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475" r:id="rId4"/>
    <p:sldId id="352" r:id="rId5"/>
    <p:sldId id="295" r:id="rId6"/>
    <p:sldId id="453" r:id="rId7"/>
    <p:sldId id="476" r:id="rId8"/>
    <p:sldId id="454" r:id="rId9"/>
    <p:sldId id="455" r:id="rId10"/>
    <p:sldId id="456" r:id="rId11"/>
    <p:sldId id="457" r:id="rId12"/>
    <p:sldId id="458" r:id="rId13"/>
    <p:sldId id="459" r:id="rId14"/>
    <p:sldId id="460" r:id="rId15"/>
    <p:sldId id="461" r:id="rId16"/>
    <p:sldId id="355" r:id="rId17"/>
    <p:sldId id="477" r:id="rId18"/>
    <p:sldId id="358" r:id="rId19"/>
    <p:sldId id="462" r:id="rId20"/>
    <p:sldId id="463" r:id="rId21"/>
    <p:sldId id="464" r:id="rId22"/>
    <p:sldId id="465" r:id="rId23"/>
    <p:sldId id="424" r:id="rId24"/>
    <p:sldId id="425" r:id="rId25"/>
    <p:sldId id="426" r:id="rId26"/>
    <p:sldId id="427" r:id="rId27"/>
    <p:sldId id="359" r:id="rId28"/>
    <p:sldId id="484" r:id="rId29"/>
    <p:sldId id="485" r:id="rId30"/>
    <p:sldId id="494" r:id="rId31"/>
    <p:sldId id="495" r:id="rId32"/>
    <p:sldId id="496" r:id="rId33"/>
    <p:sldId id="497" r:id="rId34"/>
    <p:sldId id="493" r:id="rId35"/>
    <p:sldId id="428" r:id="rId36"/>
    <p:sldId id="429" r:id="rId37"/>
    <p:sldId id="361" r:id="rId38"/>
    <p:sldId id="362" r:id="rId39"/>
    <p:sldId id="430" r:id="rId40"/>
    <p:sldId id="466" r:id="rId41"/>
    <p:sldId id="467" r:id="rId42"/>
    <p:sldId id="468" r:id="rId43"/>
    <p:sldId id="469" r:id="rId44"/>
    <p:sldId id="470" r:id="rId45"/>
    <p:sldId id="471" r:id="rId46"/>
    <p:sldId id="472" r:id="rId47"/>
    <p:sldId id="473" r:id="rId48"/>
    <p:sldId id="367" r:id="rId49"/>
    <p:sldId id="431" r:id="rId50"/>
    <p:sldId id="370" r:id="rId51"/>
    <p:sldId id="371" r:id="rId52"/>
    <p:sldId id="482" r:id="rId53"/>
    <p:sldId id="483" r:id="rId54"/>
    <p:sldId id="474" r:id="rId55"/>
    <p:sldId id="372" r:id="rId56"/>
    <p:sldId id="432" r:id="rId57"/>
    <p:sldId id="374" r:id="rId58"/>
    <p:sldId id="375" r:id="rId59"/>
    <p:sldId id="434" r:id="rId60"/>
    <p:sldId id="435" r:id="rId61"/>
    <p:sldId id="377" r:id="rId62"/>
    <p:sldId id="436" r:id="rId63"/>
    <p:sldId id="437" r:id="rId64"/>
    <p:sldId id="438" r:id="rId65"/>
    <p:sldId id="439" r:id="rId66"/>
    <p:sldId id="440" r:id="rId67"/>
    <p:sldId id="381" r:id="rId68"/>
    <p:sldId id="382" r:id="rId69"/>
    <p:sldId id="383" r:id="rId70"/>
    <p:sldId id="384" r:id="rId71"/>
    <p:sldId id="385" r:id="rId72"/>
    <p:sldId id="386" r:id="rId73"/>
    <p:sldId id="387" r:id="rId74"/>
    <p:sldId id="388" r:id="rId75"/>
    <p:sldId id="389" r:id="rId76"/>
    <p:sldId id="486" r:id="rId77"/>
    <p:sldId id="487" r:id="rId78"/>
    <p:sldId id="488" r:id="rId79"/>
    <p:sldId id="489" r:id="rId80"/>
    <p:sldId id="490" r:id="rId81"/>
    <p:sldId id="491" r:id="rId82"/>
    <p:sldId id="492" r:id="rId83"/>
    <p:sldId id="393" r:id="rId84"/>
    <p:sldId id="394" r:id="rId85"/>
    <p:sldId id="441" r:id="rId86"/>
    <p:sldId id="442" r:id="rId87"/>
    <p:sldId id="396" r:id="rId88"/>
    <p:sldId id="410" r:id="rId89"/>
    <p:sldId id="443" r:id="rId90"/>
    <p:sldId id="480" r:id="rId91"/>
    <p:sldId id="444" r:id="rId92"/>
    <p:sldId id="403" r:id="rId93"/>
    <p:sldId id="404" r:id="rId94"/>
    <p:sldId id="406" r:id="rId95"/>
    <p:sldId id="478" r:id="rId96"/>
    <p:sldId id="479" r:id="rId97"/>
    <p:sldId id="445" r:id="rId98"/>
    <p:sldId id="446" r:id="rId99"/>
    <p:sldId id="447" r:id="rId100"/>
    <p:sldId id="448" r:id="rId101"/>
    <p:sldId id="449" r:id="rId102"/>
    <p:sldId id="450" r:id="rId103"/>
    <p:sldId id="411" r:id="rId104"/>
    <p:sldId id="412" r:id="rId105"/>
    <p:sldId id="413" r:id="rId106"/>
    <p:sldId id="414" r:id="rId107"/>
    <p:sldId id="451" r:id="rId108"/>
    <p:sldId id="416" r:id="rId109"/>
    <p:sldId id="417" r:id="rId110"/>
    <p:sldId id="418" r:id="rId111"/>
    <p:sldId id="419" r:id="rId112"/>
    <p:sldId id="420" r:id="rId113"/>
  </p:sldIdLst>
  <p:sldSz cx="9144000" cy="6858000" type="screen4x3"/>
  <p:notesSz cx="6858000" cy="9144000"/>
  <p:defaultTextStyle>
    <a:defPPr>
      <a:defRPr lang="zh-CN"/>
    </a:defPPr>
    <a:lvl1pPr algn="l" rtl="0" eaLnBrk="0" fontAlgn="base" hangingPunct="0">
      <a:spcBef>
        <a:spcPct val="0"/>
      </a:spcBef>
      <a:spcAft>
        <a:spcPct val="0"/>
      </a:spcAft>
      <a:defRPr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1pPr>
    <a:lvl2pPr marL="457200" algn="l" rtl="0" eaLnBrk="0" fontAlgn="base" hangingPunct="0">
      <a:spcBef>
        <a:spcPct val="0"/>
      </a:spcBef>
      <a:spcAft>
        <a:spcPct val="0"/>
      </a:spcAft>
      <a:defRPr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2pPr>
    <a:lvl3pPr marL="914400" algn="l" rtl="0" eaLnBrk="0" fontAlgn="base" hangingPunct="0">
      <a:spcBef>
        <a:spcPct val="0"/>
      </a:spcBef>
      <a:spcAft>
        <a:spcPct val="0"/>
      </a:spcAft>
      <a:defRPr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3pPr>
    <a:lvl4pPr marL="1371600" algn="l" rtl="0" eaLnBrk="0" fontAlgn="base" hangingPunct="0">
      <a:spcBef>
        <a:spcPct val="0"/>
      </a:spcBef>
      <a:spcAft>
        <a:spcPct val="0"/>
      </a:spcAft>
      <a:defRPr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4pPr>
    <a:lvl5pPr marL="1828800" algn="l" rtl="0" eaLnBrk="0" fontAlgn="base" hangingPunct="0">
      <a:spcBef>
        <a:spcPct val="0"/>
      </a:spcBef>
      <a:spcAft>
        <a:spcPct val="0"/>
      </a:spcAft>
      <a:defRPr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5pPr>
    <a:lvl6pPr marL="2286000" algn="l" defTabSz="914400" rtl="0" eaLnBrk="1" latinLnBrk="0" hangingPunct="1">
      <a:defRPr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6pPr>
    <a:lvl7pPr marL="2743200" algn="l" defTabSz="914400" rtl="0" eaLnBrk="1" latinLnBrk="0" hangingPunct="1">
      <a:defRPr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7pPr>
    <a:lvl8pPr marL="3200400" algn="l" defTabSz="914400" rtl="0" eaLnBrk="1" latinLnBrk="0" hangingPunct="1">
      <a:defRPr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8pPr>
    <a:lvl9pPr marL="3657600" algn="l" defTabSz="914400" rtl="0" eaLnBrk="1" latinLnBrk="0" hangingPunct="1">
      <a:defRPr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660033"/>
    <a:srgbClr val="FF33CC"/>
    <a:srgbClr val="FFFFFF"/>
    <a:srgbClr val="000099"/>
    <a:srgbClr val="0000FF"/>
    <a:srgbClr val="FF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23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image" Target="../media/image27.wmf"/><Relationship Id="rId7" Type="http://schemas.openxmlformats.org/officeDocument/2006/relationships/image" Target="../media/image32.wmf"/><Relationship Id="rId2" Type="http://schemas.openxmlformats.org/officeDocument/2006/relationships/image" Target="../media/image26.wmf"/><Relationship Id="rId1" Type="http://schemas.openxmlformats.org/officeDocument/2006/relationships/image" Target="../media/image29.wmf"/><Relationship Id="rId6" Type="http://schemas.openxmlformats.org/officeDocument/2006/relationships/image" Target="../media/image28.wmf"/><Relationship Id="rId5" Type="http://schemas.openxmlformats.org/officeDocument/2006/relationships/image" Target="../media/image31.wmf"/><Relationship Id="rId10" Type="http://schemas.openxmlformats.org/officeDocument/2006/relationships/image" Target="../media/image35.wmf"/><Relationship Id="rId4" Type="http://schemas.openxmlformats.org/officeDocument/2006/relationships/image" Target="../media/image30.wmf"/><Relationship Id="rId9" Type="http://schemas.openxmlformats.org/officeDocument/2006/relationships/image" Target="../media/image34.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36.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 Id="rId4" Type="http://schemas.openxmlformats.org/officeDocument/2006/relationships/image" Target="../media/image40.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48.wmf"/><Relationship Id="rId3" Type="http://schemas.openxmlformats.org/officeDocument/2006/relationships/image" Target="../media/image43.wmf"/><Relationship Id="rId7" Type="http://schemas.openxmlformats.org/officeDocument/2006/relationships/image" Target="../media/image47.wmf"/><Relationship Id="rId12" Type="http://schemas.openxmlformats.org/officeDocument/2006/relationships/image" Target="../media/image52.wmf"/><Relationship Id="rId2" Type="http://schemas.openxmlformats.org/officeDocument/2006/relationships/image" Target="../media/image42.wmf"/><Relationship Id="rId1" Type="http://schemas.openxmlformats.org/officeDocument/2006/relationships/image" Target="../media/image41.wmf"/><Relationship Id="rId6" Type="http://schemas.openxmlformats.org/officeDocument/2006/relationships/image" Target="../media/image46.wmf"/><Relationship Id="rId11" Type="http://schemas.openxmlformats.org/officeDocument/2006/relationships/image" Target="../media/image51.wmf"/><Relationship Id="rId5" Type="http://schemas.openxmlformats.org/officeDocument/2006/relationships/image" Target="../media/image45.wmf"/><Relationship Id="rId10" Type="http://schemas.openxmlformats.org/officeDocument/2006/relationships/image" Target="../media/image50.wmf"/><Relationship Id="rId4" Type="http://schemas.openxmlformats.org/officeDocument/2006/relationships/image" Target="../media/image44.wmf"/><Relationship Id="rId9" Type="http://schemas.openxmlformats.org/officeDocument/2006/relationships/image" Target="../media/image49.w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image" Target="../media/image22.wmf"/><Relationship Id="rId7" Type="http://schemas.openxmlformats.org/officeDocument/2006/relationships/image" Target="../media/image57.wmf"/><Relationship Id="rId2" Type="http://schemas.openxmlformats.org/officeDocument/2006/relationships/image" Target="../media/image54.wmf"/><Relationship Id="rId1" Type="http://schemas.openxmlformats.org/officeDocument/2006/relationships/image" Target="../media/image53.wmf"/><Relationship Id="rId6" Type="http://schemas.openxmlformats.org/officeDocument/2006/relationships/image" Target="../media/image56.wmf"/><Relationship Id="rId5" Type="http://schemas.openxmlformats.org/officeDocument/2006/relationships/image" Target="../media/image45.wmf"/><Relationship Id="rId4" Type="http://schemas.openxmlformats.org/officeDocument/2006/relationships/image" Target="../media/image55.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image" Target="../media/image58.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image" Target="../media/image61.wmf"/><Relationship Id="rId1" Type="http://schemas.openxmlformats.org/officeDocument/2006/relationships/image" Target="../media/image60.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image" Target="../media/image63.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5.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7.wmf"/><Relationship Id="rId1" Type="http://schemas.openxmlformats.org/officeDocument/2006/relationships/image" Target="../media/image6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image" Target="../media/image70.wmf"/><Relationship Id="rId4" Type="http://schemas.openxmlformats.org/officeDocument/2006/relationships/image" Target="../media/image73.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image" Target="../media/image75.wmf"/><Relationship Id="rId1" Type="http://schemas.openxmlformats.org/officeDocument/2006/relationships/image" Target="../media/image74.wmf"/><Relationship Id="rId5" Type="http://schemas.openxmlformats.org/officeDocument/2006/relationships/image" Target="../media/image78.wmf"/><Relationship Id="rId4" Type="http://schemas.openxmlformats.org/officeDocument/2006/relationships/image" Target="../media/image77.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image" Target="../media/image80.wmf"/><Relationship Id="rId1" Type="http://schemas.openxmlformats.org/officeDocument/2006/relationships/image" Target="../media/image79.wmf"/><Relationship Id="rId4" Type="http://schemas.openxmlformats.org/officeDocument/2006/relationships/image" Target="../media/image82.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85.wmf"/><Relationship Id="rId2" Type="http://schemas.openxmlformats.org/officeDocument/2006/relationships/image" Target="../media/image84.wmf"/><Relationship Id="rId1" Type="http://schemas.openxmlformats.org/officeDocument/2006/relationships/image" Target="../media/image83.wmf"/><Relationship Id="rId4" Type="http://schemas.openxmlformats.org/officeDocument/2006/relationships/image" Target="../media/image86.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88.wmf"/><Relationship Id="rId1" Type="http://schemas.openxmlformats.org/officeDocument/2006/relationships/image" Target="../media/image87.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40.wmf"/><Relationship Id="rId7" Type="http://schemas.openxmlformats.org/officeDocument/2006/relationships/image" Target="../media/image92.wmf"/><Relationship Id="rId2" Type="http://schemas.openxmlformats.org/officeDocument/2006/relationships/image" Target="../media/image22.wmf"/><Relationship Id="rId1" Type="http://schemas.openxmlformats.org/officeDocument/2006/relationships/image" Target="../media/image89.wmf"/><Relationship Id="rId6" Type="http://schemas.openxmlformats.org/officeDocument/2006/relationships/image" Target="../media/image91.wmf"/><Relationship Id="rId5" Type="http://schemas.openxmlformats.org/officeDocument/2006/relationships/image" Target="../media/image90.wmf"/><Relationship Id="rId4" Type="http://schemas.openxmlformats.org/officeDocument/2006/relationships/image" Target="../media/image39.wmf"/></Relationships>
</file>

<file path=ppt/drawings/_rels/vmlDrawing26.vml.rels><?xml version="1.0" encoding="UTF-8" standalone="yes"?>
<Relationships xmlns="http://schemas.openxmlformats.org/package/2006/relationships"><Relationship Id="rId8" Type="http://schemas.openxmlformats.org/officeDocument/2006/relationships/image" Target="../media/image101.wmf"/><Relationship Id="rId3" Type="http://schemas.openxmlformats.org/officeDocument/2006/relationships/image" Target="../media/image96.wmf"/><Relationship Id="rId7" Type="http://schemas.openxmlformats.org/officeDocument/2006/relationships/image" Target="../media/image100.wmf"/><Relationship Id="rId2" Type="http://schemas.openxmlformats.org/officeDocument/2006/relationships/image" Target="../media/image95.wmf"/><Relationship Id="rId1" Type="http://schemas.openxmlformats.org/officeDocument/2006/relationships/image" Target="../media/image94.wmf"/><Relationship Id="rId6" Type="http://schemas.openxmlformats.org/officeDocument/2006/relationships/image" Target="../media/image99.wmf"/><Relationship Id="rId5" Type="http://schemas.openxmlformats.org/officeDocument/2006/relationships/image" Target="../media/image98.wmf"/><Relationship Id="rId4" Type="http://schemas.openxmlformats.org/officeDocument/2006/relationships/image" Target="../media/image97.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image" Target="../media/image95.wmf"/><Relationship Id="rId1" Type="http://schemas.openxmlformats.org/officeDocument/2006/relationships/image" Target="../media/image94.wmf"/><Relationship Id="rId4" Type="http://schemas.openxmlformats.org/officeDocument/2006/relationships/image" Target="../media/image100.w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103.wmf"/><Relationship Id="rId1" Type="http://schemas.openxmlformats.org/officeDocument/2006/relationships/image" Target="../media/image102.w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105.wmf"/><Relationship Id="rId1" Type="http://schemas.openxmlformats.org/officeDocument/2006/relationships/image" Target="../media/image10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5" Type="http://schemas.openxmlformats.org/officeDocument/2006/relationships/image" Target="../media/image11.wmf"/><Relationship Id="rId4" Type="http://schemas.openxmlformats.org/officeDocument/2006/relationships/image" Target="../media/image10.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image" Target="../media/image107.wmf"/><Relationship Id="rId1" Type="http://schemas.openxmlformats.org/officeDocument/2006/relationships/image" Target="../media/image106.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image" Target="../media/image110.wmf"/><Relationship Id="rId1" Type="http://schemas.openxmlformats.org/officeDocument/2006/relationships/image" Target="../media/image109.wmf"/><Relationship Id="rId4" Type="http://schemas.openxmlformats.org/officeDocument/2006/relationships/image" Target="../media/image112.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15.wmf"/><Relationship Id="rId2" Type="http://schemas.openxmlformats.org/officeDocument/2006/relationships/image" Target="../media/image114.wmf"/><Relationship Id="rId1" Type="http://schemas.openxmlformats.org/officeDocument/2006/relationships/image" Target="../media/image113.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118.wmf"/><Relationship Id="rId7" Type="http://schemas.openxmlformats.org/officeDocument/2006/relationships/image" Target="../media/image78.wmf"/><Relationship Id="rId2" Type="http://schemas.openxmlformats.org/officeDocument/2006/relationships/image" Target="../media/image117.wmf"/><Relationship Id="rId1" Type="http://schemas.openxmlformats.org/officeDocument/2006/relationships/image" Target="../media/image116.wmf"/><Relationship Id="rId6" Type="http://schemas.openxmlformats.org/officeDocument/2006/relationships/image" Target="../media/image121.wmf"/><Relationship Id="rId5" Type="http://schemas.openxmlformats.org/officeDocument/2006/relationships/image" Target="../media/image120.wmf"/><Relationship Id="rId4" Type="http://schemas.openxmlformats.org/officeDocument/2006/relationships/image" Target="../media/image119.w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123.wmf"/><Relationship Id="rId1" Type="http://schemas.openxmlformats.org/officeDocument/2006/relationships/image" Target="../media/image122.wmf"/></Relationships>
</file>

<file path=ppt/drawings/_rels/vmlDrawing35.vml.rels><?xml version="1.0" encoding="UTF-8" standalone="yes"?>
<Relationships xmlns="http://schemas.openxmlformats.org/package/2006/relationships"><Relationship Id="rId8" Type="http://schemas.openxmlformats.org/officeDocument/2006/relationships/image" Target="../media/image128.wmf"/><Relationship Id="rId3" Type="http://schemas.openxmlformats.org/officeDocument/2006/relationships/image" Target="../media/image126.wmf"/><Relationship Id="rId7" Type="http://schemas.openxmlformats.org/officeDocument/2006/relationships/image" Target="../media/image119.wmf"/><Relationship Id="rId2" Type="http://schemas.openxmlformats.org/officeDocument/2006/relationships/image" Target="../media/image125.wmf"/><Relationship Id="rId1" Type="http://schemas.openxmlformats.org/officeDocument/2006/relationships/image" Target="../media/image124.wmf"/><Relationship Id="rId6" Type="http://schemas.openxmlformats.org/officeDocument/2006/relationships/image" Target="../media/image123.wmf"/><Relationship Id="rId5" Type="http://schemas.openxmlformats.org/officeDocument/2006/relationships/image" Target="../media/image121.wmf"/><Relationship Id="rId4" Type="http://schemas.openxmlformats.org/officeDocument/2006/relationships/image" Target="../media/image127.w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image" Target="../media/image130.wmf"/><Relationship Id="rId1" Type="http://schemas.openxmlformats.org/officeDocument/2006/relationships/image" Target="../media/image129.wmf"/><Relationship Id="rId6" Type="http://schemas.openxmlformats.org/officeDocument/2006/relationships/image" Target="../media/image134.wmf"/><Relationship Id="rId5" Type="http://schemas.openxmlformats.org/officeDocument/2006/relationships/image" Target="../media/image133.wmf"/><Relationship Id="rId4" Type="http://schemas.openxmlformats.org/officeDocument/2006/relationships/image" Target="../media/image132.w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121.wmf"/><Relationship Id="rId7" Type="http://schemas.openxmlformats.org/officeDocument/2006/relationships/image" Target="../media/image139.wmf"/><Relationship Id="rId2" Type="http://schemas.openxmlformats.org/officeDocument/2006/relationships/image" Target="../media/image137.wmf"/><Relationship Id="rId1" Type="http://schemas.openxmlformats.org/officeDocument/2006/relationships/image" Target="../media/image136.wmf"/><Relationship Id="rId6" Type="http://schemas.openxmlformats.org/officeDocument/2006/relationships/image" Target="../media/image138.wmf"/><Relationship Id="rId5" Type="http://schemas.openxmlformats.org/officeDocument/2006/relationships/image" Target="../media/image123.wmf"/><Relationship Id="rId4" Type="http://schemas.openxmlformats.org/officeDocument/2006/relationships/image" Target="../media/image119.w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142.wmf"/><Relationship Id="rId2" Type="http://schemas.openxmlformats.org/officeDocument/2006/relationships/image" Target="../media/image141.wmf"/><Relationship Id="rId1" Type="http://schemas.openxmlformats.org/officeDocument/2006/relationships/image" Target="../media/image140.wmf"/></Relationships>
</file>

<file path=ppt/drawings/_rels/vmlDrawing39.vml.rels><?xml version="1.0" encoding="UTF-8" standalone="yes"?>
<Relationships xmlns="http://schemas.openxmlformats.org/package/2006/relationships"><Relationship Id="rId8" Type="http://schemas.openxmlformats.org/officeDocument/2006/relationships/image" Target="../media/image150.wmf"/><Relationship Id="rId3" Type="http://schemas.openxmlformats.org/officeDocument/2006/relationships/image" Target="../media/image145.wmf"/><Relationship Id="rId7" Type="http://schemas.openxmlformats.org/officeDocument/2006/relationships/image" Target="../media/image149.wmf"/><Relationship Id="rId2" Type="http://schemas.openxmlformats.org/officeDocument/2006/relationships/image" Target="../media/image144.wmf"/><Relationship Id="rId1" Type="http://schemas.openxmlformats.org/officeDocument/2006/relationships/image" Target="../media/image143.wmf"/><Relationship Id="rId6" Type="http://schemas.openxmlformats.org/officeDocument/2006/relationships/image" Target="../media/image148.wmf"/><Relationship Id="rId5" Type="http://schemas.openxmlformats.org/officeDocument/2006/relationships/image" Target="../media/image147.wmf"/><Relationship Id="rId4" Type="http://schemas.openxmlformats.org/officeDocument/2006/relationships/image" Target="../media/image14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15.wmf"/></Relationships>
</file>

<file path=ppt/drawings/_rels/vmlDrawing40.vml.rels><?xml version="1.0" encoding="UTF-8" standalone="yes"?>
<Relationships xmlns="http://schemas.openxmlformats.org/package/2006/relationships"><Relationship Id="rId3" Type="http://schemas.openxmlformats.org/officeDocument/2006/relationships/image" Target="../media/image153.wmf"/><Relationship Id="rId2" Type="http://schemas.openxmlformats.org/officeDocument/2006/relationships/image" Target="../media/image152.wmf"/><Relationship Id="rId1" Type="http://schemas.openxmlformats.org/officeDocument/2006/relationships/image" Target="../media/image151.jpeg"/></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156.wmf"/><Relationship Id="rId2" Type="http://schemas.openxmlformats.org/officeDocument/2006/relationships/image" Target="../media/image155.wmf"/><Relationship Id="rId1" Type="http://schemas.openxmlformats.org/officeDocument/2006/relationships/image" Target="../media/image154.wmf"/><Relationship Id="rId6" Type="http://schemas.openxmlformats.org/officeDocument/2006/relationships/image" Target="../media/image159.wmf"/><Relationship Id="rId5" Type="http://schemas.openxmlformats.org/officeDocument/2006/relationships/image" Target="../media/image158.wmf"/><Relationship Id="rId4" Type="http://schemas.openxmlformats.org/officeDocument/2006/relationships/image" Target="../media/image157.wmf"/></Relationships>
</file>

<file path=ppt/drawings/_rels/vmlDrawing42.vml.rels><?xml version="1.0" encoding="UTF-8" standalone="yes"?>
<Relationships xmlns="http://schemas.openxmlformats.org/package/2006/relationships"><Relationship Id="rId8" Type="http://schemas.openxmlformats.org/officeDocument/2006/relationships/image" Target="../media/image165.wmf"/><Relationship Id="rId13" Type="http://schemas.openxmlformats.org/officeDocument/2006/relationships/image" Target="../media/image169.wmf"/><Relationship Id="rId3" Type="http://schemas.openxmlformats.org/officeDocument/2006/relationships/image" Target="../media/image162.wmf"/><Relationship Id="rId7" Type="http://schemas.openxmlformats.org/officeDocument/2006/relationships/image" Target="../media/image155.wmf"/><Relationship Id="rId12" Type="http://schemas.openxmlformats.org/officeDocument/2006/relationships/image" Target="../media/image168.wmf"/><Relationship Id="rId2" Type="http://schemas.openxmlformats.org/officeDocument/2006/relationships/image" Target="../media/image161.wmf"/><Relationship Id="rId1" Type="http://schemas.openxmlformats.org/officeDocument/2006/relationships/image" Target="../media/image160.wmf"/><Relationship Id="rId6" Type="http://schemas.openxmlformats.org/officeDocument/2006/relationships/image" Target="../media/image121.wmf"/><Relationship Id="rId11" Type="http://schemas.openxmlformats.org/officeDocument/2006/relationships/image" Target="../media/image167.wmf"/><Relationship Id="rId5" Type="http://schemas.openxmlformats.org/officeDocument/2006/relationships/image" Target="../media/image164.wmf"/><Relationship Id="rId10" Type="http://schemas.openxmlformats.org/officeDocument/2006/relationships/image" Target="../media/image166.wmf"/><Relationship Id="rId4" Type="http://schemas.openxmlformats.org/officeDocument/2006/relationships/image" Target="../media/image163.wmf"/><Relationship Id="rId9" Type="http://schemas.openxmlformats.org/officeDocument/2006/relationships/image" Target="../media/image157.wmf"/></Relationships>
</file>

<file path=ppt/drawings/_rels/vmlDrawing43.vml.rels><?xml version="1.0" encoding="UTF-8" standalone="yes"?>
<Relationships xmlns="http://schemas.openxmlformats.org/package/2006/relationships"><Relationship Id="rId3" Type="http://schemas.openxmlformats.org/officeDocument/2006/relationships/image" Target="../media/image172.wmf"/><Relationship Id="rId2" Type="http://schemas.openxmlformats.org/officeDocument/2006/relationships/image" Target="../media/image171.wmf"/><Relationship Id="rId1" Type="http://schemas.openxmlformats.org/officeDocument/2006/relationships/image" Target="../media/image170.wmf"/><Relationship Id="rId6" Type="http://schemas.openxmlformats.org/officeDocument/2006/relationships/image" Target="../media/image175.wmf"/><Relationship Id="rId5" Type="http://schemas.openxmlformats.org/officeDocument/2006/relationships/image" Target="../media/image174.wmf"/><Relationship Id="rId4" Type="http://schemas.openxmlformats.org/officeDocument/2006/relationships/image" Target="../media/image173.wmf"/></Relationships>
</file>

<file path=ppt/drawings/_rels/vmlDrawing44.vml.rels><?xml version="1.0" encoding="UTF-8" standalone="yes"?>
<Relationships xmlns="http://schemas.openxmlformats.org/package/2006/relationships"><Relationship Id="rId2" Type="http://schemas.openxmlformats.org/officeDocument/2006/relationships/image" Target="../media/image177.wmf"/><Relationship Id="rId1" Type="http://schemas.openxmlformats.org/officeDocument/2006/relationships/image" Target="../media/image176.w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180.wmf"/><Relationship Id="rId7" Type="http://schemas.openxmlformats.org/officeDocument/2006/relationships/image" Target="../media/image183.wmf"/><Relationship Id="rId2" Type="http://schemas.openxmlformats.org/officeDocument/2006/relationships/image" Target="../media/image179.wmf"/><Relationship Id="rId1" Type="http://schemas.openxmlformats.org/officeDocument/2006/relationships/image" Target="../media/image178.wmf"/><Relationship Id="rId6" Type="http://schemas.openxmlformats.org/officeDocument/2006/relationships/image" Target="../media/image182.wmf"/><Relationship Id="rId5" Type="http://schemas.openxmlformats.org/officeDocument/2006/relationships/image" Target="../media/image160.wmf"/><Relationship Id="rId4" Type="http://schemas.openxmlformats.org/officeDocument/2006/relationships/image" Target="../media/image181.wmf"/></Relationships>
</file>

<file path=ppt/drawings/_rels/vmlDrawing46.vml.rels><?xml version="1.0" encoding="UTF-8" standalone="yes"?>
<Relationships xmlns="http://schemas.openxmlformats.org/package/2006/relationships"><Relationship Id="rId8" Type="http://schemas.openxmlformats.org/officeDocument/2006/relationships/image" Target="../media/image186.wmf"/><Relationship Id="rId3" Type="http://schemas.openxmlformats.org/officeDocument/2006/relationships/image" Target="../media/image171.wmf"/><Relationship Id="rId7" Type="http://schemas.openxmlformats.org/officeDocument/2006/relationships/image" Target="../media/image185.wmf"/><Relationship Id="rId2" Type="http://schemas.openxmlformats.org/officeDocument/2006/relationships/image" Target="../media/image170.wmf"/><Relationship Id="rId1" Type="http://schemas.openxmlformats.org/officeDocument/2006/relationships/image" Target="../media/image184.wmf"/><Relationship Id="rId6" Type="http://schemas.openxmlformats.org/officeDocument/2006/relationships/image" Target="../media/image174.wmf"/><Relationship Id="rId5" Type="http://schemas.openxmlformats.org/officeDocument/2006/relationships/image" Target="../media/image173.wmf"/><Relationship Id="rId4" Type="http://schemas.openxmlformats.org/officeDocument/2006/relationships/image" Target="../media/image172.wmf"/></Relationships>
</file>

<file path=ppt/drawings/_rels/vmlDrawing47.vml.rels><?xml version="1.0" encoding="UTF-8" standalone="yes"?>
<Relationships xmlns="http://schemas.openxmlformats.org/package/2006/relationships"><Relationship Id="rId3" Type="http://schemas.openxmlformats.org/officeDocument/2006/relationships/image" Target="../media/image160.wmf"/><Relationship Id="rId7" Type="http://schemas.openxmlformats.org/officeDocument/2006/relationships/image" Target="../media/image122.wmf"/><Relationship Id="rId2" Type="http://schemas.openxmlformats.org/officeDocument/2006/relationships/image" Target="../media/image188.wmf"/><Relationship Id="rId1" Type="http://schemas.openxmlformats.org/officeDocument/2006/relationships/image" Target="../media/image187.wmf"/><Relationship Id="rId6" Type="http://schemas.openxmlformats.org/officeDocument/2006/relationships/image" Target="../media/image179.wmf"/><Relationship Id="rId5" Type="http://schemas.openxmlformats.org/officeDocument/2006/relationships/image" Target="../media/image178.wmf"/><Relationship Id="rId4" Type="http://schemas.openxmlformats.org/officeDocument/2006/relationships/image" Target="../media/image181.wmf"/></Relationships>
</file>

<file path=ppt/drawings/_rels/vmlDrawing48.vml.rels><?xml version="1.0" encoding="UTF-8" standalone="yes"?>
<Relationships xmlns="http://schemas.openxmlformats.org/package/2006/relationships"><Relationship Id="rId3" Type="http://schemas.openxmlformats.org/officeDocument/2006/relationships/image" Target="../media/image190.wmf"/><Relationship Id="rId7" Type="http://schemas.openxmlformats.org/officeDocument/2006/relationships/image" Target="../media/image193.wmf"/><Relationship Id="rId2" Type="http://schemas.openxmlformats.org/officeDocument/2006/relationships/image" Target="../media/image170.wmf"/><Relationship Id="rId1" Type="http://schemas.openxmlformats.org/officeDocument/2006/relationships/image" Target="../media/image189.wmf"/><Relationship Id="rId6" Type="http://schemas.openxmlformats.org/officeDocument/2006/relationships/image" Target="../media/image174.wmf"/><Relationship Id="rId5" Type="http://schemas.openxmlformats.org/officeDocument/2006/relationships/image" Target="../media/image192.wmf"/><Relationship Id="rId4" Type="http://schemas.openxmlformats.org/officeDocument/2006/relationships/image" Target="../media/image191.wmf"/></Relationships>
</file>

<file path=ppt/drawings/_rels/vmlDrawing49.vml.rels><?xml version="1.0" encoding="UTF-8" standalone="yes"?>
<Relationships xmlns="http://schemas.openxmlformats.org/package/2006/relationships"><Relationship Id="rId2" Type="http://schemas.openxmlformats.org/officeDocument/2006/relationships/image" Target="../media/image195.wmf"/><Relationship Id="rId1" Type="http://schemas.openxmlformats.org/officeDocument/2006/relationships/image" Target="../media/image19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50.vml.rels><?xml version="1.0" encoding="UTF-8" standalone="yes"?>
<Relationships xmlns="http://schemas.openxmlformats.org/package/2006/relationships"><Relationship Id="rId3" Type="http://schemas.openxmlformats.org/officeDocument/2006/relationships/image" Target="../media/image197.wmf"/><Relationship Id="rId2" Type="http://schemas.openxmlformats.org/officeDocument/2006/relationships/image" Target="../media/image160.wmf"/><Relationship Id="rId1" Type="http://schemas.openxmlformats.org/officeDocument/2006/relationships/image" Target="../media/image196.wmf"/><Relationship Id="rId6" Type="http://schemas.openxmlformats.org/officeDocument/2006/relationships/image" Target="../media/image199.wmf"/><Relationship Id="rId5" Type="http://schemas.openxmlformats.org/officeDocument/2006/relationships/image" Target="../media/image198.wmf"/><Relationship Id="rId4" Type="http://schemas.openxmlformats.org/officeDocument/2006/relationships/image" Target="../media/image119.wmf"/></Relationships>
</file>

<file path=ppt/drawings/_rels/vmlDrawing51.vml.rels><?xml version="1.0" encoding="UTF-8" standalone="yes"?>
<Relationships xmlns="http://schemas.openxmlformats.org/package/2006/relationships"><Relationship Id="rId3" Type="http://schemas.openxmlformats.org/officeDocument/2006/relationships/image" Target="../media/image202.wmf"/><Relationship Id="rId2" Type="http://schemas.openxmlformats.org/officeDocument/2006/relationships/image" Target="../media/image201.wmf"/><Relationship Id="rId1" Type="http://schemas.openxmlformats.org/officeDocument/2006/relationships/image" Target="../media/image200.wmf"/><Relationship Id="rId5" Type="http://schemas.openxmlformats.org/officeDocument/2006/relationships/image" Target="../media/image204.wmf"/><Relationship Id="rId4" Type="http://schemas.openxmlformats.org/officeDocument/2006/relationships/image" Target="../media/image203.w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205.wmf"/></Relationships>
</file>

<file path=ppt/drawings/_rels/vmlDrawing53.vml.rels><?xml version="1.0" encoding="UTF-8" standalone="yes"?>
<Relationships xmlns="http://schemas.openxmlformats.org/package/2006/relationships"><Relationship Id="rId8" Type="http://schemas.openxmlformats.org/officeDocument/2006/relationships/image" Target="../media/image213.wmf"/><Relationship Id="rId3" Type="http://schemas.openxmlformats.org/officeDocument/2006/relationships/image" Target="../media/image208.wmf"/><Relationship Id="rId7" Type="http://schemas.openxmlformats.org/officeDocument/2006/relationships/image" Target="../media/image212.wmf"/><Relationship Id="rId12" Type="http://schemas.openxmlformats.org/officeDocument/2006/relationships/image" Target="../media/image217.wmf"/><Relationship Id="rId2" Type="http://schemas.openxmlformats.org/officeDocument/2006/relationships/image" Target="../media/image207.wmf"/><Relationship Id="rId1" Type="http://schemas.openxmlformats.org/officeDocument/2006/relationships/image" Target="../media/image206.wmf"/><Relationship Id="rId6" Type="http://schemas.openxmlformats.org/officeDocument/2006/relationships/image" Target="../media/image211.wmf"/><Relationship Id="rId11" Type="http://schemas.openxmlformats.org/officeDocument/2006/relationships/image" Target="../media/image216.wmf"/><Relationship Id="rId5" Type="http://schemas.openxmlformats.org/officeDocument/2006/relationships/image" Target="../media/image210.wmf"/><Relationship Id="rId10" Type="http://schemas.openxmlformats.org/officeDocument/2006/relationships/image" Target="../media/image215.wmf"/><Relationship Id="rId4" Type="http://schemas.openxmlformats.org/officeDocument/2006/relationships/image" Target="../media/image209.wmf"/><Relationship Id="rId9" Type="http://schemas.openxmlformats.org/officeDocument/2006/relationships/image" Target="../media/image214.wmf"/></Relationships>
</file>

<file path=ppt/drawings/_rels/vmlDrawing54.vml.rels><?xml version="1.0" encoding="UTF-8" standalone="yes"?>
<Relationships xmlns="http://schemas.openxmlformats.org/package/2006/relationships"><Relationship Id="rId3" Type="http://schemas.openxmlformats.org/officeDocument/2006/relationships/image" Target="../media/image220.wmf"/><Relationship Id="rId2" Type="http://schemas.openxmlformats.org/officeDocument/2006/relationships/image" Target="../media/image219.wmf"/><Relationship Id="rId1" Type="http://schemas.openxmlformats.org/officeDocument/2006/relationships/image" Target="../media/image218.wmf"/><Relationship Id="rId5" Type="http://schemas.openxmlformats.org/officeDocument/2006/relationships/image" Target="../media/image222.wmf"/><Relationship Id="rId4" Type="http://schemas.openxmlformats.org/officeDocument/2006/relationships/image" Target="../media/image221.wmf"/></Relationships>
</file>

<file path=ppt/drawings/_rels/vmlDrawing55.vml.rels><?xml version="1.0" encoding="UTF-8" standalone="yes"?>
<Relationships xmlns="http://schemas.openxmlformats.org/package/2006/relationships"><Relationship Id="rId8" Type="http://schemas.openxmlformats.org/officeDocument/2006/relationships/image" Target="../media/image228.wmf"/><Relationship Id="rId3" Type="http://schemas.openxmlformats.org/officeDocument/2006/relationships/image" Target="../media/image224.wmf"/><Relationship Id="rId7" Type="http://schemas.openxmlformats.org/officeDocument/2006/relationships/image" Target="../media/image211.wmf"/><Relationship Id="rId2" Type="http://schemas.openxmlformats.org/officeDocument/2006/relationships/image" Target="../media/image160.wmf"/><Relationship Id="rId1" Type="http://schemas.openxmlformats.org/officeDocument/2006/relationships/image" Target="../media/image223.wmf"/><Relationship Id="rId6" Type="http://schemas.openxmlformats.org/officeDocument/2006/relationships/image" Target="../media/image227.wmf"/><Relationship Id="rId5" Type="http://schemas.openxmlformats.org/officeDocument/2006/relationships/image" Target="../media/image226.wmf"/><Relationship Id="rId4" Type="http://schemas.openxmlformats.org/officeDocument/2006/relationships/image" Target="../media/image225.wmf"/><Relationship Id="rId9" Type="http://schemas.openxmlformats.org/officeDocument/2006/relationships/image" Target="../media/image229.wmf"/></Relationships>
</file>

<file path=ppt/drawings/_rels/vmlDrawing56.vml.rels><?xml version="1.0" encoding="UTF-8" standalone="yes"?>
<Relationships xmlns="http://schemas.openxmlformats.org/package/2006/relationships"><Relationship Id="rId3" Type="http://schemas.openxmlformats.org/officeDocument/2006/relationships/image" Target="../media/image232.wmf"/><Relationship Id="rId7" Type="http://schemas.openxmlformats.org/officeDocument/2006/relationships/image" Target="../media/image236.wmf"/><Relationship Id="rId2" Type="http://schemas.openxmlformats.org/officeDocument/2006/relationships/image" Target="../media/image231.wmf"/><Relationship Id="rId1" Type="http://schemas.openxmlformats.org/officeDocument/2006/relationships/image" Target="../media/image230.wmf"/><Relationship Id="rId6" Type="http://schemas.openxmlformats.org/officeDocument/2006/relationships/image" Target="../media/image235.wmf"/><Relationship Id="rId5" Type="http://schemas.openxmlformats.org/officeDocument/2006/relationships/image" Target="../media/image234.wmf"/><Relationship Id="rId4" Type="http://schemas.openxmlformats.org/officeDocument/2006/relationships/image" Target="../media/image233.wmf"/></Relationships>
</file>

<file path=ppt/drawings/_rels/vmlDrawing57.vml.rels><?xml version="1.0" encoding="UTF-8" standalone="yes"?>
<Relationships xmlns="http://schemas.openxmlformats.org/package/2006/relationships"><Relationship Id="rId8" Type="http://schemas.openxmlformats.org/officeDocument/2006/relationships/image" Target="../media/image243.wmf"/><Relationship Id="rId3" Type="http://schemas.openxmlformats.org/officeDocument/2006/relationships/image" Target="../media/image239.wmf"/><Relationship Id="rId7" Type="http://schemas.openxmlformats.org/officeDocument/2006/relationships/image" Target="../media/image242.wmf"/><Relationship Id="rId2" Type="http://schemas.openxmlformats.org/officeDocument/2006/relationships/image" Target="../media/image238.wmf"/><Relationship Id="rId1" Type="http://schemas.openxmlformats.org/officeDocument/2006/relationships/image" Target="../media/image237.wmf"/><Relationship Id="rId6" Type="http://schemas.openxmlformats.org/officeDocument/2006/relationships/image" Target="../media/image241.wmf"/><Relationship Id="rId5" Type="http://schemas.openxmlformats.org/officeDocument/2006/relationships/image" Target="../media/image240.wmf"/><Relationship Id="rId4" Type="http://schemas.openxmlformats.org/officeDocument/2006/relationships/image" Target="../media/image119.wmf"/><Relationship Id="rId9" Type="http://schemas.openxmlformats.org/officeDocument/2006/relationships/image" Target="../media/image244.wmf"/></Relationships>
</file>

<file path=ppt/drawings/_rels/vmlDrawing58.vml.rels><?xml version="1.0" encoding="UTF-8" standalone="yes"?>
<Relationships xmlns="http://schemas.openxmlformats.org/package/2006/relationships"><Relationship Id="rId3" Type="http://schemas.openxmlformats.org/officeDocument/2006/relationships/image" Target="../media/image247.wmf"/><Relationship Id="rId7" Type="http://schemas.openxmlformats.org/officeDocument/2006/relationships/image" Target="../media/image250.wmf"/><Relationship Id="rId2" Type="http://schemas.openxmlformats.org/officeDocument/2006/relationships/image" Target="../media/image246.wmf"/><Relationship Id="rId1" Type="http://schemas.openxmlformats.org/officeDocument/2006/relationships/image" Target="../media/image245.wmf"/><Relationship Id="rId6" Type="http://schemas.openxmlformats.org/officeDocument/2006/relationships/image" Target="../media/image249.wmf"/><Relationship Id="rId5" Type="http://schemas.openxmlformats.org/officeDocument/2006/relationships/image" Target="../media/image248.wmf"/><Relationship Id="rId4" Type="http://schemas.openxmlformats.org/officeDocument/2006/relationships/image" Target="../media/image239.wmf"/></Relationships>
</file>

<file path=ppt/drawings/_rels/vmlDrawing59.vml.rels><?xml version="1.0" encoding="UTF-8" standalone="yes"?>
<Relationships xmlns="http://schemas.openxmlformats.org/package/2006/relationships"><Relationship Id="rId8" Type="http://schemas.openxmlformats.org/officeDocument/2006/relationships/image" Target="../media/image258.wmf"/><Relationship Id="rId3" Type="http://schemas.openxmlformats.org/officeDocument/2006/relationships/image" Target="../media/image253.wmf"/><Relationship Id="rId7" Type="http://schemas.openxmlformats.org/officeDocument/2006/relationships/image" Target="../media/image257.wmf"/><Relationship Id="rId2" Type="http://schemas.openxmlformats.org/officeDocument/2006/relationships/image" Target="../media/image252.wmf"/><Relationship Id="rId1" Type="http://schemas.openxmlformats.org/officeDocument/2006/relationships/image" Target="../media/image251.wmf"/><Relationship Id="rId6" Type="http://schemas.openxmlformats.org/officeDocument/2006/relationships/image" Target="../media/image256.wmf"/><Relationship Id="rId11" Type="http://schemas.openxmlformats.org/officeDocument/2006/relationships/image" Target="../media/image261.wmf"/><Relationship Id="rId5" Type="http://schemas.openxmlformats.org/officeDocument/2006/relationships/image" Target="../media/image255.wmf"/><Relationship Id="rId10" Type="http://schemas.openxmlformats.org/officeDocument/2006/relationships/image" Target="../media/image260.wmf"/><Relationship Id="rId4" Type="http://schemas.openxmlformats.org/officeDocument/2006/relationships/image" Target="../media/image254.wmf"/><Relationship Id="rId9" Type="http://schemas.openxmlformats.org/officeDocument/2006/relationships/image" Target="../media/image25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60.vml.rels><?xml version="1.0" encoding="UTF-8" standalone="yes"?>
<Relationships xmlns="http://schemas.openxmlformats.org/package/2006/relationships"><Relationship Id="rId8" Type="http://schemas.openxmlformats.org/officeDocument/2006/relationships/image" Target="../media/image269.wmf"/><Relationship Id="rId3" Type="http://schemas.openxmlformats.org/officeDocument/2006/relationships/image" Target="../media/image264.wmf"/><Relationship Id="rId7" Type="http://schemas.openxmlformats.org/officeDocument/2006/relationships/image" Target="../media/image268.wmf"/><Relationship Id="rId2" Type="http://schemas.openxmlformats.org/officeDocument/2006/relationships/image" Target="../media/image263.wmf"/><Relationship Id="rId1" Type="http://schemas.openxmlformats.org/officeDocument/2006/relationships/image" Target="../media/image262.wmf"/><Relationship Id="rId6" Type="http://schemas.openxmlformats.org/officeDocument/2006/relationships/image" Target="../media/image267.wmf"/><Relationship Id="rId5" Type="http://schemas.openxmlformats.org/officeDocument/2006/relationships/image" Target="../media/image266.wmf"/><Relationship Id="rId4" Type="http://schemas.openxmlformats.org/officeDocument/2006/relationships/image" Target="../media/image265.wmf"/></Relationships>
</file>

<file path=ppt/drawings/_rels/vmlDrawing61.vml.rels><?xml version="1.0" encoding="UTF-8" standalone="yes"?>
<Relationships xmlns="http://schemas.openxmlformats.org/package/2006/relationships"><Relationship Id="rId3" Type="http://schemas.openxmlformats.org/officeDocument/2006/relationships/image" Target="../media/image272.wmf"/><Relationship Id="rId2" Type="http://schemas.openxmlformats.org/officeDocument/2006/relationships/image" Target="../media/image271.wmf"/><Relationship Id="rId1" Type="http://schemas.openxmlformats.org/officeDocument/2006/relationships/image" Target="../media/image270.wmf"/><Relationship Id="rId6" Type="http://schemas.openxmlformats.org/officeDocument/2006/relationships/image" Target="../media/image275.wmf"/><Relationship Id="rId5" Type="http://schemas.openxmlformats.org/officeDocument/2006/relationships/image" Target="../media/image274.wmf"/><Relationship Id="rId4" Type="http://schemas.openxmlformats.org/officeDocument/2006/relationships/image" Target="../media/image273.wmf"/></Relationships>
</file>

<file path=ppt/drawings/_rels/vmlDrawing62.vml.rels><?xml version="1.0" encoding="UTF-8" standalone="yes"?>
<Relationships xmlns="http://schemas.openxmlformats.org/package/2006/relationships"><Relationship Id="rId8" Type="http://schemas.openxmlformats.org/officeDocument/2006/relationships/image" Target="../media/image283.wmf"/><Relationship Id="rId3" Type="http://schemas.openxmlformats.org/officeDocument/2006/relationships/image" Target="../media/image278.wmf"/><Relationship Id="rId7" Type="http://schemas.openxmlformats.org/officeDocument/2006/relationships/image" Target="../media/image282.wmf"/><Relationship Id="rId2" Type="http://schemas.openxmlformats.org/officeDocument/2006/relationships/image" Target="../media/image277.wmf"/><Relationship Id="rId1" Type="http://schemas.openxmlformats.org/officeDocument/2006/relationships/image" Target="../media/image276.wmf"/><Relationship Id="rId6" Type="http://schemas.openxmlformats.org/officeDocument/2006/relationships/image" Target="../media/image281.wmf"/><Relationship Id="rId5" Type="http://schemas.openxmlformats.org/officeDocument/2006/relationships/image" Target="../media/image280.wmf"/><Relationship Id="rId4" Type="http://schemas.openxmlformats.org/officeDocument/2006/relationships/image" Target="../media/image279.wmf"/><Relationship Id="rId9" Type="http://schemas.openxmlformats.org/officeDocument/2006/relationships/image" Target="../media/image284.wmf"/></Relationships>
</file>

<file path=ppt/drawings/_rels/vmlDrawing63.vml.rels><?xml version="1.0" encoding="UTF-8" standalone="yes"?>
<Relationships xmlns="http://schemas.openxmlformats.org/package/2006/relationships"><Relationship Id="rId8" Type="http://schemas.openxmlformats.org/officeDocument/2006/relationships/image" Target="../media/image289.wmf"/><Relationship Id="rId3" Type="http://schemas.openxmlformats.org/officeDocument/2006/relationships/image" Target="../media/image286.wmf"/><Relationship Id="rId7" Type="http://schemas.openxmlformats.org/officeDocument/2006/relationships/image" Target="../media/image288.wmf"/><Relationship Id="rId2" Type="http://schemas.openxmlformats.org/officeDocument/2006/relationships/image" Target="../media/image285.wmf"/><Relationship Id="rId1" Type="http://schemas.openxmlformats.org/officeDocument/2006/relationships/image" Target="../media/image279.wmf"/><Relationship Id="rId6" Type="http://schemas.openxmlformats.org/officeDocument/2006/relationships/image" Target="../media/image278.wmf"/><Relationship Id="rId5" Type="http://schemas.openxmlformats.org/officeDocument/2006/relationships/image" Target="../media/image277.wmf"/><Relationship Id="rId10" Type="http://schemas.openxmlformats.org/officeDocument/2006/relationships/image" Target="../media/image291.wmf"/><Relationship Id="rId4" Type="http://schemas.openxmlformats.org/officeDocument/2006/relationships/image" Target="../media/image287.wmf"/><Relationship Id="rId9" Type="http://schemas.openxmlformats.org/officeDocument/2006/relationships/image" Target="../media/image290.wmf"/></Relationships>
</file>

<file path=ppt/drawings/_rels/vmlDrawing64.vml.rels><?xml version="1.0" encoding="UTF-8" standalone="yes"?>
<Relationships xmlns="http://schemas.openxmlformats.org/package/2006/relationships"><Relationship Id="rId8" Type="http://schemas.openxmlformats.org/officeDocument/2006/relationships/image" Target="../media/image278.wmf"/><Relationship Id="rId3" Type="http://schemas.openxmlformats.org/officeDocument/2006/relationships/image" Target="../media/image294.wmf"/><Relationship Id="rId7" Type="http://schemas.openxmlformats.org/officeDocument/2006/relationships/image" Target="../media/image277.wmf"/><Relationship Id="rId2" Type="http://schemas.openxmlformats.org/officeDocument/2006/relationships/image" Target="../media/image293.wmf"/><Relationship Id="rId1" Type="http://schemas.openxmlformats.org/officeDocument/2006/relationships/image" Target="../media/image292.wmf"/><Relationship Id="rId6" Type="http://schemas.openxmlformats.org/officeDocument/2006/relationships/image" Target="../media/image295.wmf"/><Relationship Id="rId5" Type="http://schemas.openxmlformats.org/officeDocument/2006/relationships/image" Target="../media/image285.wmf"/><Relationship Id="rId4" Type="http://schemas.openxmlformats.org/officeDocument/2006/relationships/image" Target="../media/image279.wmf"/><Relationship Id="rId9" Type="http://schemas.openxmlformats.org/officeDocument/2006/relationships/image" Target="../media/image296.wmf"/></Relationships>
</file>

<file path=ppt/drawings/_rels/vmlDrawing65.vml.rels><?xml version="1.0" encoding="UTF-8" standalone="yes"?>
<Relationships xmlns="http://schemas.openxmlformats.org/package/2006/relationships"><Relationship Id="rId8" Type="http://schemas.openxmlformats.org/officeDocument/2006/relationships/image" Target="../media/image301.wmf"/><Relationship Id="rId3" Type="http://schemas.openxmlformats.org/officeDocument/2006/relationships/image" Target="../media/image279.wmf"/><Relationship Id="rId7" Type="http://schemas.openxmlformats.org/officeDocument/2006/relationships/image" Target="../media/image300.wmf"/><Relationship Id="rId2" Type="http://schemas.openxmlformats.org/officeDocument/2006/relationships/image" Target="../media/image278.wmf"/><Relationship Id="rId1" Type="http://schemas.openxmlformats.org/officeDocument/2006/relationships/image" Target="../media/image277.wmf"/><Relationship Id="rId6" Type="http://schemas.openxmlformats.org/officeDocument/2006/relationships/image" Target="../media/image299.wmf"/><Relationship Id="rId5" Type="http://schemas.openxmlformats.org/officeDocument/2006/relationships/image" Target="../media/image298.wmf"/><Relationship Id="rId4" Type="http://schemas.openxmlformats.org/officeDocument/2006/relationships/image" Target="../media/image297.wmf"/></Relationships>
</file>

<file path=ppt/drawings/_rels/vmlDrawing66.vml.rels><?xml version="1.0" encoding="UTF-8" standalone="yes"?>
<Relationships xmlns="http://schemas.openxmlformats.org/package/2006/relationships"><Relationship Id="rId3" Type="http://schemas.openxmlformats.org/officeDocument/2006/relationships/image" Target="../media/image278.wmf"/><Relationship Id="rId7" Type="http://schemas.openxmlformats.org/officeDocument/2006/relationships/image" Target="../media/image305.wmf"/><Relationship Id="rId2" Type="http://schemas.openxmlformats.org/officeDocument/2006/relationships/image" Target="../media/image277.wmf"/><Relationship Id="rId1" Type="http://schemas.openxmlformats.org/officeDocument/2006/relationships/image" Target="../media/image302.wmf"/><Relationship Id="rId6" Type="http://schemas.openxmlformats.org/officeDocument/2006/relationships/image" Target="../media/image304.wmf"/><Relationship Id="rId5" Type="http://schemas.openxmlformats.org/officeDocument/2006/relationships/image" Target="../media/image303.wmf"/><Relationship Id="rId4" Type="http://schemas.openxmlformats.org/officeDocument/2006/relationships/image" Target="../media/image279.wmf"/></Relationships>
</file>

<file path=ppt/drawings/_rels/vmlDrawing67.vml.rels><?xml version="1.0" encoding="UTF-8" standalone="yes"?>
<Relationships xmlns="http://schemas.openxmlformats.org/package/2006/relationships"><Relationship Id="rId3" Type="http://schemas.openxmlformats.org/officeDocument/2006/relationships/image" Target="../media/image308.wmf"/><Relationship Id="rId2" Type="http://schemas.openxmlformats.org/officeDocument/2006/relationships/image" Target="../media/image307.wmf"/><Relationship Id="rId1" Type="http://schemas.openxmlformats.org/officeDocument/2006/relationships/image" Target="../media/image306.wmf"/><Relationship Id="rId6" Type="http://schemas.openxmlformats.org/officeDocument/2006/relationships/image" Target="../media/image311.wmf"/><Relationship Id="rId5" Type="http://schemas.openxmlformats.org/officeDocument/2006/relationships/image" Target="../media/image310.wmf"/><Relationship Id="rId4" Type="http://schemas.openxmlformats.org/officeDocument/2006/relationships/image" Target="../media/image309.w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312.w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313.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20.wmf"/><Relationship Id="rId1" Type="http://schemas.openxmlformats.org/officeDocument/2006/relationships/image" Target="../media/image19.wmf"/></Relationships>
</file>

<file path=ppt/drawings/_rels/vmlDrawing70.vml.rels><?xml version="1.0" encoding="UTF-8" standalone="yes"?>
<Relationships xmlns="http://schemas.openxmlformats.org/package/2006/relationships"><Relationship Id="rId3" Type="http://schemas.openxmlformats.org/officeDocument/2006/relationships/image" Target="../media/image315.wmf"/><Relationship Id="rId2" Type="http://schemas.openxmlformats.org/officeDocument/2006/relationships/image" Target="../media/image119.wmf"/><Relationship Id="rId1" Type="http://schemas.openxmlformats.org/officeDocument/2006/relationships/image" Target="../media/image314.wmf"/><Relationship Id="rId5" Type="http://schemas.openxmlformats.org/officeDocument/2006/relationships/image" Target="../media/image317.wmf"/><Relationship Id="rId4" Type="http://schemas.openxmlformats.org/officeDocument/2006/relationships/image" Target="../media/image316.wmf"/></Relationships>
</file>

<file path=ppt/drawings/_rels/vmlDrawing71.vml.rels><?xml version="1.0" encoding="UTF-8" standalone="yes"?>
<Relationships xmlns="http://schemas.openxmlformats.org/package/2006/relationships"><Relationship Id="rId8" Type="http://schemas.openxmlformats.org/officeDocument/2006/relationships/image" Target="../media/image323.wmf"/><Relationship Id="rId3" Type="http://schemas.openxmlformats.org/officeDocument/2006/relationships/image" Target="../media/image119.wmf"/><Relationship Id="rId7" Type="http://schemas.openxmlformats.org/officeDocument/2006/relationships/image" Target="../media/image322.wmf"/><Relationship Id="rId12" Type="http://schemas.openxmlformats.org/officeDocument/2006/relationships/image" Target="../media/image327.wmf"/><Relationship Id="rId2" Type="http://schemas.openxmlformats.org/officeDocument/2006/relationships/image" Target="../media/image160.wmf"/><Relationship Id="rId1" Type="http://schemas.openxmlformats.org/officeDocument/2006/relationships/image" Target="../media/image318.wmf"/><Relationship Id="rId6" Type="http://schemas.openxmlformats.org/officeDocument/2006/relationships/image" Target="../media/image321.wmf"/><Relationship Id="rId11" Type="http://schemas.openxmlformats.org/officeDocument/2006/relationships/image" Target="../media/image326.wmf"/><Relationship Id="rId5" Type="http://schemas.openxmlformats.org/officeDocument/2006/relationships/image" Target="../media/image320.wmf"/><Relationship Id="rId10" Type="http://schemas.openxmlformats.org/officeDocument/2006/relationships/image" Target="../media/image325.wmf"/><Relationship Id="rId4" Type="http://schemas.openxmlformats.org/officeDocument/2006/relationships/image" Target="../media/image319.wmf"/><Relationship Id="rId9" Type="http://schemas.openxmlformats.org/officeDocument/2006/relationships/image" Target="../media/image324.wmf"/></Relationships>
</file>

<file path=ppt/drawings/_rels/vmlDrawing72.vml.rels><?xml version="1.0" encoding="UTF-8" standalone="yes"?>
<Relationships xmlns="http://schemas.openxmlformats.org/package/2006/relationships"><Relationship Id="rId2" Type="http://schemas.openxmlformats.org/officeDocument/2006/relationships/image" Target="../media/image329.wmf"/><Relationship Id="rId1" Type="http://schemas.openxmlformats.org/officeDocument/2006/relationships/image" Target="../media/image328.wmf"/></Relationships>
</file>

<file path=ppt/drawings/_rels/vmlDrawing73.vml.rels><?xml version="1.0" encoding="UTF-8" standalone="yes"?>
<Relationships xmlns="http://schemas.openxmlformats.org/package/2006/relationships"><Relationship Id="rId3" Type="http://schemas.openxmlformats.org/officeDocument/2006/relationships/image" Target="../media/image333.wmf"/><Relationship Id="rId2" Type="http://schemas.openxmlformats.org/officeDocument/2006/relationships/image" Target="../media/image332.wmf"/><Relationship Id="rId1" Type="http://schemas.openxmlformats.org/officeDocument/2006/relationships/image" Target="../media/image331.wmf"/></Relationships>
</file>

<file path=ppt/drawings/_rels/vmlDrawing74.vml.rels><?xml version="1.0" encoding="UTF-8" standalone="yes"?>
<Relationships xmlns="http://schemas.openxmlformats.org/package/2006/relationships"><Relationship Id="rId3" Type="http://schemas.openxmlformats.org/officeDocument/2006/relationships/image" Target="../media/image334.wmf"/><Relationship Id="rId2" Type="http://schemas.openxmlformats.org/officeDocument/2006/relationships/image" Target="../media/image160.wmf"/><Relationship Id="rId1" Type="http://schemas.openxmlformats.org/officeDocument/2006/relationships/image" Target="../media/image319.wmf"/><Relationship Id="rId5" Type="http://schemas.openxmlformats.org/officeDocument/2006/relationships/image" Target="../media/image156.wmf"/><Relationship Id="rId4" Type="http://schemas.openxmlformats.org/officeDocument/2006/relationships/image" Target="../media/image119.wmf"/></Relationships>
</file>

<file path=ppt/drawings/_rels/vmlDrawing75.vml.rels><?xml version="1.0" encoding="UTF-8" standalone="yes"?>
<Relationships xmlns="http://schemas.openxmlformats.org/package/2006/relationships"><Relationship Id="rId8" Type="http://schemas.openxmlformats.org/officeDocument/2006/relationships/image" Target="../media/image338.wmf"/><Relationship Id="rId3" Type="http://schemas.openxmlformats.org/officeDocument/2006/relationships/image" Target="../media/image334.wmf"/><Relationship Id="rId7" Type="http://schemas.openxmlformats.org/officeDocument/2006/relationships/image" Target="../media/image337.wmf"/><Relationship Id="rId2" Type="http://schemas.openxmlformats.org/officeDocument/2006/relationships/image" Target="../media/image119.wmf"/><Relationship Id="rId1" Type="http://schemas.openxmlformats.org/officeDocument/2006/relationships/image" Target="../media/image160.wmf"/><Relationship Id="rId6" Type="http://schemas.openxmlformats.org/officeDocument/2006/relationships/image" Target="../media/image336.wmf"/><Relationship Id="rId5" Type="http://schemas.openxmlformats.org/officeDocument/2006/relationships/image" Target="../media/image335.wmf"/><Relationship Id="rId4" Type="http://schemas.openxmlformats.org/officeDocument/2006/relationships/image" Target="../media/image319.wmf"/><Relationship Id="rId9" Type="http://schemas.openxmlformats.org/officeDocument/2006/relationships/image" Target="../media/image339.wmf"/></Relationships>
</file>

<file path=ppt/drawings/_rels/vmlDrawing76.vml.rels><?xml version="1.0" encoding="UTF-8" standalone="yes"?>
<Relationships xmlns="http://schemas.openxmlformats.org/package/2006/relationships"><Relationship Id="rId8" Type="http://schemas.openxmlformats.org/officeDocument/2006/relationships/image" Target="../media/image342.wmf"/><Relationship Id="rId3" Type="http://schemas.openxmlformats.org/officeDocument/2006/relationships/image" Target="../media/image119.wmf"/><Relationship Id="rId7" Type="http://schemas.openxmlformats.org/officeDocument/2006/relationships/image" Target="../media/image319.wmf"/><Relationship Id="rId2" Type="http://schemas.openxmlformats.org/officeDocument/2006/relationships/image" Target="../media/image160.wmf"/><Relationship Id="rId1" Type="http://schemas.openxmlformats.org/officeDocument/2006/relationships/image" Target="../media/image340.wmf"/><Relationship Id="rId6" Type="http://schemas.openxmlformats.org/officeDocument/2006/relationships/image" Target="../media/image341.wmf"/><Relationship Id="rId5" Type="http://schemas.openxmlformats.org/officeDocument/2006/relationships/image" Target="../media/image156.wmf"/><Relationship Id="rId4" Type="http://schemas.openxmlformats.org/officeDocument/2006/relationships/image" Target="../media/image334.wmf"/></Relationships>
</file>

<file path=ppt/drawings/_rels/vmlDrawing77.vml.rels><?xml version="1.0" encoding="UTF-8" standalone="yes"?>
<Relationships xmlns="http://schemas.openxmlformats.org/package/2006/relationships"><Relationship Id="rId3" Type="http://schemas.openxmlformats.org/officeDocument/2006/relationships/image" Target="../media/image343.wmf"/><Relationship Id="rId2" Type="http://schemas.openxmlformats.org/officeDocument/2006/relationships/image" Target="../media/image341.wmf"/><Relationship Id="rId1" Type="http://schemas.openxmlformats.org/officeDocument/2006/relationships/image" Target="../media/image340.wmf"/><Relationship Id="rId6" Type="http://schemas.openxmlformats.org/officeDocument/2006/relationships/image" Target="../media/image346.wmf"/><Relationship Id="rId5" Type="http://schemas.openxmlformats.org/officeDocument/2006/relationships/image" Target="../media/image345.wmf"/><Relationship Id="rId4" Type="http://schemas.openxmlformats.org/officeDocument/2006/relationships/image" Target="../media/image344.wmf"/></Relationships>
</file>

<file path=ppt/drawings/_rels/vmlDrawing78.vml.rels><?xml version="1.0" encoding="UTF-8" standalone="yes"?>
<Relationships xmlns="http://schemas.openxmlformats.org/package/2006/relationships"><Relationship Id="rId3" Type="http://schemas.openxmlformats.org/officeDocument/2006/relationships/image" Target="../media/image349.wmf"/><Relationship Id="rId2" Type="http://schemas.openxmlformats.org/officeDocument/2006/relationships/image" Target="../media/image348.wmf"/><Relationship Id="rId1" Type="http://schemas.openxmlformats.org/officeDocument/2006/relationships/image" Target="../media/image347.wmf"/><Relationship Id="rId4" Type="http://schemas.openxmlformats.org/officeDocument/2006/relationships/image" Target="../media/image350.wmf"/></Relationships>
</file>

<file path=ppt/drawings/_rels/vmlDrawing79.vml.rels><?xml version="1.0" encoding="UTF-8" standalone="yes"?>
<Relationships xmlns="http://schemas.openxmlformats.org/package/2006/relationships"><Relationship Id="rId3" Type="http://schemas.openxmlformats.org/officeDocument/2006/relationships/image" Target="../media/image351.wmf"/><Relationship Id="rId2" Type="http://schemas.openxmlformats.org/officeDocument/2006/relationships/image" Target="../media/image119.wmf"/><Relationship Id="rId1" Type="http://schemas.openxmlformats.org/officeDocument/2006/relationships/image" Target="../media/image277.wmf"/><Relationship Id="rId4" Type="http://schemas.openxmlformats.org/officeDocument/2006/relationships/image" Target="../media/image352.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22.wmf"/><Relationship Id="rId1" Type="http://schemas.openxmlformats.org/officeDocument/2006/relationships/image" Target="../media/image21.wmf"/><Relationship Id="rId4" Type="http://schemas.openxmlformats.org/officeDocument/2006/relationships/image" Target="../media/image23.wmf"/></Relationships>
</file>

<file path=ppt/drawings/_rels/vmlDrawing80.vml.rels><?xml version="1.0" encoding="UTF-8" standalone="yes"?>
<Relationships xmlns="http://schemas.openxmlformats.org/package/2006/relationships"><Relationship Id="rId2" Type="http://schemas.openxmlformats.org/officeDocument/2006/relationships/image" Target="../media/image354.wmf"/><Relationship Id="rId1" Type="http://schemas.openxmlformats.org/officeDocument/2006/relationships/image" Target="../media/image353.wmf"/></Relationships>
</file>

<file path=ppt/drawings/_rels/vmlDrawing81.vml.rels><?xml version="1.0" encoding="UTF-8" standalone="yes"?>
<Relationships xmlns="http://schemas.openxmlformats.org/package/2006/relationships"><Relationship Id="rId2" Type="http://schemas.openxmlformats.org/officeDocument/2006/relationships/image" Target="../media/image356.wmf"/><Relationship Id="rId1" Type="http://schemas.openxmlformats.org/officeDocument/2006/relationships/image" Target="../media/image355.wmf"/></Relationships>
</file>

<file path=ppt/drawings/_rels/vmlDrawing82.vml.rels><?xml version="1.0" encoding="UTF-8" standalone="yes"?>
<Relationships xmlns="http://schemas.openxmlformats.org/package/2006/relationships"><Relationship Id="rId3" Type="http://schemas.openxmlformats.org/officeDocument/2006/relationships/image" Target="../media/image359.wmf"/><Relationship Id="rId2" Type="http://schemas.openxmlformats.org/officeDocument/2006/relationships/image" Target="../media/image358.wmf"/><Relationship Id="rId1" Type="http://schemas.openxmlformats.org/officeDocument/2006/relationships/image" Target="../media/image357.wmf"/><Relationship Id="rId6" Type="http://schemas.openxmlformats.org/officeDocument/2006/relationships/image" Target="../media/image362.wmf"/><Relationship Id="rId5" Type="http://schemas.openxmlformats.org/officeDocument/2006/relationships/image" Target="../media/image361.wmf"/><Relationship Id="rId4" Type="http://schemas.openxmlformats.org/officeDocument/2006/relationships/image" Target="../media/image360.wmf"/></Relationships>
</file>

<file path=ppt/drawings/_rels/vmlDrawing83.vml.rels><?xml version="1.0" encoding="UTF-8" standalone="yes"?>
<Relationships xmlns="http://schemas.openxmlformats.org/package/2006/relationships"><Relationship Id="rId3" Type="http://schemas.openxmlformats.org/officeDocument/2006/relationships/image" Target="../media/image365.wmf"/><Relationship Id="rId2" Type="http://schemas.openxmlformats.org/officeDocument/2006/relationships/image" Target="../media/image364.wmf"/><Relationship Id="rId1" Type="http://schemas.openxmlformats.org/officeDocument/2006/relationships/image" Target="../media/image363.wmf"/><Relationship Id="rId5" Type="http://schemas.openxmlformats.org/officeDocument/2006/relationships/image" Target="../media/image359.wmf"/><Relationship Id="rId4" Type="http://schemas.openxmlformats.org/officeDocument/2006/relationships/image" Target="../media/image366.wmf"/></Relationships>
</file>

<file path=ppt/drawings/_rels/vmlDrawing84.vml.rels><?xml version="1.0" encoding="UTF-8" standalone="yes"?>
<Relationships xmlns="http://schemas.openxmlformats.org/package/2006/relationships"><Relationship Id="rId3" Type="http://schemas.openxmlformats.org/officeDocument/2006/relationships/image" Target="../media/image369.wmf"/><Relationship Id="rId2" Type="http://schemas.openxmlformats.org/officeDocument/2006/relationships/image" Target="../media/image368.wmf"/><Relationship Id="rId1" Type="http://schemas.openxmlformats.org/officeDocument/2006/relationships/image" Target="../media/image367.wmf"/><Relationship Id="rId4" Type="http://schemas.openxmlformats.org/officeDocument/2006/relationships/image" Target="../media/image370.wmf"/></Relationships>
</file>

<file path=ppt/drawings/_rels/vmlDrawing85.vml.rels><?xml version="1.0" encoding="UTF-8" standalone="yes"?>
<Relationships xmlns="http://schemas.openxmlformats.org/package/2006/relationships"><Relationship Id="rId3" Type="http://schemas.openxmlformats.org/officeDocument/2006/relationships/image" Target="../media/image374.wmf"/><Relationship Id="rId2" Type="http://schemas.openxmlformats.org/officeDocument/2006/relationships/image" Target="../media/image373.wmf"/><Relationship Id="rId1" Type="http://schemas.openxmlformats.org/officeDocument/2006/relationships/image" Target="../media/image372.wmf"/><Relationship Id="rId6" Type="http://schemas.openxmlformats.org/officeDocument/2006/relationships/image" Target="../media/image370.wmf"/><Relationship Id="rId5" Type="http://schemas.openxmlformats.org/officeDocument/2006/relationships/image" Target="../media/image369.wmf"/><Relationship Id="rId4" Type="http://schemas.openxmlformats.org/officeDocument/2006/relationships/image" Target="../media/image368.wmf"/></Relationships>
</file>

<file path=ppt/drawings/_rels/vmlDrawing86.vml.rels><?xml version="1.0" encoding="UTF-8" standalone="yes"?>
<Relationships xmlns="http://schemas.openxmlformats.org/package/2006/relationships"><Relationship Id="rId3" Type="http://schemas.openxmlformats.org/officeDocument/2006/relationships/image" Target="../media/image377.wmf"/><Relationship Id="rId2" Type="http://schemas.openxmlformats.org/officeDocument/2006/relationships/image" Target="../media/image376.wmf"/><Relationship Id="rId1" Type="http://schemas.openxmlformats.org/officeDocument/2006/relationships/image" Target="../media/image375.wmf"/><Relationship Id="rId4" Type="http://schemas.openxmlformats.org/officeDocument/2006/relationships/image" Target="../media/image372.wmf"/></Relationships>
</file>

<file path=ppt/drawings/_rels/vmlDrawing87.vml.rels><?xml version="1.0" encoding="UTF-8" standalone="yes"?>
<Relationships xmlns="http://schemas.openxmlformats.org/package/2006/relationships"><Relationship Id="rId8" Type="http://schemas.openxmlformats.org/officeDocument/2006/relationships/image" Target="../media/image368.wmf"/><Relationship Id="rId13" Type="http://schemas.openxmlformats.org/officeDocument/2006/relationships/image" Target="../media/image166.wmf"/><Relationship Id="rId3" Type="http://schemas.openxmlformats.org/officeDocument/2006/relationships/image" Target="../media/image380.wmf"/><Relationship Id="rId7" Type="http://schemas.openxmlformats.org/officeDocument/2006/relationships/image" Target="../media/image384.wmf"/><Relationship Id="rId12" Type="http://schemas.openxmlformats.org/officeDocument/2006/relationships/image" Target="../media/image178.wmf"/><Relationship Id="rId2" Type="http://schemas.openxmlformats.org/officeDocument/2006/relationships/image" Target="../media/image379.wmf"/><Relationship Id="rId1" Type="http://schemas.openxmlformats.org/officeDocument/2006/relationships/image" Target="../media/image378.wmf"/><Relationship Id="rId6" Type="http://schemas.openxmlformats.org/officeDocument/2006/relationships/image" Target="../media/image383.wmf"/><Relationship Id="rId11" Type="http://schemas.openxmlformats.org/officeDocument/2006/relationships/image" Target="../media/image385.wmf"/><Relationship Id="rId5" Type="http://schemas.openxmlformats.org/officeDocument/2006/relationships/image" Target="../media/image382.wmf"/><Relationship Id="rId10" Type="http://schemas.openxmlformats.org/officeDocument/2006/relationships/image" Target="../media/image370.wmf"/><Relationship Id="rId4" Type="http://schemas.openxmlformats.org/officeDocument/2006/relationships/image" Target="../media/image381.wmf"/><Relationship Id="rId9" Type="http://schemas.openxmlformats.org/officeDocument/2006/relationships/image" Target="../media/image369.wmf"/></Relationships>
</file>

<file path=ppt/drawings/_rels/vmlDrawing88.vml.rels><?xml version="1.0" encoding="UTF-8" standalone="yes"?>
<Relationships xmlns="http://schemas.openxmlformats.org/package/2006/relationships"><Relationship Id="rId8" Type="http://schemas.openxmlformats.org/officeDocument/2006/relationships/image" Target="../media/image392.wmf"/><Relationship Id="rId3" Type="http://schemas.openxmlformats.org/officeDocument/2006/relationships/image" Target="../media/image387.wmf"/><Relationship Id="rId7" Type="http://schemas.openxmlformats.org/officeDocument/2006/relationships/image" Target="../media/image391.wmf"/><Relationship Id="rId2" Type="http://schemas.openxmlformats.org/officeDocument/2006/relationships/image" Target="../media/image386.wmf"/><Relationship Id="rId1" Type="http://schemas.openxmlformats.org/officeDocument/2006/relationships/image" Target="../media/image167.wmf"/><Relationship Id="rId6" Type="http://schemas.openxmlformats.org/officeDocument/2006/relationships/image" Target="../media/image390.wmf"/><Relationship Id="rId11" Type="http://schemas.openxmlformats.org/officeDocument/2006/relationships/image" Target="../media/image394.wmf"/><Relationship Id="rId5" Type="http://schemas.openxmlformats.org/officeDocument/2006/relationships/image" Target="../media/image389.wmf"/><Relationship Id="rId10" Type="http://schemas.openxmlformats.org/officeDocument/2006/relationships/image" Target="../media/image393.wmf"/><Relationship Id="rId4" Type="http://schemas.openxmlformats.org/officeDocument/2006/relationships/image" Target="../media/image388.wmf"/><Relationship Id="rId9" Type="http://schemas.openxmlformats.org/officeDocument/2006/relationships/image" Target="../media/image121.wmf"/></Relationships>
</file>

<file path=ppt/drawings/_rels/vmlDrawing89.vml.rels><?xml version="1.0" encoding="UTF-8" standalone="yes"?>
<Relationships xmlns="http://schemas.openxmlformats.org/package/2006/relationships"><Relationship Id="rId3" Type="http://schemas.openxmlformats.org/officeDocument/2006/relationships/image" Target="../media/image397.wmf"/><Relationship Id="rId2" Type="http://schemas.openxmlformats.org/officeDocument/2006/relationships/image" Target="../media/image396.wmf"/><Relationship Id="rId1" Type="http://schemas.openxmlformats.org/officeDocument/2006/relationships/image" Target="../media/image395.wmf"/><Relationship Id="rId5" Type="http://schemas.openxmlformats.org/officeDocument/2006/relationships/image" Target="../media/image399.wmf"/><Relationship Id="rId4" Type="http://schemas.openxmlformats.org/officeDocument/2006/relationships/image" Target="../media/image398.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 Id="rId6" Type="http://schemas.openxmlformats.org/officeDocument/2006/relationships/image" Target="../media/image29.wmf"/><Relationship Id="rId5" Type="http://schemas.openxmlformats.org/officeDocument/2006/relationships/image" Target="../media/image28.wmf"/><Relationship Id="rId4" Type="http://schemas.openxmlformats.org/officeDocument/2006/relationships/image" Target="../media/image27.wmf"/></Relationships>
</file>

<file path=ppt/drawings/_rels/vmlDrawing90.vml.rels><?xml version="1.0" encoding="UTF-8" standalone="yes"?>
<Relationships xmlns="http://schemas.openxmlformats.org/package/2006/relationships"><Relationship Id="rId8" Type="http://schemas.openxmlformats.org/officeDocument/2006/relationships/image" Target="../media/image405.wmf"/><Relationship Id="rId3" Type="http://schemas.openxmlformats.org/officeDocument/2006/relationships/image" Target="../media/image381.wmf"/><Relationship Id="rId7" Type="http://schemas.openxmlformats.org/officeDocument/2006/relationships/image" Target="../media/image404.wmf"/><Relationship Id="rId2" Type="http://schemas.openxmlformats.org/officeDocument/2006/relationships/image" Target="../media/image401.wmf"/><Relationship Id="rId1" Type="http://schemas.openxmlformats.org/officeDocument/2006/relationships/image" Target="../media/image400.wmf"/><Relationship Id="rId6" Type="http://schemas.openxmlformats.org/officeDocument/2006/relationships/image" Target="../media/image403.wmf"/><Relationship Id="rId5" Type="http://schemas.openxmlformats.org/officeDocument/2006/relationships/image" Target="../media/image402.wmf"/><Relationship Id="rId10" Type="http://schemas.openxmlformats.org/officeDocument/2006/relationships/image" Target="../media/image407.wmf"/><Relationship Id="rId4" Type="http://schemas.openxmlformats.org/officeDocument/2006/relationships/image" Target="../media/image382.wmf"/><Relationship Id="rId9" Type="http://schemas.openxmlformats.org/officeDocument/2006/relationships/image" Target="../media/image406.wmf"/></Relationships>
</file>

<file path=ppt/drawings/_rels/vmlDrawing91.vml.rels><?xml version="1.0" encoding="UTF-8" standalone="yes"?>
<Relationships xmlns="http://schemas.openxmlformats.org/package/2006/relationships"><Relationship Id="rId3" Type="http://schemas.openxmlformats.org/officeDocument/2006/relationships/image" Target="../media/image410.wmf"/><Relationship Id="rId2" Type="http://schemas.openxmlformats.org/officeDocument/2006/relationships/image" Target="../media/image409.wmf"/><Relationship Id="rId1" Type="http://schemas.openxmlformats.org/officeDocument/2006/relationships/image" Target="../media/image408.wmf"/><Relationship Id="rId6" Type="http://schemas.openxmlformats.org/officeDocument/2006/relationships/image" Target="../media/image413.wmf"/><Relationship Id="rId5" Type="http://schemas.openxmlformats.org/officeDocument/2006/relationships/image" Target="../media/image412.wmf"/><Relationship Id="rId4" Type="http://schemas.openxmlformats.org/officeDocument/2006/relationships/image" Target="../media/image411.wmf"/></Relationships>
</file>

<file path=ppt/drawings/_rels/vmlDrawing92.vml.rels><?xml version="1.0" encoding="UTF-8" standalone="yes"?>
<Relationships xmlns="http://schemas.openxmlformats.org/package/2006/relationships"><Relationship Id="rId3" Type="http://schemas.openxmlformats.org/officeDocument/2006/relationships/image" Target="../media/image160.wmf"/><Relationship Id="rId2" Type="http://schemas.openxmlformats.org/officeDocument/2006/relationships/image" Target="../media/image415.wmf"/><Relationship Id="rId1" Type="http://schemas.openxmlformats.org/officeDocument/2006/relationships/image" Target="../media/image414.wmf"/><Relationship Id="rId6" Type="http://schemas.openxmlformats.org/officeDocument/2006/relationships/image" Target="../media/image165.wmf"/><Relationship Id="rId5" Type="http://schemas.openxmlformats.org/officeDocument/2006/relationships/image" Target="../media/image392.wmf"/><Relationship Id="rId4" Type="http://schemas.openxmlformats.org/officeDocument/2006/relationships/image" Target="../media/image416.wmf"/></Relationships>
</file>

<file path=ppt/drawings/_rels/vmlDrawing93.vml.rels><?xml version="1.0" encoding="UTF-8" standalone="yes"?>
<Relationships xmlns="http://schemas.openxmlformats.org/package/2006/relationships"><Relationship Id="rId3" Type="http://schemas.openxmlformats.org/officeDocument/2006/relationships/image" Target="../media/image419.wmf"/><Relationship Id="rId2" Type="http://schemas.openxmlformats.org/officeDocument/2006/relationships/image" Target="../media/image418.wmf"/><Relationship Id="rId1" Type="http://schemas.openxmlformats.org/officeDocument/2006/relationships/image" Target="../media/image417.wmf"/><Relationship Id="rId5" Type="http://schemas.openxmlformats.org/officeDocument/2006/relationships/image" Target="../media/image420.wmf"/><Relationship Id="rId4" Type="http://schemas.openxmlformats.org/officeDocument/2006/relationships/image" Target="../media/image41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C76A8E8C-DDDB-4B30-ADB8-84F6367C1895}" type="slidenum">
              <a:rPr lang="zh-CN" altLang="en-US"/>
              <a:pPr/>
              <a:t>‹#›</a:t>
            </a:fld>
            <a:endParaRPr lang="en-US" altLang="zh-CN"/>
          </a:p>
        </p:txBody>
      </p:sp>
    </p:spTree>
    <p:extLst>
      <p:ext uri="{BB962C8B-B14F-4D97-AF65-F5344CB8AC3E}">
        <p14:creationId xmlns:p14="http://schemas.microsoft.com/office/powerpoint/2010/main" val="2855967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F7375CA-0604-4E60-8857-2D9A2632CA9C}" type="slidenum">
              <a:rPr lang="zh-CN" altLang="en-US"/>
              <a:pPr/>
              <a:t>‹#›</a:t>
            </a:fld>
            <a:endParaRPr lang="en-US" altLang="zh-CN"/>
          </a:p>
        </p:txBody>
      </p:sp>
    </p:spTree>
    <p:extLst>
      <p:ext uri="{BB962C8B-B14F-4D97-AF65-F5344CB8AC3E}">
        <p14:creationId xmlns:p14="http://schemas.microsoft.com/office/powerpoint/2010/main" val="3135638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A4ED690F-22B0-45BA-AB3D-B26E913EC617}" type="slidenum">
              <a:rPr lang="zh-CN" altLang="en-US"/>
              <a:pPr/>
              <a:t>‹#›</a:t>
            </a:fld>
            <a:endParaRPr lang="en-US" altLang="zh-CN"/>
          </a:p>
        </p:txBody>
      </p:sp>
    </p:spTree>
    <p:extLst>
      <p:ext uri="{BB962C8B-B14F-4D97-AF65-F5344CB8AC3E}">
        <p14:creationId xmlns:p14="http://schemas.microsoft.com/office/powerpoint/2010/main" val="1889062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685800" y="6248400"/>
            <a:ext cx="1905000" cy="457200"/>
          </a:xfrm>
        </p:spPr>
        <p:txBody>
          <a:bodyPr/>
          <a:lstStyle>
            <a:lvl1pPr>
              <a:defRPr/>
            </a:lvl1pPr>
          </a:lstStyle>
          <a:p>
            <a:endParaRPr lang="en-US" altLang="zh-CN"/>
          </a:p>
        </p:txBody>
      </p:sp>
      <p:sp>
        <p:nvSpPr>
          <p:cNvPr id="4" name="页脚占位符 3"/>
          <p:cNvSpPr>
            <a:spLocks noGrp="1"/>
          </p:cNvSpPr>
          <p:nvPr>
            <p:ph type="ftr" sz="quarter" idx="11"/>
          </p:nvPr>
        </p:nvSpPr>
        <p:spPr>
          <a:xfrm>
            <a:off x="3124200" y="6248400"/>
            <a:ext cx="2895600" cy="457200"/>
          </a:xfrm>
        </p:spPr>
        <p:txBody>
          <a:bodyPr/>
          <a:lstStyle>
            <a:lvl1pPr>
              <a:defRPr/>
            </a:lvl1pPr>
          </a:lstStyle>
          <a:p>
            <a:endParaRPr lang="en-US" altLang="zh-CN"/>
          </a:p>
        </p:txBody>
      </p:sp>
      <p:sp>
        <p:nvSpPr>
          <p:cNvPr id="5" name="灯片编号占位符 4"/>
          <p:cNvSpPr>
            <a:spLocks noGrp="1"/>
          </p:cNvSpPr>
          <p:nvPr>
            <p:ph type="sldNum" sz="quarter" idx="12"/>
          </p:nvPr>
        </p:nvSpPr>
        <p:spPr>
          <a:xfrm>
            <a:off x="6553200" y="6248400"/>
            <a:ext cx="1905000" cy="457200"/>
          </a:xfrm>
        </p:spPr>
        <p:txBody>
          <a:bodyPr/>
          <a:lstStyle>
            <a:lvl1pPr>
              <a:defRPr/>
            </a:lvl1pPr>
          </a:lstStyle>
          <a:p>
            <a:fld id="{8E8FF3FC-77C8-427A-9841-9825E1DA8AC1}" type="slidenum">
              <a:rPr lang="zh-CN" altLang="en-US"/>
              <a:pPr/>
              <a:t>‹#›</a:t>
            </a:fld>
            <a:endParaRPr lang="en-US" altLang="zh-CN"/>
          </a:p>
        </p:txBody>
      </p:sp>
    </p:spTree>
    <p:extLst>
      <p:ext uri="{BB962C8B-B14F-4D97-AF65-F5344CB8AC3E}">
        <p14:creationId xmlns:p14="http://schemas.microsoft.com/office/powerpoint/2010/main" val="2025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B4BBEA91-8B65-40D4-A920-72EE305A7622}" type="slidenum">
              <a:rPr lang="zh-CN" altLang="en-US"/>
              <a:pPr/>
              <a:t>‹#›</a:t>
            </a:fld>
            <a:endParaRPr lang="en-US" altLang="zh-CN"/>
          </a:p>
        </p:txBody>
      </p:sp>
    </p:spTree>
    <p:extLst>
      <p:ext uri="{BB962C8B-B14F-4D97-AF65-F5344CB8AC3E}">
        <p14:creationId xmlns:p14="http://schemas.microsoft.com/office/powerpoint/2010/main" val="1258362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83D0CA88-3B55-410D-85C2-24FB2A742414}" type="slidenum">
              <a:rPr lang="zh-CN" altLang="en-US"/>
              <a:pPr/>
              <a:t>‹#›</a:t>
            </a:fld>
            <a:endParaRPr lang="en-US" altLang="zh-CN"/>
          </a:p>
        </p:txBody>
      </p:sp>
    </p:spTree>
    <p:extLst>
      <p:ext uri="{BB962C8B-B14F-4D97-AF65-F5344CB8AC3E}">
        <p14:creationId xmlns:p14="http://schemas.microsoft.com/office/powerpoint/2010/main" val="3150313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7D22CDA4-A5CE-4F36-A1A5-D45C26C28DC6}" type="slidenum">
              <a:rPr lang="zh-CN" altLang="en-US"/>
              <a:pPr/>
              <a:t>‹#›</a:t>
            </a:fld>
            <a:endParaRPr lang="en-US" altLang="zh-CN"/>
          </a:p>
        </p:txBody>
      </p:sp>
    </p:spTree>
    <p:extLst>
      <p:ext uri="{BB962C8B-B14F-4D97-AF65-F5344CB8AC3E}">
        <p14:creationId xmlns:p14="http://schemas.microsoft.com/office/powerpoint/2010/main" val="3131075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2D2D8E09-6F46-476B-982E-F1A9CFD2453E}" type="slidenum">
              <a:rPr lang="zh-CN" altLang="en-US"/>
              <a:pPr/>
              <a:t>‹#›</a:t>
            </a:fld>
            <a:endParaRPr lang="en-US" altLang="zh-CN"/>
          </a:p>
        </p:txBody>
      </p:sp>
    </p:spTree>
    <p:extLst>
      <p:ext uri="{BB962C8B-B14F-4D97-AF65-F5344CB8AC3E}">
        <p14:creationId xmlns:p14="http://schemas.microsoft.com/office/powerpoint/2010/main" val="2170976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1515D45B-D8F6-4E97-A490-94D8375F63D6}" type="slidenum">
              <a:rPr lang="zh-CN" altLang="en-US"/>
              <a:pPr/>
              <a:t>‹#›</a:t>
            </a:fld>
            <a:endParaRPr lang="en-US" altLang="zh-CN"/>
          </a:p>
        </p:txBody>
      </p:sp>
    </p:spTree>
    <p:extLst>
      <p:ext uri="{BB962C8B-B14F-4D97-AF65-F5344CB8AC3E}">
        <p14:creationId xmlns:p14="http://schemas.microsoft.com/office/powerpoint/2010/main" val="3117037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94B02433-8A02-45A1-B537-BBDE78DC6228}" type="slidenum">
              <a:rPr lang="zh-CN" altLang="en-US"/>
              <a:pPr/>
              <a:t>‹#›</a:t>
            </a:fld>
            <a:endParaRPr lang="en-US" altLang="zh-CN"/>
          </a:p>
        </p:txBody>
      </p:sp>
    </p:spTree>
    <p:extLst>
      <p:ext uri="{BB962C8B-B14F-4D97-AF65-F5344CB8AC3E}">
        <p14:creationId xmlns:p14="http://schemas.microsoft.com/office/powerpoint/2010/main" val="3141772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060C186D-6068-4B35-B904-1F3843D070B2}" type="slidenum">
              <a:rPr lang="zh-CN" altLang="en-US"/>
              <a:pPr/>
              <a:t>‹#›</a:t>
            </a:fld>
            <a:endParaRPr lang="en-US" altLang="zh-CN"/>
          </a:p>
        </p:txBody>
      </p:sp>
    </p:spTree>
    <p:extLst>
      <p:ext uri="{BB962C8B-B14F-4D97-AF65-F5344CB8AC3E}">
        <p14:creationId xmlns:p14="http://schemas.microsoft.com/office/powerpoint/2010/main" val="3719275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D0930822-A966-4042-A456-D66216EB3EE7}" type="slidenum">
              <a:rPr lang="zh-CN" altLang="en-US"/>
              <a:pPr/>
              <a:t>‹#›</a:t>
            </a:fld>
            <a:endParaRPr lang="en-US" altLang="zh-CN"/>
          </a:p>
        </p:txBody>
      </p:sp>
    </p:spTree>
    <p:extLst>
      <p:ext uri="{BB962C8B-B14F-4D97-AF65-F5344CB8AC3E}">
        <p14:creationId xmlns:p14="http://schemas.microsoft.com/office/powerpoint/2010/main" val="1436207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ea typeface="+mn-ea"/>
              </a:defRPr>
            </a:lvl1pPr>
          </a:lstStyle>
          <a:p>
            <a:endParaRPr lang="en-US" altLang="zh-CN"/>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ea typeface="+mn-ea"/>
              </a:defRPr>
            </a:lvl1pPr>
          </a:lstStyle>
          <a:p>
            <a:endParaRPr lang="en-US" altLang="zh-CN"/>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ea typeface="+mn-ea"/>
              </a:defRPr>
            </a:lvl1pPr>
          </a:lstStyle>
          <a:p>
            <a:fld id="{77F703CD-3E96-44DA-833D-1B614E7E0C7A}" type="slidenum">
              <a:rPr lang="zh-CN" altLang="en-US"/>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6.wmf"/></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466.bin"/><Relationship Id="rId2" Type="http://schemas.openxmlformats.org/officeDocument/2006/relationships/slideLayout" Target="../slideLayouts/slideLayout7.xml"/><Relationship Id="rId1" Type="http://schemas.openxmlformats.org/officeDocument/2006/relationships/vmlDrawing" Target="../drawings/vmlDrawing81.vml"/><Relationship Id="rId6" Type="http://schemas.openxmlformats.org/officeDocument/2006/relationships/image" Target="../media/image356.wmf"/><Relationship Id="rId5" Type="http://schemas.openxmlformats.org/officeDocument/2006/relationships/oleObject" Target="../embeddings/oleObject467.bin"/><Relationship Id="rId4" Type="http://schemas.openxmlformats.org/officeDocument/2006/relationships/image" Target="../media/image355.wmf"/></Relationships>
</file>

<file path=ppt/slides/_rels/slide101.xml.rels><?xml version="1.0" encoding="UTF-8" standalone="yes"?>
<Relationships xmlns="http://schemas.openxmlformats.org/package/2006/relationships"><Relationship Id="rId8" Type="http://schemas.openxmlformats.org/officeDocument/2006/relationships/image" Target="../media/image359.wmf"/><Relationship Id="rId13" Type="http://schemas.openxmlformats.org/officeDocument/2006/relationships/oleObject" Target="../embeddings/oleObject473.bin"/><Relationship Id="rId3" Type="http://schemas.openxmlformats.org/officeDocument/2006/relationships/oleObject" Target="../embeddings/oleObject468.bin"/><Relationship Id="rId7" Type="http://schemas.openxmlformats.org/officeDocument/2006/relationships/oleObject" Target="../embeddings/oleObject470.bin"/><Relationship Id="rId12" Type="http://schemas.openxmlformats.org/officeDocument/2006/relationships/image" Target="../media/image361.wmf"/><Relationship Id="rId2" Type="http://schemas.openxmlformats.org/officeDocument/2006/relationships/slideLayout" Target="../slideLayouts/slideLayout7.xml"/><Relationship Id="rId1" Type="http://schemas.openxmlformats.org/officeDocument/2006/relationships/vmlDrawing" Target="../drawings/vmlDrawing82.vml"/><Relationship Id="rId6" Type="http://schemas.openxmlformats.org/officeDocument/2006/relationships/image" Target="../media/image358.wmf"/><Relationship Id="rId11" Type="http://schemas.openxmlformats.org/officeDocument/2006/relationships/oleObject" Target="../embeddings/oleObject472.bin"/><Relationship Id="rId5" Type="http://schemas.openxmlformats.org/officeDocument/2006/relationships/oleObject" Target="../embeddings/oleObject469.bin"/><Relationship Id="rId10" Type="http://schemas.openxmlformats.org/officeDocument/2006/relationships/image" Target="../media/image360.wmf"/><Relationship Id="rId4" Type="http://schemas.openxmlformats.org/officeDocument/2006/relationships/image" Target="../media/image357.wmf"/><Relationship Id="rId9" Type="http://schemas.openxmlformats.org/officeDocument/2006/relationships/oleObject" Target="../embeddings/oleObject471.bin"/><Relationship Id="rId14" Type="http://schemas.openxmlformats.org/officeDocument/2006/relationships/image" Target="../media/image362.wmf"/></Relationships>
</file>

<file path=ppt/slides/_rels/slide102.xml.rels><?xml version="1.0" encoding="UTF-8" standalone="yes"?>
<Relationships xmlns="http://schemas.openxmlformats.org/package/2006/relationships"><Relationship Id="rId8" Type="http://schemas.openxmlformats.org/officeDocument/2006/relationships/image" Target="../media/image365.wmf"/><Relationship Id="rId3" Type="http://schemas.openxmlformats.org/officeDocument/2006/relationships/oleObject" Target="../embeddings/oleObject474.bin"/><Relationship Id="rId7" Type="http://schemas.openxmlformats.org/officeDocument/2006/relationships/oleObject" Target="../embeddings/oleObject476.bin"/><Relationship Id="rId12" Type="http://schemas.openxmlformats.org/officeDocument/2006/relationships/image" Target="../media/image359.wmf"/><Relationship Id="rId2" Type="http://schemas.openxmlformats.org/officeDocument/2006/relationships/slideLayout" Target="../slideLayouts/slideLayout7.xml"/><Relationship Id="rId1" Type="http://schemas.openxmlformats.org/officeDocument/2006/relationships/vmlDrawing" Target="../drawings/vmlDrawing83.vml"/><Relationship Id="rId6" Type="http://schemas.openxmlformats.org/officeDocument/2006/relationships/image" Target="../media/image364.wmf"/><Relationship Id="rId11" Type="http://schemas.openxmlformats.org/officeDocument/2006/relationships/oleObject" Target="../embeddings/oleObject478.bin"/><Relationship Id="rId5" Type="http://schemas.openxmlformats.org/officeDocument/2006/relationships/oleObject" Target="../embeddings/oleObject475.bin"/><Relationship Id="rId10" Type="http://schemas.openxmlformats.org/officeDocument/2006/relationships/image" Target="../media/image366.wmf"/><Relationship Id="rId4" Type="http://schemas.openxmlformats.org/officeDocument/2006/relationships/image" Target="../media/image363.wmf"/><Relationship Id="rId9" Type="http://schemas.openxmlformats.org/officeDocument/2006/relationships/oleObject" Target="../embeddings/oleObject477.bin"/></Relationships>
</file>

<file path=ppt/slides/_rels/slide103.xml.rels><?xml version="1.0" encoding="UTF-8" standalone="yes"?>
<Relationships xmlns="http://schemas.openxmlformats.org/package/2006/relationships"><Relationship Id="rId8" Type="http://schemas.openxmlformats.org/officeDocument/2006/relationships/oleObject" Target="../embeddings/oleObject481.bin"/><Relationship Id="rId3" Type="http://schemas.openxmlformats.org/officeDocument/2006/relationships/image" Target="../media/image371.jpeg"/><Relationship Id="rId7" Type="http://schemas.openxmlformats.org/officeDocument/2006/relationships/image" Target="../media/image368.wmf"/><Relationship Id="rId2" Type="http://schemas.openxmlformats.org/officeDocument/2006/relationships/slideLayout" Target="../slideLayouts/slideLayout7.xml"/><Relationship Id="rId1" Type="http://schemas.openxmlformats.org/officeDocument/2006/relationships/vmlDrawing" Target="../drawings/vmlDrawing84.vml"/><Relationship Id="rId6" Type="http://schemas.openxmlformats.org/officeDocument/2006/relationships/oleObject" Target="../embeddings/oleObject480.bin"/><Relationship Id="rId11" Type="http://schemas.openxmlformats.org/officeDocument/2006/relationships/image" Target="../media/image370.wmf"/><Relationship Id="rId5" Type="http://schemas.openxmlformats.org/officeDocument/2006/relationships/image" Target="../media/image367.wmf"/><Relationship Id="rId10" Type="http://schemas.openxmlformats.org/officeDocument/2006/relationships/oleObject" Target="../embeddings/oleObject482.bin"/><Relationship Id="rId4" Type="http://schemas.openxmlformats.org/officeDocument/2006/relationships/oleObject" Target="../embeddings/oleObject479.bin"/><Relationship Id="rId9" Type="http://schemas.openxmlformats.org/officeDocument/2006/relationships/image" Target="../media/image369.wmf"/></Relationships>
</file>

<file path=ppt/slides/_rels/slide104.xml.rels><?xml version="1.0" encoding="UTF-8" standalone="yes"?>
<Relationships xmlns="http://schemas.openxmlformats.org/package/2006/relationships"><Relationship Id="rId8" Type="http://schemas.openxmlformats.org/officeDocument/2006/relationships/image" Target="../media/image374.wmf"/><Relationship Id="rId13" Type="http://schemas.openxmlformats.org/officeDocument/2006/relationships/oleObject" Target="../embeddings/oleObject488.bin"/><Relationship Id="rId3" Type="http://schemas.openxmlformats.org/officeDocument/2006/relationships/oleObject" Target="../embeddings/oleObject483.bin"/><Relationship Id="rId7" Type="http://schemas.openxmlformats.org/officeDocument/2006/relationships/oleObject" Target="../embeddings/oleObject485.bin"/><Relationship Id="rId12" Type="http://schemas.openxmlformats.org/officeDocument/2006/relationships/image" Target="../media/image369.wmf"/><Relationship Id="rId2" Type="http://schemas.openxmlformats.org/officeDocument/2006/relationships/slideLayout" Target="../slideLayouts/slideLayout7.xml"/><Relationship Id="rId1" Type="http://schemas.openxmlformats.org/officeDocument/2006/relationships/vmlDrawing" Target="../drawings/vmlDrawing85.vml"/><Relationship Id="rId6" Type="http://schemas.openxmlformats.org/officeDocument/2006/relationships/image" Target="../media/image373.wmf"/><Relationship Id="rId11" Type="http://schemas.openxmlformats.org/officeDocument/2006/relationships/oleObject" Target="../embeddings/oleObject487.bin"/><Relationship Id="rId5" Type="http://schemas.openxmlformats.org/officeDocument/2006/relationships/oleObject" Target="../embeddings/oleObject484.bin"/><Relationship Id="rId10" Type="http://schemas.openxmlformats.org/officeDocument/2006/relationships/image" Target="../media/image368.wmf"/><Relationship Id="rId4" Type="http://schemas.openxmlformats.org/officeDocument/2006/relationships/image" Target="../media/image372.wmf"/><Relationship Id="rId9" Type="http://schemas.openxmlformats.org/officeDocument/2006/relationships/oleObject" Target="../embeddings/oleObject486.bin"/><Relationship Id="rId14" Type="http://schemas.openxmlformats.org/officeDocument/2006/relationships/image" Target="../media/image370.wmf"/></Relationships>
</file>

<file path=ppt/slides/_rels/slide105.xml.rels><?xml version="1.0" encoding="UTF-8" standalone="yes"?>
<Relationships xmlns="http://schemas.openxmlformats.org/package/2006/relationships"><Relationship Id="rId8" Type="http://schemas.openxmlformats.org/officeDocument/2006/relationships/image" Target="../media/image377.wmf"/><Relationship Id="rId3" Type="http://schemas.openxmlformats.org/officeDocument/2006/relationships/oleObject" Target="../embeddings/oleObject489.bin"/><Relationship Id="rId7" Type="http://schemas.openxmlformats.org/officeDocument/2006/relationships/oleObject" Target="../embeddings/oleObject491.bin"/><Relationship Id="rId2" Type="http://schemas.openxmlformats.org/officeDocument/2006/relationships/slideLayout" Target="../slideLayouts/slideLayout7.xml"/><Relationship Id="rId1" Type="http://schemas.openxmlformats.org/officeDocument/2006/relationships/vmlDrawing" Target="../drawings/vmlDrawing86.vml"/><Relationship Id="rId6" Type="http://schemas.openxmlformats.org/officeDocument/2006/relationships/image" Target="../media/image376.wmf"/><Relationship Id="rId5" Type="http://schemas.openxmlformats.org/officeDocument/2006/relationships/oleObject" Target="../embeddings/oleObject490.bin"/><Relationship Id="rId10" Type="http://schemas.openxmlformats.org/officeDocument/2006/relationships/image" Target="../media/image372.wmf"/><Relationship Id="rId4" Type="http://schemas.openxmlformats.org/officeDocument/2006/relationships/image" Target="../media/image375.wmf"/><Relationship Id="rId9" Type="http://schemas.openxmlformats.org/officeDocument/2006/relationships/oleObject" Target="../embeddings/oleObject492.bin"/></Relationships>
</file>

<file path=ppt/slides/_rels/slide106.xml.rels><?xml version="1.0" encoding="UTF-8" standalone="yes"?>
<Relationships xmlns="http://schemas.openxmlformats.org/package/2006/relationships"><Relationship Id="rId8" Type="http://schemas.openxmlformats.org/officeDocument/2006/relationships/image" Target="../media/image380.wmf"/><Relationship Id="rId13" Type="http://schemas.openxmlformats.org/officeDocument/2006/relationships/oleObject" Target="../embeddings/oleObject498.bin"/><Relationship Id="rId18" Type="http://schemas.openxmlformats.org/officeDocument/2006/relationships/image" Target="../media/image368.wmf"/><Relationship Id="rId26" Type="http://schemas.openxmlformats.org/officeDocument/2006/relationships/image" Target="../media/image178.wmf"/><Relationship Id="rId3" Type="http://schemas.openxmlformats.org/officeDocument/2006/relationships/oleObject" Target="../embeddings/oleObject493.bin"/><Relationship Id="rId21" Type="http://schemas.openxmlformats.org/officeDocument/2006/relationships/oleObject" Target="../embeddings/oleObject502.bin"/><Relationship Id="rId7" Type="http://schemas.openxmlformats.org/officeDocument/2006/relationships/oleObject" Target="../embeddings/oleObject495.bin"/><Relationship Id="rId12" Type="http://schemas.openxmlformats.org/officeDocument/2006/relationships/image" Target="../media/image382.wmf"/><Relationship Id="rId17" Type="http://schemas.openxmlformats.org/officeDocument/2006/relationships/oleObject" Target="../embeddings/oleObject500.bin"/><Relationship Id="rId25" Type="http://schemas.openxmlformats.org/officeDocument/2006/relationships/oleObject" Target="../embeddings/oleObject504.bin"/><Relationship Id="rId2" Type="http://schemas.openxmlformats.org/officeDocument/2006/relationships/slideLayout" Target="../slideLayouts/slideLayout7.xml"/><Relationship Id="rId16" Type="http://schemas.openxmlformats.org/officeDocument/2006/relationships/image" Target="../media/image384.wmf"/><Relationship Id="rId20" Type="http://schemas.openxmlformats.org/officeDocument/2006/relationships/image" Target="../media/image369.wmf"/><Relationship Id="rId1" Type="http://schemas.openxmlformats.org/officeDocument/2006/relationships/vmlDrawing" Target="../drawings/vmlDrawing87.vml"/><Relationship Id="rId6" Type="http://schemas.openxmlformats.org/officeDocument/2006/relationships/image" Target="../media/image379.wmf"/><Relationship Id="rId11" Type="http://schemas.openxmlformats.org/officeDocument/2006/relationships/oleObject" Target="../embeddings/oleObject497.bin"/><Relationship Id="rId24" Type="http://schemas.openxmlformats.org/officeDocument/2006/relationships/image" Target="../media/image385.wmf"/><Relationship Id="rId5" Type="http://schemas.openxmlformats.org/officeDocument/2006/relationships/oleObject" Target="../embeddings/oleObject494.bin"/><Relationship Id="rId15" Type="http://schemas.openxmlformats.org/officeDocument/2006/relationships/oleObject" Target="../embeddings/oleObject499.bin"/><Relationship Id="rId23" Type="http://schemas.openxmlformats.org/officeDocument/2006/relationships/oleObject" Target="../embeddings/oleObject503.bin"/><Relationship Id="rId28" Type="http://schemas.openxmlformats.org/officeDocument/2006/relationships/image" Target="../media/image166.wmf"/><Relationship Id="rId10" Type="http://schemas.openxmlformats.org/officeDocument/2006/relationships/image" Target="../media/image381.wmf"/><Relationship Id="rId19" Type="http://schemas.openxmlformats.org/officeDocument/2006/relationships/oleObject" Target="../embeddings/oleObject501.bin"/><Relationship Id="rId4" Type="http://schemas.openxmlformats.org/officeDocument/2006/relationships/image" Target="../media/image378.wmf"/><Relationship Id="rId9" Type="http://schemas.openxmlformats.org/officeDocument/2006/relationships/oleObject" Target="../embeddings/oleObject496.bin"/><Relationship Id="rId14" Type="http://schemas.openxmlformats.org/officeDocument/2006/relationships/image" Target="../media/image383.wmf"/><Relationship Id="rId22" Type="http://schemas.openxmlformats.org/officeDocument/2006/relationships/image" Target="../media/image370.wmf"/><Relationship Id="rId27" Type="http://schemas.openxmlformats.org/officeDocument/2006/relationships/oleObject" Target="../embeddings/oleObject505.bin"/></Relationships>
</file>

<file path=ppt/slides/_rels/slide107.xml.rels><?xml version="1.0" encoding="UTF-8" standalone="yes"?>
<Relationships xmlns="http://schemas.openxmlformats.org/package/2006/relationships"><Relationship Id="rId8" Type="http://schemas.openxmlformats.org/officeDocument/2006/relationships/image" Target="../media/image387.wmf"/><Relationship Id="rId13" Type="http://schemas.openxmlformats.org/officeDocument/2006/relationships/oleObject" Target="../embeddings/oleObject511.bin"/><Relationship Id="rId18" Type="http://schemas.openxmlformats.org/officeDocument/2006/relationships/image" Target="../media/image392.wmf"/><Relationship Id="rId26" Type="http://schemas.openxmlformats.org/officeDocument/2006/relationships/oleObject" Target="../embeddings/oleObject518.bin"/><Relationship Id="rId3" Type="http://schemas.openxmlformats.org/officeDocument/2006/relationships/oleObject" Target="../embeddings/oleObject506.bin"/><Relationship Id="rId21" Type="http://schemas.openxmlformats.org/officeDocument/2006/relationships/image" Target="../media/image121.wmf"/><Relationship Id="rId7" Type="http://schemas.openxmlformats.org/officeDocument/2006/relationships/oleObject" Target="../embeddings/oleObject508.bin"/><Relationship Id="rId12" Type="http://schemas.openxmlformats.org/officeDocument/2006/relationships/image" Target="../media/image389.wmf"/><Relationship Id="rId17" Type="http://schemas.openxmlformats.org/officeDocument/2006/relationships/oleObject" Target="../embeddings/oleObject513.bin"/><Relationship Id="rId25" Type="http://schemas.openxmlformats.org/officeDocument/2006/relationships/image" Target="../media/image394.wmf"/><Relationship Id="rId2" Type="http://schemas.openxmlformats.org/officeDocument/2006/relationships/slideLayout" Target="../slideLayouts/slideLayout7.xml"/><Relationship Id="rId16" Type="http://schemas.openxmlformats.org/officeDocument/2006/relationships/image" Target="../media/image391.wmf"/><Relationship Id="rId20" Type="http://schemas.openxmlformats.org/officeDocument/2006/relationships/oleObject" Target="../embeddings/oleObject515.bin"/><Relationship Id="rId1" Type="http://schemas.openxmlformats.org/officeDocument/2006/relationships/vmlDrawing" Target="../drawings/vmlDrawing88.vml"/><Relationship Id="rId6" Type="http://schemas.openxmlformats.org/officeDocument/2006/relationships/image" Target="../media/image386.wmf"/><Relationship Id="rId11" Type="http://schemas.openxmlformats.org/officeDocument/2006/relationships/oleObject" Target="../embeddings/oleObject510.bin"/><Relationship Id="rId24" Type="http://schemas.openxmlformats.org/officeDocument/2006/relationships/oleObject" Target="../embeddings/oleObject517.bin"/><Relationship Id="rId5" Type="http://schemas.openxmlformats.org/officeDocument/2006/relationships/oleObject" Target="../embeddings/oleObject507.bin"/><Relationship Id="rId15" Type="http://schemas.openxmlformats.org/officeDocument/2006/relationships/oleObject" Target="../embeddings/oleObject512.bin"/><Relationship Id="rId23" Type="http://schemas.openxmlformats.org/officeDocument/2006/relationships/image" Target="../media/image393.wmf"/><Relationship Id="rId10" Type="http://schemas.openxmlformats.org/officeDocument/2006/relationships/image" Target="../media/image388.wmf"/><Relationship Id="rId19" Type="http://schemas.openxmlformats.org/officeDocument/2006/relationships/oleObject" Target="../embeddings/oleObject514.bin"/><Relationship Id="rId4" Type="http://schemas.openxmlformats.org/officeDocument/2006/relationships/image" Target="../media/image167.wmf"/><Relationship Id="rId9" Type="http://schemas.openxmlformats.org/officeDocument/2006/relationships/oleObject" Target="../embeddings/oleObject509.bin"/><Relationship Id="rId14" Type="http://schemas.openxmlformats.org/officeDocument/2006/relationships/image" Target="../media/image390.wmf"/><Relationship Id="rId22" Type="http://schemas.openxmlformats.org/officeDocument/2006/relationships/oleObject" Target="../embeddings/oleObject516.bin"/></Relationships>
</file>

<file path=ppt/slides/_rels/slide108.xml.rels><?xml version="1.0" encoding="UTF-8" standalone="yes"?>
<Relationships xmlns="http://schemas.openxmlformats.org/package/2006/relationships"><Relationship Id="rId8" Type="http://schemas.openxmlformats.org/officeDocument/2006/relationships/image" Target="../media/image397.wmf"/><Relationship Id="rId13" Type="http://schemas.openxmlformats.org/officeDocument/2006/relationships/image" Target="../media/image399.wmf"/><Relationship Id="rId3" Type="http://schemas.openxmlformats.org/officeDocument/2006/relationships/oleObject" Target="../embeddings/oleObject519.bin"/><Relationship Id="rId7" Type="http://schemas.openxmlformats.org/officeDocument/2006/relationships/oleObject" Target="../embeddings/oleObject521.bin"/><Relationship Id="rId12" Type="http://schemas.openxmlformats.org/officeDocument/2006/relationships/oleObject" Target="../embeddings/oleObject523.bin"/><Relationship Id="rId2" Type="http://schemas.openxmlformats.org/officeDocument/2006/relationships/slideLayout" Target="../slideLayouts/slideLayout7.xml"/><Relationship Id="rId1" Type="http://schemas.openxmlformats.org/officeDocument/2006/relationships/vmlDrawing" Target="../drawings/vmlDrawing89.vml"/><Relationship Id="rId6" Type="http://schemas.openxmlformats.org/officeDocument/2006/relationships/image" Target="../media/image396.wmf"/><Relationship Id="rId11" Type="http://schemas.openxmlformats.org/officeDocument/2006/relationships/image" Target="../media/image398.wmf"/><Relationship Id="rId5" Type="http://schemas.openxmlformats.org/officeDocument/2006/relationships/oleObject" Target="../embeddings/oleObject520.bin"/><Relationship Id="rId10" Type="http://schemas.openxmlformats.org/officeDocument/2006/relationships/oleObject" Target="../embeddings/oleObject522.bin"/><Relationship Id="rId4" Type="http://schemas.openxmlformats.org/officeDocument/2006/relationships/image" Target="../media/image395.wmf"/><Relationship Id="rId9" Type="http://schemas.openxmlformats.org/officeDocument/2006/relationships/image" Target="../media/image371.jpeg"/><Relationship Id="rId14" Type="http://schemas.openxmlformats.org/officeDocument/2006/relationships/oleObject" Target="../embeddings/oleObject524.bin"/></Relationships>
</file>

<file path=ppt/slides/_rels/slide109.xml.rels><?xml version="1.0" encoding="UTF-8" standalone="yes"?>
<Relationships xmlns="http://schemas.openxmlformats.org/package/2006/relationships"><Relationship Id="rId8" Type="http://schemas.openxmlformats.org/officeDocument/2006/relationships/image" Target="../media/image381.wmf"/><Relationship Id="rId13" Type="http://schemas.openxmlformats.org/officeDocument/2006/relationships/oleObject" Target="../embeddings/oleObject530.bin"/><Relationship Id="rId18" Type="http://schemas.openxmlformats.org/officeDocument/2006/relationships/image" Target="../media/image405.wmf"/><Relationship Id="rId3" Type="http://schemas.openxmlformats.org/officeDocument/2006/relationships/oleObject" Target="../embeddings/oleObject525.bin"/><Relationship Id="rId21" Type="http://schemas.openxmlformats.org/officeDocument/2006/relationships/oleObject" Target="../embeddings/oleObject534.bin"/><Relationship Id="rId7" Type="http://schemas.openxmlformats.org/officeDocument/2006/relationships/oleObject" Target="../embeddings/oleObject527.bin"/><Relationship Id="rId12" Type="http://schemas.openxmlformats.org/officeDocument/2006/relationships/image" Target="../media/image402.wmf"/><Relationship Id="rId17" Type="http://schemas.openxmlformats.org/officeDocument/2006/relationships/oleObject" Target="../embeddings/oleObject532.bin"/><Relationship Id="rId2" Type="http://schemas.openxmlformats.org/officeDocument/2006/relationships/slideLayout" Target="../slideLayouts/slideLayout7.xml"/><Relationship Id="rId16" Type="http://schemas.openxmlformats.org/officeDocument/2006/relationships/image" Target="../media/image404.wmf"/><Relationship Id="rId20" Type="http://schemas.openxmlformats.org/officeDocument/2006/relationships/image" Target="../media/image406.wmf"/><Relationship Id="rId1" Type="http://schemas.openxmlformats.org/officeDocument/2006/relationships/vmlDrawing" Target="../drawings/vmlDrawing90.vml"/><Relationship Id="rId6" Type="http://schemas.openxmlformats.org/officeDocument/2006/relationships/image" Target="../media/image401.wmf"/><Relationship Id="rId11" Type="http://schemas.openxmlformats.org/officeDocument/2006/relationships/oleObject" Target="../embeddings/oleObject529.bin"/><Relationship Id="rId5" Type="http://schemas.openxmlformats.org/officeDocument/2006/relationships/oleObject" Target="../embeddings/oleObject526.bin"/><Relationship Id="rId15" Type="http://schemas.openxmlformats.org/officeDocument/2006/relationships/oleObject" Target="../embeddings/oleObject531.bin"/><Relationship Id="rId10" Type="http://schemas.openxmlformats.org/officeDocument/2006/relationships/image" Target="../media/image382.wmf"/><Relationship Id="rId19" Type="http://schemas.openxmlformats.org/officeDocument/2006/relationships/oleObject" Target="../embeddings/oleObject533.bin"/><Relationship Id="rId4" Type="http://schemas.openxmlformats.org/officeDocument/2006/relationships/image" Target="../media/image400.wmf"/><Relationship Id="rId9" Type="http://schemas.openxmlformats.org/officeDocument/2006/relationships/oleObject" Target="../embeddings/oleObject528.bin"/><Relationship Id="rId14" Type="http://schemas.openxmlformats.org/officeDocument/2006/relationships/image" Target="../media/image403.wmf"/><Relationship Id="rId22" Type="http://schemas.openxmlformats.org/officeDocument/2006/relationships/image" Target="../media/image407.wmf"/></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8.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7.bin"/><Relationship Id="rId5" Type="http://schemas.openxmlformats.org/officeDocument/2006/relationships/image" Target="../media/image17.wmf"/><Relationship Id="rId4" Type="http://schemas.openxmlformats.org/officeDocument/2006/relationships/oleObject" Target="../embeddings/oleObject16.bin"/></Relationships>
</file>

<file path=ppt/slides/_rels/slide110.xml.rels><?xml version="1.0" encoding="UTF-8" standalone="yes"?>
<Relationships xmlns="http://schemas.openxmlformats.org/package/2006/relationships"><Relationship Id="rId8" Type="http://schemas.openxmlformats.org/officeDocument/2006/relationships/image" Target="../media/image410.wmf"/><Relationship Id="rId13" Type="http://schemas.openxmlformats.org/officeDocument/2006/relationships/oleObject" Target="../embeddings/oleObject540.bin"/><Relationship Id="rId3" Type="http://schemas.openxmlformats.org/officeDocument/2006/relationships/oleObject" Target="../embeddings/oleObject535.bin"/><Relationship Id="rId7" Type="http://schemas.openxmlformats.org/officeDocument/2006/relationships/oleObject" Target="../embeddings/oleObject537.bin"/><Relationship Id="rId12" Type="http://schemas.openxmlformats.org/officeDocument/2006/relationships/image" Target="../media/image412.wmf"/><Relationship Id="rId2" Type="http://schemas.openxmlformats.org/officeDocument/2006/relationships/slideLayout" Target="../slideLayouts/slideLayout7.xml"/><Relationship Id="rId1" Type="http://schemas.openxmlformats.org/officeDocument/2006/relationships/vmlDrawing" Target="../drawings/vmlDrawing91.vml"/><Relationship Id="rId6" Type="http://schemas.openxmlformats.org/officeDocument/2006/relationships/image" Target="../media/image409.wmf"/><Relationship Id="rId11" Type="http://schemas.openxmlformats.org/officeDocument/2006/relationships/oleObject" Target="../embeddings/oleObject539.bin"/><Relationship Id="rId5" Type="http://schemas.openxmlformats.org/officeDocument/2006/relationships/oleObject" Target="../embeddings/oleObject536.bin"/><Relationship Id="rId10" Type="http://schemas.openxmlformats.org/officeDocument/2006/relationships/image" Target="../media/image411.wmf"/><Relationship Id="rId4" Type="http://schemas.openxmlformats.org/officeDocument/2006/relationships/image" Target="../media/image408.wmf"/><Relationship Id="rId9" Type="http://schemas.openxmlformats.org/officeDocument/2006/relationships/oleObject" Target="../embeddings/oleObject538.bin"/><Relationship Id="rId14" Type="http://schemas.openxmlformats.org/officeDocument/2006/relationships/image" Target="../media/image413.wmf"/></Relationships>
</file>

<file path=ppt/slides/_rels/slide111.xml.rels><?xml version="1.0" encoding="UTF-8" standalone="yes"?>
<Relationships xmlns="http://schemas.openxmlformats.org/package/2006/relationships"><Relationship Id="rId8" Type="http://schemas.openxmlformats.org/officeDocument/2006/relationships/image" Target="../media/image160.wmf"/><Relationship Id="rId13" Type="http://schemas.openxmlformats.org/officeDocument/2006/relationships/oleObject" Target="../embeddings/oleObject546.bin"/><Relationship Id="rId18" Type="http://schemas.openxmlformats.org/officeDocument/2006/relationships/oleObject" Target="../embeddings/oleObject550.bin"/><Relationship Id="rId3" Type="http://schemas.openxmlformats.org/officeDocument/2006/relationships/oleObject" Target="../embeddings/oleObject541.bin"/><Relationship Id="rId7" Type="http://schemas.openxmlformats.org/officeDocument/2006/relationships/oleObject" Target="../embeddings/oleObject543.bin"/><Relationship Id="rId12" Type="http://schemas.openxmlformats.org/officeDocument/2006/relationships/image" Target="../media/image392.wmf"/><Relationship Id="rId17" Type="http://schemas.openxmlformats.org/officeDocument/2006/relationships/oleObject" Target="../embeddings/oleObject549.bin"/><Relationship Id="rId2" Type="http://schemas.openxmlformats.org/officeDocument/2006/relationships/slideLayout" Target="../slideLayouts/slideLayout7.xml"/><Relationship Id="rId16" Type="http://schemas.openxmlformats.org/officeDocument/2006/relationships/oleObject" Target="../embeddings/oleObject548.bin"/><Relationship Id="rId1" Type="http://schemas.openxmlformats.org/officeDocument/2006/relationships/vmlDrawing" Target="../drawings/vmlDrawing92.vml"/><Relationship Id="rId6" Type="http://schemas.openxmlformats.org/officeDocument/2006/relationships/image" Target="../media/image415.wmf"/><Relationship Id="rId11" Type="http://schemas.openxmlformats.org/officeDocument/2006/relationships/oleObject" Target="../embeddings/oleObject545.bin"/><Relationship Id="rId5" Type="http://schemas.openxmlformats.org/officeDocument/2006/relationships/oleObject" Target="../embeddings/oleObject542.bin"/><Relationship Id="rId15" Type="http://schemas.openxmlformats.org/officeDocument/2006/relationships/oleObject" Target="../embeddings/oleObject547.bin"/><Relationship Id="rId10" Type="http://schemas.openxmlformats.org/officeDocument/2006/relationships/image" Target="../media/image416.wmf"/><Relationship Id="rId4" Type="http://schemas.openxmlformats.org/officeDocument/2006/relationships/image" Target="../media/image414.wmf"/><Relationship Id="rId9" Type="http://schemas.openxmlformats.org/officeDocument/2006/relationships/oleObject" Target="../embeddings/oleObject544.bin"/><Relationship Id="rId14" Type="http://schemas.openxmlformats.org/officeDocument/2006/relationships/image" Target="../media/image165.wmf"/></Relationships>
</file>

<file path=ppt/slides/_rels/slide112.xml.rels><?xml version="1.0" encoding="UTF-8" standalone="yes"?>
<Relationships xmlns="http://schemas.openxmlformats.org/package/2006/relationships"><Relationship Id="rId8" Type="http://schemas.openxmlformats.org/officeDocument/2006/relationships/image" Target="../media/image419.wmf"/><Relationship Id="rId3" Type="http://schemas.openxmlformats.org/officeDocument/2006/relationships/oleObject" Target="../embeddings/oleObject551.bin"/><Relationship Id="rId7" Type="http://schemas.openxmlformats.org/officeDocument/2006/relationships/oleObject" Target="../embeddings/oleObject553.bin"/><Relationship Id="rId12" Type="http://schemas.openxmlformats.org/officeDocument/2006/relationships/image" Target="../media/image420.wmf"/><Relationship Id="rId2" Type="http://schemas.openxmlformats.org/officeDocument/2006/relationships/slideLayout" Target="../slideLayouts/slideLayout7.xml"/><Relationship Id="rId1" Type="http://schemas.openxmlformats.org/officeDocument/2006/relationships/vmlDrawing" Target="../drawings/vmlDrawing93.vml"/><Relationship Id="rId6" Type="http://schemas.openxmlformats.org/officeDocument/2006/relationships/image" Target="../media/image418.wmf"/><Relationship Id="rId11" Type="http://schemas.openxmlformats.org/officeDocument/2006/relationships/oleObject" Target="../embeddings/oleObject555.bin"/><Relationship Id="rId5" Type="http://schemas.openxmlformats.org/officeDocument/2006/relationships/oleObject" Target="../embeddings/oleObject552.bin"/><Relationship Id="rId10" Type="http://schemas.openxmlformats.org/officeDocument/2006/relationships/image" Target="../media/image412.wmf"/><Relationship Id="rId4" Type="http://schemas.openxmlformats.org/officeDocument/2006/relationships/image" Target="../media/image417.wmf"/><Relationship Id="rId9" Type="http://schemas.openxmlformats.org/officeDocument/2006/relationships/oleObject" Target="../embeddings/oleObject554.bin"/></Relationships>
</file>

<file path=ppt/slides/_rels/slide12.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oleObject" Target="../embeddings/oleObject18.bin"/><Relationship Id="rId7"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0.wmf"/><Relationship Id="rId5" Type="http://schemas.openxmlformats.org/officeDocument/2006/relationships/oleObject" Target="../embeddings/oleObject19.bin"/><Relationship Id="rId4" Type="http://schemas.openxmlformats.org/officeDocument/2006/relationships/image" Target="../media/image19.wmf"/></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23.bin"/><Relationship Id="rId13" Type="http://schemas.openxmlformats.org/officeDocument/2006/relationships/image" Target="../media/image23.wmf"/><Relationship Id="rId3" Type="http://schemas.openxmlformats.org/officeDocument/2006/relationships/audio" Target="../media/audio1.wav"/><Relationship Id="rId7" Type="http://schemas.openxmlformats.org/officeDocument/2006/relationships/image" Target="../media/image22.wmf"/><Relationship Id="rId12"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22.bin"/><Relationship Id="rId11" Type="http://schemas.openxmlformats.org/officeDocument/2006/relationships/image" Target="../media/image2.wmf"/><Relationship Id="rId5" Type="http://schemas.openxmlformats.org/officeDocument/2006/relationships/image" Target="../media/image21.wmf"/><Relationship Id="rId10" Type="http://schemas.openxmlformats.org/officeDocument/2006/relationships/oleObject" Target="../embeddings/oleObject25.bin"/><Relationship Id="rId4" Type="http://schemas.openxmlformats.org/officeDocument/2006/relationships/oleObject" Target="../embeddings/oleObject21.bin"/><Relationship Id="rId9" Type="http://schemas.openxmlformats.org/officeDocument/2006/relationships/oleObject" Target="../embeddings/oleObject24.bin"/></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29.bin"/><Relationship Id="rId13" Type="http://schemas.openxmlformats.org/officeDocument/2006/relationships/image" Target="../media/image28.wmf"/><Relationship Id="rId3" Type="http://schemas.openxmlformats.org/officeDocument/2006/relationships/audio" Target="../media/audio2.wav"/><Relationship Id="rId7" Type="http://schemas.openxmlformats.org/officeDocument/2006/relationships/image" Target="../media/image25.wmf"/><Relationship Id="rId12"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28.bin"/><Relationship Id="rId11" Type="http://schemas.openxmlformats.org/officeDocument/2006/relationships/image" Target="../media/image27.wmf"/><Relationship Id="rId5" Type="http://schemas.openxmlformats.org/officeDocument/2006/relationships/image" Target="../media/image24.wmf"/><Relationship Id="rId15" Type="http://schemas.openxmlformats.org/officeDocument/2006/relationships/image" Target="../media/image29.wmf"/><Relationship Id="rId10" Type="http://schemas.openxmlformats.org/officeDocument/2006/relationships/oleObject" Target="../embeddings/oleObject30.bin"/><Relationship Id="rId4" Type="http://schemas.openxmlformats.org/officeDocument/2006/relationships/oleObject" Target="../embeddings/oleObject27.bin"/><Relationship Id="rId9" Type="http://schemas.openxmlformats.org/officeDocument/2006/relationships/image" Target="../media/image26.wmf"/><Relationship Id="rId14" Type="http://schemas.openxmlformats.org/officeDocument/2006/relationships/oleObject" Target="../embeddings/oleObject32.bin"/></Relationships>
</file>

<file path=ppt/slides/_rels/slide15.xml.rels><?xml version="1.0" encoding="UTF-8" standalone="yes"?>
<Relationships xmlns="http://schemas.openxmlformats.org/package/2006/relationships"><Relationship Id="rId13" Type="http://schemas.openxmlformats.org/officeDocument/2006/relationships/image" Target="../media/image31.wmf"/><Relationship Id="rId18" Type="http://schemas.openxmlformats.org/officeDocument/2006/relationships/oleObject" Target="../embeddings/oleObject41.bin"/><Relationship Id="rId26" Type="http://schemas.openxmlformats.org/officeDocument/2006/relationships/oleObject" Target="../embeddings/oleObject47.bin"/><Relationship Id="rId3" Type="http://schemas.openxmlformats.org/officeDocument/2006/relationships/audio" Target="../media/audio1.wav"/><Relationship Id="rId21" Type="http://schemas.openxmlformats.org/officeDocument/2006/relationships/image" Target="../media/image32.wmf"/><Relationship Id="rId34" Type="http://schemas.openxmlformats.org/officeDocument/2006/relationships/oleObject" Target="../embeddings/oleObject53.bin"/><Relationship Id="rId7" Type="http://schemas.openxmlformats.org/officeDocument/2006/relationships/image" Target="../media/image26.wmf"/><Relationship Id="rId12" Type="http://schemas.openxmlformats.org/officeDocument/2006/relationships/oleObject" Target="../embeddings/oleObject37.bin"/><Relationship Id="rId17" Type="http://schemas.openxmlformats.org/officeDocument/2006/relationships/oleObject" Target="../embeddings/oleObject40.bin"/><Relationship Id="rId25" Type="http://schemas.openxmlformats.org/officeDocument/2006/relationships/oleObject" Target="../embeddings/oleObject46.bin"/><Relationship Id="rId33" Type="http://schemas.openxmlformats.org/officeDocument/2006/relationships/image" Target="../media/image35.wmf"/><Relationship Id="rId2" Type="http://schemas.openxmlformats.org/officeDocument/2006/relationships/slideLayout" Target="../slideLayouts/slideLayout7.xml"/><Relationship Id="rId16" Type="http://schemas.openxmlformats.org/officeDocument/2006/relationships/oleObject" Target="../embeddings/oleObject39.bin"/><Relationship Id="rId20" Type="http://schemas.openxmlformats.org/officeDocument/2006/relationships/oleObject" Target="../embeddings/oleObject43.bin"/><Relationship Id="rId29" Type="http://schemas.openxmlformats.org/officeDocument/2006/relationships/oleObject" Target="../embeddings/oleObject49.bin"/><Relationship Id="rId1" Type="http://schemas.openxmlformats.org/officeDocument/2006/relationships/vmlDrawing" Target="../drawings/vmlDrawing10.vml"/><Relationship Id="rId6" Type="http://schemas.openxmlformats.org/officeDocument/2006/relationships/oleObject" Target="../embeddings/oleObject34.bin"/><Relationship Id="rId11" Type="http://schemas.openxmlformats.org/officeDocument/2006/relationships/image" Target="../media/image30.wmf"/><Relationship Id="rId24" Type="http://schemas.openxmlformats.org/officeDocument/2006/relationships/image" Target="../media/image33.wmf"/><Relationship Id="rId32" Type="http://schemas.openxmlformats.org/officeDocument/2006/relationships/oleObject" Target="../embeddings/oleObject52.bin"/><Relationship Id="rId5" Type="http://schemas.openxmlformats.org/officeDocument/2006/relationships/image" Target="../media/image29.wmf"/><Relationship Id="rId15" Type="http://schemas.openxmlformats.org/officeDocument/2006/relationships/image" Target="../media/image28.wmf"/><Relationship Id="rId23" Type="http://schemas.openxmlformats.org/officeDocument/2006/relationships/oleObject" Target="../embeddings/oleObject45.bin"/><Relationship Id="rId28" Type="http://schemas.openxmlformats.org/officeDocument/2006/relationships/oleObject" Target="../embeddings/oleObject48.bin"/><Relationship Id="rId10" Type="http://schemas.openxmlformats.org/officeDocument/2006/relationships/oleObject" Target="../embeddings/oleObject36.bin"/><Relationship Id="rId19" Type="http://schemas.openxmlformats.org/officeDocument/2006/relationships/oleObject" Target="../embeddings/oleObject42.bin"/><Relationship Id="rId31" Type="http://schemas.openxmlformats.org/officeDocument/2006/relationships/oleObject" Target="../embeddings/oleObject51.bin"/><Relationship Id="rId4" Type="http://schemas.openxmlformats.org/officeDocument/2006/relationships/oleObject" Target="../embeddings/oleObject33.bin"/><Relationship Id="rId9" Type="http://schemas.openxmlformats.org/officeDocument/2006/relationships/image" Target="../media/image27.wmf"/><Relationship Id="rId14" Type="http://schemas.openxmlformats.org/officeDocument/2006/relationships/oleObject" Target="../embeddings/oleObject38.bin"/><Relationship Id="rId22" Type="http://schemas.openxmlformats.org/officeDocument/2006/relationships/oleObject" Target="../embeddings/oleObject44.bin"/><Relationship Id="rId27" Type="http://schemas.openxmlformats.org/officeDocument/2006/relationships/image" Target="../media/image34.wmf"/><Relationship Id="rId30" Type="http://schemas.openxmlformats.org/officeDocument/2006/relationships/oleObject" Target="../embeddings/oleObject50.bin"/><Relationship Id="rId35" Type="http://schemas.openxmlformats.org/officeDocument/2006/relationships/oleObject" Target="../embeddings/oleObject54.bin"/><Relationship Id="rId8" Type="http://schemas.openxmlformats.org/officeDocument/2006/relationships/oleObject" Target="../embeddings/oleObject35.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w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56.bin"/><Relationship Id="rId5" Type="http://schemas.openxmlformats.org/officeDocument/2006/relationships/image" Target="../media/image36.wmf"/><Relationship Id="rId4" Type="http://schemas.openxmlformats.org/officeDocument/2006/relationships/oleObject" Target="../embeddings/oleObject55.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59.bin"/><Relationship Id="rId13" Type="http://schemas.openxmlformats.org/officeDocument/2006/relationships/oleObject" Target="../embeddings/oleObject63.bin"/><Relationship Id="rId3" Type="http://schemas.openxmlformats.org/officeDocument/2006/relationships/audio" Target="../media/audio1.wav"/><Relationship Id="rId7" Type="http://schemas.openxmlformats.org/officeDocument/2006/relationships/image" Target="../media/image38.wmf"/><Relationship Id="rId12" Type="http://schemas.openxmlformats.org/officeDocument/2006/relationships/oleObject" Target="../embeddings/oleObject62.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oleObject" Target="../embeddings/oleObject58.bin"/><Relationship Id="rId11" Type="http://schemas.openxmlformats.org/officeDocument/2006/relationships/oleObject" Target="../embeddings/oleObject61.bin"/><Relationship Id="rId5" Type="http://schemas.openxmlformats.org/officeDocument/2006/relationships/image" Target="../media/image37.wmf"/><Relationship Id="rId10" Type="http://schemas.openxmlformats.org/officeDocument/2006/relationships/oleObject" Target="../embeddings/oleObject60.bin"/><Relationship Id="rId4" Type="http://schemas.openxmlformats.org/officeDocument/2006/relationships/oleObject" Target="../embeddings/oleObject57.bin"/><Relationship Id="rId9" Type="http://schemas.openxmlformats.org/officeDocument/2006/relationships/image" Target="../media/image39.wmf"/><Relationship Id="rId14" Type="http://schemas.openxmlformats.org/officeDocument/2006/relationships/image" Target="../media/image40.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43.wmf"/><Relationship Id="rId13" Type="http://schemas.openxmlformats.org/officeDocument/2006/relationships/oleObject" Target="../embeddings/oleObject69.bin"/><Relationship Id="rId18" Type="http://schemas.openxmlformats.org/officeDocument/2006/relationships/image" Target="../media/image48.wmf"/><Relationship Id="rId26" Type="http://schemas.openxmlformats.org/officeDocument/2006/relationships/image" Target="../media/image52.wmf"/><Relationship Id="rId3" Type="http://schemas.openxmlformats.org/officeDocument/2006/relationships/oleObject" Target="../embeddings/oleObject64.bin"/><Relationship Id="rId21" Type="http://schemas.openxmlformats.org/officeDocument/2006/relationships/oleObject" Target="../embeddings/oleObject73.bin"/><Relationship Id="rId7" Type="http://schemas.openxmlformats.org/officeDocument/2006/relationships/oleObject" Target="../embeddings/oleObject66.bin"/><Relationship Id="rId12" Type="http://schemas.openxmlformats.org/officeDocument/2006/relationships/image" Target="../media/image45.wmf"/><Relationship Id="rId17" Type="http://schemas.openxmlformats.org/officeDocument/2006/relationships/oleObject" Target="../embeddings/oleObject71.bin"/><Relationship Id="rId25" Type="http://schemas.openxmlformats.org/officeDocument/2006/relationships/oleObject" Target="../embeddings/oleObject75.bin"/><Relationship Id="rId2" Type="http://schemas.openxmlformats.org/officeDocument/2006/relationships/slideLayout" Target="../slideLayouts/slideLayout7.xml"/><Relationship Id="rId16" Type="http://schemas.openxmlformats.org/officeDocument/2006/relationships/image" Target="../media/image47.wmf"/><Relationship Id="rId20" Type="http://schemas.openxmlformats.org/officeDocument/2006/relationships/image" Target="../media/image49.wmf"/><Relationship Id="rId1" Type="http://schemas.openxmlformats.org/officeDocument/2006/relationships/vmlDrawing" Target="../drawings/vmlDrawing13.vml"/><Relationship Id="rId6" Type="http://schemas.openxmlformats.org/officeDocument/2006/relationships/image" Target="../media/image42.wmf"/><Relationship Id="rId11" Type="http://schemas.openxmlformats.org/officeDocument/2006/relationships/oleObject" Target="../embeddings/oleObject68.bin"/><Relationship Id="rId24" Type="http://schemas.openxmlformats.org/officeDocument/2006/relationships/image" Target="../media/image51.wmf"/><Relationship Id="rId5" Type="http://schemas.openxmlformats.org/officeDocument/2006/relationships/oleObject" Target="../embeddings/oleObject65.bin"/><Relationship Id="rId15" Type="http://schemas.openxmlformats.org/officeDocument/2006/relationships/oleObject" Target="../embeddings/oleObject70.bin"/><Relationship Id="rId23" Type="http://schemas.openxmlformats.org/officeDocument/2006/relationships/oleObject" Target="../embeddings/oleObject74.bin"/><Relationship Id="rId10" Type="http://schemas.openxmlformats.org/officeDocument/2006/relationships/image" Target="../media/image44.wmf"/><Relationship Id="rId19" Type="http://schemas.openxmlformats.org/officeDocument/2006/relationships/oleObject" Target="../embeddings/oleObject72.bin"/><Relationship Id="rId4" Type="http://schemas.openxmlformats.org/officeDocument/2006/relationships/image" Target="../media/image41.wmf"/><Relationship Id="rId9" Type="http://schemas.openxmlformats.org/officeDocument/2006/relationships/oleObject" Target="../embeddings/oleObject67.bin"/><Relationship Id="rId14" Type="http://schemas.openxmlformats.org/officeDocument/2006/relationships/image" Target="../media/image46.wmf"/><Relationship Id="rId22" Type="http://schemas.openxmlformats.org/officeDocument/2006/relationships/image" Target="../media/image50.wmf"/></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78.bin"/><Relationship Id="rId13" Type="http://schemas.openxmlformats.org/officeDocument/2006/relationships/image" Target="../media/image45.wmf"/><Relationship Id="rId18" Type="http://schemas.openxmlformats.org/officeDocument/2006/relationships/oleObject" Target="../embeddings/oleObject83.bin"/><Relationship Id="rId3" Type="http://schemas.openxmlformats.org/officeDocument/2006/relationships/audio" Target="../media/audio1.wav"/><Relationship Id="rId7" Type="http://schemas.openxmlformats.org/officeDocument/2006/relationships/image" Target="../media/image54.wmf"/><Relationship Id="rId12" Type="http://schemas.openxmlformats.org/officeDocument/2006/relationships/oleObject" Target="../embeddings/oleObject80.bin"/><Relationship Id="rId17" Type="http://schemas.openxmlformats.org/officeDocument/2006/relationships/image" Target="../media/image57.wmf"/><Relationship Id="rId2" Type="http://schemas.openxmlformats.org/officeDocument/2006/relationships/slideLayout" Target="../slideLayouts/slideLayout7.xml"/><Relationship Id="rId16" Type="http://schemas.openxmlformats.org/officeDocument/2006/relationships/oleObject" Target="../embeddings/oleObject82.bin"/><Relationship Id="rId1" Type="http://schemas.openxmlformats.org/officeDocument/2006/relationships/vmlDrawing" Target="../drawings/vmlDrawing14.vml"/><Relationship Id="rId6" Type="http://schemas.openxmlformats.org/officeDocument/2006/relationships/oleObject" Target="../embeddings/oleObject77.bin"/><Relationship Id="rId11" Type="http://schemas.openxmlformats.org/officeDocument/2006/relationships/image" Target="../media/image55.wmf"/><Relationship Id="rId5" Type="http://schemas.openxmlformats.org/officeDocument/2006/relationships/image" Target="../media/image53.wmf"/><Relationship Id="rId15" Type="http://schemas.openxmlformats.org/officeDocument/2006/relationships/image" Target="../media/image56.wmf"/><Relationship Id="rId10" Type="http://schemas.openxmlformats.org/officeDocument/2006/relationships/oleObject" Target="../embeddings/oleObject79.bin"/><Relationship Id="rId19" Type="http://schemas.openxmlformats.org/officeDocument/2006/relationships/image" Target="../media/image43.wmf"/><Relationship Id="rId4" Type="http://schemas.openxmlformats.org/officeDocument/2006/relationships/oleObject" Target="../embeddings/oleObject76.bin"/><Relationship Id="rId9" Type="http://schemas.openxmlformats.org/officeDocument/2006/relationships/image" Target="../media/image22.wmf"/><Relationship Id="rId14" Type="http://schemas.openxmlformats.org/officeDocument/2006/relationships/oleObject" Target="../embeddings/oleObject81.bin"/></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3.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84.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59.wmf"/><Relationship Id="rId5" Type="http://schemas.openxmlformats.org/officeDocument/2006/relationships/oleObject" Target="../embeddings/oleObject85.bin"/><Relationship Id="rId4" Type="http://schemas.openxmlformats.org/officeDocument/2006/relationships/image" Target="../media/image58.wmf"/></Relationships>
</file>

<file path=ppt/slides/_rels/slide24.xml.rels><?xml version="1.0" encoding="UTF-8" standalone="yes"?>
<Relationships xmlns="http://schemas.openxmlformats.org/package/2006/relationships"><Relationship Id="rId8" Type="http://schemas.openxmlformats.org/officeDocument/2006/relationships/image" Target="../media/image62.wmf"/><Relationship Id="rId3" Type="http://schemas.openxmlformats.org/officeDocument/2006/relationships/oleObject" Target="../embeddings/oleObject86.bin"/><Relationship Id="rId7" Type="http://schemas.openxmlformats.org/officeDocument/2006/relationships/oleObject" Target="../embeddings/oleObject88.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61.wmf"/><Relationship Id="rId5" Type="http://schemas.openxmlformats.org/officeDocument/2006/relationships/oleObject" Target="../embeddings/oleObject87.bin"/><Relationship Id="rId4" Type="http://schemas.openxmlformats.org/officeDocument/2006/relationships/image" Target="../media/image60.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89.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64.wmf"/><Relationship Id="rId5" Type="http://schemas.openxmlformats.org/officeDocument/2006/relationships/oleObject" Target="../embeddings/oleObject90.bin"/><Relationship Id="rId4" Type="http://schemas.openxmlformats.org/officeDocument/2006/relationships/image" Target="../media/image63.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91.bin"/><Relationship Id="rId2" Type="http://schemas.openxmlformats.org/officeDocument/2006/relationships/slideLayout" Target="../slideLayouts/slideLayout7.xml"/><Relationship Id="rId1" Type="http://schemas.openxmlformats.org/officeDocument/2006/relationships/vmlDrawing" Target="../drawings/vmlDrawing18.vml"/><Relationship Id="rId4" Type="http://schemas.openxmlformats.org/officeDocument/2006/relationships/image" Target="../media/image65.wmf"/></Relationships>
</file>

<file path=ppt/slides/_rels/slide27.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oleObject" Target="../embeddings/oleObject92.bin"/><Relationship Id="rId7" Type="http://schemas.openxmlformats.org/officeDocument/2006/relationships/oleObject" Target="../embeddings/oleObject94.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67.wmf"/><Relationship Id="rId5" Type="http://schemas.openxmlformats.org/officeDocument/2006/relationships/oleObject" Target="../embeddings/oleObject93.bin"/><Relationship Id="rId4" Type="http://schemas.openxmlformats.org/officeDocument/2006/relationships/image" Target="../media/image66.wmf"/></Relationships>
</file>

<file path=ppt/slides/_rels/slide2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oleObject" Target="../embeddings/oleObject95.bin"/><Relationship Id="rId7" Type="http://schemas.openxmlformats.org/officeDocument/2006/relationships/oleObject" Target="../embeddings/oleObject97.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71.wmf"/><Relationship Id="rId5" Type="http://schemas.openxmlformats.org/officeDocument/2006/relationships/oleObject" Target="../embeddings/oleObject96.bin"/><Relationship Id="rId10" Type="http://schemas.openxmlformats.org/officeDocument/2006/relationships/image" Target="../media/image73.wmf"/><Relationship Id="rId4" Type="http://schemas.openxmlformats.org/officeDocument/2006/relationships/image" Target="../media/image70.wmf"/><Relationship Id="rId9" Type="http://schemas.openxmlformats.org/officeDocument/2006/relationships/oleObject" Target="../embeddings/oleObject98.bin"/></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101.bin"/><Relationship Id="rId13" Type="http://schemas.openxmlformats.org/officeDocument/2006/relationships/image" Target="../media/image78.wmf"/><Relationship Id="rId3" Type="http://schemas.openxmlformats.org/officeDocument/2006/relationships/audio" Target="../media/audio4.wav"/><Relationship Id="rId7" Type="http://schemas.openxmlformats.org/officeDocument/2006/relationships/image" Target="../media/image75.wmf"/><Relationship Id="rId12" Type="http://schemas.openxmlformats.org/officeDocument/2006/relationships/oleObject" Target="../embeddings/oleObject103.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oleObject" Target="../embeddings/oleObject100.bin"/><Relationship Id="rId11" Type="http://schemas.openxmlformats.org/officeDocument/2006/relationships/image" Target="../media/image77.wmf"/><Relationship Id="rId5" Type="http://schemas.openxmlformats.org/officeDocument/2006/relationships/image" Target="../media/image74.wmf"/><Relationship Id="rId15" Type="http://schemas.openxmlformats.org/officeDocument/2006/relationships/oleObject" Target="../embeddings/oleObject105.bin"/><Relationship Id="rId10" Type="http://schemas.openxmlformats.org/officeDocument/2006/relationships/oleObject" Target="../embeddings/oleObject102.bin"/><Relationship Id="rId4" Type="http://schemas.openxmlformats.org/officeDocument/2006/relationships/oleObject" Target="../embeddings/oleObject99.bin"/><Relationship Id="rId9" Type="http://schemas.openxmlformats.org/officeDocument/2006/relationships/image" Target="../media/image76.wmf"/><Relationship Id="rId14" Type="http://schemas.openxmlformats.org/officeDocument/2006/relationships/oleObject" Target="../embeddings/oleObject104.bin"/></Relationships>
</file>

<file path=ppt/slides/_rels/slide37.xml.rels><?xml version="1.0" encoding="UTF-8" standalone="yes"?>
<Relationships xmlns="http://schemas.openxmlformats.org/package/2006/relationships"><Relationship Id="rId8" Type="http://schemas.openxmlformats.org/officeDocument/2006/relationships/image" Target="../media/image81.wmf"/><Relationship Id="rId3" Type="http://schemas.openxmlformats.org/officeDocument/2006/relationships/oleObject" Target="../embeddings/oleObject106.bin"/><Relationship Id="rId7" Type="http://schemas.openxmlformats.org/officeDocument/2006/relationships/oleObject" Target="../embeddings/oleObject108.bin"/><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80.wmf"/><Relationship Id="rId5" Type="http://schemas.openxmlformats.org/officeDocument/2006/relationships/oleObject" Target="../embeddings/oleObject107.bin"/><Relationship Id="rId10" Type="http://schemas.openxmlformats.org/officeDocument/2006/relationships/image" Target="../media/image82.wmf"/><Relationship Id="rId4" Type="http://schemas.openxmlformats.org/officeDocument/2006/relationships/image" Target="../media/image79.wmf"/><Relationship Id="rId9" Type="http://schemas.openxmlformats.org/officeDocument/2006/relationships/oleObject" Target="../embeddings/oleObject109.bin"/></Relationships>
</file>

<file path=ppt/slides/_rels/slide38.xml.rels><?xml version="1.0" encoding="UTF-8" standalone="yes"?>
<Relationships xmlns="http://schemas.openxmlformats.org/package/2006/relationships"><Relationship Id="rId8" Type="http://schemas.openxmlformats.org/officeDocument/2006/relationships/image" Target="../media/image85.wmf"/><Relationship Id="rId3" Type="http://schemas.openxmlformats.org/officeDocument/2006/relationships/oleObject" Target="../embeddings/oleObject110.bin"/><Relationship Id="rId7" Type="http://schemas.openxmlformats.org/officeDocument/2006/relationships/oleObject" Target="../embeddings/oleObject112.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84.wmf"/><Relationship Id="rId5" Type="http://schemas.openxmlformats.org/officeDocument/2006/relationships/oleObject" Target="../embeddings/oleObject111.bin"/><Relationship Id="rId10" Type="http://schemas.openxmlformats.org/officeDocument/2006/relationships/image" Target="../media/image86.wmf"/><Relationship Id="rId4" Type="http://schemas.openxmlformats.org/officeDocument/2006/relationships/image" Target="../media/image83.wmf"/><Relationship Id="rId9" Type="http://schemas.openxmlformats.org/officeDocument/2006/relationships/oleObject" Target="../embeddings/oleObject113.bin"/></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14.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88.wmf"/><Relationship Id="rId5" Type="http://schemas.openxmlformats.org/officeDocument/2006/relationships/oleObject" Target="../embeddings/oleObject115.bin"/><Relationship Id="rId4" Type="http://schemas.openxmlformats.org/officeDocument/2006/relationships/image" Target="../media/image87.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22.wmf"/><Relationship Id="rId13" Type="http://schemas.openxmlformats.org/officeDocument/2006/relationships/oleObject" Target="../embeddings/oleObject120.bin"/><Relationship Id="rId18" Type="http://schemas.openxmlformats.org/officeDocument/2006/relationships/image" Target="../media/image92.wmf"/><Relationship Id="rId3" Type="http://schemas.openxmlformats.org/officeDocument/2006/relationships/audio" Target="../media/audio1.wav"/><Relationship Id="rId7" Type="http://schemas.openxmlformats.org/officeDocument/2006/relationships/oleObject" Target="../embeddings/oleObject117.bin"/><Relationship Id="rId12" Type="http://schemas.openxmlformats.org/officeDocument/2006/relationships/image" Target="../media/image39.wmf"/><Relationship Id="rId17" Type="http://schemas.openxmlformats.org/officeDocument/2006/relationships/oleObject" Target="../embeddings/oleObject122.bin"/><Relationship Id="rId2" Type="http://schemas.openxmlformats.org/officeDocument/2006/relationships/slideLayout" Target="../slideLayouts/slideLayout7.xml"/><Relationship Id="rId16" Type="http://schemas.openxmlformats.org/officeDocument/2006/relationships/image" Target="../media/image91.wmf"/><Relationship Id="rId1" Type="http://schemas.openxmlformats.org/officeDocument/2006/relationships/vmlDrawing" Target="../drawings/vmlDrawing25.vml"/><Relationship Id="rId6" Type="http://schemas.openxmlformats.org/officeDocument/2006/relationships/image" Target="../media/image89.wmf"/><Relationship Id="rId11" Type="http://schemas.openxmlformats.org/officeDocument/2006/relationships/oleObject" Target="../embeddings/oleObject119.bin"/><Relationship Id="rId5" Type="http://schemas.openxmlformats.org/officeDocument/2006/relationships/oleObject" Target="../embeddings/oleObject116.bin"/><Relationship Id="rId15" Type="http://schemas.openxmlformats.org/officeDocument/2006/relationships/oleObject" Target="../embeddings/oleObject121.bin"/><Relationship Id="rId10" Type="http://schemas.openxmlformats.org/officeDocument/2006/relationships/image" Target="../media/image40.wmf"/><Relationship Id="rId4" Type="http://schemas.openxmlformats.org/officeDocument/2006/relationships/image" Target="../media/image93.jpeg"/><Relationship Id="rId9" Type="http://schemas.openxmlformats.org/officeDocument/2006/relationships/oleObject" Target="../embeddings/oleObject118.bin"/><Relationship Id="rId14" Type="http://schemas.openxmlformats.org/officeDocument/2006/relationships/image" Target="../media/image90.wmf"/></Relationships>
</file>

<file path=ppt/slides/_rels/slide41.xml.rels><?xml version="1.0" encoding="UTF-8" standalone="yes"?>
<Relationships xmlns="http://schemas.openxmlformats.org/package/2006/relationships"><Relationship Id="rId8" Type="http://schemas.openxmlformats.org/officeDocument/2006/relationships/image" Target="../media/image96.wmf"/><Relationship Id="rId13" Type="http://schemas.openxmlformats.org/officeDocument/2006/relationships/oleObject" Target="../embeddings/oleObject128.bin"/><Relationship Id="rId18" Type="http://schemas.openxmlformats.org/officeDocument/2006/relationships/image" Target="../media/image101.wmf"/><Relationship Id="rId3" Type="http://schemas.openxmlformats.org/officeDocument/2006/relationships/oleObject" Target="../embeddings/oleObject123.bin"/><Relationship Id="rId7" Type="http://schemas.openxmlformats.org/officeDocument/2006/relationships/oleObject" Target="../embeddings/oleObject125.bin"/><Relationship Id="rId12" Type="http://schemas.openxmlformats.org/officeDocument/2006/relationships/image" Target="../media/image98.wmf"/><Relationship Id="rId17" Type="http://schemas.openxmlformats.org/officeDocument/2006/relationships/oleObject" Target="../embeddings/oleObject130.bin"/><Relationship Id="rId2" Type="http://schemas.openxmlformats.org/officeDocument/2006/relationships/slideLayout" Target="../slideLayouts/slideLayout7.xml"/><Relationship Id="rId16" Type="http://schemas.openxmlformats.org/officeDocument/2006/relationships/image" Target="../media/image100.wmf"/><Relationship Id="rId1" Type="http://schemas.openxmlformats.org/officeDocument/2006/relationships/vmlDrawing" Target="../drawings/vmlDrawing26.vml"/><Relationship Id="rId6" Type="http://schemas.openxmlformats.org/officeDocument/2006/relationships/image" Target="../media/image95.wmf"/><Relationship Id="rId11" Type="http://schemas.openxmlformats.org/officeDocument/2006/relationships/oleObject" Target="../embeddings/oleObject127.bin"/><Relationship Id="rId5" Type="http://schemas.openxmlformats.org/officeDocument/2006/relationships/oleObject" Target="../embeddings/oleObject124.bin"/><Relationship Id="rId15" Type="http://schemas.openxmlformats.org/officeDocument/2006/relationships/oleObject" Target="../embeddings/oleObject129.bin"/><Relationship Id="rId10" Type="http://schemas.openxmlformats.org/officeDocument/2006/relationships/image" Target="../media/image97.wmf"/><Relationship Id="rId4" Type="http://schemas.openxmlformats.org/officeDocument/2006/relationships/image" Target="../media/image94.wmf"/><Relationship Id="rId9" Type="http://schemas.openxmlformats.org/officeDocument/2006/relationships/oleObject" Target="../embeddings/oleObject126.bin"/><Relationship Id="rId14" Type="http://schemas.openxmlformats.org/officeDocument/2006/relationships/image" Target="../media/image99.wmf"/></Relationships>
</file>

<file path=ppt/slides/_rels/slide42.xml.rels><?xml version="1.0" encoding="UTF-8" standalone="yes"?>
<Relationships xmlns="http://schemas.openxmlformats.org/package/2006/relationships"><Relationship Id="rId8" Type="http://schemas.openxmlformats.org/officeDocument/2006/relationships/image" Target="../media/image97.wmf"/><Relationship Id="rId3" Type="http://schemas.openxmlformats.org/officeDocument/2006/relationships/oleObject" Target="../embeddings/oleObject131.bin"/><Relationship Id="rId7" Type="http://schemas.openxmlformats.org/officeDocument/2006/relationships/oleObject" Target="../embeddings/oleObject133.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95.wmf"/><Relationship Id="rId5" Type="http://schemas.openxmlformats.org/officeDocument/2006/relationships/oleObject" Target="../embeddings/oleObject132.bin"/><Relationship Id="rId10" Type="http://schemas.openxmlformats.org/officeDocument/2006/relationships/image" Target="../media/image100.wmf"/><Relationship Id="rId4" Type="http://schemas.openxmlformats.org/officeDocument/2006/relationships/image" Target="../media/image94.wmf"/><Relationship Id="rId9" Type="http://schemas.openxmlformats.org/officeDocument/2006/relationships/oleObject" Target="../embeddings/oleObject134.bin"/></Relationships>
</file>

<file path=ppt/slides/_rels/slide43.xml.rels><?xml version="1.0" encoding="UTF-8" standalone="yes"?>
<Relationships xmlns="http://schemas.openxmlformats.org/package/2006/relationships"><Relationship Id="rId8" Type="http://schemas.openxmlformats.org/officeDocument/2006/relationships/image" Target="../media/image103.wmf"/><Relationship Id="rId3" Type="http://schemas.openxmlformats.org/officeDocument/2006/relationships/audio" Target="../media/audio1.wav"/><Relationship Id="rId7" Type="http://schemas.openxmlformats.org/officeDocument/2006/relationships/oleObject" Target="../embeddings/oleObject136.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102.wmf"/><Relationship Id="rId5" Type="http://schemas.openxmlformats.org/officeDocument/2006/relationships/oleObject" Target="../embeddings/oleObject135.bin"/><Relationship Id="rId4" Type="http://schemas.openxmlformats.org/officeDocument/2006/relationships/image" Target="../media/image93.jpeg"/></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37.bin"/><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105.wmf"/><Relationship Id="rId5" Type="http://schemas.openxmlformats.org/officeDocument/2006/relationships/oleObject" Target="../embeddings/oleObject138.bin"/><Relationship Id="rId4" Type="http://schemas.openxmlformats.org/officeDocument/2006/relationships/image" Target="../media/image104.wmf"/></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141.bin"/><Relationship Id="rId3" Type="http://schemas.openxmlformats.org/officeDocument/2006/relationships/audio" Target="../media/audio1.wav"/><Relationship Id="rId7" Type="http://schemas.openxmlformats.org/officeDocument/2006/relationships/image" Target="../media/image107.wmf"/><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oleObject" Target="../embeddings/oleObject140.bin"/><Relationship Id="rId5" Type="http://schemas.openxmlformats.org/officeDocument/2006/relationships/image" Target="../media/image106.wmf"/><Relationship Id="rId4" Type="http://schemas.openxmlformats.org/officeDocument/2006/relationships/oleObject" Target="../embeddings/oleObject139.bin"/><Relationship Id="rId9" Type="http://schemas.openxmlformats.org/officeDocument/2006/relationships/image" Target="../media/image108.wmf"/></Relationships>
</file>

<file path=ppt/slides/_rels/slide46.xml.rels><?xml version="1.0" encoding="UTF-8" standalone="yes"?>
<Relationships xmlns="http://schemas.openxmlformats.org/package/2006/relationships"><Relationship Id="rId8" Type="http://schemas.openxmlformats.org/officeDocument/2006/relationships/oleObject" Target="../embeddings/oleObject143.bin"/><Relationship Id="rId13" Type="http://schemas.openxmlformats.org/officeDocument/2006/relationships/image" Target="../media/image112.wmf"/><Relationship Id="rId3" Type="http://schemas.openxmlformats.org/officeDocument/2006/relationships/audio" Target="../media/audio1.wav"/><Relationship Id="rId7" Type="http://schemas.openxmlformats.org/officeDocument/2006/relationships/image" Target="../media/image109.wmf"/><Relationship Id="rId12" Type="http://schemas.openxmlformats.org/officeDocument/2006/relationships/oleObject" Target="../embeddings/oleObject145.bin"/><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oleObject" Target="../embeddings/oleObject142.bin"/><Relationship Id="rId11" Type="http://schemas.openxmlformats.org/officeDocument/2006/relationships/image" Target="../media/image111.wmf"/><Relationship Id="rId5" Type="http://schemas.openxmlformats.org/officeDocument/2006/relationships/audio" Target="../media/audio5.wav"/><Relationship Id="rId10" Type="http://schemas.openxmlformats.org/officeDocument/2006/relationships/oleObject" Target="../embeddings/oleObject144.bin"/><Relationship Id="rId4" Type="http://schemas.openxmlformats.org/officeDocument/2006/relationships/audio" Target="../media/audio3.wav"/><Relationship Id="rId9" Type="http://schemas.openxmlformats.org/officeDocument/2006/relationships/image" Target="../media/image110.wmf"/></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148.bin"/><Relationship Id="rId3" Type="http://schemas.openxmlformats.org/officeDocument/2006/relationships/audio" Target="../media/audio1.wav"/><Relationship Id="rId7" Type="http://schemas.openxmlformats.org/officeDocument/2006/relationships/image" Target="../media/image114.wmf"/><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oleObject" Target="../embeddings/oleObject147.bin"/><Relationship Id="rId5" Type="http://schemas.openxmlformats.org/officeDocument/2006/relationships/image" Target="../media/image113.wmf"/><Relationship Id="rId4" Type="http://schemas.openxmlformats.org/officeDocument/2006/relationships/oleObject" Target="../embeddings/oleObject146.bin"/><Relationship Id="rId9" Type="http://schemas.openxmlformats.org/officeDocument/2006/relationships/image" Target="../media/image115.wmf"/></Relationships>
</file>

<file path=ppt/slides/_rels/slide48.xml.rels><?xml version="1.0" encoding="UTF-8" standalone="yes"?>
<Relationships xmlns="http://schemas.openxmlformats.org/package/2006/relationships"><Relationship Id="rId8" Type="http://schemas.openxmlformats.org/officeDocument/2006/relationships/image" Target="../media/image118.wmf"/><Relationship Id="rId13" Type="http://schemas.openxmlformats.org/officeDocument/2006/relationships/oleObject" Target="../embeddings/oleObject154.bin"/><Relationship Id="rId3" Type="http://schemas.openxmlformats.org/officeDocument/2006/relationships/oleObject" Target="../embeddings/oleObject149.bin"/><Relationship Id="rId7" Type="http://schemas.openxmlformats.org/officeDocument/2006/relationships/oleObject" Target="../embeddings/oleObject151.bin"/><Relationship Id="rId12" Type="http://schemas.openxmlformats.org/officeDocument/2006/relationships/image" Target="../media/image120.wmf"/><Relationship Id="rId2" Type="http://schemas.openxmlformats.org/officeDocument/2006/relationships/slideLayout" Target="../slideLayouts/slideLayout7.xml"/><Relationship Id="rId16" Type="http://schemas.openxmlformats.org/officeDocument/2006/relationships/image" Target="../media/image78.wmf"/><Relationship Id="rId1" Type="http://schemas.openxmlformats.org/officeDocument/2006/relationships/vmlDrawing" Target="../drawings/vmlDrawing33.vml"/><Relationship Id="rId6" Type="http://schemas.openxmlformats.org/officeDocument/2006/relationships/image" Target="../media/image117.wmf"/><Relationship Id="rId11" Type="http://schemas.openxmlformats.org/officeDocument/2006/relationships/oleObject" Target="../embeddings/oleObject153.bin"/><Relationship Id="rId5" Type="http://schemas.openxmlformats.org/officeDocument/2006/relationships/oleObject" Target="../embeddings/oleObject150.bin"/><Relationship Id="rId15" Type="http://schemas.openxmlformats.org/officeDocument/2006/relationships/oleObject" Target="../embeddings/oleObject155.bin"/><Relationship Id="rId10" Type="http://schemas.openxmlformats.org/officeDocument/2006/relationships/image" Target="../media/image119.wmf"/><Relationship Id="rId4" Type="http://schemas.openxmlformats.org/officeDocument/2006/relationships/image" Target="../media/image116.wmf"/><Relationship Id="rId9" Type="http://schemas.openxmlformats.org/officeDocument/2006/relationships/oleObject" Target="../embeddings/oleObject152.bin"/><Relationship Id="rId14" Type="http://schemas.openxmlformats.org/officeDocument/2006/relationships/image" Target="../media/image121.w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56.bin"/><Relationship Id="rId2" Type="http://schemas.openxmlformats.org/officeDocument/2006/relationships/slideLayout" Target="../slideLayouts/slideLayout7.xml"/><Relationship Id="rId1" Type="http://schemas.openxmlformats.org/officeDocument/2006/relationships/vmlDrawing" Target="../drawings/vmlDrawing34.vml"/><Relationship Id="rId6" Type="http://schemas.openxmlformats.org/officeDocument/2006/relationships/image" Target="../media/image123.wmf"/><Relationship Id="rId5" Type="http://schemas.openxmlformats.org/officeDocument/2006/relationships/oleObject" Target="../embeddings/oleObject157.bin"/><Relationship Id="rId4" Type="http://schemas.openxmlformats.org/officeDocument/2006/relationships/image" Target="../media/image122.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3.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image" Target="../media/image2.wmf"/></Relationships>
</file>

<file path=ppt/slides/_rels/slide50.xml.rels><?xml version="1.0" encoding="UTF-8" standalone="yes"?>
<Relationships xmlns="http://schemas.openxmlformats.org/package/2006/relationships"><Relationship Id="rId8" Type="http://schemas.openxmlformats.org/officeDocument/2006/relationships/image" Target="../media/image126.wmf"/><Relationship Id="rId13" Type="http://schemas.openxmlformats.org/officeDocument/2006/relationships/oleObject" Target="../embeddings/oleObject163.bin"/><Relationship Id="rId18" Type="http://schemas.openxmlformats.org/officeDocument/2006/relationships/oleObject" Target="../embeddings/oleObject166.bin"/><Relationship Id="rId3" Type="http://schemas.openxmlformats.org/officeDocument/2006/relationships/oleObject" Target="../embeddings/oleObject158.bin"/><Relationship Id="rId7" Type="http://schemas.openxmlformats.org/officeDocument/2006/relationships/oleObject" Target="../embeddings/oleObject160.bin"/><Relationship Id="rId12" Type="http://schemas.openxmlformats.org/officeDocument/2006/relationships/image" Target="../media/image121.wmf"/><Relationship Id="rId17" Type="http://schemas.openxmlformats.org/officeDocument/2006/relationships/oleObject" Target="../embeddings/oleObject165.bin"/><Relationship Id="rId2" Type="http://schemas.openxmlformats.org/officeDocument/2006/relationships/slideLayout" Target="../slideLayouts/slideLayout7.xml"/><Relationship Id="rId16" Type="http://schemas.openxmlformats.org/officeDocument/2006/relationships/image" Target="../media/image119.wmf"/><Relationship Id="rId1" Type="http://schemas.openxmlformats.org/officeDocument/2006/relationships/vmlDrawing" Target="../drawings/vmlDrawing35.vml"/><Relationship Id="rId6" Type="http://schemas.openxmlformats.org/officeDocument/2006/relationships/image" Target="../media/image125.wmf"/><Relationship Id="rId11" Type="http://schemas.openxmlformats.org/officeDocument/2006/relationships/oleObject" Target="../embeddings/oleObject162.bin"/><Relationship Id="rId5" Type="http://schemas.openxmlformats.org/officeDocument/2006/relationships/oleObject" Target="../embeddings/oleObject159.bin"/><Relationship Id="rId15" Type="http://schemas.openxmlformats.org/officeDocument/2006/relationships/oleObject" Target="../embeddings/oleObject164.bin"/><Relationship Id="rId10" Type="http://schemas.openxmlformats.org/officeDocument/2006/relationships/image" Target="../media/image127.wmf"/><Relationship Id="rId19" Type="http://schemas.openxmlformats.org/officeDocument/2006/relationships/image" Target="../media/image128.wmf"/><Relationship Id="rId4" Type="http://schemas.openxmlformats.org/officeDocument/2006/relationships/image" Target="../media/image124.wmf"/><Relationship Id="rId9" Type="http://schemas.openxmlformats.org/officeDocument/2006/relationships/oleObject" Target="../embeddings/oleObject161.bin"/><Relationship Id="rId14" Type="http://schemas.openxmlformats.org/officeDocument/2006/relationships/image" Target="../media/image123.wmf"/></Relationships>
</file>

<file path=ppt/slides/_rels/slide51.xml.rels><?xml version="1.0" encoding="UTF-8" standalone="yes"?>
<Relationships xmlns="http://schemas.openxmlformats.org/package/2006/relationships"><Relationship Id="rId8" Type="http://schemas.openxmlformats.org/officeDocument/2006/relationships/image" Target="../media/image130.wmf"/><Relationship Id="rId13" Type="http://schemas.openxmlformats.org/officeDocument/2006/relationships/oleObject" Target="../embeddings/oleObject171.bin"/><Relationship Id="rId3" Type="http://schemas.openxmlformats.org/officeDocument/2006/relationships/image" Target="../media/image6.jpeg"/><Relationship Id="rId7" Type="http://schemas.openxmlformats.org/officeDocument/2006/relationships/oleObject" Target="../embeddings/oleObject168.bin"/><Relationship Id="rId12" Type="http://schemas.openxmlformats.org/officeDocument/2006/relationships/image" Target="../media/image132.wmf"/><Relationship Id="rId2" Type="http://schemas.openxmlformats.org/officeDocument/2006/relationships/slideLayout" Target="../slideLayouts/slideLayout7.xml"/><Relationship Id="rId16" Type="http://schemas.openxmlformats.org/officeDocument/2006/relationships/image" Target="../media/image134.wmf"/><Relationship Id="rId1" Type="http://schemas.openxmlformats.org/officeDocument/2006/relationships/vmlDrawing" Target="../drawings/vmlDrawing36.vml"/><Relationship Id="rId6" Type="http://schemas.openxmlformats.org/officeDocument/2006/relationships/image" Target="../media/image129.wmf"/><Relationship Id="rId11" Type="http://schemas.openxmlformats.org/officeDocument/2006/relationships/oleObject" Target="../embeddings/oleObject170.bin"/><Relationship Id="rId5" Type="http://schemas.openxmlformats.org/officeDocument/2006/relationships/oleObject" Target="../embeddings/oleObject167.bin"/><Relationship Id="rId15" Type="http://schemas.openxmlformats.org/officeDocument/2006/relationships/oleObject" Target="../embeddings/oleObject172.bin"/><Relationship Id="rId10" Type="http://schemas.openxmlformats.org/officeDocument/2006/relationships/image" Target="../media/image131.wmf"/><Relationship Id="rId4" Type="http://schemas.openxmlformats.org/officeDocument/2006/relationships/image" Target="../media/image135.png"/><Relationship Id="rId9" Type="http://schemas.openxmlformats.org/officeDocument/2006/relationships/oleObject" Target="../embeddings/oleObject169.bin"/><Relationship Id="rId14" Type="http://schemas.openxmlformats.org/officeDocument/2006/relationships/image" Target="../media/image133.wmf"/></Relationships>
</file>

<file path=ppt/slides/_rels/slide52.xml.rels><?xml version="1.0" encoding="UTF-8" standalone="yes"?>
<Relationships xmlns="http://schemas.openxmlformats.org/package/2006/relationships"><Relationship Id="rId8" Type="http://schemas.openxmlformats.org/officeDocument/2006/relationships/image" Target="../media/image121.wmf"/><Relationship Id="rId13" Type="http://schemas.openxmlformats.org/officeDocument/2006/relationships/image" Target="../media/image123.wmf"/><Relationship Id="rId3" Type="http://schemas.openxmlformats.org/officeDocument/2006/relationships/oleObject" Target="../embeddings/oleObject173.bin"/><Relationship Id="rId7" Type="http://schemas.openxmlformats.org/officeDocument/2006/relationships/oleObject" Target="../embeddings/oleObject175.bin"/><Relationship Id="rId12" Type="http://schemas.openxmlformats.org/officeDocument/2006/relationships/oleObject" Target="../embeddings/oleObject178.bin"/><Relationship Id="rId17" Type="http://schemas.openxmlformats.org/officeDocument/2006/relationships/image" Target="../media/image139.wmf"/><Relationship Id="rId2" Type="http://schemas.openxmlformats.org/officeDocument/2006/relationships/slideLayout" Target="../slideLayouts/slideLayout2.xml"/><Relationship Id="rId16" Type="http://schemas.openxmlformats.org/officeDocument/2006/relationships/oleObject" Target="../embeddings/oleObject180.bin"/><Relationship Id="rId1" Type="http://schemas.openxmlformats.org/officeDocument/2006/relationships/vmlDrawing" Target="../drawings/vmlDrawing37.vml"/><Relationship Id="rId6" Type="http://schemas.openxmlformats.org/officeDocument/2006/relationships/image" Target="../media/image137.wmf"/><Relationship Id="rId11" Type="http://schemas.openxmlformats.org/officeDocument/2006/relationships/oleObject" Target="../embeddings/oleObject177.bin"/><Relationship Id="rId5" Type="http://schemas.openxmlformats.org/officeDocument/2006/relationships/oleObject" Target="../embeddings/oleObject174.bin"/><Relationship Id="rId15" Type="http://schemas.openxmlformats.org/officeDocument/2006/relationships/image" Target="../media/image138.wmf"/><Relationship Id="rId10" Type="http://schemas.openxmlformats.org/officeDocument/2006/relationships/image" Target="../media/image119.wmf"/><Relationship Id="rId4" Type="http://schemas.openxmlformats.org/officeDocument/2006/relationships/image" Target="../media/image136.wmf"/><Relationship Id="rId9" Type="http://schemas.openxmlformats.org/officeDocument/2006/relationships/oleObject" Target="../embeddings/oleObject176.bin"/><Relationship Id="rId14" Type="http://schemas.openxmlformats.org/officeDocument/2006/relationships/oleObject" Target="../embeddings/oleObject179.bin"/></Relationships>
</file>

<file path=ppt/slides/_rels/slide53.xml.rels><?xml version="1.0" encoding="UTF-8" standalone="yes"?>
<Relationships xmlns="http://schemas.openxmlformats.org/package/2006/relationships"><Relationship Id="rId8" Type="http://schemas.openxmlformats.org/officeDocument/2006/relationships/image" Target="../media/image141.wmf"/><Relationship Id="rId3" Type="http://schemas.openxmlformats.org/officeDocument/2006/relationships/image" Target="../media/image6.jpeg"/><Relationship Id="rId7" Type="http://schemas.openxmlformats.org/officeDocument/2006/relationships/oleObject" Target="../embeddings/oleObject182.bin"/><Relationship Id="rId2" Type="http://schemas.openxmlformats.org/officeDocument/2006/relationships/slideLayout" Target="../slideLayouts/slideLayout7.xml"/><Relationship Id="rId1" Type="http://schemas.openxmlformats.org/officeDocument/2006/relationships/vmlDrawing" Target="../drawings/vmlDrawing38.vml"/><Relationship Id="rId6" Type="http://schemas.openxmlformats.org/officeDocument/2006/relationships/image" Target="../media/image140.wmf"/><Relationship Id="rId5" Type="http://schemas.openxmlformats.org/officeDocument/2006/relationships/oleObject" Target="../embeddings/oleObject181.bin"/><Relationship Id="rId10" Type="http://schemas.openxmlformats.org/officeDocument/2006/relationships/image" Target="../media/image142.wmf"/><Relationship Id="rId4" Type="http://schemas.openxmlformats.org/officeDocument/2006/relationships/image" Target="../media/image135.png"/><Relationship Id="rId9" Type="http://schemas.openxmlformats.org/officeDocument/2006/relationships/oleObject" Target="../embeddings/oleObject183.bin"/></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186.bin"/><Relationship Id="rId13" Type="http://schemas.openxmlformats.org/officeDocument/2006/relationships/image" Target="../media/image147.wmf"/><Relationship Id="rId18" Type="http://schemas.openxmlformats.org/officeDocument/2006/relationships/oleObject" Target="../embeddings/oleObject192.bin"/><Relationship Id="rId3" Type="http://schemas.openxmlformats.org/officeDocument/2006/relationships/audio" Target="../media/audio1.wav"/><Relationship Id="rId21" Type="http://schemas.openxmlformats.org/officeDocument/2006/relationships/image" Target="../media/image150.wmf"/><Relationship Id="rId7" Type="http://schemas.openxmlformats.org/officeDocument/2006/relationships/image" Target="../media/image144.wmf"/><Relationship Id="rId12" Type="http://schemas.openxmlformats.org/officeDocument/2006/relationships/oleObject" Target="../embeddings/oleObject188.bin"/><Relationship Id="rId17" Type="http://schemas.openxmlformats.org/officeDocument/2006/relationships/oleObject" Target="../embeddings/oleObject191.bin"/><Relationship Id="rId2" Type="http://schemas.openxmlformats.org/officeDocument/2006/relationships/slideLayout" Target="../slideLayouts/slideLayout7.xml"/><Relationship Id="rId16" Type="http://schemas.openxmlformats.org/officeDocument/2006/relationships/oleObject" Target="../embeddings/oleObject190.bin"/><Relationship Id="rId20" Type="http://schemas.openxmlformats.org/officeDocument/2006/relationships/oleObject" Target="../embeddings/oleObject193.bin"/><Relationship Id="rId1" Type="http://schemas.openxmlformats.org/officeDocument/2006/relationships/vmlDrawing" Target="../drawings/vmlDrawing39.vml"/><Relationship Id="rId6" Type="http://schemas.openxmlformats.org/officeDocument/2006/relationships/oleObject" Target="../embeddings/oleObject185.bin"/><Relationship Id="rId11" Type="http://schemas.openxmlformats.org/officeDocument/2006/relationships/image" Target="../media/image146.wmf"/><Relationship Id="rId24" Type="http://schemas.openxmlformats.org/officeDocument/2006/relationships/image" Target="../media/image93.jpeg"/><Relationship Id="rId5" Type="http://schemas.openxmlformats.org/officeDocument/2006/relationships/image" Target="../media/image143.wmf"/><Relationship Id="rId15" Type="http://schemas.openxmlformats.org/officeDocument/2006/relationships/image" Target="../media/image148.wmf"/><Relationship Id="rId23" Type="http://schemas.openxmlformats.org/officeDocument/2006/relationships/oleObject" Target="../embeddings/oleObject195.bin"/><Relationship Id="rId10" Type="http://schemas.openxmlformats.org/officeDocument/2006/relationships/oleObject" Target="../embeddings/oleObject187.bin"/><Relationship Id="rId19" Type="http://schemas.openxmlformats.org/officeDocument/2006/relationships/image" Target="../media/image149.wmf"/><Relationship Id="rId4" Type="http://schemas.openxmlformats.org/officeDocument/2006/relationships/oleObject" Target="../embeddings/oleObject184.bin"/><Relationship Id="rId9" Type="http://schemas.openxmlformats.org/officeDocument/2006/relationships/image" Target="../media/image145.wmf"/><Relationship Id="rId14" Type="http://schemas.openxmlformats.org/officeDocument/2006/relationships/oleObject" Target="../embeddings/oleObject189.bin"/><Relationship Id="rId22" Type="http://schemas.openxmlformats.org/officeDocument/2006/relationships/oleObject" Target="../embeddings/oleObject194.bin"/></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196.bin"/><Relationship Id="rId7" Type="http://schemas.openxmlformats.org/officeDocument/2006/relationships/image" Target="../media/image153.wmf"/><Relationship Id="rId2" Type="http://schemas.openxmlformats.org/officeDocument/2006/relationships/slideLayout" Target="../slideLayouts/slideLayout7.xml"/><Relationship Id="rId1" Type="http://schemas.openxmlformats.org/officeDocument/2006/relationships/vmlDrawing" Target="../drawings/vmlDrawing40.vml"/><Relationship Id="rId6" Type="http://schemas.openxmlformats.org/officeDocument/2006/relationships/oleObject" Target="../embeddings/oleObject197.bin"/><Relationship Id="rId5" Type="http://schemas.openxmlformats.org/officeDocument/2006/relationships/image" Target="../media/image151.jpeg"/><Relationship Id="rId4" Type="http://schemas.openxmlformats.org/officeDocument/2006/relationships/image" Target="../media/image152.wmf"/></Relationships>
</file>

<file path=ppt/slides/_rels/slide56.xml.rels><?xml version="1.0" encoding="UTF-8" standalone="yes"?>
<Relationships xmlns="http://schemas.openxmlformats.org/package/2006/relationships"><Relationship Id="rId8" Type="http://schemas.openxmlformats.org/officeDocument/2006/relationships/image" Target="../media/image156.wmf"/><Relationship Id="rId13" Type="http://schemas.openxmlformats.org/officeDocument/2006/relationships/oleObject" Target="../embeddings/oleObject203.bin"/><Relationship Id="rId3" Type="http://schemas.openxmlformats.org/officeDocument/2006/relationships/oleObject" Target="../embeddings/oleObject198.bin"/><Relationship Id="rId7" Type="http://schemas.openxmlformats.org/officeDocument/2006/relationships/oleObject" Target="../embeddings/oleObject200.bin"/><Relationship Id="rId12" Type="http://schemas.openxmlformats.org/officeDocument/2006/relationships/image" Target="../media/image158.wmf"/><Relationship Id="rId2" Type="http://schemas.openxmlformats.org/officeDocument/2006/relationships/slideLayout" Target="../slideLayouts/slideLayout7.xml"/><Relationship Id="rId1" Type="http://schemas.openxmlformats.org/officeDocument/2006/relationships/vmlDrawing" Target="../drawings/vmlDrawing41.vml"/><Relationship Id="rId6" Type="http://schemas.openxmlformats.org/officeDocument/2006/relationships/image" Target="../media/image155.wmf"/><Relationship Id="rId11" Type="http://schemas.openxmlformats.org/officeDocument/2006/relationships/oleObject" Target="../embeddings/oleObject202.bin"/><Relationship Id="rId5" Type="http://schemas.openxmlformats.org/officeDocument/2006/relationships/oleObject" Target="../embeddings/oleObject199.bin"/><Relationship Id="rId10" Type="http://schemas.openxmlformats.org/officeDocument/2006/relationships/image" Target="../media/image157.wmf"/><Relationship Id="rId4" Type="http://schemas.openxmlformats.org/officeDocument/2006/relationships/image" Target="../media/image154.wmf"/><Relationship Id="rId9" Type="http://schemas.openxmlformats.org/officeDocument/2006/relationships/oleObject" Target="../embeddings/oleObject201.bin"/><Relationship Id="rId14" Type="http://schemas.openxmlformats.org/officeDocument/2006/relationships/image" Target="../media/image159.wmf"/></Relationships>
</file>

<file path=ppt/slides/_rels/slide57.xml.rels><?xml version="1.0" encoding="UTF-8" standalone="yes"?>
<Relationships xmlns="http://schemas.openxmlformats.org/package/2006/relationships"><Relationship Id="rId8" Type="http://schemas.openxmlformats.org/officeDocument/2006/relationships/image" Target="../media/image162.wmf"/><Relationship Id="rId13" Type="http://schemas.openxmlformats.org/officeDocument/2006/relationships/oleObject" Target="../embeddings/oleObject209.bin"/><Relationship Id="rId18" Type="http://schemas.openxmlformats.org/officeDocument/2006/relationships/image" Target="../media/image165.wmf"/><Relationship Id="rId26" Type="http://schemas.openxmlformats.org/officeDocument/2006/relationships/image" Target="../media/image168.wmf"/><Relationship Id="rId3" Type="http://schemas.openxmlformats.org/officeDocument/2006/relationships/oleObject" Target="../embeddings/oleObject204.bin"/><Relationship Id="rId21" Type="http://schemas.openxmlformats.org/officeDocument/2006/relationships/oleObject" Target="../embeddings/oleObject213.bin"/><Relationship Id="rId7" Type="http://schemas.openxmlformats.org/officeDocument/2006/relationships/oleObject" Target="../embeddings/oleObject206.bin"/><Relationship Id="rId12" Type="http://schemas.openxmlformats.org/officeDocument/2006/relationships/image" Target="../media/image164.wmf"/><Relationship Id="rId17" Type="http://schemas.openxmlformats.org/officeDocument/2006/relationships/oleObject" Target="../embeddings/oleObject211.bin"/><Relationship Id="rId25" Type="http://schemas.openxmlformats.org/officeDocument/2006/relationships/oleObject" Target="../embeddings/oleObject215.bin"/><Relationship Id="rId2" Type="http://schemas.openxmlformats.org/officeDocument/2006/relationships/slideLayout" Target="../slideLayouts/slideLayout7.xml"/><Relationship Id="rId16" Type="http://schemas.openxmlformats.org/officeDocument/2006/relationships/image" Target="../media/image155.wmf"/><Relationship Id="rId20" Type="http://schemas.openxmlformats.org/officeDocument/2006/relationships/image" Target="../media/image157.wmf"/><Relationship Id="rId1" Type="http://schemas.openxmlformats.org/officeDocument/2006/relationships/vmlDrawing" Target="../drawings/vmlDrawing42.vml"/><Relationship Id="rId6" Type="http://schemas.openxmlformats.org/officeDocument/2006/relationships/image" Target="../media/image161.wmf"/><Relationship Id="rId11" Type="http://schemas.openxmlformats.org/officeDocument/2006/relationships/oleObject" Target="../embeddings/oleObject208.bin"/><Relationship Id="rId24" Type="http://schemas.openxmlformats.org/officeDocument/2006/relationships/image" Target="../media/image167.wmf"/><Relationship Id="rId5" Type="http://schemas.openxmlformats.org/officeDocument/2006/relationships/oleObject" Target="../embeddings/oleObject205.bin"/><Relationship Id="rId15" Type="http://schemas.openxmlformats.org/officeDocument/2006/relationships/oleObject" Target="../embeddings/oleObject210.bin"/><Relationship Id="rId23" Type="http://schemas.openxmlformats.org/officeDocument/2006/relationships/oleObject" Target="../embeddings/oleObject214.bin"/><Relationship Id="rId28" Type="http://schemas.openxmlformats.org/officeDocument/2006/relationships/image" Target="../media/image169.wmf"/><Relationship Id="rId10" Type="http://schemas.openxmlformats.org/officeDocument/2006/relationships/image" Target="../media/image163.wmf"/><Relationship Id="rId19" Type="http://schemas.openxmlformats.org/officeDocument/2006/relationships/oleObject" Target="../embeddings/oleObject212.bin"/><Relationship Id="rId4" Type="http://schemas.openxmlformats.org/officeDocument/2006/relationships/image" Target="../media/image160.wmf"/><Relationship Id="rId9" Type="http://schemas.openxmlformats.org/officeDocument/2006/relationships/oleObject" Target="../embeddings/oleObject207.bin"/><Relationship Id="rId14" Type="http://schemas.openxmlformats.org/officeDocument/2006/relationships/image" Target="../media/image121.wmf"/><Relationship Id="rId22" Type="http://schemas.openxmlformats.org/officeDocument/2006/relationships/image" Target="../media/image166.wmf"/><Relationship Id="rId27" Type="http://schemas.openxmlformats.org/officeDocument/2006/relationships/oleObject" Target="../embeddings/oleObject216.bin"/></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172.wmf"/><Relationship Id="rId13" Type="http://schemas.openxmlformats.org/officeDocument/2006/relationships/oleObject" Target="../embeddings/oleObject222.bin"/><Relationship Id="rId3" Type="http://schemas.openxmlformats.org/officeDocument/2006/relationships/oleObject" Target="../embeddings/oleObject217.bin"/><Relationship Id="rId7" Type="http://schemas.openxmlformats.org/officeDocument/2006/relationships/oleObject" Target="../embeddings/oleObject219.bin"/><Relationship Id="rId12" Type="http://schemas.openxmlformats.org/officeDocument/2006/relationships/image" Target="../media/image174.wmf"/><Relationship Id="rId2" Type="http://schemas.openxmlformats.org/officeDocument/2006/relationships/slideLayout" Target="../slideLayouts/slideLayout7.xml"/><Relationship Id="rId1" Type="http://schemas.openxmlformats.org/officeDocument/2006/relationships/vmlDrawing" Target="../drawings/vmlDrawing43.vml"/><Relationship Id="rId6" Type="http://schemas.openxmlformats.org/officeDocument/2006/relationships/image" Target="../media/image171.wmf"/><Relationship Id="rId11" Type="http://schemas.openxmlformats.org/officeDocument/2006/relationships/oleObject" Target="../embeddings/oleObject221.bin"/><Relationship Id="rId5" Type="http://schemas.openxmlformats.org/officeDocument/2006/relationships/oleObject" Target="../embeddings/oleObject218.bin"/><Relationship Id="rId15" Type="http://schemas.openxmlformats.org/officeDocument/2006/relationships/image" Target="../media/image6.jpeg"/><Relationship Id="rId10" Type="http://schemas.openxmlformats.org/officeDocument/2006/relationships/image" Target="../media/image173.wmf"/><Relationship Id="rId4" Type="http://schemas.openxmlformats.org/officeDocument/2006/relationships/image" Target="../media/image170.wmf"/><Relationship Id="rId9" Type="http://schemas.openxmlformats.org/officeDocument/2006/relationships/oleObject" Target="../embeddings/oleObject220.bin"/><Relationship Id="rId14" Type="http://schemas.openxmlformats.org/officeDocument/2006/relationships/image" Target="../media/image175.wmf"/></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5.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image" Target="../media/image4.wmf"/><Relationship Id="rId4" Type="http://schemas.openxmlformats.org/officeDocument/2006/relationships/oleObject" Target="../embeddings/oleObject4.bin"/></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223.bin"/><Relationship Id="rId2" Type="http://schemas.openxmlformats.org/officeDocument/2006/relationships/slideLayout" Target="../slideLayouts/slideLayout7.xml"/><Relationship Id="rId1" Type="http://schemas.openxmlformats.org/officeDocument/2006/relationships/vmlDrawing" Target="../drawings/vmlDrawing44.vml"/><Relationship Id="rId6" Type="http://schemas.openxmlformats.org/officeDocument/2006/relationships/image" Target="../media/image177.wmf"/><Relationship Id="rId5" Type="http://schemas.openxmlformats.org/officeDocument/2006/relationships/oleObject" Target="../embeddings/oleObject224.bin"/><Relationship Id="rId4" Type="http://schemas.openxmlformats.org/officeDocument/2006/relationships/image" Target="../media/image176.wmf"/></Relationships>
</file>

<file path=ppt/slides/_rels/slide61.xml.rels><?xml version="1.0" encoding="UTF-8" standalone="yes"?>
<Relationships xmlns="http://schemas.openxmlformats.org/package/2006/relationships"><Relationship Id="rId8" Type="http://schemas.openxmlformats.org/officeDocument/2006/relationships/image" Target="../media/image180.wmf"/><Relationship Id="rId13" Type="http://schemas.openxmlformats.org/officeDocument/2006/relationships/oleObject" Target="../embeddings/oleObject230.bin"/><Relationship Id="rId3" Type="http://schemas.openxmlformats.org/officeDocument/2006/relationships/oleObject" Target="../embeddings/oleObject225.bin"/><Relationship Id="rId7" Type="http://schemas.openxmlformats.org/officeDocument/2006/relationships/oleObject" Target="../embeddings/oleObject227.bin"/><Relationship Id="rId12" Type="http://schemas.openxmlformats.org/officeDocument/2006/relationships/image" Target="../media/image160.wmf"/><Relationship Id="rId2" Type="http://schemas.openxmlformats.org/officeDocument/2006/relationships/slideLayout" Target="../slideLayouts/slideLayout7.xml"/><Relationship Id="rId16" Type="http://schemas.openxmlformats.org/officeDocument/2006/relationships/image" Target="../media/image183.wmf"/><Relationship Id="rId1" Type="http://schemas.openxmlformats.org/officeDocument/2006/relationships/vmlDrawing" Target="../drawings/vmlDrawing45.vml"/><Relationship Id="rId6" Type="http://schemas.openxmlformats.org/officeDocument/2006/relationships/image" Target="../media/image179.wmf"/><Relationship Id="rId11" Type="http://schemas.openxmlformats.org/officeDocument/2006/relationships/oleObject" Target="../embeddings/oleObject229.bin"/><Relationship Id="rId5" Type="http://schemas.openxmlformats.org/officeDocument/2006/relationships/oleObject" Target="../embeddings/oleObject226.bin"/><Relationship Id="rId15" Type="http://schemas.openxmlformats.org/officeDocument/2006/relationships/oleObject" Target="../embeddings/oleObject231.bin"/><Relationship Id="rId10" Type="http://schemas.openxmlformats.org/officeDocument/2006/relationships/image" Target="../media/image181.wmf"/><Relationship Id="rId4" Type="http://schemas.openxmlformats.org/officeDocument/2006/relationships/image" Target="../media/image178.wmf"/><Relationship Id="rId9" Type="http://schemas.openxmlformats.org/officeDocument/2006/relationships/oleObject" Target="../embeddings/oleObject228.bin"/><Relationship Id="rId14" Type="http://schemas.openxmlformats.org/officeDocument/2006/relationships/image" Target="../media/image182.wmf"/></Relationships>
</file>

<file path=ppt/slides/_rels/slide62.xml.rels><?xml version="1.0" encoding="UTF-8" standalone="yes"?>
<Relationships xmlns="http://schemas.openxmlformats.org/package/2006/relationships"><Relationship Id="rId8" Type="http://schemas.openxmlformats.org/officeDocument/2006/relationships/image" Target="../media/image171.wmf"/><Relationship Id="rId13" Type="http://schemas.openxmlformats.org/officeDocument/2006/relationships/oleObject" Target="../embeddings/oleObject237.bin"/><Relationship Id="rId18" Type="http://schemas.openxmlformats.org/officeDocument/2006/relationships/image" Target="../media/image186.wmf"/><Relationship Id="rId3" Type="http://schemas.openxmlformats.org/officeDocument/2006/relationships/oleObject" Target="../embeddings/oleObject232.bin"/><Relationship Id="rId7" Type="http://schemas.openxmlformats.org/officeDocument/2006/relationships/oleObject" Target="../embeddings/oleObject234.bin"/><Relationship Id="rId12" Type="http://schemas.openxmlformats.org/officeDocument/2006/relationships/image" Target="../media/image173.wmf"/><Relationship Id="rId17" Type="http://schemas.openxmlformats.org/officeDocument/2006/relationships/oleObject" Target="../embeddings/oleObject239.bin"/><Relationship Id="rId2" Type="http://schemas.openxmlformats.org/officeDocument/2006/relationships/slideLayout" Target="../slideLayouts/slideLayout7.xml"/><Relationship Id="rId16" Type="http://schemas.openxmlformats.org/officeDocument/2006/relationships/image" Target="../media/image185.wmf"/><Relationship Id="rId1" Type="http://schemas.openxmlformats.org/officeDocument/2006/relationships/vmlDrawing" Target="../drawings/vmlDrawing46.vml"/><Relationship Id="rId6" Type="http://schemas.openxmlformats.org/officeDocument/2006/relationships/image" Target="../media/image170.wmf"/><Relationship Id="rId11" Type="http://schemas.openxmlformats.org/officeDocument/2006/relationships/oleObject" Target="../embeddings/oleObject236.bin"/><Relationship Id="rId5" Type="http://schemas.openxmlformats.org/officeDocument/2006/relationships/oleObject" Target="../embeddings/oleObject233.bin"/><Relationship Id="rId15" Type="http://schemas.openxmlformats.org/officeDocument/2006/relationships/oleObject" Target="../embeddings/oleObject238.bin"/><Relationship Id="rId10" Type="http://schemas.openxmlformats.org/officeDocument/2006/relationships/image" Target="../media/image172.wmf"/><Relationship Id="rId4" Type="http://schemas.openxmlformats.org/officeDocument/2006/relationships/image" Target="../media/image184.wmf"/><Relationship Id="rId9" Type="http://schemas.openxmlformats.org/officeDocument/2006/relationships/oleObject" Target="../embeddings/oleObject235.bin"/><Relationship Id="rId14" Type="http://schemas.openxmlformats.org/officeDocument/2006/relationships/image" Target="../media/image174.wmf"/></Relationships>
</file>

<file path=ppt/slides/_rels/slide63.xml.rels><?xml version="1.0" encoding="UTF-8" standalone="yes"?>
<Relationships xmlns="http://schemas.openxmlformats.org/package/2006/relationships"><Relationship Id="rId8" Type="http://schemas.openxmlformats.org/officeDocument/2006/relationships/image" Target="../media/image160.wmf"/><Relationship Id="rId13" Type="http://schemas.openxmlformats.org/officeDocument/2006/relationships/oleObject" Target="../embeddings/oleObject245.bin"/><Relationship Id="rId3" Type="http://schemas.openxmlformats.org/officeDocument/2006/relationships/oleObject" Target="../embeddings/oleObject240.bin"/><Relationship Id="rId7" Type="http://schemas.openxmlformats.org/officeDocument/2006/relationships/oleObject" Target="../embeddings/oleObject242.bin"/><Relationship Id="rId12" Type="http://schemas.openxmlformats.org/officeDocument/2006/relationships/image" Target="../media/image178.wmf"/><Relationship Id="rId2" Type="http://schemas.openxmlformats.org/officeDocument/2006/relationships/slideLayout" Target="../slideLayouts/slideLayout7.xml"/><Relationship Id="rId16" Type="http://schemas.openxmlformats.org/officeDocument/2006/relationships/image" Target="../media/image122.wmf"/><Relationship Id="rId1" Type="http://schemas.openxmlformats.org/officeDocument/2006/relationships/vmlDrawing" Target="../drawings/vmlDrawing47.vml"/><Relationship Id="rId6" Type="http://schemas.openxmlformats.org/officeDocument/2006/relationships/image" Target="../media/image188.wmf"/><Relationship Id="rId11" Type="http://schemas.openxmlformats.org/officeDocument/2006/relationships/oleObject" Target="../embeddings/oleObject244.bin"/><Relationship Id="rId5" Type="http://schemas.openxmlformats.org/officeDocument/2006/relationships/oleObject" Target="../embeddings/oleObject241.bin"/><Relationship Id="rId15" Type="http://schemas.openxmlformats.org/officeDocument/2006/relationships/oleObject" Target="../embeddings/oleObject246.bin"/><Relationship Id="rId10" Type="http://schemas.openxmlformats.org/officeDocument/2006/relationships/image" Target="../media/image181.wmf"/><Relationship Id="rId4" Type="http://schemas.openxmlformats.org/officeDocument/2006/relationships/image" Target="../media/image187.wmf"/><Relationship Id="rId9" Type="http://schemas.openxmlformats.org/officeDocument/2006/relationships/oleObject" Target="../embeddings/oleObject243.bin"/><Relationship Id="rId14" Type="http://schemas.openxmlformats.org/officeDocument/2006/relationships/image" Target="../media/image179.wmf"/></Relationships>
</file>

<file path=ppt/slides/_rels/slide64.xml.rels><?xml version="1.0" encoding="UTF-8" standalone="yes"?>
<Relationships xmlns="http://schemas.openxmlformats.org/package/2006/relationships"><Relationship Id="rId8" Type="http://schemas.openxmlformats.org/officeDocument/2006/relationships/image" Target="../media/image190.wmf"/><Relationship Id="rId13" Type="http://schemas.openxmlformats.org/officeDocument/2006/relationships/oleObject" Target="../embeddings/oleObject252.bin"/><Relationship Id="rId3" Type="http://schemas.openxmlformats.org/officeDocument/2006/relationships/oleObject" Target="../embeddings/oleObject247.bin"/><Relationship Id="rId7" Type="http://schemas.openxmlformats.org/officeDocument/2006/relationships/oleObject" Target="../embeddings/oleObject249.bin"/><Relationship Id="rId12" Type="http://schemas.openxmlformats.org/officeDocument/2006/relationships/image" Target="../media/image192.wmf"/><Relationship Id="rId2" Type="http://schemas.openxmlformats.org/officeDocument/2006/relationships/slideLayout" Target="../slideLayouts/slideLayout7.xml"/><Relationship Id="rId16" Type="http://schemas.openxmlformats.org/officeDocument/2006/relationships/image" Target="../media/image193.wmf"/><Relationship Id="rId1" Type="http://schemas.openxmlformats.org/officeDocument/2006/relationships/vmlDrawing" Target="../drawings/vmlDrawing48.vml"/><Relationship Id="rId6" Type="http://schemas.openxmlformats.org/officeDocument/2006/relationships/image" Target="../media/image170.wmf"/><Relationship Id="rId11" Type="http://schemas.openxmlformats.org/officeDocument/2006/relationships/oleObject" Target="../embeddings/oleObject251.bin"/><Relationship Id="rId5" Type="http://schemas.openxmlformats.org/officeDocument/2006/relationships/oleObject" Target="../embeddings/oleObject248.bin"/><Relationship Id="rId15" Type="http://schemas.openxmlformats.org/officeDocument/2006/relationships/oleObject" Target="../embeddings/oleObject253.bin"/><Relationship Id="rId10" Type="http://schemas.openxmlformats.org/officeDocument/2006/relationships/image" Target="../media/image191.wmf"/><Relationship Id="rId4" Type="http://schemas.openxmlformats.org/officeDocument/2006/relationships/image" Target="../media/image189.wmf"/><Relationship Id="rId9" Type="http://schemas.openxmlformats.org/officeDocument/2006/relationships/oleObject" Target="../embeddings/oleObject250.bin"/><Relationship Id="rId14" Type="http://schemas.openxmlformats.org/officeDocument/2006/relationships/image" Target="../media/image174.wmf"/></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254.bin"/><Relationship Id="rId2" Type="http://schemas.openxmlformats.org/officeDocument/2006/relationships/slideLayout" Target="../slideLayouts/slideLayout7.xml"/><Relationship Id="rId1" Type="http://schemas.openxmlformats.org/officeDocument/2006/relationships/vmlDrawing" Target="../drawings/vmlDrawing49.vml"/><Relationship Id="rId6" Type="http://schemas.openxmlformats.org/officeDocument/2006/relationships/image" Target="../media/image195.wmf"/><Relationship Id="rId5" Type="http://schemas.openxmlformats.org/officeDocument/2006/relationships/oleObject" Target="../embeddings/oleObject255.bin"/><Relationship Id="rId4" Type="http://schemas.openxmlformats.org/officeDocument/2006/relationships/image" Target="../media/image194.wmf"/></Relationships>
</file>

<file path=ppt/slides/_rels/slide66.xml.rels><?xml version="1.0" encoding="UTF-8" standalone="yes"?>
<Relationships xmlns="http://schemas.openxmlformats.org/package/2006/relationships"><Relationship Id="rId8" Type="http://schemas.openxmlformats.org/officeDocument/2006/relationships/image" Target="../media/image197.wmf"/><Relationship Id="rId13" Type="http://schemas.openxmlformats.org/officeDocument/2006/relationships/oleObject" Target="../embeddings/oleObject261.bin"/><Relationship Id="rId3" Type="http://schemas.openxmlformats.org/officeDocument/2006/relationships/oleObject" Target="../embeddings/oleObject256.bin"/><Relationship Id="rId7" Type="http://schemas.openxmlformats.org/officeDocument/2006/relationships/oleObject" Target="../embeddings/oleObject258.bin"/><Relationship Id="rId12" Type="http://schemas.openxmlformats.org/officeDocument/2006/relationships/image" Target="../media/image198.wmf"/><Relationship Id="rId2" Type="http://schemas.openxmlformats.org/officeDocument/2006/relationships/slideLayout" Target="../slideLayouts/slideLayout7.xml"/><Relationship Id="rId1" Type="http://schemas.openxmlformats.org/officeDocument/2006/relationships/vmlDrawing" Target="../drawings/vmlDrawing50.vml"/><Relationship Id="rId6" Type="http://schemas.openxmlformats.org/officeDocument/2006/relationships/image" Target="../media/image160.wmf"/><Relationship Id="rId11" Type="http://schemas.openxmlformats.org/officeDocument/2006/relationships/oleObject" Target="../embeddings/oleObject260.bin"/><Relationship Id="rId5" Type="http://schemas.openxmlformats.org/officeDocument/2006/relationships/oleObject" Target="../embeddings/oleObject257.bin"/><Relationship Id="rId10" Type="http://schemas.openxmlformats.org/officeDocument/2006/relationships/image" Target="../media/image119.wmf"/><Relationship Id="rId4" Type="http://schemas.openxmlformats.org/officeDocument/2006/relationships/image" Target="../media/image196.wmf"/><Relationship Id="rId9" Type="http://schemas.openxmlformats.org/officeDocument/2006/relationships/oleObject" Target="../embeddings/oleObject259.bin"/><Relationship Id="rId14" Type="http://schemas.openxmlformats.org/officeDocument/2006/relationships/image" Target="../media/image199.wmf"/></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264.bin"/><Relationship Id="rId13" Type="http://schemas.openxmlformats.org/officeDocument/2006/relationships/image" Target="../media/image204.wmf"/><Relationship Id="rId3" Type="http://schemas.openxmlformats.org/officeDocument/2006/relationships/image" Target="../media/image93.jpeg"/><Relationship Id="rId7" Type="http://schemas.openxmlformats.org/officeDocument/2006/relationships/image" Target="../media/image201.wmf"/><Relationship Id="rId12" Type="http://schemas.openxmlformats.org/officeDocument/2006/relationships/oleObject" Target="../embeddings/oleObject266.bin"/><Relationship Id="rId2" Type="http://schemas.openxmlformats.org/officeDocument/2006/relationships/slideLayout" Target="../slideLayouts/slideLayout7.xml"/><Relationship Id="rId1" Type="http://schemas.openxmlformats.org/officeDocument/2006/relationships/vmlDrawing" Target="../drawings/vmlDrawing51.vml"/><Relationship Id="rId6" Type="http://schemas.openxmlformats.org/officeDocument/2006/relationships/oleObject" Target="../embeddings/oleObject263.bin"/><Relationship Id="rId11" Type="http://schemas.openxmlformats.org/officeDocument/2006/relationships/image" Target="../media/image203.wmf"/><Relationship Id="rId5" Type="http://schemas.openxmlformats.org/officeDocument/2006/relationships/image" Target="../media/image200.wmf"/><Relationship Id="rId10" Type="http://schemas.openxmlformats.org/officeDocument/2006/relationships/oleObject" Target="../embeddings/oleObject265.bin"/><Relationship Id="rId4" Type="http://schemas.openxmlformats.org/officeDocument/2006/relationships/oleObject" Target="../embeddings/oleObject262.bin"/><Relationship Id="rId9" Type="http://schemas.openxmlformats.org/officeDocument/2006/relationships/image" Target="../media/image202.wmf"/></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267.bin"/><Relationship Id="rId2" Type="http://schemas.openxmlformats.org/officeDocument/2006/relationships/slideLayout" Target="../slideLayouts/slideLayout7.xml"/><Relationship Id="rId1" Type="http://schemas.openxmlformats.org/officeDocument/2006/relationships/vmlDrawing" Target="../drawings/vmlDrawing52.vml"/><Relationship Id="rId4" Type="http://schemas.openxmlformats.org/officeDocument/2006/relationships/image" Target="../media/image205.wmf"/></Relationships>
</file>

<file path=ppt/slides/_rels/slide69.xml.rels><?xml version="1.0" encoding="UTF-8" standalone="yes"?>
<Relationships xmlns="http://schemas.openxmlformats.org/package/2006/relationships"><Relationship Id="rId8" Type="http://schemas.openxmlformats.org/officeDocument/2006/relationships/image" Target="../media/image208.wmf"/><Relationship Id="rId13" Type="http://schemas.openxmlformats.org/officeDocument/2006/relationships/oleObject" Target="../embeddings/oleObject273.bin"/><Relationship Id="rId18" Type="http://schemas.openxmlformats.org/officeDocument/2006/relationships/image" Target="../media/image213.wmf"/><Relationship Id="rId26" Type="http://schemas.openxmlformats.org/officeDocument/2006/relationships/image" Target="../media/image217.wmf"/><Relationship Id="rId3" Type="http://schemas.openxmlformats.org/officeDocument/2006/relationships/oleObject" Target="../embeddings/oleObject268.bin"/><Relationship Id="rId21" Type="http://schemas.openxmlformats.org/officeDocument/2006/relationships/oleObject" Target="../embeddings/oleObject277.bin"/><Relationship Id="rId7" Type="http://schemas.openxmlformats.org/officeDocument/2006/relationships/oleObject" Target="../embeddings/oleObject270.bin"/><Relationship Id="rId12" Type="http://schemas.openxmlformats.org/officeDocument/2006/relationships/image" Target="../media/image210.wmf"/><Relationship Id="rId17" Type="http://schemas.openxmlformats.org/officeDocument/2006/relationships/oleObject" Target="../embeddings/oleObject275.bin"/><Relationship Id="rId25" Type="http://schemas.openxmlformats.org/officeDocument/2006/relationships/oleObject" Target="../embeddings/oleObject279.bin"/><Relationship Id="rId2" Type="http://schemas.openxmlformats.org/officeDocument/2006/relationships/slideLayout" Target="../slideLayouts/slideLayout7.xml"/><Relationship Id="rId16" Type="http://schemas.openxmlformats.org/officeDocument/2006/relationships/image" Target="../media/image212.wmf"/><Relationship Id="rId20" Type="http://schemas.openxmlformats.org/officeDocument/2006/relationships/image" Target="../media/image214.wmf"/><Relationship Id="rId1" Type="http://schemas.openxmlformats.org/officeDocument/2006/relationships/vmlDrawing" Target="../drawings/vmlDrawing53.vml"/><Relationship Id="rId6" Type="http://schemas.openxmlformats.org/officeDocument/2006/relationships/image" Target="../media/image207.wmf"/><Relationship Id="rId11" Type="http://schemas.openxmlformats.org/officeDocument/2006/relationships/oleObject" Target="../embeddings/oleObject272.bin"/><Relationship Id="rId24" Type="http://schemas.openxmlformats.org/officeDocument/2006/relationships/image" Target="../media/image216.wmf"/><Relationship Id="rId5" Type="http://schemas.openxmlformats.org/officeDocument/2006/relationships/oleObject" Target="../embeddings/oleObject269.bin"/><Relationship Id="rId15" Type="http://schemas.openxmlformats.org/officeDocument/2006/relationships/oleObject" Target="../embeddings/oleObject274.bin"/><Relationship Id="rId23" Type="http://schemas.openxmlformats.org/officeDocument/2006/relationships/oleObject" Target="../embeddings/oleObject278.bin"/><Relationship Id="rId10" Type="http://schemas.openxmlformats.org/officeDocument/2006/relationships/image" Target="../media/image209.wmf"/><Relationship Id="rId19" Type="http://schemas.openxmlformats.org/officeDocument/2006/relationships/oleObject" Target="../embeddings/oleObject276.bin"/><Relationship Id="rId4" Type="http://schemas.openxmlformats.org/officeDocument/2006/relationships/image" Target="../media/image206.wmf"/><Relationship Id="rId9" Type="http://schemas.openxmlformats.org/officeDocument/2006/relationships/oleObject" Target="../embeddings/oleObject271.bin"/><Relationship Id="rId14" Type="http://schemas.openxmlformats.org/officeDocument/2006/relationships/image" Target="../media/image211.wmf"/><Relationship Id="rId22" Type="http://schemas.openxmlformats.org/officeDocument/2006/relationships/image" Target="../media/image215.wmf"/></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8" Type="http://schemas.openxmlformats.org/officeDocument/2006/relationships/image" Target="../media/image220.wmf"/><Relationship Id="rId3" Type="http://schemas.openxmlformats.org/officeDocument/2006/relationships/oleObject" Target="../embeddings/oleObject280.bin"/><Relationship Id="rId7" Type="http://schemas.openxmlformats.org/officeDocument/2006/relationships/oleObject" Target="../embeddings/oleObject282.bin"/><Relationship Id="rId12" Type="http://schemas.openxmlformats.org/officeDocument/2006/relationships/image" Target="../media/image222.wmf"/><Relationship Id="rId2" Type="http://schemas.openxmlformats.org/officeDocument/2006/relationships/slideLayout" Target="../slideLayouts/slideLayout7.xml"/><Relationship Id="rId1" Type="http://schemas.openxmlformats.org/officeDocument/2006/relationships/vmlDrawing" Target="../drawings/vmlDrawing54.vml"/><Relationship Id="rId6" Type="http://schemas.openxmlformats.org/officeDocument/2006/relationships/image" Target="../media/image219.wmf"/><Relationship Id="rId11" Type="http://schemas.openxmlformats.org/officeDocument/2006/relationships/oleObject" Target="../embeddings/oleObject284.bin"/><Relationship Id="rId5" Type="http://schemas.openxmlformats.org/officeDocument/2006/relationships/oleObject" Target="../embeddings/oleObject281.bin"/><Relationship Id="rId10" Type="http://schemas.openxmlformats.org/officeDocument/2006/relationships/image" Target="../media/image221.wmf"/><Relationship Id="rId4" Type="http://schemas.openxmlformats.org/officeDocument/2006/relationships/image" Target="../media/image218.wmf"/><Relationship Id="rId9" Type="http://schemas.openxmlformats.org/officeDocument/2006/relationships/oleObject" Target="../embeddings/oleObject283.bin"/></Relationships>
</file>

<file path=ppt/slides/_rels/slide71.xml.rels><?xml version="1.0" encoding="UTF-8" standalone="yes"?>
<Relationships xmlns="http://schemas.openxmlformats.org/package/2006/relationships"><Relationship Id="rId8" Type="http://schemas.openxmlformats.org/officeDocument/2006/relationships/image" Target="../media/image224.wmf"/><Relationship Id="rId13" Type="http://schemas.openxmlformats.org/officeDocument/2006/relationships/oleObject" Target="../embeddings/oleObject290.bin"/><Relationship Id="rId18" Type="http://schemas.openxmlformats.org/officeDocument/2006/relationships/image" Target="../media/image228.wmf"/><Relationship Id="rId3" Type="http://schemas.openxmlformats.org/officeDocument/2006/relationships/oleObject" Target="../embeddings/oleObject285.bin"/><Relationship Id="rId7" Type="http://schemas.openxmlformats.org/officeDocument/2006/relationships/oleObject" Target="../embeddings/oleObject287.bin"/><Relationship Id="rId12" Type="http://schemas.openxmlformats.org/officeDocument/2006/relationships/image" Target="../media/image226.wmf"/><Relationship Id="rId17" Type="http://schemas.openxmlformats.org/officeDocument/2006/relationships/oleObject" Target="../embeddings/oleObject292.bin"/><Relationship Id="rId2" Type="http://schemas.openxmlformats.org/officeDocument/2006/relationships/slideLayout" Target="../slideLayouts/slideLayout7.xml"/><Relationship Id="rId16" Type="http://schemas.openxmlformats.org/officeDocument/2006/relationships/image" Target="../media/image211.wmf"/><Relationship Id="rId20" Type="http://schemas.openxmlformats.org/officeDocument/2006/relationships/image" Target="../media/image229.wmf"/><Relationship Id="rId1" Type="http://schemas.openxmlformats.org/officeDocument/2006/relationships/vmlDrawing" Target="../drawings/vmlDrawing55.vml"/><Relationship Id="rId6" Type="http://schemas.openxmlformats.org/officeDocument/2006/relationships/image" Target="../media/image160.wmf"/><Relationship Id="rId11" Type="http://schemas.openxmlformats.org/officeDocument/2006/relationships/oleObject" Target="../embeddings/oleObject289.bin"/><Relationship Id="rId5" Type="http://schemas.openxmlformats.org/officeDocument/2006/relationships/oleObject" Target="../embeddings/oleObject286.bin"/><Relationship Id="rId15" Type="http://schemas.openxmlformats.org/officeDocument/2006/relationships/oleObject" Target="../embeddings/oleObject291.bin"/><Relationship Id="rId10" Type="http://schemas.openxmlformats.org/officeDocument/2006/relationships/image" Target="../media/image225.wmf"/><Relationship Id="rId19" Type="http://schemas.openxmlformats.org/officeDocument/2006/relationships/oleObject" Target="../embeddings/oleObject293.bin"/><Relationship Id="rId4" Type="http://schemas.openxmlformats.org/officeDocument/2006/relationships/image" Target="../media/image223.wmf"/><Relationship Id="rId9" Type="http://schemas.openxmlformats.org/officeDocument/2006/relationships/oleObject" Target="../embeddings/oleObject288.bin"/><Relationship Id="rId14" Type="http://schemas.openxmlformats.org/officeDocument/2006/relationships/image" Target="../media/image227.wmf"/></Relationships>
</file>

<file path=ppt/slides/_rels/slide72.xml.rels><?xml version="1.0" encoding="UTF-8" standalone="yes"?>
<Relationships xmlns="http://schemas.openxmlformats.org/package/2006/relationships"><Relationship Id="rId8" Type="http://schemas.openxmlformats.org/officeDocument/2006/relationships/image" Target="../media/image232.wmf"/><Relationship Id="rId13" Type="http://schemas.openxmlformats.org/officeDocument/2006/relationships/oleObject" Target="../embeddings/oleObject299.bin"/><Relationship Id="rId3" Type="http://schemas.openxmlformats.org/officeDocument/2006/relationships/oleObject" Target="../embeddings/oleObject294.bin"/><Relationship Id="rId7" Type="http://schemas.openxmlformats.org/officeDocument/2006/relationships/oleObject" Target="../embeddings/oleObject296.bin"/><Relationship Id="rId12" Type="http://schemas.openxmlformats.org/officeDocument/2006/relationships/image" Target="../media/image234.wmf"/><Relationship Id="rId2" Type="http://schemas.openxmlformats.org/officeDocument/2006/relationships/slideLayout" Target="../slideLayouts/slideLayout7.xml"/><Relationship Id="rId16" Type="http://schemas.openxmlformats.org/officeDocument/2006/relationships/image" Target="../media/image236.wmf"/><Relationship Id="rId1" Type="http://schemas.openxmlformats.org/officeDocument/2006/relationships/vmlDrawing" Target="../drawings/vmlDrawing56.vml"/><Relationship Id="rId6" Type="http://schemas.openxmlformats.org/officeDocument/2006/relationships/image" Target="../media/image231.wmf"/><Relationship Id="rId11" Type="http://schemas.openxmlformats.org/officeDocument/2006/relationships/oleObject" Target="../embeddings/oleObject298.bin"/><Relationship Id="rId5" Type="http://schemas.openxmlformats.org/officeDocument/2006/relationships/oleObject" Target="../embeddings/oleObject295.bin"/><Relationship Id="rId15" Type="http://schemas.openxmlformats.org/officeDocument/2006/relationships/oleObject" Target="../embeddings/oleObject300.bin"/><Relationship Id="rId10" Type="http://schemas.openxmlformats.org/officeDocument/2006/relationships/image" Target="../media/image233.wmf"/><Relationship Id="rId4" Type="http://schemas.openxmlformats.org/officeDocument/2006/relationships/image" Target="../media/image230.wmf"/><Relationship Id="rId9" Type="http://schemas.openxmlformats.org/officeDocument/2006/relationships/oleObject" Target="../embeddings/oleObject297.bin"/><Relationship Id="rId14" Type="http://schemas.openxmlformats.org/officeDocument/2006/relationships/image" Target="../media/image235.wmf"/></Relationships>
</file>

<file path=ppt/slides/_rels/slide73.xml.rels><?xml version="1.0" encoding="UTF-8" standalone="yes"?>
<Relationships xmlns="http://schemas.openxmlformats.org/package/2006/relationships"><Relationship Id="rId8" Type="http://schemas.openxmlformats.org/officeDocument/2006/relationships/image" Target="../media/image239.wmf"/><Relationship Id="rId13" Type="http://schemas.openxmlformats.org/officeDocument/2006/relationships/oleObject" Target="../embeddings/oleObject306.bin"/><Relationship Id="rId18" Type="http://schemas.openxmlformats.org/officeDocument/2006/relationships/oleObject" Target="../embeddings/oleObject309.bin"/><Relationship Id="rId3" Type="http://schemas.openxmlformats.org/officeDocument/2006/relationships/oleObject" Target="../embeddings/oleObject301.bin"/><Relationship Id="rId21" Type="http://schemas.openxmlformats.org/officeDocument/2006/relationships/image" Target="../media/image244.wmf"/><Relationship Id="rId7" Type="http://schemas.openxmlformats.org/officeDocument/2006/relationships/oleObject" Target="../embeddings/oleObject303.bin"/><Relationship Id="rId12" Type="http://schemas.openxmlformats.org/officeDocument/2006/relationships/image" Target="../media/image240.wmf"/><Relationship Id="rId17" Type="http://schemas.openxmlformats.org/officeDocument/2006/relationships/image" Target="../media/image242.wmf"/><Relationship Id="rId2" Type="http://schemas.openxmlformats.org/officeDocument/2006/relationships/slideLayout" Target="../slideLayouts/slideLayout7.xml"/><Relationship Id="rId16" Type="http://schemas.openxmlformats.org/officeDocument/2006/relationships/oleObject" Target="../embeddings/oleObject308.bin"/><Relationship Id="rId20" Type="http://schemas.openxmlformats.org/officeDocument/2006/relationships/oleObject" Target="../embeddings/oleObject310.bin"/><Relationship Id="rId1" Type="http://schemas.openxmlformats.org/officeDocument/2006/relationships/vmlDrawing" Target="../drawings/vmlDrawing57.vml"/><Relationship Id="rId6" Type="http://schemas.openxmlformats.org/officeDocument/2006/relationships/image" Target="../media/image238.wmf"/><Relationship Id="rId11" Type="http://schemas.openxmlformats.org/officeDocument/2006/relationships/oleObject" Target="../embeddings/oleObject305.bin"/><Relationship Id="rId5" Type="http://schemas.openxmlformats.org/officeDocument/2006/relationships/oleObject" Target="../embeddings/oleObject302.bin"/><Relationship Id="rId15" Type="http://schemas.openxmlformats.org/officeDocument/2006/relationships/image" Target="../media/image241.wmf"/><Relationship Id="rId10" Type="http://schemas.openxmlformats.org/officeDocument/2006/relationships/image" Target="../media/image119.wmf"/><Relationship Id="rId19" Type="http://schemas.openxmlformats.org/officeDocument/2006/relationships/image" Target="../media/image243.wmf"/><Relationship Id="rId4" Type="http://schemas.openxmlformats.org/officeDocument/2006/relationships/image" Target="../media/image237.wmf"/><Relationship Id="rId9" Type="http://schemas.openxmlformats.org/officeDocument/2006/relationships/oleObject" Target="../embeddings/oleObject304.bin"/><Relationship Id="rId14" Type="http://schemas.openxmlformats.org/officeDocument/2006/relationships/oleObject" Target="../embeddings/oleObject307.bin"/></Relationships>
</file>

<file path=ppt/slides/_rels/slide74.xml.rels><?xml version="1.0" encoding="UTF-8" standalone="yes"?>
<Relationships xmlns="http://schemas.openxmlformats.org/package/2006/relationships"><Relationship Id="rId8" Type="http://schemas.openxmlformats.org/officeDocument/2006/relationships/image" Target="../media/image247.wmf"/><Relationship Id="rId13" Type="http://schemas.openxmlformats.org/officeDocument/2006/relationships/oleObject" Target="../embeddings/oleObject316.bin"/><Relationship Id="rId3" Type="http://schemas.openxmlformats.org/officeDocument/2006/relationships/oleObject" Target="../embeddings/oleObject311.bin"/><Relationship Id="rId7" Type="http://schemas.openxmlformats.org/officeDocument/2006/relationships/oleObject" Target="../embeddings/oleObject313.bin"/><Relationship Id="rId12" Type="http://schemas.openxmlformats.org/officeDocument/2006/relationships/image" Target="../media/image248.wmf"/><Relationship Id="rId2" Type="http://schemas.openxmlformats.org/officeDocument/2006/relationships/slideLayout" Target="../slideLayouts/slideLayout7.xml"/><Relationship Id="rId16" Type="http://schemas.openxmlformats.org/officeDocument/2006/relationships/image" Target="../media/image250.wmf"/><Relationship Id="rId1" Type="http://schemas.openxmlformats.org/officeDocument/2006/relationships/vmlDrawing" Target="../drawings/vmlDrawing58.vml"/><Relationship Id="rId6" Type="http://schemas.openxmlformats.org/officeDocument/2006/relationships/image" Target="../media/image246.wmf"/><Relationship Id="rId11" Type="http://schemas.openxmlformats.org/officeDocument/2006/relationships/oleObject" Target="../embeddings/oleObject315.bin"/><Relationship Id="rId5" Type="http://schemas.openxmlformats.org/officeDocument/2006/relationships/oleObject" Target="../embeddings/oleObject312.bin"/><Relationship Id="rId15" Type="http://schemas.openxmlformats.org/officeDocument/2006/relationships/oleObject" Target="../embeddings/oleObject317.bin"/><Relationship Id="rId10" Type="http://schemas.openxmlformats.org/officeDocument/2006/relationships/image" Target="../media/image239.wmf"/><Relationship Id="rId4" Type="http://schemas.openxmlformats.org/officeDocument/2006/relationships/image" Target="../media/image245.wmf"/><Relationship Id="rId9" Type="http://schemas.openxmlformats.org/officeDocument/2006/relationships/oleObject" Target="../embeddings/oleObject314.bin"/><Relationship Id="rId14" Type="http://schemas.openxmlformats.org/officeDocument/2006/relationships/image" Target="../media/image249.wmf"/></Relationships>
</file>

<file path=ppt/slides/_rels/slide75.xml.rels><?xml version="1.0" encoding="UTF-8" standalone="yes"?>
<Relationships xmlns="http://schemas.openxmlformats.org/package/2006/relationships"><Relationship Id="rId8" Type="http://schemas.openxmlformats.org/officeDocument/2006/relationships/image" Target="../media/image253.wmf"/><Relationship Id="rId13" Type="http://schemas.openxmlformats.org/officeDocument/2006/relationships/oleObject" Target="../embeddings/oleObject323.bin"/><Relationship Id="rId18" Type="http://schemas.openxmlformats.org/officeDocument/2006/relationships/image" Target="../media/image258.wmf"/><Relationship Id="rId3" Type="http://schemas.openxmlformats.org/officeDocument/2006/relationships/oleObject" Target="../embeddings/oleObject318.bin"/><Relationship Id="rId21" Type="http://schemas.openxmlformats.org/officeDocument/2006/relationships/oleObject" Target="../embeddings/oleObject327.bin"/><Relationship Id="rId7" Type="http://schemas.openxmlformats.org/officeDocument/2006/relationships/oleObject" Target="../embeddings/oleObject320.bin"/><Relationship Id="rId12" Type="http://schemas.openxmlformats.org/officeDocument/2006/relationships/image" Target="../media/image255.wmf"/><Relationship Id="rId17" Type="http://schemas.openxmlformats.org/officeDocument/2006/relationships/oleObject" Target="../embeddings/oleObject325.bin"/><Relationship Id="rId2" Type="http://schemas.openxmlformats.org/officeDocument/2006/relationships/slideLayout" Target="../slideLayouts/slideLayout7.xml"/><Relationship Id="rId16" Type="http://schemas.openxmlformats.org/officeDocument/2006/relationships/image" Target="../media/image257.wmf"/><Relationship Id="rId20" Type="http://schemas.openxmlformats.org/officeDocument/2006/relationships/image" Target="../media/image259.wmf"/><Relationship Id="rId1" Type="http://schemas.openxmlformats.org/officeDocument/2006/relationships/vmlDrawing" Target="../drawings/vmlDrawing59.vml"/><Relationship Id="rId6" Type="http://schemas.openxmlformats.org/officeDocument/2006/relationships/image" Target="../media/image252.wmf"/><Relationship Id="rId11" Type="http://schemas.openxmlformats.org/officeDocument/2006/relationships/oleObject" Target="../embeddings/oleObject322.bin"/><Relationship Id="rId24" Type="http://schemas.openxmlformats.org/officeDocument/2006/relationships/image" Target="../media/image261.wmf"/><Relationship Id="rId5" Type="http://schemas.openxmlformats.org/officeDocument/2006/relationships/oleObject" Target="../embeddings/oleObject319.bin"/><Relationship Id="rId15" Type="http://schemas.openxmlformats.org/officeDocument/2006/relationships/oleObject" Target="../embeddings/oleObject324.bin"/><Relationship Id="rId23" Type="http://schemas.openxmlformats.org/officeDocument/2006/relationships/oleObject" Target="../embeddings/oleObject328.bin"/><Relationship Id="rId10" Type="http://schemas.openxmlformats.org/officeDocument/2006/relationships/image" Target="../media/image254.wmf"/><Relationship Id="rId19" Type="http://schemas.openxmlformats.org/officeDocument/2006/relationships/oleObject" Target="../embeddings/oleObject326.bin"/><Relationship Id="rId4" Type="http://schemas.openxmlformats.org/officeDocument/2006/relationships/image" Target="../media/image251.wmf"/><Relationship Id="rId9" Type="http://schemas.openxmlformats.org/officeDocument/2006/relationships/oleObject" Target="../embeddings/oleObject321.bin"/><Relationship Id="rId14" Type="http://schemas.openxmlformats.org/officeDocument/2006/relationships/image" Target="../media/image256.wmf"/><Relationship Id="rId22" Type="http://schemas.openxmlformats.org/officeDocument/2006/relationships/image" Target="../media/image260.wmf"/></Relationships>
</file>

<file path=ppt/slides/_rels/slide76.xml.rels><?xml version="1.0" encoding="UTF-8" standalone="yes"?>
<Relationships xmlns="http://schemas.openxmlformats.org/package/2006/relationships"><Relationship Id="rId8" Type="http://schemas.openxmlformats.org/officeDocument/2006/relationships/image" Target="../media/image264.wmf"/><Relationship Id="rId13" Type="http://schemas.openxmlformats.org/officeDocument/2006/relationships/oleObject" Target="../embeddings/oleObject334.bin"/><Relationship Id="rId18" Type="http://schemas.openxmlformats.org/officeDocument/2006/relationships/image" Target="../media/image269.wmf"/><Relationship Id="rId3" Type="http://schemas.openxmlformats.org/officeDocument/2006/relationships/oleObject" Target="../embeddings/oleObject329.bin"/><Relationship Id="rId7" Type="http://schemas.openxmlformats.org/officeDocument/2006/relationships/oleObject" Target="../embeddings/oleObject331.bin"/><Relationship Id="rId12" Type="http://schemas.openxmlformats.org/officeDocument/2006/relationships/image" Target="../media/image266.wmf"/><Relationship Id="rId17" Type="http://schemas.openxmlformats.org/officeDocument/2006/relationships/oleObject" Target="../embeddings/oleObject336.bin"/><Relationship Id="rId2" Type="http://schemas.openxmlformats.org/officeDocument/2006/relationships/slideLayout" Target="../slideLayouts/slideLayout2.xml"/><Relationship Id="rId16" Type="http://schemas.openxmlformats.org/officeDocument/2006/relationships/image" Target="../media/image268.wmf"/><Relationship Id="rId1" Type="http://schemas.openxmlformats.org/officeDocument/2006/relationships/vmlDrawing" Target="../drawings/vmlDrawing60.vml"/><Relationship Id="rId6" Type="http://schemas.openxmlformats.org/officeDocument/2006/relationships/image" Target="../media/image263.wmf"/><Relationship Id="rId11" Type="http://schemas.openxmlformats.org/officeDocument/2006/relationships/oleObject" Target="../embeddings/oleObject333.bin"/><Relationship Id="rId5" Type="http://schemas.openxmlformats.org/officeDocument/2006/relationships/oleObject" Target="../embeddings/oleObject330.bin"/><Relationship Id="rId15" Type="http://schemas.openxmlformats.org/officeDocument/2006/relationships/oleObject" Target="../embeddings/oleObject335.bin"/><Relationship Id="rId10" Type="http://schemas.openxmlformats.org/officeDocument/2006/relationships/image" Target="../media/image265.wmf"/><Relationship Id="rId4" Type="http://schemas.openxmlformats.org/officeDocument/2006/relationships/image" Target="../media/image262.wmf"/><Relationship Id="rId9" Type="http://schemas.openxmlformats.org/officeDocument/2006/relationships/oleObject" Target="../embeddings/oleObject332.bin"/><Relationship Id="rId14" Type="http://schemas.openxmlformats.org/officeDocument/2006/relationships/image" Target="../media/image267.wmf"/></Relationships>
</file>

<file path=ppt/slides/_rels/slide77.xml.rels><?xml version="1.0" encoding="UTF-8" standalone="yes"?>
<Relationships xmlns="http://schemas.openxmlformats.org/package/2006/relationships"><Relationship Id="rId8" Type="http://schemas.openxmlformats.org/officeDocument/2006/relationships/image" Target="../media/image272.wmf"/><Relationship Id="rId13" Type="http://schemas.openxmlformats.org/officeDocument/2006/relationships/oleObject" Target="../embeddings/oleObject342.bin"/><Relationship Id="rId3" Type="http://schemas.openxmlformats.org/officeDocument/2006/relationships/oleObject" Target="../embeddings/oleObject337.bin"/><Relationship Id="rId7" Type="http://schemas.openxmlformats.org/officeDocument/2006/relationships/oleObject" Target="../embeddings/oleObject339.bin"/><Relationship Id="rId12" Type="http://schemas.openxmlformats.org/officeDocument/2006/relationships/image" Target="../media/image274.wmf"/><Relationship Id="rId2" Type="http://schemas.openxmlformats.org/officeDocument/2006/relationships/slideLayout" Target="../slideLayouts/slideLayout2.xml"/><Relationship Id="rId1" Type="http://schemas.openxmlformats.org/officeDocument/2006/relationships/vmlDrawing" Target="../drawings/vmlDrawing61.vml"/><Relationship Id="rId6" Type="http://schemas.openxmlformats.org/officeDocument/2006/relationships/image" Target="../media/image271.wmf"/><Relationship Id="rId11" Type="http://schemas.openxmlformats.org/officeDocument/2006/relationships/oleObject" Target="../embeddings/oleObject341.bin"/><Relationship Id="rId5" Type="http://schemas.openxmlformats.org/officeDocument/2006/relationships/oleObject" Target="../embeddings/oleObject338.bin"/><Relationship Id="rId10" Type="http://schemas.openxmlformats.org/officeDocument/2006/relationships/image" Target="../media/image273.wmf"/><Relationship Id="rId4" Type="http://schemas.openxmlformats.org/officeDocument/2006/relationships/image" Target="../media/image270.wmf"/><Relationship Id="rId9" Type="http://schemas.openxmlformats.org/officeDocument/2006/relationships/oleObject" Target="../embeddings/oleObject340.bin"/><Relationship Id="rId14" Type="http://schemas.openxmlformats.org/officeDocument/2006/relationships/image" Target="../media/image275.wmf"/></Relationships>
</file>

<file path=ppt/slides/_rels/slide78.xml.rels><?xml version="1.0" encoding="UTF-8" standalone="yes"?>
<Relationships xmlns="http://schemas.openxmlformats.org/package/2006/relationships"><Relationship Id="rId8" Type="http://schemas.openxmlformats.org/officeDocument/2006/relationships/image" Target="../media/image278.wmf"/><Relationship Id="rId13" Type="http://schemas.openxmlformats.org/officeDocument/2006/relationships/oleObject" Target="../embeddings/oleObject348.bin"/><Relationship Id="rId18" Type="http://schemas.openxmlformats.org/officeDocument/2006/relationships/oleObject" Target="../embeddings/oleObject351.bin"/><Relationship Id="rId3" Type="http://schemas.openxmlformats.org/officeDocument/2006/relationships/oleObject" Target="../embeddings/oleObject343.bin"/><Relationship Id="rId21" Type="http://schemas.openxmlformats.org/officeDocument/2006/relationships/oleObject" Target="../embeddings/oleObject353.bin"/><Relationship Id="rId7" Type="http://schemas.openxmlformats.org/officeDocument/2006/relationships/oleObject" Target="../embeddings/oleObject345.bin"/><Relationship Id="rId12" Type="http://schemas.openxmlformats.org/officeDocument/2006/relationships/image" Target="../media/image280.wmf"/><Relationship Id="rId17" Type="http://schemas.openxmlformats.org/officeDocument/2006/relationships/image" Target="../media/image282.wmf"/><Relationship Id="rId2" Type="http://schemas.openxmlformats.org/officeDocument/2006/relationships/slideLayout" Target="../slideLayouts/slideLayout2.xml"/><Relationship Id="rId16" Type="http://schemas.openxmlformats.org/officeDocument/2006/relationships/oleObject" Target="../embeddings/oleObject350.bin"/><Relationship Id="rId20" Type="http://schemas.openxmlformats.org/officeDocument/2006/relationships/image" Target="../media/image283.wmf"/><Relationship Id="rId1" Type="http://schemas.openxmlformats.org/officeDocument/2006/relationships/vmlDrawing" Target="../drawings/vmlDrawing62.vml"/><Relationship Id="rId6" Type="http://schemas.openxmlformats.org/officeDocument/2006/relationships/image" Target="../media/image277.wmf"/><Relationship Id="rId11" Type="http://schemas.openxmlformats.org/officeDocument/2006/relationships/oleObject" Target="../embeddings/oleObject347.bin"/><Relationship Id="rId5" Type="http://schemas.openxmlformats.org/officeDocument/2006/relationships/oleObject" Target="../embeddings/oleObject344.bin"/><Relationship Id="rId15" Type="http://schemas.openxmlformats.org/officeDocument/2006/relationships/oleObject" Target="../embeddings/oleObject349.bin"/><Relationship Id="rId23" Type="http://schemas.openxmlformats.org/officeDocument/2006/relationships/image" Target="../media/image284.wmf"/><Relationship Id="rId10" Type="http://schemas.openxmlformats.org/officeDocument/2006/relationships/image" Target="../media/image279.wmf"/><Relationship Id="rId19" Type="http://schemas.openxmlformats.org/officeDocument/2006/relationships/oleObject" Target="../embeddings/oleObject352.bin"/><Relationship Id="rId4" Type="http://schemas.openxmlformats.org/officeDocument/2006/relationships/image" Target="../media/image276.wmf"/><Relationship Id="rId9" Type="http://schemas.openxmlformats.org/officeDocument/2006/relationships/oleObject" Target="../embeddings/oleObject346.bin"/><Relationship Id="rId14" Type="http://schemas.openxmlformats.org/officeDocument/2006/relationships/image" Target="../media/image281.wmf"/><Relationship Id="rId22" Type="http://schemas.openxmlformats.org/officeDocument/2006/relationships/oleObject" Target="../embeddings/oleObject354.bin"/></Relationships>
</file>

<file path=ppt/slides/_rels/slide79.xml.rels><?xml version="1.0" encoding="UTF-8" standalone="yes"?>
<Relationships xmlns="http://schemas.openxmlformats.org/package/2006/relationships"><Relationship Id="rId8" Type="http://schemas.openxmlformats.org/officeDocument/2006/relationships/image" Target="../media/image286.wmf"/><Relationship Id="rId13" Type="http://schemas.openxmlformats.org/officeDocument/2006/relationships/oleObject" Target="../embeddings/oleObject360.bin"/><Relationship Id="rId18" Type="http://schemas.openxmlformats.org/officeDocument/2006/relationships/oleObject" Target="../embeddings/oleObject363.bin"/><Relationship Id="rId3" Type="http://schemas.openxmlformats.org/officeDocument/2006/relationships/oleObject" Target="../embeddings/oleObject355.bin"/><Relationship Id="rId21" Type="http://schemas.openxmlformats.org/officeDocument/2006/relationships/image" Target="../media/image290.wmf"/><Relationship Id="rId7" Type="http://schemas.openxmlformats.org/officeDocument/2006/relationships/oleObject" Target="../embeddings/oleObject357.bin"/><Relationship Id="rId12" Type="http://schemas.openxmlformats.org/officeDocument/2006/relationships/image" Target="../media/image277.wmf"/><Relationship Id="rId17" Type="http://schemas.openxmlformats.org/officeDocument/2006/relationships/image" Target="../media/image288.wmf"/><Relationship Id="rId2" Type="http://schemas.openxmlformats.org/officeDocument/2006/relationships/slideLayout" Target="../slideLayouts/slideLayout12.xml"/><Relationship Id="rId16" Type="http://schemas.openxmlformats.org/officeDocument/2006/relationships/oleObject" Target="../embeddings/oleObject362.bin"/><Relationship Id="rId20" Type="http://schemas.openxmlformats.org/officeDocument/2006/relationships/oleObject" Target="../embeddings/oleObject364.bin"/><Relationship Id="rId1" Type="http://schemas.openxmlformats.org/officeDocument/2006/relationships/vmlDrawing" Target="../drawings/vmlDrawing63.vml"/><Relationship Id="rId6" Type="http://schemas.openxmlformats.org/officeDocument/2006/relationships/image" Target="../media/image285.wmf"/><Relationship Id="rId11" Type="http://schemas.openxmlformats.org/officeDocument/2006/relationships/oleObject" Target="../embeddings/oleObject359.bin"/><Relationship Id="rId5" Type="http://schemas.openxmlformats.org/officeDocument/2006/relationships/oleObject" Target="../embeddings/oleObject356.bin"/><Relationship Id="rId15" Type="http://schemas.openxmlformats.org/officeDocument/2006/relationships/oleObject" Target="../embeddings/oleObject361.bin"/><Relationship Id="rId23" Type="http://schemas.openxmlformats.org/officeDocument/2006/relationships/image" Target="../media/image291.wmf"/><Relationship Id="rId10" Type="http://schemas.openxmlformats.org/officeDocument/2006/relationships/image" Target="../media/image287.wmf"/><Relationship Id="rId19" Type="http://schemas.openxmlformats.org/officeDocument/2006/relationships/image" Target="../media/image289.wmf"/><Relationship Id="rId4" Type="http://schemas.openxmlformats.org/officeDocument/2006/relationships/image" Target="../media/image279.wmf"/><Relationship Id="rId9" Type="http://schemas.openxmlformats.org/officeDocument/2006/relationships/oleObject" Target="../embeddings/oleObject358.bin"/><Relationship Id="rId14" Type="http://schemas.openxmlformats.org/officeDocument/2006/relationships/image" Target="../media/image278.wmf"/><Relationship Id="rId22" Type="http://schemas.openxmlformats.org/officeDocument/2006/relationships/oleObject" Target="../embeddings/oleObject365.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11.wmf"/><Relationship Id="rId3" Type="http://schemas.openxmlformats.org/officeDocument/2006/relationships/audio" Target="../media/audio1.wav"/><Relationship Id="rId7" Type="http://schemas.openxmlformats.org/officeDocument/2006/relationships/image" Target="../media/image8.wmf"/><Relationship Id="rId12"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7.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9.wmf"/></Relationships>
</file>

<file path=ppt/slides/_rels/slide80.xml.rels><?xml version="1.0" encoding="UTF-8" standalone="yes"?>
<Relationships xmlns="http://schemas.openxmlformats.org/package/2006/relationships"><Relationship Id="rId8" Type="http://schemas.openxmlformats.org/officeDocument/2006/relationships/image" Target="../media/image294.wmf"/><Relationship Id="rId13" Type="http://schemas.openxmlformats.org/officeDocument/2006/relationships/oleObject" Target="../embeddings/oleObject371.bin"/><Relationship Id="rId18" Type="http://schemas.openxmlformats.org/officeDocument/2006/relationships/image" Target="../media/image278.wmf"/><Relationship Id="rId3" Type="http://schemas.openxmlformats.org/officeDocument/2006/relationships/oleObject" Target="../embeddings/oleObject366.bin"/><Relationship Id="rId21" Type="http://schemas.openxmlformats.org/officeDocument/2006/relationships/image" Target="../media/image296.wmf"/><Relationship Id="rId7" Type="http://schemas.openxmlformats.org/officeDocument/2006/relationships/oleObject" Target="../embeddings/oleObject368.bin"/><Relationship Id="rId12" Type="http://schemas.openxmlformats.org/officeDocument/2006/relationships/image" Target="../media/image285.wmf"/><Relationship Id="rId17" Type="http://schemas.openxmlformats.org/officeDocument/2006/relationships/oleObject" Target="../embeddings/oleObject373.bin"/><Relationship Id="rId2" Type="http://schemas.openxmlformats.org/officeDocument/2006/relationships/slideLayout" Target="../slideLayouts/slideLayout12.xml"/><Relationship Id="rId16" Type="http://schemas.openxmlformats.org/officeDocument/2006/relationships/image" Target="../media/image277.wmf"/><Relationship Id="rId20" Type="http://schemas.openxmlformats.org/officeDocument/2006/relationships/oleObject" Target="../embeddings/oleObject375.bin"/><Relationship Id="rId1" Type="http://schemas.openxmlformats.org/officeDocument/2006/relationships/vmlDrawing" Target="../drawings/vmlDrawing64.vml"/><Relationship Id="rId6" Type="http://schemas.openxmlformats.org/officeDocument/2006/relationships/image" Target="../media/image293.wmf"/><Relationship Id="rId11" Type="http://schemas.openxmlformats.org/officeDocument/2006/relationships/oleObject" Target="../embeddings/oleObject370.bin"/><Relationship Id="rId5" Type="http://schemas.openxmlformats.org/officeDocument/2006/relationships/oleObject" Target="../embeddings/oleObject367.bin"/><Relationship Id="rId15" Type="http://schemas.openxmlformats.org/officeDocument/2006/relationships/oleObject" Target="../embeddings/oleObject372.bin"/><Relationship Id="rId10" Type="http://schemas.openxmlformats.org/officeDocument/2006/relationships/image" Target="../media/image279.wmf"/><Relationship Id="rId19" Type="http://schemas.openxmlformats.org/officeDocument/2006/relationships/oleObject" Target="../embeddings/oleObject374.bin"/><Relationship Id="rId4" Type="http://schemas.openxmlformats.org/officeDocument/2006/relationships/image" Target="../media/image292.wmf"/><Relationship Id="rId9" Type="http://schemas.openxmlformats.org/officeDocument/2006/relationships/oleObject" Target="../embeddings/oleObject369.bin"/><Relationship Id="rId14" Type="http://schemas.openxmlformats.org/officeDocument/2006/relationships/image" Target="../media/image295.wmf"/></Relationships>
</file>

<file path=ppt/slides/_rels/slide81.xml.rels><?xml version="1.0" encoding="UTF-8" standalone="yes"?>
<Relationships xmlns="http://schemas.openxmlformats.org/package/2006/relationships"><Relationship Id="rId8" Type="http://schemas.openxmlformats.org/officeDocument/2006/relationships/image" Target="../media/image279.wmf"/><Relationship Id="rId13" Type="http://schemas.openxmlformats.org/officeDocument/2006/relationships/oleObject" Target="../embeddings/oleObject381.bin"/><Relationship Id="rId18" Type="http://schemas.openxmlformats.org/officeDocument/2006/relationships/image" Target="../media/image301.wmf"/><Relationship Id="rId3" Type="http://schemas.openxmlformats.org/officeDocument/2006/relationships/oleObject" Target="../embeddings/oleObject376.bin"/><Relationship Id="rId7" Type="http://schemas.openxmlformats.org/officeDocument/2006/relationships/oleObject" Target="../embeddings/oleObject378.bin"/><Relationship Id="rId12" Type="http://schemas.openxmlformats.org/officeDocument/2006/relationships/image" Target="../media/image298.wmf"/><Relationship Id="rId17" Type="http://schemas.openxmlformats.org/officeDocument/2006/relationships/oleObject" Target="../embeddings/oleObject383.bin"/><Relationship Id="rId2" Type="http://schemas.openxmlformats.org/officeDocument/2006/relationships/slideLayout" Target="../slideLayouts/slideLayout12.xml"/><Relationship Id="rId16" Type="http://schemas.openxmlformats.org/officeDocument/2006/relationships/image" Target="../media/image300.wmf"/><Relationship Id="rId1" Type="http://schemas.openxmlformats.org/officeDocument/2006/relationships/vmlDrawing" Target="../drawings/vmlDrawing65.vml"/><Relationship Id="rId6" Type="http://schemas.openxmlformats.org/officeDocument/2006/relationships/image" Target="../media/image278.wmf"/><Relationship Id="rId11" Type="http://schemas.openxmlformats.org/officeDocument/2006/relationships/oleObject" Target="../embeddings/oleObject380.bin"/><Relationship Id="rId5" Type="http://schemas.openxmlformats.org/officeDocument/2006/relationships/oleObject" Target="../embeddings/oleObject377.bin"/><Relationship Id="rId15" Type="http://schemas.openxmlformats.org/officeDocument/2006/relationships/oleObject" Target="../embeddings/oleObject382.bin"/><Relationship Id="rId10" Type="http://schemas.openxmlformats.org/officeDocument/2006/relationships/image" Target="../media/image297.wmf"/><Relationship Id="rId4" Type="http://schemas.openxmlformats.org/officeDocument/2006/relationships/image" Target="../media/image277.wmf"/><Relationship Id="rId9" Type="http://schemas.openxmlformats.org/officeDocument/2006/relationships/oleObject" Target="../embeddings/oleObject379.bin"/><Relationship Id="rId14" Type="http://schemas.openxmlformats.org/officeDocument/2006/relationships/image" Target="../media/image299.wmf"/></Relationships>
</file>

<file path=ppt/slides/_rels/slide82.xml.rels><?xml version="1.0" encoding="UTF-8" standalone="yes"?>
<Relationships xmlns="http://schemas.openxmlformats.org/package/2006/relationships"><Relationship Id="rId8" Type="http://schemas.openxmlformats.org/officeDocument/2006/relationships/image" Target="../media/image278.wmf"/><Relationship Id="rId13" Type="http://schemas.openxmlformats.org/officeDocument/2006/relationships/oleObject" Target="../embeddings/oleObject389.bin"/><Relationship Id="rId3" Type="http://schemas.openxmlformats.org/officeDocument/2006/relationships/oleObject" Target="../embeddings/oleObject384.bin"/><Relationship Id="rId7" Type="http://schemas.openxmlformats.org/officeDocument/2006/relationships/oleObject" Target="../embeddings/oleObject386.bin"/><Relationship Id="rId12" Type="http://schemas.openxmlformats.org/officeDocument/2006/relationships/image" Target="../media/image303.wmf"/><Relationship Id="rId2" Type="http://schemas.openxmlformats.org/officeDocument/2006/relationships/slideLayout" Target="../slideLayouts/slideLayout2.xml"/><Relationship Id="rId16" Type="http://schemas.openxmlformats.org/officeDocument/2006/relationships/image" Target="../media/image305.wmf"/><Relationship Id="rId1" Type="http://schemas.openxmlformats.org/officeDocument/2006/relationships/vmlDrawing" Target="../drawings/vmlDrawing66.vml"/><Relationship Id="rId6" Type="http://schemas.openxmlformats.org/officeDocument/2006/relationships/image" Target="../media/image277.wmf"/><Relationship Id="rId11" Type="http://schemas.openxmlformats.org/officeDocument/2006/relationships/oleObject" Target="../embeddings/oleObject388.bin"/><Relationship Id="rId5" Type="http://schemas.openxmlformats.org/officeDocument/2006/relationships/oleObject" Target="../embeddings/oleObject385.bin"/><Relationship Id="rId15" Type="http://schemas.openxmlformats.org/officeDocument/2006/relationships/oleObject" Target="../embeddings/oleObject390.bin"/><Relationship Id="rId10" Type="http://schemas.openxmlformats.org/officeDocument/2006/relationships/image" Target="../media/image279.wmf"/><Relationship Id="rId4" Type="http://schemas.openxmlformats.org/officeDocument/2006/relationships/image" Target="../media/image302.wmf"/><Relationship Id="rId9" Type="http://schemas.openxmlformats.org/officeDocument/2006/relationships/oleObject" Target="../embeddings/oleObject387.bin"/><Relationship Id="rId14" Type="http://schemas.openxmlformats.org/officeDocument/2006/relationships/image" Target="../media/image304.wmf"/></Relationships>
</file>

<file path=ppt/slides/_rels/slide83.xml.rels><?xml version="1.0" encoding="UTF-8" standalone="yes"?>
<Relationships xmlns="http://schemas.openxmlformats.org/package/2006/relationships"><Relationship Id="rId8" Type="http://schemas.openxmlformats.org/officeDocument/2006/relationships/image" Target="../media/image308.wmf"/><Relationship Id="rId13" Type="http://schemas.openxmlformats.org/officeDocument/2006/relationships/oleObject" Target="../embeddings/oleObject396.bin"/><Relationship Id="rId3" Type="http://schemas.openxmlformats.org/officeDocument/2006/relationships/oleObject" Target="../embeddings/oleObject391.bin"/><Relationship Id="rId7" Type="http://schemas.openxmlformats.org/officeDocument/2006/relationships/oleObject" Target="../embeddings/oleObject393.bin"/><Relationship Id="rId12" Type="http://schemas.openxmlformats.org/officeDocument/2006/relationships/image" Target="../media/image310.wmf"/><Relationship Id="rId2" Type="http://schemas.openxmlformats.org/officeDocument/2006/relationships/slideLayout" Target="../slideLayouts/slideLayout7.xml"/><Relationship Id="rId1" Type="http://schemas.openxmlformats.org/officeDocument/2006/relationships/vmlDrawing" Target="../drawings/vmlDrawing67.vml"/><Relationship Id="rId6" Type="http://schemas.openxmlformats.org/officeDocument/2006/relationships/image" Target="../media/image307.wmf"/><Relationship Id="rId11" Type="http://schemas.openxmlformats.org/officeDocument/2006/relationships/oleObject" Target="../embeddings/oleObject395.bin"/><Relationship Id="rId5" Type="http://schemas.openxmlformats.org/officeDocument/2006/relationships/oleObject" Target="../embeddings/oleObject392.bin"/><Relationship Id="rId10" Type="http://schemas.openxmlformats.org/officeDocument/2006/relationships/image" Target="../media/image309.wmf"/><Relationship Id="rId4" Type="http://schemas.openxmlformats.org/officeDocument/2006/relationships/image" Target="../media/image306.wmf"/><Relationship Id="rId9" Type="http://schemas.openxmlformats.org/officeDocument/2006/relationships/oleObject" Target="../embeddings/oleObject394.bin"/><Relationship Id="rId14" Type="http://schemas.openxmlformats.org/officeDocument/2006/relationships/image" Target="../media/image311.wmf"/></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397.bin"/><Relationship Id="rId2" Type="http://schemas.openxmlformats.org/officeDocument/2006/relationships/slideLayout" Target="../slideLayouts/slideLayout7.xml"/><Relationship Id="rId1" Type="http://schemas.openxmlformats.org/officeDocument/2006/relationships/vmlDrawing" Target="../drawings/vmlDrawing68.vml"/><Relationship Id="rId4" Type="http://schemas.openxmlformats.org/officeDocument/2006/relationships/image" Target="../media/image312.wmf"/></Relationships>
</file>

<file path=ppt/slides/_rels/slide85.xml.rels><?xml version="1.0" encoding="UTF-8" standalone="yes"?>
<Relationships xmlns="http://schemas.openxmlformats.org/package/2006/relationships"><Relationship Id="rId3" Type="http://schemas.openxmlformats.org/officeDocument/2006/relationships/oleObject" Target="../embeddings/oleObject398.bin"/><Relationship Id="rId2" Type="http://schemas.openxmlformats.org/officeDocument/2006/relationships/slideLayout" Target="../slideLayouts/slideLayout7.xml"/><Relationship Id="rId1" Type="http://schemas.openxmlformats.org/officeDocument/2006/relationships/vmlDrawing" Target="../drawings/vmlDrawing69.vml"/><Relationship Id="rId4" Type="http://schemas.openxmlformats.org/officeDocument/2006/relationships/image" Target="../media/image313.wmf"/></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image" Target="../media/image315.wmf"/><Relationship Id="rId13" Type="http://schemas.openxmlformats.org/officeDocument/2006/relationships/image" Target="../media/image317.wmf"/><Relationship Id="rId3" Type="http://schemas.openxmlformats.org/officeDocument/2006/relationships/oleObject" Target="../embeddings/oleObject399.bin"/><Relationship Id="rId7" Type="http://schemas.openxmlformats.org/officeDocument/2006/relationships/oleObject" Target="../embeddings/oleObject401.bin"/><Relationship Id="rId12" Type="http://schemas.openxmlformats.org/officeDocument/2006/relationships/oleObject" Target="../embeddings/oleObject404.bin"/><Relationship Id="rId2" Type="http://schemas.openxmlformats.org/officeDocument/2006/relationships/slideLayout" Target="../slideLayouts/slideLayout7.xml"/><Relationship Id="rId1" Type="http://schemas.openxmlformats.org/officeDocument/2006/relationships/vmlDrawing" Target="../drawings/vmlDrawing70.vml"/><Relationship Id="rId6" Type="http://schemas.openxmlformats.org/officeDocument/2006/relationships/image" Target="../media/image119.wmf"/><Relationship Id="rId11" Type="http://schemas.openxmlformats.org/officeDocument/2006/relationships/image" Target="../media/image316.wmf"/><Relationship Id="rId5" Type="http://schemas.openxmlformats.org/officeDocument/2006/relationships/oleObject" Target="../embeddings/oleObject400.bin"/><Relationship Id="rId10" Type="http://schemas.openxmlformats.org/officeDocument/2006/relationships/oleObject" Target="../embeddings/oleObject403.bin"/><Relationship Id="rId4" Type="http://schemas.openxmlformats.org/officeDocument/2006/relationships/image" Target="../media/image314.wmf"/><Relationship Id="rId9" Type="http://schemas.openxmlformats.org/officeDocument/2006/relationships/oleObject" Target="../embeddings/oleObject402.bin"/></Relationships>
</file>

<file path=ppt/slides/_rels/slide88.xml.rels><?xml version="1.0" encoding="UTF-8" standalone="yes"?>
<Relationships xmlns="http://schemas.openxmlformats.org/package/2006/relationships"><Relationship Id="rId8" Type="http://schemas.openxmlformats.org/officeDocument/2006/relationships/image" Target="../media/image119.wmf"/><Relationship Id="rId13" Type="http://schemas.openxmlformats.org/officeDocument/2006/relationships/oleObject" Target="../embeddings/oleObject410.bin"/><Relationship Id="rId18" Type="http://schemas.openxmlformats.org/officeDocument/2006/relationships/image" Target="../media/image323.wmf"/><Relationship Id="rId26" Type="http://schemas.openxmlformats.org/officeDocument/2006/relationships/image" Target="../media/image327.wmf"/><Relationship Id="rId3" Type="http://schemas.openxmlformats.org/officeDocument/2006/relationships/oleObject" Target="../embeddings/oleObject405.bin"/><Relationship Id="rId21" Type="http://schemas.openxmlformats.org/officeDocument/2006/relationships/oleObject" Target="../embeddings/oleObject414.bin"/><Relationship Id="rId7" Type="http://schemas.openxmlformats.org/officeDocument/2006/relationships/oleObject" Target="../embeddings/oleObject407.bin"/><Relationship Id="rId12" Type="http://schemas.openxmlformats.org/officeDocument/2006/relationships/image" Target="../media/image320.wmf"/><Relationship Id="rId17" Type="http://schemas.openxmlformats.org/officeDocument/2006/relationships/oleObject" Target="../embeddings/oleObject412.bin"/><Relationship Id="rId25" Type="http://schemas.openxmlformats.org/officeDocument/2006/relationships/oleObject" Target="../embeddings/oleObject416.bin"/><Relationship Id="rId2" Type="http://schemas.openxmlformats.org/officeDocument/2006/relationships/slideLayout" Target="../slideLayouts/slideLayout7.xml"/><Relationship Id="rId16" Type="http://schemas.openxmlformats.org/officeDocument/2006/relationships/image" Target="../media/image322.wmf"/><Relationship Id="rId20" Type="http://schemas.openxmlformats.org/officeDocument/2006/relationships/image" Target="../media/image324.wmf"/><Relationship Id="rId1" Type="http://schemas.openxmlformats.org/officeDocument/2006/relationships/vmlDrawing" Target="../drawings/vmlDrawing71.vml"/><Relationship Id="rId6" Type="http://schemas.openxmlformats.org/officeDocument/2006/relationships/image" Target="../media/image160.wmf"/><Relationship Id="rId11" Type="http://schemas.openxmlformats.org/officeDocument/2006/relationships/oleObject" Target="../embeddings/oleObject409.bin"/><Relationship Id="rId24" Type="http://schemas.openxmlformats.org/officeDocument/2006/relationships/image" Target="../media/image326.wmf"/><Relationship Id="rId5" Type="http://schemas.openxmlformats.org/officeDocument/2006/relationships/oleObject" Target="../embeddings/oleObject406.bin"/><Relationship Id="rId15" Type="http://schemas.openxmlformats.org/officeDocument/2006/relationships/oleObject" Target="../embeddings/oleObject411.bin"/><Relationship Id="rId23" Type="http://schemas.openxmlformats.org/officeDocument/2006/relationships/oleObject" Target="../embeddings/oleObject415.bin"/><Relationship Id="rId10" Type="http://schemas.openxmlformats.org/officeDocument/2006/relationships/image" Target="../media/image319.wmf"/><Relationship Id="rId19" Type="http://schemas.openxmlformats.org/officeDocument/2006/relationships/oleObject" Target="../embeddings/oleObject413.bin"/><Relationship Id="rId4" Type="http://schemas.openxmlformats.org/officeDocument/2006/relationships/image" Target="../media/image318.wmf"/><Relationship Id="rId9" Type="http://schemas.openxmlformats.org/officeDocument/2006/relationships/oleObject" Target="../embeddings/oleObject408.bin"/><Relationship Id="rId14" Type="http://schemas.openxmlformats.org/officeDocument/2006/relationships/image" Target="../media/image321.wmf"/><Relationship Id="rId22" Type="http://schemas.openxmlformats.org/officeDocument/2006/relationships/image" Target="../media/image325.wmf"/></Relationships>
</file>

<file path=ppt/slides/_rels/slide89.xml.rels><?xml version="1.0" encoding="UTF-8" standalone="yes"?>
<Relationships xmlns="http://schemas.openxmlformats.org/package/2006/relationships"><Relationship Id="rId3" Type="http://schemas.openxmlformats.org/officeDocument/2006/relationships/image" Target="../media/image330.jpeg"/><Relationship Id="rId7" Type="http://schemas.openxmlformats.org/officeDocument/2006/relationships/image" Target="../media/image329.wmf"/><Relationship Id="rId2" Type="http://schemas.openxmlformats.org/officeDocument/2006/relationships/slideLayout" Target="../slideLayouts/slideLayout7.xml"/><Relationship Id="rId1" Type="http://schemas.openxmlformats.org/officeDocument/2006/relationships/vmlDrawing" Target="../drawings/vmlDrawing72.vml"/><Relationship Id="rId6" Type="http://schemas.openxmlformats.org/officeDocument/2006/relationships/oleObject" Target="../embeddings/oleObject418.bin"/><Relationship Id="rId5" Type="http://schemas.openxmlformats.org/officeDocument/2006/relationships/image" Target="../media/image328.wmf"/><Relationship Id="rId4" Type="http://schemas.openxmlformats.org/officeDocument/2006/relationships/oleObject" Target="../embeddings/oleObject417.bin"/></Relationships>
</file>

<file path=ppt/slides/_rels/slide9.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3.wmf"/><Relationship Id="rId5" Type="http://schemas.openxmlformats.org/officeDocument/2006/relationships/oleObject" Target="../embeddings/oleObject12.bin"/><Relationship Id="rId10" Type="http://schemas.openxmlformats.org/officeDocument/2006/relationships/image" Target="../media/image15.wmf"/><Relationship Id="rId4" Type="http://schemas.openxmlformats.org/officeDocument/2006/relationships/image" Target="../media/image12.wmf"/><Relationship Id="rId9" Type="http://schemas.openxmlformats.org/officeDocument/2006/relationships/oleObject" Target="../embeddings/oleObject14.bin"/></Relationships>
</file>

<file path=ppt/slides/_rels/slide90.xml.rels><?xml version="1.0" encoding="UTF-8" standalone="yes"?>
<Relationships xmlns="http://schemas.openxmlformats.org/package/2006/relationships"><Relationship Id="rId8" Type="http://schemas.openxmlformats.org/officeDocument/2006/relationships/image" Target="../media/image333.wmf"/><Relationship Id="rId3" Type="http://schemas.openxmlformats.org/officeDocument/2006/relationships/oleObject" Target="../embeddings/oleObject419.bin"/><Relationship Id="rId7" Type="http://schemas.openxmlformats.org/officeDocument/2006/relationships/oleObject" Target="../embeddings/oleObject421.bin"/><Relationship Id="rId2" Type="http://schemas.openxmlformats.org/officeDocument/2006/relationships/slideLayout" Target="../slideLayouts/slideLayout12.xml"/><Relationship Id="rId1" Type="http://schemas.openxmlformats.org/officeDocument/2006/relationships/vmlDrawing" Target="../drawings/vmlDrawing73.vml"/><Relationship Id="rId6" Type="http://schemas.openxmlformats.org/officeDocument/2006/relationships/image" Target="../media/image332.wmf"/><Relationship Id="rId5" Type="http://schemas.openxmlformats.org/officeDocument/2006/relationships/oleObject" Target="../embeddings/oleObject420.bin"/><Relationship Id="rId4" Type="http://schemas.openxmlformats.org/officeDocument/2006/relationships/image" Target="../media/image331.wmf"/></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image" Target="../media/image334.wmf"/><Relationship Id="rId13" Type="http://schemas.openxmlformats.org/officeDocument/2006/relationships/oleObject" Target="../embeddings/oleObject428.bin"/><Relationship Id="rId3" Type="http://schemas.openxmlformats.org/officeDocument/2006/relationships/oleObject" Target="../embeddings/oleObject422.bin"/><Relationship Id="rId7" Type="http://schemas.openxmlformats.org/officeDocument/2006/relationships/oleObject" Target="../embeddings/oleObject424.bin"/><Relationship Id="rId12" Type="http://schemas.openxmlformats.org/officeDocument/2006/relationships/oleObject" Target="../embeddings/oleObject427.bin"/><Relationship Id="rId2" Type="http://schemas.openxmlformats.org/officeDocument/2006/relationships/slideLayout" Target="../slideLayouts/slideLayout7.xml"/><Relationship Id="rId1" Type="http://schemas.openxmlformats.org/officeDocument/2006/relationships/vmlDrawing" Target="../drawings/vmlDrawing74.vml"/><Relationship Id="rId6" Type="http://schemas.openxmlformats.org/officeDocument/2006/relationships/image" Target="../media/image160.wmf"/><Relationship Id="rId11" Type="http://schemas.openxmlformats.org/officeDocument/2006/relationships/oleObject" Target="../embeddings/oleObject426.bin"/><Relationship Id="rId5" Type="http://schemas.openxmlformats.org/officeDocument/2006/relationships/oleObject" Target="../embeddings/oleObject423.bin"/><Relationship Id="rId15" Type="http://schemas.openxmlformats.org/officeDocument/2006/relationships/image" Target="../media/image156.wmf"/><Relationship Id="rId10" Type="http://schemas.openxmlformats.org/officeDocument/2006/relationships/image" Target="../media/image119.wmf"/><Relationship Id="rId4" Type="http://schemas.openxmlformats.org/officeDocument/2006/relationships/image" Target="../media/image319.wmf"/><Relationship Id="rId9" Type="http://schemas.openxmlformats.org/officeDocument/2006/relationships/oleObject" Target="../embeddings/oleObject425.bin"/><Relationship Id="rId14" Type="http://schemas.openxmlformats.org/officeDocument/2006/relationships/oleObject" Target="../embeddings/oleObject429.bin"/></Relationships>
</file>

<file path=ppt/slides/_rels/slide93.xml.rels><?xml version="1.0" encoding="UTF-8" standalone="yes"?>
<Relationships xmlns="http://schemas.openxmlformats.org/package/2006/relationships"><Relationship Id="rId8" Type="http://schemas.openxmlformats.org/officeDocument/2006/relationships/image" Target="../media/image334.wmf"/><Relationship Id="rId13" Type="http://schemas.openxmlformats.org/officeDocument/2006/relationships/oleObject" Target="../embeddings/oleObject435.bin"/><Relationship Id="rId18" Type="http://schemas.openxmlformats.org/officeDocument/2006/relationships/image" Target="../media/image338.wmf"/><Relationship Id="rId3" Type="http://schemas.openxmlformats.org/officeDocument/2006/relationships/oleObject" Target="../embeddings/oleObject430.bin"/><Relationship Id="rId7" Type="http://schemas.openxmlformats.org/officeDocument/2006/relationships/oleObject" Target="../embeddings/oleObject432.bin"/><Relationship Id="rId12" Type="http://schemas.openxmlformats.org/officeDocument/2006/relationships/image" Target="../media/image335.wmf"/><Relationship Id="rId17" Type="http://schemas.openxmlformats.org/officeDocument/2006/relationships/oleObject" Target="../embeddings/oleObject437.bin"/><Relationship Id="rId2" Type="http://schemas.openxmlformats.org/officeDocument/2006/relationships/slideLayout" Target="../slideLayouts/slideLayout7.xml"/><Relationship Id="rId16" Type="http://schemas.openxmlformats.org/officeDocument/2006/relationships/image" Target="../media/image337.wmf"/><Relationship Id="rId20" Type="http://schemas.openxmlformats.org/officeDocument/2006/relationships/image" Target="../media/image339.wmf"/><Relationship Id="rId1" Type="http://schemas.openxmlformats.org/officeDocument/2006/relationships/vmlDrawing" Target="../drawings/vmlDrawing75.vml"/><Relationship Id="rId6" Type="http://schemas.openxmlformats.org/officeDocument/2006/relationships/image" Target="../media/image119.wmf"/><Relationship Id="rId11" Type="http://schemas.openxmlformats.org/officeDocument/2006/relationships/oleObject" Target="../embeddings/oleObject434.bin"/><Relationship Id="rId5" Type="http://schemas.openxmlformats.org/officeDocument/2006/relationships/oleObject" Target="../embeddings/oleObject431.bin"/><Relationship Id="rId15" Type="http://schemas.openxmlformats.org/officeDocument/2006/relationships/oleObject" Target="../embeddings/oleObject436.bin"/><Relationship Id="rId10" Type="http://schemas.openxmlformats.org/officeDocument/2006/relationships/image" Target="../media/image319.wmf"/><Relationship Id="rId19" Type="http://schemas.openxmlformats.org/officeDocument/2006/relationships/oleObject" Target="../embeddings/oleObject438.bin"/><Relationship Id="rId4" Type="http://schemas.openxmlformats.org/officeDocument/2006/relationships/image" Target="../media/image160.wmf"/><Relationship Id="rId9" Type="http://schemas.openxmlformats.org/officeDocument/2006/relationships/oleObject" Target="../embeddings/oleObject433.bin"/><Relationship Id="rId14" Type="http://schemas.openxmlformats.org/officeDocument/2006/relationships/image" Target="../media/image336.wmf"/></Relationships>
</file>

<file path=ppt/slides/_rels/slide94.xml.rels><?xml version="1.0" encoding="UTF-8" standalone="yes"?>
<Relationships xmlns="http://schemas.openxmlformats.org/package/2006/relationships"><Relationship Id="rId8" Type="http://schemas.openxmlformats.org/officeDocument/2006/relationships/image" Target="../media/image119.wmf"/><Relationship Id="rId13" Type="http://schemas.openxmlformats.org/officeDocument/2006/relationships/oleObject" Target="../embeddings/oleObject444.bin"/><Relationship Id="rId18" Type="http://schemas.openxmlformats.org/officeDocument/2006/relationships/oleObject" Target="../embeddings/oleObject448.bin"/><Relationship Id="rId3" Type="http://schemas.openxmlformats.org/officeDocument/2006/relationships/oleObject" Target="../embeddings/oleObject439.bin"/><Relationship Id="rId21" Type="http://schemas.openxmlformats.org/officeDocument/2006/relationships/image" Target="../media/image342.wmf"/><Relationship Id="rId7" Type="http://schemas.openxmlformats.org/officeDocument/2006/relationships/oleObject" Target="../embeddings/oleObject441.bin"/><Relationship Id="rId12" Type="http://schemas.openxmlformats.org/officeDocument/2006/relationships/image" Target="../media/image156.wmf"/><Relationship Id="rId17" Type="http://schemas.openxmlformats.org/officeDocument/2006/relationships/oleObject" Target="../embeddings/oleObject447.bin"/><Relationship Id="rId2" Type="http://schemas.openxmlformats.org/officeDocument/2006/relationships/slideLayout" Target="../slideLayouts/slideLayout7.xml"/><Relationship Id="rId16" Type="http://schemas.openxmlformats.org/officeDocument/2006/relationships/oleObject" Target="../embeddings/oleObject446.bin"/><Relationship Id="rId20" Type="http://schemas.openxmlformats.org/officeDocument/2006/relationships/oleObject" Target="../embeddings/oleObject449.bin"/><Relationship Id="rId1" Type="http://schemas.openxmlformats.org/officeDocument/2006/relationships/vmlDrawing" Target="../drawings/vmlDrawing76.vml"/><Relationship Id="rId6" Type="http://schemas.openxmlformats.org/officeDocument/2006/relationships/image" Target="../media/image160.wmf"/><Relationship Id="rId11" Type="http://schemas.openxmlformats.org/officeDocument/2006/relationships/oleObject" Target="../embeddings/oleObject443.bin"/><Relationship Id="rId5" Type="http://schemas.openxmlformats.org/officeDocument/2006/relationships/oleObject" Target="../embeddings/oleObject440.bin"/><Relationship Id="rId15" Type="http://schemas.openxmlformats.org/officeDocument/2006/relationships/oleObject" Target="../embeddings/oleObject445.bin"/><Relationship Id="rId10" Type="http://schemas.openxmlformats.org/officeDocument/2006/relationships/image" Target="../media/image334.wmf"/><Relationship Id="rId19" Type="http://schemas.openxmlformats.org/officeDocument/2006/relationships/image" Target="../media/image319.wmf"/><Relationship Id="rId4" Type="http://schemas.openxmlformats.org/officeDocument/2006/relationships/image" Target="../media/image340.wmf"/><Relationship Id="rId9" Type="http://schemas.openxmlformats.org/officeDocument/2006/relationships/oleObject" Target="../embeddings/oleObject442.bin"/><Relationship Id="rId14" Type="http://schemas.openxmlformats.org/officeDocument/2006/relationships/image" Target="../media/image341.wmf"/></Relationships>
</file>

<file path=ppt/slides/_rels/slide95.xml.rels><?xml version="1.0" encoding="UTF-8" standalone="yes"?>
<Relationships xmlns="http://schemas.openxmlformats.org/package/2006/relationships"><Relationship Id="rId8" Type="http://schemas.openxmlformats.org/officeDocument/2006/relationships/image" Target="../media/image343.wmf"/><Relationship Id="rId13" Type="http://schemas.openxmlformats.org/officeDocument/2006/relationships/oleObject" Target="../embeddings/oleObject455.bin"/><Relationship Id="rId3" Type="http://schemas.openxmlformats.org/officeDocument/2006/relationships/oleObject" Target="../embeddings/oleObject450.bin"/><Relationship Id="rId7" Type="http://schemas.openxmlformats.org/officeDocument/2006/relationships/oleObject" Target="../embeddings/oleObject452.bin"/><Relationship Id="rId12" Type="http://schemas.openxmlformats.org/officeDocument/2006/relationships/image" Target="../media/image345.wmf"/><Relationship Id="rId2" Type="http://schemas.openxmlformats.org/officeDocument/2006/relationships/slideLayout" Target="../slideLayouts/slideLayout7.xml"/><Relationship Id="rId1" Type="http://schemas.openxmlformats.org/officeDocument/2006/relationships/vmlDrawing" Target="../drawings/vmlDrawing77.vml"/><Relationship Id="rId6" Type="http://schemas.openxmlformats.org/officeDocument/2006/relationships/image" Target="../media/image341.wmf"/><Relationship Id="rId11" Type="http://schemas.openxmlformats.org/officeDocument/2006/relationships/oleObject" Target="../embeddings/oleObject454.bin"/><Relationship Id="rId5" Type="http://schemas.openxmlformats.org/officeDocument/2006/relationships/oleObject" Target="../embeddings/oleObject451.bin"/><Relationship Id="rId10" Type="http://schemas.openxmlformats.org/officeDocument/2006/relationships/image" Target="../media/image344.wmf"/><Relationship Id="rId4" Type="http://schemas.openxmlformats.org/officeDocument/2006/relationships/image" Target="../media/image340.wmf"/><Relationship Id="rId9" Type="http://schemas.openxmlformats.org/officeDocument/2006/relationships/oleObject" Target="../embeddings/oleObject453.bin"/><Relationship Id="rId14" Type="http://schemas.openxmlformats.org/officeDocument/2006/relationships/image" Target="../media/image346.wmf"/></Relationships>
</file>

<file path=ppt/slides/_rels/slide96.xml.rels><?xml version="1.0" encoding="UTF-8" standalone="yes"?>
<Relationships xmlns="http://schemas.openxmlformats.org/package/2006/relationships"><Relationship Id="rId8" Type="http://schemas.openxmlformats.org/officeDocument/2006/relationships/image" Target="../media/image349.wmf"/><Relationship Id="rId3" Type="http://schemas.openxmlformats.org/officeDocument/2006/relationships/oleObject" Target="../embeddings/oleObject456.bin"/><Relationship Id="rId7" Type="http://schemas.openxmlformats.org/officeDocument/2006/relationships/oleObject" Target="../embeddings/oleObject458.bin"/><Relationship Id="rId2" Type="http://schemas.openxmlformats.org/officeDocument/2006/relationships/slideLayout" Target="../slideLayouts/slideLayout7.xml"/><Relationship Id="rId1" Type="http://schemas.openxmlformats.org/officeDocument/2006/relationships/vmlDrawing" Target="../drawings/vmlDrawing78.vml"/><Relationship Id="rId6" Type="http://schemas.openxmlformats.org/officeDocument/2006/relationships/image" Target="../media/image348.wmf"/><Relationship Id="rId5" Type="http://schemas.openxmlformats.org/officeDocument/2006/relationships/oleObject" Target="../embeddings/oleObject457.bin"/><Relationship Id="rId10" Type="http://schemas.openxmlformats.org/officeDocument/2006/relationships/image" Target="../media/image350.wmf"/><Relationship Id="rId4" Type="http://schemas.openxmlformats.org/officeDocument/2006/relationships/image" Target="../media/image347.wmf"/><Relationship Id="rId9" Type="http://schemas.openxmlformats.org/officeDocument/2006/relationships/oleObject" Target="../embeddings/oleObject459.bin"/></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8" Type="http://schemas.openxmlformats.org/officeDocument/2006/relationships/oleObject" Target="../embeddings/oleObject462.bin"/><Relationship Id="rId3" Type="http://schemas.openxmlformats.org/officeDocument/2006/relationships/image" Target="../media/image6.jpeg"/><Relationship Id="rId7" Type="http://schemas.openxmlformats.org/officeDocument/2006/relationships/image" Target="../media/image119.wmf"/><Relationship Id="rId2" Type="http://schemas.openxmlformats.org/officeDocument/2006/relationships/slideLayout" Target="../slideLayouts/slideLayout7.xml"/><Relationship Id="rId1" Type="http://schemas.openxmlformats.org/officeDocument/2006/relationships/vmlDrawing" Target="../drawings/vmlDrawing79.vml"/><Relationship Id="rId6" Type="http://schemas.openxmlformats.org/officeDocument/2006/relationships/oleObject" Target="../embeddings/oleObject461.bin"/><Relationship Id="rId11" Type="http://schemas.openxmlformats.org/officeDocument/2006/relationships/image" Target="../media/image352.wmf"/><Relationship Id="rId5" Type="http://schemas.openxmlformats.org/officeDocument/2006/relationships/image" Target="../media/image277.wmf"/><Relationship Id="rId10" Type="http://schemas.openxmlformats.org/officeDocument/2006/relationships/oleObject" Target="../embeddings/oleObject463.bin"/><Relationship Id="rId4" Type="http://schemas.openxmlformats.org/officeDocument/2006/relationships/oleObject" Target="../embeddings/oleObject460.bin"/><Relationship Id="rId9" Type="http://schemas.openxmlformats.org/officeDocument/2006/relationships/image" Target="../media/image351.wmf"/></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464.bin"/><Relationship Id="rId2" Type="http://schemas.openxmlformats.org/officeDocument/2006/relationships/slideLayout" Target="../slideLayouts/slideLayout7.xml"/><Relationship Id="rId1" Type="http://schemas.openxmlformats.org/officeDocument/2006/relationships/vmlDrawing" Target="../drawings/vmlDrawing80.vml"/><Relationship Id="rId6" Type="http://schemas.openxmlformats.org/officeDocument/2006/relationships/image" Target="../media/image354.wmf"/><Relationship Id="rId5" Type="http://schemas.openxmlformats.org/officeDocument/2006/relationships/oleObject" Target="../embeddings/oleObject465.bin"/><Relationship Id="rId4" Type="http://schemas.openxmlformats.org/officeDocument/2006/relationships/image" Target="../media/image35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685800" y="2286000"/>
            <a:ext cx="7772400" cy="1143000"/>
          </a:xfrm>
          <a:prstGeom prst="rect">
            <a:avLst/>
          </a:prstGeom>
          <a:solidFill>
            <a:srgbClr val="59032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marL="4572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9144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1371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18288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6000">
                <a:solidFill>
                  <a:schemeClr val="bg1"/>
                </a:solidFill>
                <a:latin typeface="方正姚体" panose="02010601030101010101" pitchFamily="2" charset="-122"/>
                <a:ea typeface="方正姚体" panose="02010601030101010101" pitchFamily="2" charset="-122"/>
              </a:rPr>
              <a:t>电路理论</a:t>
            </a:r>
          </a:p>
        </p:txBody>
      </p:sp>
      <p:sp>
        <p:nvSpPr>
          <p:cNvPr id="3075" name="Rectangle 3"/>
          <p:cNvSpPr>
            <a:spLocks noChangeArrowheads="1"/>
          </p:cNvSpPr>
          <p:nvPr/>
        </p:nvSpPr>
        <p:spPr bwMode="auto">
          <a:xfrm>
            <a:off x="1009650" y="4267200"/>
            <a:ext cx="716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r>
              <a:rPr lang="zh-CN" altLang="en-US" sz="3200">
                <a:solidFill>
                  <a:schemeClr val="tx2"/>
                </a:solidFill>
                <a:ea typeface="隶书" panose="02010509060101010101" pitchFamily="49" charset="-122"/>
              </a:rPr>
              <a:t>华中科技大学电气与电子工程学院</a:t>
            </a:r>
          </a:p>
          <a:p>
            <a:pPr algn="ctr"/>
            <a:r>
              <a:rPr lang="zh-CN" altLang="en-US" sz="3200">
                <a:solidFill>
                  <a:schemeClr val="tx2"/>
                </a:solidFill>
                <a:ea typeface="隶书" panose="02010509060101010101" pitchFamily="49" charset="-122"/>
              </a:rPr>
              <a:t>何仁平</a:t>
            </a:r>
          </a:p>
        </p:txBody>
      </p:sp>
      <p:sp>
        <p:nvSpPr>
          <p:cNvPr id="3076" name="Text Box 4"/>
          <p:cNvSpPr txBox="1">
            <a:spLocks noChangeArrowheads="1"/>
          </p:cNvSpPr>
          <p:nvPr/>
        </p:nvSpPr>
        <p:spPr bwMode="auto">
          <a:xfrm>
            <a:off x="5181600" y="5715000"/>
            <a:ext cx="3429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1" hangingPunct="1">
              <a:spcBef>
                <a:spcPct val="50000"/>
              </a:spcBef>
            </a:pPr>
            <a:r>
              <a:rPr lang="zh-CN" altLang="en-US">
                <a:ea typeface="宋体" panose="02010600030101010101" pitchFamily="2" charset="-122"/>
              </a:rPr>
              <a:t> </a:t>
            </a:r>
            <a:r>
              <a:rPr lang="en-US" altLang="zh-CN" sz="2800">
                <a:solidFill>
                  <a:schemeClr val="tx2"/>
                </a:solidFill>
                <a:latin typeface="隶书" panose="02010509060101010101" pitchFamily="49" charset="-122"/>
                <a:ea typeface="隶书" panose="02010509060101010101" pitchFamily="49" charset="-122"/>
              </a:rPr>
              <a:t>2015</a:t>
            </a:r>
            <a:r>
              <a:rPr lang="zh-CN" altLang="en-US" sz="2800">
                <a:solidFill>
                  <a:schemeClr val="tx2"/>
                </a:solidFill>
                <a:latin typeface="隶书" panose="02010509060101010101" pitchFamily="49" charset="-122"/>
                <a:ea typeface="隶书" panose="02010509060101010101" pitchFamily="49" charset="-122"/>
              </a:rPr>
              <a:t>年</a:t>
            </a:r>
            <a:r>
              <a:rPr lang="en-US" altLang="zh-CN" sz="2800">
                <a:solidFill>
                  <a:schemeClr val="tx2"/>
                </a:solidFill>
                <a:latin typeface="隶书" panose="02010509060101010101" pitchFamily="49" charset="-122"/>
                <a:ea typeface="隶书" panose="02010509060101010101" pitchFamily="49" charset="-122"/>
              </a:rPr>
              <a:t>9</a:t>
            </a:r>
            <a:r>
              <a:rPr lang="zh-CN" altLang="en-US" sz="2800">
                <a:solidFill>
                  <a:schemeClr val="tx2"/>
                </a:solidFill>
                <a:latin typeface="隶书" panose="02010509060101010101" pitchFamily="49" charset="-122"/>
                <a:ea typeface="隶书" panose="02010509060101010101" pitchFamily="49" charset="-122"/>
              </a:rPr>
              <a:t>月</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3074">
                                            <p:txEl>
                                              <p:pRg st="0" end="0"/>
                                            </p:txEl>
                                          </p:spTgt>
                                        </p:tgtEl>
                                        <p:attrNameLst>
                                          <p:attrName>style.visibility</p:attrName>
                                        </p:attrNameLst>
                                      </p:cBhvr>
                                      <p:to>
                                        <p:strVal val="visible"/>
                                      </p:to>
                                    </p:set>
                                    <p:anim calcmode="lin" valueType="num">
                                      <p:cBhvr additive="base">
                                        <p:cTn id="7" dur="300" fill="hold"/>
                                        <p:tgtEl>
                                          <p:spTgt spid="3074">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307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762000" y="328613"/>
            <a:ext cx="73279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同理，可得正弦电压有效值与最大值的关系：</a:t>
            </a:r>
          </a:p>
        </p:txBody>
      </p:sp>
      <p:graphicFrame>
        <p:nvGraphicFramePr>
          <p:cNvPr id="12291" name="Object 3"/>
          <p:cNvGraphicFramePr>
            <a:graphicFrameLocks noChangeAspect="1"/>
          </p:cNvGraphicFramePr>
          <p:nvPr/>
        </p:nvGraphicFramePr>
        <p:xfrm>
          <a:off x="1752600" y="838200"/>
          <a:ext cx="4451350" cy="871538"/>
        </p:xfrm>
        <a:graphic>
          <a:graphicData uri="http://schemas.openxmlformats.org/presentationml/2006/ole">
            <mc:AlternateContent xmlns:mc="http://schemas.openxmlformats.org/markup-compatibility/2006">
              <mc:Choice xmlns:v="urn:schemas-microsoft-com:vml" Requires="v">
                <p:oleObj spid="_x0000_s12297" r:id="rId3" imgW="2196464" imgH="431930" progId="Equation.3">
                  <p:embed/>
                </p:oleObj>
              </mc:Choice>
              <mc:Fallback>
                <p:oleObj r:id="rId3" imgW="2196464" imgH="43193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838200"/>
                        <a:ext cx="4451350" cy="871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292" name="Text Box 4"/>
          <p:cNvSpPr txBox="1">
            <a:spLocks noChangeArrowheads="1"/>
          </p:cNvSpPr>
          <p:nvPr/>
        </p:nvSpPr>
        <p:spPr bwMode="auto">
          <a:xfrm>
            <a:off x="-74613" y="1639888"/>
            <a:ext cx="930751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若一交流电压有效值为</a:t>
            </a:r>
            <a:r>
              <a:rPr lang="en-US" altLang="zh-CN" sz="2800" i="1">
                <a:ea typeface="宋体" panose="02010600030101010101" pitchFamily="2" charset="-122"/>
              </a:rPr>
              <a:t>U</a:t>
            </a:r>
            <a:r>
              <a:rPr lang="en-US" altLang="zh-CN" sz="2800">
                <a:ea typeface="宋体" panose="02010600030101010101" pitchFamily="2" charset="-122"/>
              </a:rPr>
              <a:t>=220V</a:t>
            </a:r>
            <a:r>
              <a:rPr lang="zh-CN" altLang="en-US" sz="2800">
                <a:ea typeface="宋体" panose="02010600030101010101" pitchFamily="2" charset="-122"/>
              </a:rPr>
              <a:t>，则其最大值为</a:t>
            </a:r>
            <a:r>
              <a:rPr lang="en-US" altLang="zh-CN" sz="2800" i="1">
                <a:ea typeface="宋体" panose="02010600030101010101" pitchFamily="2" charset="-122"/>
              </a:rPr>
              <a:t>U</a:t>
            </a:r>
            <a:r>
              <a:rPr lang="en-US" altLang="zh-CN" sz="2800" baseline="-25000">
                <a:ea typeface="宋体" panose="02010600030101010101" pitchFamily="2" charset="-122"/>
              </a:rPr>
              <a:t>m</a:t>
            </a:r>
            <a:r>
              <a:rPr lang="en-US" altLang="zh-CN" sz="2800">
                <a:ea typeface="宋体" panose="02010600030101010101" pitchFamily="2" charset="-122"/>
              </a:rPr>
              <a:t>311V</a:t>
            </a:r>
            <a:r>
              <a:rPr lang="zh-CN" altLang="en-US" sz="2800">
                <a:ea typeface="宋体" panose="02010600030101010101" pitchFamily="2" charset="-122"/>
              </a:rPr>
              <a:t>；</a:t>
            </a:r>
          </a:p>
        </p:txBody>
      </p:sp>
      <p:sp>
        <p:nvSpPr>
          <p:cNvPr id="12293" name="Text Box 5"/>
          <p:cNvSpPr txBox="1">
            <a:spLocks noChangeArrowheads="1"/>
          </p:cNvSpPr>
          <p:nvPr/>
        </p:nvSpPr>
        <p:spPr bwMode="auto">
          <a:xfrm>
            <a:off x="3505200" y="2159000"/>
            <a:ext cx="57277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i="1">
                <a:ea typeface="宋体" panose="02010600030101010101" pitchFamily="2" charset="-122"/>
              </a:rPr>
              <a:t>U</a:t>
            </a:r>
            <a:r>
              <a:rPr lang="en-US" altLang="zh-CN" sz="2800">
                <a:ea typeface="宋体" panose="02010600030101010101" pitchFamily="2" charset="-122"/>
              </a:rPr>
              <a:t>=380V</a:t>
            </a:r>
            <a:r>
              <a:rPr lang="zh-CN" altLang="en-US" sz="2800">
                <a:ea typeface="宋体" panose="02010600030101010101" pitchFamily="2" charset="-122"/>
              </a:rPr>
              <a:t>，                        </a:t>
            </a:r>
            <a:r>
              <a:rPr lang="en-US" altLang="zh-CN" sz="2800" i="1">
                <a:ea typeface="宋体" panose="02010600030101010101" pitchFamily="2" charset="-122"/>
              </a:rPr>
              <a:t>U</a:t>
            </a:r>
            <a:r>
              <a:rPr lang="en-US" altLang="zh-CN" sz="2800" baseline="-25000">
                <a:ea typeface="宋体" panose="02010600030101010101" pitchFamily="2" charset="-122"/>
              </a:rPr>
              <a:t>m</a:t>
            </a:r>
            <a:r>
              <a:rPr lang="en-US" altLang="zh-CN" sz="2800">
                <a:ea typeface="宋体" panose="02010600030101010101" pitchFamily="2" charset="-122"/>
              </a:rPr>
              <a:t>537V</a:t>
            </a:r>
            <a:r>
              <a:rPr lang="zh-CN" altLang="en-US" sz="2800">
                <a:ea typeface="宋体" panose="02010600030101010101" pitchFamily="2" charset="-122"/>
              </a:rPr>
              <a:t>。</a:t>
            </a:r>
          </a:p>
        </p:txBody>
      </p:sp>
      <p:sp>
        <p:nvSpPr>
          <p:cNvPr id="12294" name="Text Box 6"/>
          <p:cNvSpPr txBox="1">
            <a:spLocks noChangeArrowheads="1"/>
          </p:cNvSpPr>
          <p:nvPr/>
        </p:nvSpPr>
        <p:spPr bwMode="auto">
          <a:xfrm>
            <a:off x="425450" y="3089275"/>
            <a:ext cx="810895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571500">
              <a:tabLst>
                <a:tab pos="476250" algn="l"/>
                <a:tab pos="571500" algn="l"/>
              </a:tabLst>
              <a:defRPr sz="2400">
                <a:solidFill>
                  <a:schemeClr val="tx1"/>
                </a:solidFill>
                <a:latin typeface="Times New Roman" panose="02020603050405020304" pitchFamily="18" charset="0"/>
                <a:ea typeface="宋体" panose="02010600030101010101" pitchFamily="2" charset="-122"/>
              </a:defRPr>
            </a:lvl1pPr>
            <a:lvl2pPr marL="857250">
              <a:tabLst>
                <a:tab pos="476250" algn="l"/>
                <a:tab pos="571500" algn="l"/>
              </a:tabLst>
              <a:defRPr sz="2400">
                <a:solidFill>
                  <a:schemeClr val="tx1"/>
                </a:solidFill>
                <a:latin typeface="Times New Roman" panose="02020603050405020304" pitchFamily="18" charset="0"/>
                <a:ea typeface="宋体" panose="02010600030101010101" pitchFamily="2" charset="-122"/>
              </a:defRPr>
            </a:lvl2pPr>
            <a:lvl3pPr marL="1047750">
              <a:tabLst>
                <a:tab pos="476250" algn="l"/>
                <a:tab pos="571500" algn="l"/>
              </a:tabLst>
              <a:defRPr sz="2400">
                <a:solidFill>
                  <a:schemeClr val="tx1"/>
                </a:solidFill>
                <a:latin typeface="Times New Roman" panose="02020603050405020304" pitchFamily="18" charset="0"/>
                <a:ea typeface="宋体" panose="02010600030101010101" pitchFamily="2" charset="-122"/>
              </a:defRPr>
            </a:lvl3pPr>
            <a:lvl4pPr>
              <a:tabLst>
                <a:tab pos="476250" algn="l"/>
                <a:tab pos="571500" algn="l"/>
              </a:tabLst>
              <a:defRPr sz="2400">
                <a:solidFill>
                  <a:schemeClr val="tx1"/>
                </a:solidFill>
                <a:latin typeface="Times New Roman" panose="02020603050405020304" pitchFamily="18" charset="0"/>
                <a:ea typeface="宋体" panose="02010600030101010101" pitchFamily="2" charset="-122"/>
              </a:defRPr>
            </a:lvl4pPr>
            <a:lvl5pPr>
              <a:tabLst>
                <a:tab pos="476250" algn="l"/>
                <a:tab pos="571500" algn="l"/>
              </a:tabLst>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tabLst>
                <a:tab pos="476250" algn="l"/>
                <a:tab pos="571500" algn="l"/>
              </a:tabLs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tabLst>
                <a:tab pos="476250" algn="l"/>
                <a:tab pos="571500" algn="l"/>
              </a:tabLs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tabLst>
                <a:tab pos="476250" algn="l"/>
                <a:tab pos="571500" algn="l"/>
              </a:tabLs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tabLst>
                <a:tab pos="476250" algn="l"/>
                <a:tab pos="571500" algn="l"/>
              </a:tabLs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zh-CN" altLang="en-US" sz="2800"/>
              <a:t>工程上说的正弦电压、电流一般指有效值，如设备铭牌额定值、电网的电压等级等。但绝缘水平、耐压值指的是最大值。因此，在考虑电器设备的耐压水平时应按最大值考虑。</a:t>
            </a:r>
          </a:p>
        </p:txBody>
      </p:sp>
      <p:sp>
        <p:nvSpPr>
          <p:cNvPr id="12295" name="Text Box 7"/>
          <p:cNvSpPr txBox="1">
            <a:spLocks noChangeArrowheads="1"/>
          </p:cNvSpPr>
          <p:nvPr/>
        </p:nvSpPr>
        <p:spPr bwMode="auto">
          <a:xfrm>
            <a:off x="733425" y="5346700"/>
            <a:ext cx="8399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测量中，电磁式交流电压、电流表读数均为有效值。</a:t>
            </a:r>
          </a:p>
        </p:txBody>
      </p:sp>
      <p:sp>
        <p:nvSpPr>
          <p:cNvPr id="12296" name="Text Box 8"/>
          <p:cNvSpPr txBox="1">
            <a:spLocks noChangeArrowheads="1"/>
          </p:cNvSpPr>
          <p:nvPr/>
        </p:nvSpPr>
        <p:spPr bwMode="auto">
          <a:xfrm>
            <a:off x="381000" y="5957888"/>
            <a:ext cx="86661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0000FF"/>
                </a:solidFill>
                <a:ea typeface="宋体" panose="02010600030101010101" pitchFamily="2" charset="-122"/>
              </a:rPr>
              <a:t>* 区分电压、电流的瞬时值、最大值、有效值的符号。</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ppt_x"/>
                                          </p:val>
                                        </p:tav>
                                        <p:tav tm="100000">
                                          <p:val>
                                            <p:strVal val="#ppt_x"/>
                                          </p:val>
                                        </p:tav>
                                      </p:tavLst>
                                    </p:anim>
                                    <p:anim calcmode="lin" valueType="num">
                                      <p:cBhvr additive="base">
                                        <p:cTn id="8" dur="500" fill="hold"/>
                                        <p:tgtEl>
                                          <p:spTgt spid="1229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4" fill="hold" nodeType="clickEffect">
                                  <p:stCondLst>
                                    <p:cond delay="0"/>
                                  </p:stCondLst>
                                  <p:childTnLst>
                                    <p:set>
                                      <p:cBhvr>
                                        <p:cTn id="12" dur="1" fill="hold">
                                          <p:stCondLst>
                                            <p:cond delay="0"/>
                                          </p:stCondLst>
                                        </p:cTn>
                                        <p:tgtEl>
                                          <p:spTgt spid="12291"/>
                                        </p:tgtEl>
                                        <p:attrNameLst>
                                          <p:attrName>style.visibility</p:attrName>
                                        </p:attrNameLst>
                                      </p:cBhvr>
                                      <p:to>
                                        <p:strVal val="visible"/>
                                      </p:to>
                                    </p:set>
                                    <p:anim calcmode="lin" valueType="num">
                                      <p:cBhvr>
                                        <p:cTn id="13" dur="500" fill="hold"/>
                                        <p:tgtEl>
                                          <p:spTgt spid="12291"/>
                                        </p:tgtEl>
                                        <p:attrNameLst>
                                          <p:attrName>ppt_x</p:attrName>
                                        </p:attrNameLst>
                                      </p:cBhvr>
                                      <p:tavLst>
                                        <p:tav tm="0">
                                          <p:val>
                                            <p:strVal val="#ppt_x"/>
                                          </p:val>
                                        </p:tav>
                                        <p:tav tm="100000">
                                          <p:val>
                                            <p:strVal val="#ppt_x"/>
                                          </p:val>
                                        </p:tav>
                                      </p:tavLst>
                                    </p:anim>
                                    <p:anim calcmode="lin" valueType="num">
                                      <p:cBhvr>
                                        <p:cTn id="14" dur="500" fill="hold"/>
                                        <p:tgtEl>
                                          <p:spTgt spid="12291"/>
                                        </p:tgtEl>
                                        <p:attrNameLst>
                                          <p:attrName>ppt_y</p:attrName>
                                        </p:attrNameLst>
                                      </p:cBhvr>
                                      <p:tavLst>
                                        <p:tav tm="0">
                                          <p:val>
                                            <p:strVal val="#ppt_y+#ppt_h/2"/>
                                          </p:val>
                                        </p:tav>
                                        <p:tav tm="100000">
                                          <p:val>
                                            <p:strVal val="#ppt_y"/>
                                          </p:val>
                                        </p:tav>
                                      </p:tavLst>
                                    </p:anim>
                                    <p:anim calcmode="lin" valueType="num">
                                      <p:cBhvr>
                                        <p:cTn id="15" dur="500" fill="hold"/>
                                        <p:tgtEl>
                                          <p:spTgt spid="12291"/>
                                        </p:tgtEl>
                                        <p:attrNameLst>
                                          <p:attrName>ppt_w</p:attrName>
                                        </p:attrNameLst>
                                      </p:cBhvr>
                                      <p:tavLst>
                                        <p:tav tm="0">
                                          <p:val>
                                            <p:strVal val="#ppt_w"/>
                                          </p:val>
                                        </p:tav>
                                        <p:tav tm="100000">
                                          <p:val>
                                            <p:strVal val="#ppt_w"/>
                                          </p:val>
                                        </p:tav>
                                      </p:tavLst>
                                    </p:anim>
                                    <p:anim calcmode="lin" valueType="num">
                                      <p:cBhvr>
                                        <p:cTn id="16" dur="500" fill="hold"/>
                                        <p:tgtEl>
                                          <p:spTgt spid="12291"/>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2292"/>
                                        </p:tgtEl>
                                        <p:attrNameLst>
                                          <p:attrName>style.visibility</p:attrName>
                                        </p:attrNameLst>
                                      </p:cBhvr>
                                      <p:to>
                                        <p:strVal val="visible"/>
                                      </p:to>
                                    </p:set>
                                    <p:animEffect transition="in" filter="blinds(horizontal)">
                                      <p:cBhvr>
                                        <p:cTn id="21" dur="500"/>
                                        <p:tgtEl>
                                          <p:spTgt spid="1229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2293"/>
                                        </p:tgtEl>
                                        <p:attrNameLst>
                                          <p:attrName>style.visibility</p:attrName>
                                        </p:attrNameLst>
                                      </p:cBhvr>
                                      <p:to>
                                        <p:strVal val="visible"/>
                                      </p:to>
                                    </p:set>
                                    <p:animEffect transition="in" filter="blinds(horizontal)">
                                      <p:cBhvr>
                                        <p:cTn id="26" dur="500"/>
                                        <p:tgtEl>
                                          <p:spTgt spid="1229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8" fill="hold" grpId="0" nodeType="clickEffect">
                                  <p:stCondLst>
                                    <p:cond delay="0"/>
                                  </p:stCondLst>
                                  <p:iterate type="lt">
                                    <p:tmPct val="100000"/>
                                  </p:iterate>
                                  <p:childTnLst>
                                    <p:set>
                                      <p:cBhvr>
                                        <p:cTn id="30" dur="1" fill="hold">
                                          <p:stCondLst>
                                            <p:cond delay="0"/>
                                          </p:stCondLst>
                                        </p:cTn>
                                        <p:tgtEl>
                                          <p:spTgt spid="12294"/>
                                        </p:tgtEl>
                                        <p:attrNameLst>
                                          <p:attrName>style.visibility</p:attrName>
                                        </p:attrNameLst>
                                      </p:cBhvr>
                                      <p:to>
                                        <p:strVal val="visible"/>
                                      </p:to>
                                    </p:set>
                                    <p:anim calcmode="lin" valueType="num">
                                      <p:cBhvr>
                                        <p:cTn id="31" dur="75" fill="hold"/>
                                        <p:tgtEl>
                                          <p:spTgt spid="12294"/>
                                        </p:tgtEl>
                                        <p:attrNameLst>
                                          <p:attrName>ppt_x</p:attrName>
                                        </p:attrNameLst>
                                      </p:cBhvr>
                                      <p:tavLst>
                                        <p:tav tm="0">
                                          <p:val>
                                            <p:strVal val="#ppt_x-#ppt_w/2"/>
                                          </p:val>
                                        </p:tav>
                                        <p:tav tm="100000">
                                          <p:val>
                                            <p:strVal val="#ppt_x"/>
                                          </p:val>
                                        </p:tav>
                                      </p:tavLst>
                                    </p:anim>
                                    <p:anim calcmode="lin" valueType="num">
                                      <p:cBhvr>
                                        <p:cTn id="32" dur="75" fill="hold"/>
                                        <p:tgtEl>
                                          <p:spTgt spid="12294"/>
                                        </p:tgtEl>
                                        <p:attrNameLst>
                                          <p:attrName>ppt_y</p:attrName>
                                        </p:attrNameLst>
                                      </p:cBhvr>
                                      <p:tavLst>
                                        <p:tav tm="0">
                                          <p:val>
                                            <p:strVal val="#ppt_y"/>
                                          </p:val>
                                        </p:tav>
                                        <p:tav tm="100000">
                                          <p:val>
                                            <p:strVal val="#ppt_y"/>
                                          </p:val>
                                        </p:tav>
                                      </p:tavLst>
                                    </p:anim>
                                    <p:anim calcmode="lin" valueType="num">
                                      <p:cBhvr>
                                        <p:cTn id="33" dur="75" fill="hold"/>
                                        <p:tgtEl>
                                          <p:spTgt spid="12294"/>
                                        </p:tgtEl>
                                        <p:attrNameLst>
                                          <p:attrName>ppt_w</p:attrName>
                                        </p:attrNameLst>
                                      </p:cBhvr>
                                      <p:tavLst>
                                        <p:tav tm="0">
                                          <p:val>
                                            <p:fltVal val="0"/>
                                          </p:val>
                                        </p:tav>
                                        <p:tav tm="100000">
                                          <p:val>
                                            <p:strVal val="#ppt_w"/>
                                          </p:val>
                                        </p:tav>
                                      </p:tavLst>
                                    </p:anim>
                                    <p:anim calcmode="lin" valueType="num">
                                      <p:cBhvr>
                                        <p:cTn id="34" dur="75" fill="hold"/>
                                        <p:tgtEl>
                                          <p:spTgt spid="12294"/>
                                        </p:tgtEl>
                                        <p:attrNameLst>
                                          <p:attrName>ppt_h</p:attrName>
                                        </p:attrNameLst>
                                      </p:cBhvr>
                                      <p:tavLst>
                                        <p:tav tm="0">
                                          <p:val>
                                            <p:strVal val="#ppt_h"/>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grpId="0" nodeType="clickEffect">
                                  <p:stCondLst>
                                    <p:cond delay="0"/>
                                  </p:stCondLst>
                                  <p:iterate type="wd">
                                    <p:tmPct val="100000"/>
                                  </p:iterate>
                                  <p:childTnLst>
                                    <p:set>
                                      <p:cBhvr>
                                        <p:cTn id="38" dur="1" fill="hold">
                                          <p:stCondLst>
                                            <p:cond delay="0"/>
                                          </p:stCondLst>
                                        </p:cTn>
                                        <p:tgtEl>
                                          <p:spTgt spid="12295"/>
                                        </p:tgtEl>
                                        <p:attrNameLst>
                                          <p:attrName>style.visibility</p:attrName>
                                        </p:attrNameLst>
                                      </p:cBhvr>
                                      <p:to>
                                        <p:strVal val="visible"/>
                                      </p:to>
                                    </p:set>
                                    <p:animEffect transition="in" filter="wipe(left)">
                                      <p:cBhvr>
                                        <p:cTn id="39" dur="300"/>
                                        <p:tgtEl>
                                          <p:spTgt spid="12295"/>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5" presetClass="entr" presetSubtype="0" fill="hold" grpId="0" nodeType="clickEffect">
                                  <p:stCondLst>
                                    <p:cond delay="0"/>
                                  </p:stCondLst>
                                  <p:childTnLst>
                                    <p:set>
                                      <p:cBhvr>
                                        <p:cTn id="43" dur="1" fill="hold">
                                          <p:stCondLst>
                                            <p:cond delay="0"/>
                                          </p:stCondLst>
                                        </p:cTn>
                                        <p:tgtEl>
                                          <p:spTgt spid="12296"/>
                                        </p:tgtEl>
                                        <p:attrNameLst>
                                          <p:attrName>style.visibility</p:attrName>
                                        </p:attrNameLst>
                                      </p:cBhvr>
                                      <p:to>
                                        <p:strVal val="visible"/>
                                      </p:to>
                                    </p:set>
                                    <p:anim calcmode="lin" valueType="num">
                                      <p:cBhvr>
                                        <p:cTn id="44" dur="1000" fill="hold"/>
                                        <p:tgtEl>
                                          <p:spTgt spid="12296"/>
                                        </p:tgtEl>
                                        <p:attrNameLst>
                                          <p:attrName>ppt_w</p:attrName>
                                        </p:attrNameLst>
                                      </p:cBhvr>
                                      <p:tavLst>
                                        <p:tav tm="0">
                                          <p:val>
                                            <p:fltVal val="0"/>
                                          </p:val>
                                        </p:tav>
                                        <p:tav tm="100000">
                                          <p:val>
                                            <p:strVal val="#ppt_w"/>
                                          </p:val>
                                        </p:tav>
                                      </p:tavLst>
                                    </p:anim>
                                    <p:anim calcmode="lin" valueType="num">
                                      <p:cBhvr>
                                        <p:cTn id="45" dur="1000" fill="hold"/>
                                        <p:tgtEl>
                                          <p:spTgt spid="12296"/>
                                        </p:tgtEl>
                                        <p:attrNameLst>
                                          <p:attrName>ppt_h</p:attrName>
                                        </p:attrNameLst>
                                      </p:cBhvr>
                                      <p:tavLst>
                                        <p:tav tm="0">
                                          <p:val>
                                            <p:fltVal val="0"/>
                                          </p:val>
                                        </p:tav>
                                        <p:tav tm="100000">
                                          <p:val>
                                            <p:strVal val="#ppt_h"/>
                                          </p:val>
                                        </p:tav>
                                      </p:tavLst>
                                    </p:anim>
                                    <p:anim calcmode="lin" valueType="num">
                                      <p:cBhvr>
                                        <p:cTn id="46" dur="1000" fill="hold"/>
                                        <p:tgtEl>
                                          <p:spTgt spid="12296"/>
                                        </p:tgtEl>
                                        <p:attrNameLst>
                                          <p:attrName>ppt_x</p:attrName>
                                        </p:attrNameLst>
                                      </p:cBhvr>
                                      <p:tavLst>
                                        <p:tav tm="0" fmla="#ppt_x+(cos(-2*pi*(1-$))*-#ppt_x-sin(-2*pi*(1-$))*(1-#ppt_y))*(1-$)">
                                          <p:val>
                                            <p:fltVal val="0"/>
                                          </p:val>
                                        </p:tav>
                                        <p:tav tm="100000">
                                          <p:val>
                                            <p:fltVal val="1"/>
                                          </p:val>
                                        </p:tav>
                                      </p:tavLst>
                                    </p:anim>
                                    <p:anim calcmode="lin" valueType="num">
                                      <p:cBhvr>
                                        <p:cTn id="47" dur="1000" fill="hold"/>
                                        <p:tgtEl>
                                          <p:spTgt spid="1229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2" grpId="0" autoUpdateAnimBg="0"/>
      <p:bldP spid="12293" grpId="0" autoUpdateAnimBg="0"/>
      <p:bldP spid="12294" grpId="0" autoUpdateAnimBg="0"/>
      <p:bldP spid="12295" grpId="0" autoUpdateAnimBg="0"/>
      <p:bldP spid="12296" grpId="0"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2"/>
          <p:cNvSpPr txBox="1">
            <a:spLocks noChangeArrowheads="1"/>
          </p:cNvSpPr>
          <p:nvPr/>
        </p:nvSpPr>
        <p:spPr bwMode="auto">
          <a:xfrm>
            <a:off x="685800" y="609600"/>
            <a:ext cx="5281613"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a:ea typeface="宋体" panose="02010600030101010101" pitchFamily="2" charset="-122"/>
              </a:rPr>
              <a:t>(2) </a:t>
            </a:r>
            <a:r>
              <a:rPr lang="zh-CN" altLang="en-US" sz="2800">
                <a:ea typeface="宋体" panose="02010600030101010101" pitchFamily="2" charset="-122"/>
              </a:rPr>
              <a:t>若</a:t>
            </a:r>
            <a:r>
              <a:rPr lang="en-US" altLang="zh-CN" sz="2800" i="1">
                <a:ea typeface="宋体" panose="02010600030101010101" pitchFamily="2" charset="-122"/>
              </a:rPr>
              <a:t>Z</a:t>
            </a:r>
            <a:r>
              <a:rPr lang="en-US" altLang="zh-CN" sz="2800" baseline="-25000">
                <a:ea typeface="宋体" panose="02010600030101010101" pitchFamily="2" charset="-122"/>
              </a:rPr>
              <a:t>L</a:t>
            </a:r>
            <a:r>
              <a:rPr lang="en-US" altLang="zh-CN" sz="2800">
                <a:ea typeface="宋体" panose="02010600030101010101" pitchFamily="2" charset="-122"/>
              </a:rPr>
              <a:t>= </a:t>
            </a:r>
            <a:r>
              <a:rPr lang="en-US" altLang="zh-CN" sz="2800" i="1">
                <a:ea typeface="宋体" panose="02010600030101010101" pitchFamily="2" charset="-122"/>
              </a:rPr>
              <a:t>R</a:t>
            </a:r>
            <a:r>
              <a:rPr lang="en-US" altLang="zh-CN" sz="2800" baseline="-25000">
                <a:ea typeface="宋体" panose="02010600030101010101" pitchFamily="2" charset="-122"/>
              </a:rPr>
              <a:t>L</a:t>
            </a:r>
            <a:r>
              <a:rPr lang="en-US" altLang="zh-CN" sz="2800">
                <a:ea typeface="宋体" panose="02010600030101010101" pitchFamily="2" charset="-122"/>
              </a:rPr>
              <a:t> + </a:t>
            </a:r>
            <a:r>
              <a:rPr lang="en-US" altLang="zh-CN" sz="2800">
                <a:ea typeface="宋体" panose="02010600030101010101" pitchFamily="2" charset="-122"/>
                <a:cs typeface="Times New Roman" panose="02020603050405020304" pitchFamily="18" charset="0"/>
              </a:rPr>
              <a:t>j</a:t>
            </a:r>
            <a:r>
              <a:rPr lang="en-US" altLang="zh-CN" sz="2800" i="1">
                <a:ea typeface="宋体" panose="02010600030101010101" pitchFamily="2" charset="-122"/>
              </a:rPr>
              <a:t>X</a:t>
            </a:r>
            <a:r>
              <a:rPr lang="en-US" altLang="zh-CN" sz="2800" baseline="-25000">
                <a:ea typeface="宋体" panose="02010600030101010101" pitchFamily="2" charset="-122"/>
              </a:rPr>
              <a:t>L</a:t>
            </a:r>
            <a:r>
              <a:rPr lang="zh-CN" altLang="en-US" sz="2800">
                <a:ea typeface="宋体" panose="02010600030101010101" pitchFamily="2" charset="-122"/>
              </a:rPr>
              <a:t>只允许</a:t>
            </a:r>
            <a:r>
              <a:rPr lang="en-US" altLang="zh-CN" sz="2800" i="1">
                <a:ea typeface="宋体" panose="02010600030101010101" pitchFamily="2" charset="-122"/>
              </a:rPr>
              <a:t>X</a:t>
            </a:r>
            <a:r>
              <a:rPr lang="en-US" altLang="zh-CN" sz="2800" baseline="-25000">
                <a:ea typeface="宋体" panose="02010600030101010101" pitchFamily="2" charset="-122"/>
              </a:rPr>
              <a:t>L</a:t>
            </a:r>
            <a:r>
              <a:rPr lang="zh-CN" altLang="en-US" sz="2800">
                <a:ea typeface="宋体" panose="02010600030101010101" pitchFamily="2" charset="-122"/>
              </a:rPr>
              <a:t>改变 </a:t>
            </a:r>
          </a:p>
        </p:txBody>
      </p:sp>
      <p:sp>
        <p:nvSpPr>
          <p:cNvPr id="99331" name="Text Box 3"/>
          <p:cNvSpPr txBox="1">
            <a:spLocks noChangeArrowheads="1"/>
          </p:cNvSpPr>
          <p:nvPr/>
        </p:nvSpPr>
        <p:spPr bwMode="auto">
          <a:xfrm>
            <a:off x="1066800" y="1143000"/>
            <a:ext cx="8077200" cy="604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lnSpc>
                <a:spcPct val="120000"/>
              </a:lnSpc>
              <a:spcBef>
                <a:spcPct val="50000"/>
              </a:spcBef>
            </a:pPr>
            <a:r>
              <a:rPr lang="zh-CN" altLang="en-US" sz="2800">
                <a:ea typeface="宋体" panose="02010600030101010101" pitchFamily="2" charset="-122"/>
              </a:rPr>
              <a:t>此时获得最大功率的条件</a:t>
            </a:r>
            <a:r>
              <a:rPr lang="en-US" altLang="zh-CN" sz="2800" i="1">
                <a:ea typeface="宋体" panose="02010600030101010101" pitchFamily="2" charset="-122"/>
              </a:rPr>
              <a:t>X</a:t>
            </a:r>
            <a:r>
              <a:rPr lang="en-US" altLang="zh-CN" sz="2800" baseline="-25000">
                <a:ea typeface="宋体" panose="02010600030101010101" pitchFamily="2" charset="-122"/>
              </a:rPr>
              <a:t>i</a:t>
            </a:r>
            <a:r>
              <a:rPr lang="en-US" altLang="zh-CN" sz="2800">
                <a:ea typeface="宋体" panose="02010600030101010101" pitchFamily="2" charset="-122"/>
              </a:rPr>
              <a:t> + </a:t>
            </a:r>
            <a:r>
              <a:rPr lang="en-US" altLang="zh-CN" sz="2800" i="1">
                <a:ea typeface="宋体" panose="02010600030101010101" pitchFamily="2" charset="-122"/>
              </a:rPr>
              <a:t>X</a:t>
            </a:r>
            <a:r>
              <a:rPr lang="en-US" altLang="zh-CN" sz="2800" baseline="-25000">
                <a:ea typeface="宋体" panose="02010600030101010101" pitchFamily="2" charset="-122"/>
              </a:rPr>
              <a:t>L</a:t>
            </a:r>
            <a:r>
              <a:rPr lang="en-US" altLang="zh-CN" sz="2800">
                <a:ea typeface="宋体" panose="02010600030101010101" pitchFamily="2" charset="-122"/>
              </a:rPr>
              <a:t>=0</a:t>
            </a:r>
            <a:r>
              <a:rPr lang="zh-CN" altLang="en-US" sz="2800">
                <a:ea typeface="宋体" panose="02010600030101010101" pitchFamily="2" charset="-122"/>
              </a:rPr>
              <a:t>，即</a:t>
            </a:r>
            <a:r>
              <a:rPr lang="en-US" altLang="zh-CN" sz="2800" i="1">
                <a:ea typeface="宋体" panose="02010600030101010101" pitchFamily="2" charset="-122"/>
              </a:rPr>
              <a:t>X</a:t>
            </a:r>
            <a:r>
              <a:rPr lang="en-US" altLang="zh-CN" sz="2800" baseline="-25000">
                <a:ea typeface="宋体" panose="02010600030101010101" pitchFamily="2" charset="-122"/>
              </a:rPr>
              <a:t>L</a:t>
            </a:r>
            <a:r>
              <a:rPr lang="en-US" altLang="zh-CN" sz="2800">
                <a:ea typeface="宋体" panose="02010600030101010101" pitchFamily="2" charset="-122"/>
              </a:rPr>
              <a:t> =</a:t>
            </a:r>
            <a:r>
              <a:rPr lang="en-US" altLang="zh-CN" sz="2800">
                <a:latin typeface="宋体" panose="02010600030101010101" pitchFamily="2" charset="-122"/>
                <a:ea typeface="宋体" panose="02010600030101010101" pitchFamily="2" charset="-122"/>
              </a:rPr>
              <a:t>-</a:t>
            </a:r>
            <a:r>
              <a:rPr lang="en-US" altLang="zh-CN" sz="2800" i="1">
                <a:ea typeface="宋体" panose="02010600030101010101" pitchFamily="2" charset="-122"/>
              </a:rPr>
              <a:t>X</a:t>
            </a:r>
            <a:r>
              <a:rPr lang="en-US" altLang="zh-CN" sz="2800" baseline="-25000">
                <a:ea typeface="宋体" panose="02010600030101010101" pitchFamily="2" charset="-122"/>
              </a:rPr>
              <a:t>i </a:t>
            </a:r>
            <a:r>
              <a:rPr lang="zh-CN" altLang="en-US" sz="2800">
                <a:ea typeface="宋体" panose="02010600030101010101" pitchFamily="2" charset="-122"/>
              </a:rPr>
              <a:t>。</a:t>
            </a:r>
            <a:endParaRPr lang="zh-CN" altLang="en-US" sz="2800" baseline="-25000">
              <a:ea typeface="宋体" panose="02010600030101010101" pitchFamily="2" charset="-122"/>
            </a:endParaRPr>
          </a:p>
        </p:txBody>
      </p:sp>
      <p:sp>
        <p:nvSpPr>
          <p:cNvPr id="99332" name="Text Box 4"/>
          <p:cNvSpPr txBox="1">
            <a:spLocks noChangeArrowheads="1"/>
          </p:cNvSpPr>
          <p:nvPr/>
        </p:nvSpPr>
        <p:spPr bwMode="auto">
          <a:xfrm>
            <a:off x="152400" y="2954338"/>
            <a:ext cx="7616825" cy="1160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a:ea typeface="宋体" panose="02010600030101010101" pitchFamily="2" charset="-122"/>
              </a:rPr>
              <a:t>(3) </a:t>
            </a:r>
            <a:r>
              <a:rPr lang="zh-CN" altLang="en-US" sz="2800">
                <a:ea typeface="宋体" panose="02010600030101010101" pitchFamily="2" charset="-122"/>
              </a:rPr>
              <a:t>若</a:t>
            </a:r>
            <a:r>
              <a:rPr lang="en-US" altLang="zh-CN" sz="2800" i="1">
                <a:ea typeface="宋体" panose="02010600030101010101" pitchFamily="2" charset="-122"/>
              </a:rPr>
              <a:t>Z</a:t>
            </a:r>
            <a:r>
              <a:rPr lang="en-US" altLang="zh-CN" sz="2800" baseline="-25000">
                <a:ea typeface="宋体" panose="02010600030101010101" pitchFamily="2" charset="-122"/>
              </a:rPr>
              <a:t>L</a:t>
            </a:r>
            <a:r>
              <a:rPr lang="en-US" altLang="zh-CN" sz="2800">
                <a:ea typeface="宋体" panose="02010600030101010101" pitchFamily="2" charset="-122"/>
              </a:rPr>
              <a:t>= </a:t>
            </a:r>
            <a:r>
              <a:rPr lang="en-US" altLang="zh-CN" sz="2800" i="1">
                <a:ea typeface="宋体" panose="02010600030101010101" pitchFamily="2" charset="-122"/>
              </a:rPr>
              <a:t>R</a:t>
            </a:r>
            <a:r>
              <a:rPr lang="en-US" altLang="zh-CN" sz="2800" baseline="-25000">
                <a:ea typeface="宋体" panose="02010600030101010101" pitchFamily="2" charset="-122"/>
              </a:rPr>
              <a:t>L</a:t>
            </a:r>
            <a:r>
              <a:rPr lang="en-US" altLang="zh-CN" sz="2800">
                <a:ea typeface="宋体" panose="02010600030101010101" pitchFamily="2" charset="-122"/>
              </a:rPr>
              <a:t> + </a:t>
            </a:r>
            <a:r>
              <a:rPr lang="en-US" altLang="zh-CN" sz="2800">
                <a:ea typeface="宋体" panose="02010600030101010101" pitchFamily="2" charset="-122"/>
                <a:cs typeface="Times New Roman" panose="02020603050405020304" pitchFamily="18" charset="0"/>
              </a:rPr>
              <a:t>j</a:t>
            </a:r>
            <a:r>
              <a:rPr lang="en-US" altLang="zh-CN" sz="2800" i="1">
                <a:ea typeface="宋体" panose="02010600030101010101" pitchFamily="2" charset="-122"/>
              </a:rPr>
              <a:t>X</a:t>
            </a:r>
            <a:r>
              <a:rPr lang="en-US" altLang="zh-CN" sz="2800" baseline="-25000">
                <a:ea typeface="宋体" panose="02010600030101010101" pitchFamily="2" charset="-122"/>
              </a:rPr>
              <a:t>L</a:t>
            </a:r>
            <a:r>
              <a:rPr lang="en-US" altLang="zh-CN" sz="2800">
                <a:ea typeface="宋体" panose="02010600030101010101" pitchFamily="2" charset="-122"/>
              </a:rPr>
              <a:t>=|</a:t>
            </a:r>
            <a:r>
              <a:rPr lang="en-US" altLang="zh-CN" sz="2800" i="1">
                <a:ea typeface="宋体" panose="02010600030101010101" pitchFamily="2" charset="-122"/>
              </a:rPr>
              <a:t>Z</a:t>
            </a:r>
            <a:r>
              <a:rPr lang="en-US" altLang="zh-CN" sz="2800" baseline="-25000">
                <a:ea typeface="宋体" panose="02010600030101010101" pitchFamily="2" charset="-122"/>
              </a:rPr>
              <a:t>L</a:t>
            </a:r>
            <a:r>
              <a:rPr lang="en-US" altLang="zh-CN" sz="2800">
                <a:ea typeface="宋体" panose="02010600030101010101" pitchFamily="2" charset="-122"/>
              </a:rPr>
              <a:t>|</a:t>
            </a:r>
            <a:r>
              <a:rPr lang="en-US" altLang="zh-CN" sz="2800" i="1">
                <a:ea typeface="宋体" panose="02010600030101010101" pitchFamily="2" charset="-122"/>
              </a:rPr>
              <a:t></a:t>
            </a:r>
            <a:r>
              <a:rPr lang="zh-CN" altLang="en-US" sz="2800">
                <a:ea typeface="宋体" panose="02010600030101010101" pitchFamily="2" charset="-122"/>
              </a:rPr>
              <a:t>，</a:t>
            </a:r>
            <a:r>
              <a:rPr lang="en-US" altLang="zh-CN" sz="2800" i="1">
                <a:ea typeface="宋体" panose="02010600030101010101" pitchFamily="2" charset="-122"/>
              </a:rPr>
              <a:t>R</a:t>
            </a:r>
            <a:r>
              <a:rPr lang="en-US" altLang="zh-CN" sz="2800" baseline="-25000">
                <a:ea typeface="宋体" panose="02010600030101010101" pitchFamily="2" charset="-122"/>
              </a:rPr>
              <a:t>L</a:t>
            </a:r>
            <a:r>
              <a:rPr lang="zh-CN" altLang="en-US" sz="2800">
                <a:ea typeface="宋体" panose="02010600030101010101" pitchFamily="2" charset="-122"/>
              </a:rPr>
              <a:t>、 </a:t>
            </a:r>
            <a:r>
              <a:rPr lang="en-US" altLang="zh-CN" sz="2800" i="1">
                <a:ea typeface="宋体" panose="02010600030101010101" pitchFamily="2" charset="-122"/>
              </a:rPr>
              <a:t>X</a:t>
            </a:r>
            <a:r>
              <a:rPr lang="en-US" altLang="zh-CN" sz="2800" baseline="-25000">
                <a:ea typeface="宋体" panose="02010600030101010101" pitchFamily="2" charset="-122"/>
              </a:rPr>
              <a:t>L</a:t>
            </a:r>
            <a:r>
              <a:rPr lang="zh-CN" altLang="en-US" sz="2800">
                <a:ea typeface="宋体" panose="02010600030101010101" pitchFamily="2" charset="-122"/>
              </a:rPr>
              <a:t>均可改变，</a:t>
            </a:r>
          </a:p>
          <a:p>
            <a:pPr eaLnBrk="1" hangingPunct="1">
              <a:spcBef>
                <a:spcPct val="50000"/>
              </a:spcBef>
            </a:pPr>
            <a:r>
              <a:rPr lang="zh-CN" altLang="en-US" sz="2800">
                <a:ea typeface="宋体" panose="02010600030101010101" pitchFamily="2" charset="-122"/>
              </a:rPr>
              <a:t>但</a:t>
            </a:r>
            <a:r>
              <a:rPr lang="en-US" altLang="zh-CN" sz="2800" i="1">
                <a:ea typeface="宋体" panose="02010600030101010101" pitchFamily="2" charset="-122"/>
              </a:rPr>
              <a:t>X</a:t>
            </a:r>
            <a:r>
              <a:rPr lang="en-US" altLang="zh-CN" sz="2800" baseline="-25000">
                <a:ea typeface="宋体" panose="02010600030101010101" pitchFamily="2" charset="-122"/>
              </a:rPr>
              <a:t>L</a:t>
            </a:r>
            <a:r>
              <a:rPr lang="en-US" altLang="zh-CN" sz="2800">
                <a:ea typeface="宋体" panose="02010600030101010101" pitchFamily="2" charset="-122"/>
              </a:rPr>
              <a:t>/ </a:t>
            </a:r>
            <a:r>
              <a:rPr lang="en-US" altLang="zh-CN" sz="2800" i="1">
                <a:ea typeface="宋体" panose="02010600030101010101" pitchFamily="2" charset="-122"/>
              </a:rPr>
              <a:t>R</a:t>
            </a:r>
            <a:r>
              <a:rPr lang="en-US" altLang="zh-CN" sz="2800" baseline="-25000">
                <a:ea typeface="宋体" panose="02010600030101010101" pitchFamily="2" charset="-122"/>
              </a:rPr>
              <a:t>L</a:t>
            </a:r>
            <a:r>
              <a:rPr lang="zh-CN" altLang="en-US" sz="2800">
                <a:ea typeface="宋体" panose="02010600030101010101" pitchFamily="2" charset="-122"/>
              </a:rPr>
              <a:t>不变 </a:t>
            </a:r>
          </a:p>
        </p:txBody>
      </p:sp>
      <p:sp>
        <p:nvSpPr>
          <p:cNvPr id="99333" name="Text Box 5"/>
          <p:cNvSpPr txBox="1">
            <a:spLocks noChangeArrowheads="1"/>
          </p:cNvSpPr>
          <p:nvPr/>
        </p:nvSpPr>
        <p:spPr bwMode="auto">
          <a:xfrm>
            <a:off x="1295400" y="4205288"/>
            <a:ext cx="3313113"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a:ea typeface="宋体" panose="02010600030101010101" pitchFamily="2" charset="-122"/>
              </a:rPr>
              <a:t>(</a:t>
            </a:r>
            <a:r>
              <a:rPr lang="zh-CN" altLang="en-US" sz="2800">
                <a:ea typeface="宋体" panose="02010600030101010101" pitchFamily="2" charset="-122"/>
              </a:rPr>
              <a:t>即</a:t>
            </a:r>
            <a:r>
              <a:rPr lang="en-US" altLang="zh-CN" sz="2800">
                <a:ea typeface="宋体" panose="02010600030101010101" pitchFamily="2" charset="-122"/>
              </a:rPr>
              <a:t>|</a:t>
            </a:r>
            <a:r>
              <a:rPr lang="en-US" altLang="zh-CN" sz="2800" i="1">
                <a:ea typeface="宋体" panose="02010600030101010101" pitchFamily="2" charset="-122"/>
              </a:rPr>
              <a:t>Z</a:t>
            </a:r>
            <a:r>
              <a:rPr lang="en-US" altLang="zh-CN" sz="2800" baseline="-25000">
                <a:ea typeface="宋体" panose="02010600030101010101" pitchFamily="2" charset="-122"/>
              </a:rPr>
              <a:t>L</a:t>
            </a:r>
            <a:r>
              <a:rPr lang="en-US" altLang="zh-CN" sz="2800">
                <a:ea typeface="宋体" panose="02010600030101010101" pitchFamily="2" charset="-122"/>
              </a:rPr>
              <a:t>|</a:t>
            </a:r>
            <a:r>
              <a:rPr lang="zh-CN" altLang="en-US" sz="2800">
                <a:ea typeface="宋体" panose="02010600030101010101" pitchFamily="2" charset="-122"/>
              </a:rPr>
              <a:t>可变，</a:t>
            </a:r>
            <a:r>
              <a:rPr lang="zh-CN" altLang="en-US" sz="2800" i="1">
                <a:ea typeface="宋体" panose="02010600030101010101" pitchFamily="2" charset="-122"/>
              </a:rPr>
              <a:t></a:t>
            </a:r>
            <a:r>
              <a:rPr lang="zh-CN" altLang="en-US" sz="2800">
                <a:ea typeface="宋体" panose="02010600030101010101" pitchFamily="2" charset="-122"/>
              </a:rPr>
              <a:t>不变</a:t>
            </a:r>
            <a:r>
              <a:rPr lang="en-US" altLang="zh-CN" sz="2800">
                <a:ea typeface="宋体" panose="02010600030101010101" pitchFamily="2" charset="-122"/>
              </a:rPr>
              <a:t>)</a:t>
            </a:r>
          </a:p>
        </p:txBody>
      </p:sp>
      <p:grpSp>
        <p:nvGrpSpPr>
          <p:cNvPr id="99334" name="Group 6"/>
          <p:cNvGrpSpPr>
            <a:grpSpLocks/>
          </p:cNvGrpSpPr>
          <p:nvPr/>
        </p:nvGrpSpPr>
        <p:grpSpPr bwMode="auto">
          <a:xfrm>
            <a:off x="2057400" y="1905000"/>
            <a:ext cx="4162425" cy="914400"/>
            <a:chOff x="0" y="0"/>
            <a:chExt cx="2622" cy="576"/>
          </a:xfrm>
        </p:grpSpPr>
        <p:graphicFrame>
          <p:nvGraphicFramePr>
            <p:cNvPr id="99335" name="Object 7"/>
            <p:cNvGraphicFramePr>
              <a:graphicFrameLocks noChangeAspect="1"/>
            </p:cNvGraphicFramePr>
            <p:nvPr/>
          </p:nvGraphicFramePr>
          <p:xfrm>
            <a:off x="1118" y="0"/>
            <a:ext cx="1504" cy="576"/>
          </p:xfrm>
          <a:graphic>
            <a:graphicData uri="http://schemas.openxmlformats.org/presentationml/2006/ole">
              <mc:AlternateContent xmlns:mc="http://schemas.openxmlformats.org/markup-compatibility/2006">
                <mc:Choice xmlns:v="urn:schemas-microsoft-com:vml" Requires="v">
                  <p:oleObj spid="_x0000_s99340" r:id="rId3" imgW="1194117" imgH="457517" progId="Equation.3">
                    <p:embed/>
                  </p:oleObj>
                </mc:Choice>
                <mc:Fallback>
                  <p:oleObj r:id="rId3" imgW="1194117" imgH="457517"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8" y="0"/>
                          <a:ext cx="1504" cy="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9336" name="Text Box 8"/>
            <p:cNvSpPr txBox="1">
              <a:spLocks noChangeArrowheads="1"/>
            </p:cNvSpPr>
            <p:nvPr/>
          </p:nvSpPr>
          <p:spPr bwMode="auto">
            <a:xfrm>
              <a:off x="0" y="144"/>
              <a:ext cx="108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最大功率为</a:t>
              </a:r>
            </a:p>
          </p:txBody>
        </p:sp>
      </p:grpSp>
      <p:sp>
        <p:nvSpPr>
          <p:cNvPr id="99337" name="Text Box 9"/>
          <p:cNvSpPr txBox="1">
            <a:spLocks noChangeArrowheads="1"/>
          </p:cNvSpPr>
          <p:nvPr/>
        </p:nvSpPr>
        <p:spPr bwMode="auto">
          <a:xfrm>
            <a:off x="1143000" y="4881563"/>
            <a:ext cx="7010400" cy="604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lnSpc>
                <a:spcPct val="120000"/>
              </a:lnSpc>
              <a:spcBef>
                <a:spcPct val="50000"/>
              </a:spcBef>
            </a:pPr>
            <a:r>
              <a:rPr lang="zh-CN" altLang="en-US" sz="2800">
                <a:ea typeface="宋体" panose="02010600030101010101" pitchFamily="2" charset="-122"/>
              </a:rPr>
              <a:t>此时获得最大功率的条件</a:t>
            </a:r>
            <a:r>
              <a:rPr lang="en-US" altLang="zh-CN" sz="2800">
                <a:ea typeface="宋体" panose="02010600030101010101" pitchFamily="2" charset="-122"/>
              </a:rPr>
              <a:t>|</a:t>
            </a:r>
            <a:r>
              <a:rPr lang="en-US" altLang="zh-CN" sz="2800" i="1">
                <a:ea typeface="宋体" panose="02010600030101010101" pitchFamily="2" charset="-122"/>
              </a:rPr>
              <a:t>X</a:t>
            </a:r>
            <a:r>
              <a:rPr lang="en-US" altLang="zh-CN" sz="2800" baseline="-25000">
                <a:ea typeface="宋体" panose="02010600030101010101" pitchFamily="2" charset="-122"/>
              </a:rPr>
              <a:t>L</a:t>
            </a:r>
            <a:r>
              <a:rPr lang="en-US" altLang="zh-CN" sz="2800">
                <a:ea typeface="宋体" panose="02010600030101010101" pitchFamily="2" charset="-122"/>
              </a:rPr>
              <a:t>| = |</a:t>
            </a:r>
            <a:r>
              <a:rPr lang="en-US" altLang="zh-CN" sz="2800" i="1">
                <a:ea typeface="宋体" panose="02010600030101010101" pitchFamily="2" charset="-122"/>
              </a:rPr>
              <a:t>X</a:t>
            </a:r>
            <a:r>
              <a:rPr lang="en-US" altLang="zh-CN" sz="2800" baseline="-25000">
                <a:ea typeface="宋体" panose="02010600030101010101" pitchFamily="2" charset="-122"/>
              </a:rPr>
              <a:t>i</a:t>
            </a:r>
            <a:r>
              <a:rPr lang="en-US" altLang="zh-CN" sz="2800">
                <a:ea typeface="宋体" panose="02010600030101010101" pitchFamily="2" charset="-122"/>
              </a:rPr>
              <a:t>|</a:t>
            </a:r>
            <a:r>
              <a:rPr lang="en-US" altLang="zh-CN" sz="2800" baseline="-25000">
                <a:ea typeface="宋体" panose="02010600030101010101" pitchFamily="2" charset="-122"/>
              </a:rPr>
              <a:t> </a:t>
            </a:r>
            <a:r>
              <a:rPr lang="zh-CN" altLang="en-US" sz="2800">
                <a:ea typeface="宋体" panose="02010600030101010101" pitchFamily="2" charset="-122"/>
              </a:rPr>
              <a:t>。</a:t>
            </a:r>
            <a:endParaRPr lang="zh-CN" altLang="en-US" sz="2800" baseline="-25000">
              <a:ea typeface="宋体" panose="02010600030101010101" pitchFamily="2" charset="-122"/>
            </a:endParaRPr>
          </a:p>
        </p:txBody>
      </p:sp>
      <p:graphicFrame>
        <p:nvGraphicFramePr>
          <p:cNvPr id="99338" name="Object 10"/>
          <p:cNvGraphicFramePr>
            <a:graphicFrameLocks noChangeAspect="1"/>
          </p:cNvGraphicFramePr>
          <p:nvPr/>
        </p:nvGraphicFramePr>
        <p:xfrm>
          <a:off x="3073400" y="5638800"/>
          <a:ext cx="4572000" cy="914400"/>
        </p:xfrm>
        <a:graphic>
          <a:graphicData uri="http://schemas.openxmlformats.org/presentationml/2006/ole">
            <mc:AlternateContent xmlns:mc="http://schemas.openxmlformats.org/markup-compatibility/2006">
              <mc:Choice xmlns:v="urn:schemas-microsoft-com:vml" Requires="v">
                <p:oleObj spid="_x0000_s99341" r:id="rId5" imgW="2286317" imgH="457517" progId="Equation.3">
                  <p:embed/>
                </p:oleObj>
              </mc:Choice>
              <mc:Fallback>
                <p:oleObj r:id="rId5" imgW="2286317" imgH="457517" progId="Equation.3">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3400" y="5638800"/>
                        <a:ext cx="457200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9339" name="Text Box 11"/>
          <p:cNvSpPr txBox="1">
            <a:spLocks noChangeArrowheads="1"/>
          </p:cNvSpPr>
          <p:nvPr/>
        </p:nvSpPr>
        <p:spPr bwMode="auto">
          <a:xfrm>
            <a:off x="990600" y="5867400"/>
            <a:ext cx="1970088"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最大功率为</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 fill="hold" grpId="0" nodeType="afterEffect">
                                  <p:stCondLst>
                                    <p:cond delay="0"/>
                                  </p:stCondLst>
                                  <p:childTnLst>
                                    <p:set>
                                      <p:cBhvr>
                                        <p:cTn id="6" dur="1" fill="hold">
                                          <p:stCondLst>
                                            <p:cond delay="0"/>
                                          </p:stCondLst>
                                        </p:cTn>
                                        <p:tgtEl>
                                          <p:spTgt spid="99330"/>
                                        </p:tgtEl>
                                        <p:attrNameLst>
                                          <p:attrName>style.visibility</p:attrName>
                                        </p:attrNameLst>
                                      </p:cBhvr>
                                      <p:to>
                                        <p:strVal val="visible"/>
                                      </p:to>
                                    </p:set>
                                    <p:anim calcmode="lin" valueType="num">
                                      <p:cBhvr>
                                        <p:cTn id="7" dur="500" fill="hold"/>
                                        <p:tgtEl>
                                          <p:spTgt spid="99330"/>
                                        </p:tgtEl>
                                        <p:attrNameLst>
                                          <p:attrName>ppt_x</p:attrName>
                                        </p:attrNameLst>
                                      </p:cBhvr>
                                      <p:tavLst>
                                        <p:tav tm="0">
                                          <p:val>
                                            <p:strVal val="#ppt_x"/>
                                          </p:val>
                                        </p:tav>
                                        <p:tav tm="100000">
                                          <p:val>
                                            <p:strVal val="#ppt_x"/>
                                          </p:val>
                                        </p:tav>
                                      </p:tavLst>
                                    </p:anim>
                                    <p:anim calcmode="lin" valueType="num">
                                      <p:cBhvr>
                                        <p:cTn id="8" dur="500" fill="hold"/>
                                        <p:tgtEl>
                                          <p:spTgt spid="99330"/>
                                        </p:tgtEl>
                                        <p:attrNameLst>
                                          <p:attrName>ppt_y</p:attrName>
                                        </p:attrNameLst>
                                      </p:cBhvr>
                                      <p:tavLst>
                                        <p:tav tm="0">
                                          <p:val>
                                            <p:strVal val="#ppt_y-#ppt_h/2"/>
                                          </p:val>
                                        </p:tav>
                                        <p:tav tm="100000">
                                          <p:val>
                                            <p:strVal val="#ppt_y"/>
                                          </p:val>
                                        </p:tav>
                                      </p:tavLst>
                                    </p:anim>
                                    <p:anim calcmode="lin" valueType="num">
                                      <p:cBhvr>
                                        <p:cTn id="9" dur="500" fill="hold"/>
                                        <p:tgtEl>
                                          <p:spTgt spid="99330"/>
                                        </p:tgtEl>
                                        <p:attrNameLst>
                                          <p:attrName>ppt_w</p:attrName>
                                        </p:attrNameLst>
                                      </p:cBhvr>
                                      <p:tavLst>
                                        <p:tav tm="0">
                                          <p:val>
                                            <p:strVal val="#ppt_w"/>
                                          </p:val>
                                        </p:tav>
                                        <p:tav tm="100000">
                                          <p:val>
                                            <p:strVal val="#ppt_w"/>
                                          </p:val>
                                        </p:tav>
                                      </p:tavLst>
                                    </p:anim>
                                    <p:anim calcmode="lin" valueType="num">
                                      <p:cBhvr>
                                        <p:cTn id="10" dur="500" fill="hold"/>
                                        <p:tgtEl>
                                          <p:spTgt spid="99330"/>
                                        </p:tgtEl>
                                        <p:attrNameLst>
                                          <p:attrName>ppt_h</p:attrName>
                                        </p:attrNameLst>
                                      </p:cBhvr>
                                      <p:tavLst>
                                        <p:tav tm="0">
                                          <p:val>
                                            <p:fltVal val="0"/>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9331"/>
                                        </p:tgtEl>
                                        <p:attrNameLst>
                                          <p:attrName>style.visibility</p:attrName>
                                        </p:attrNameLst>
                                      </p:cBhvr>
                                      <p:to>
                                        <p:strVal val="visible"/>
                                      </p:to>
                                    </p:set>
                                    <p:animEffect transition="in" filter="wipe(left)">
                                      <p:cBhvr>
                                        <p:cTn id="15" dur="500"/>
                                        <p:tgtEl>
                                          <p:spTgt spid="9933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99334"/>
                                        </p:tgtEl>
                                        <p:attrNameLst>
                                          <p:attrName>style.visibility</p:attrName>
                                        </p:attrNameLst>
                                      </p:cBhvr>
                                      <p:to>
                                        <p:strVal val="visible"/>
                                      </p:to>
                                    </p:set>
                                    <p:animEffect transition="in" filter="dissolve">
                                      <p:cBhvr>
                                        <p:cTn id="20" dur="500"/>
                                        <p:tgtEl>
                                          <p:spTgt spid="9933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 fill="hold" grpId="0" nodeType="clickEffect">
                                  <p:stCondLst>
                                    <p:cond delay="0"/>
                                  </p:stCondLst>
                                  <p:childTnLst>
                                    <p:set>
                                      <p:cBhvr>
                                        <p:cTn id="24" dur="1" fill="hold">
                                          <p:stCondLst>
                                            <p:cond delay="0"/>
                                          </p:stCondLst>
                                        </p:cTn>
                                        <p:tgtEl>
                                          <p:spTgt spid="99332"/>
                                        </p:tgtEl>
                                        <p:attrNameLst>
                                          <p:attrName>style.visibility</p:attrName>
                                        </p:attrNameLst>
                                      </p:cBhvr>
                                      <p:to>
                                        <p:strVal val="visible"/>
                                      </p:to>
                                    </p:set>
                                    <p:anim calcmode="lin" valueType="num">
                                      <p:cBhvr>
                                        <p:cTn id="25" dur="500" fill="hold"/>
                                        <p:tgtEl>
                                          <p:spTgt spid="99332"/>
                                        </p:tgtEl>
                                        <p:attrNameLst>
                                          <p:attrName>ppt_x</p:attrName>
                                        </p:attrNameLst>
                                      </p:cBhvr>
                                      <p:tavLst>
                                        <p:tav tm="0">
                                          <p:val>
                                            <p:strVal val="#ppt_x"/>
                                          </p:val>
                                        </p:tav>
                                        <p:tav tm="100000">
                                          <p:val>
                                            <p:strVal val="#ppt_x"/>
                                          </p:val>
                                        </p:tav>
                                      </p:tavLst>
                                    </p:anim>
                                    <p:anim calcmode="lin" valueType="num">
                                      <p:cBhvr>
                                        <p:cTn id="26" dur="500" fill="hold"/>
                                        <p:tgtEl>
                                          <p:spTgt spid="99332"/>
                                        </p:tgtEl>
                                        <p:attrNameLst>
                                          <p:attrName>ppt_y</p:attrName>
                                        </p:attrNameLst>
                                      </p:cBhvr>
                                      <p:tavLst>
                                        <p:tav tm="0">
                                          <p:val>
                                            <p:strVal val="#ppt_y-#ppt_h/2"/>
                                          </p:val>
                                        </p:tav>
                                        <p:tav tm="100000">
                                          <p:val>
                                            <p:strVal val="#ppt_y"/>
                                          </p:val>
                                        </p:tav>
                                      </p:tavLst>
                                    </p:anim>
                                    <p:anim calcmode="lin" valueType="num">
                                      <p:cBhvr>
                                        <p:cTn id="27" dur="500" fill="hold"/>
                                        <p:tgtEl>
                                          <p:spTgt spid="99332"/>
                                        </p:tgtEl>
                                        <p:attrNameLst>
                                          <p:attrName>ppt_w</p:attrName>
                                        </p:attrNameLst>
                                      </p:cBhvr>
                                      <p:tavLst>
                                        <p:tav tm="0">
                                          <p:val>
                                            <p:strVal val="#ppt_w"/>
                                          </p:val>
                                        </p:tav>
                                        <p:tav tm="100000">
                                          <p:val>
                                            <p:strVal val="#ppt_w"/>
                                          </p:val>
                                        </p:tav>
                                      </p:tavLst>
                                    </p:anim>
                                    <p:anim calcmode="lin" valueType="num">
                                      <p:cBhvr>
                                        <p:cTn id="28" dur="500" fill="hold"/>
                                        <p:tgtEl>
                                          <p:spTgt spid="99332"/>
                                        </p:tgtEl>
                                        <p:attrNameLst>
                                          <p:attrName>ppt_h</p:attrName>
                                        </p:attrNameLst>
                                      </p:cBhvr>
                                      <p:tavLst>
                                        <p:tav tm="0">
                                          <p:val>
                                            <p:fltVal val="0"/>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99333"/>
                                        </p:tgtEl>
                                        <p:attrNameLst>
                                          <p:attrName>style.visibility</p:attrName>
                                        </p:attrNameLst>
                                      </p:cBhvr>
                                      <p:to>
                                        <p:strVal val="visible"/>
                                      </p:to>
                                    </p:set>
                                    <p:animEffect transition="in" filter="barn(inVertical)">
                                      <p:cBhvr>
                                        <p:cTn id="33" dur="500"/>
                                        <p:tgtEl>
                                          <p:spTgt spid="9933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99337"/>
                                        </p:tgtEl>
                                        <p:attrNameLst>
                                          <p:attrName>style.visibility</p:attrName>
                                        </p:attrNameLst>
                                      </p:cBhvr>
                                      <p:to>
                                        <p:strVal val="visible"/>
                                      </p:to>
                                    </p:set>
                                    <p:animEffect transition="in" filter="wipe(left)">
                                      <p:cBhvr>
                                        <p:cTn id="38" dur="500"/>
                                        <p:tgtEl>
                                          <p:spTgt spid="9933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99339"/>
                                        </p:tgtEl>
                                        <p:attrNameLst>
                                          <p:attrName>style.visibility</p:attrName>
                                        </p:attrNameLst>
                                      </p:cBhvr>
                                      <p:to>
                                        <p:strVal val="visible"/>
                                      </p:to>
                                    </p:set>
                                    <p:animEffect transition="in" filter="wipe(up)">
                                      <p:cBhvr>
                                        <p:cTn id="43" dur="500"/>
                                        <p:tgtEl>
                                          <p:spTgt spid="9933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nodeType="clickEffect">
                                  <p:stCondLst>
                                    <p:cond delay="0"/>
                                  </p:stCondLst>
                                  <p:childTnLst>
                                    <p:set>
                                      <p:cBhvr>
                                        <p:cTn id="47" dur="1" fill="hold">
                                          <p:stCondLst>
                                            <p:cond delay="499"/>
                                          </p:stCondLst>
                                        </p:cTn>
                                        <p:tgtEl>
                                          <p:spTgt spid="99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autoUpdateAnimBg="0"/>
      <p:bldP spid="99331" grpId="0" autoUpdateAnimBg="0"/>
      <p:bldP spid="99332" grpId="0" autoUpdateAnimBg="0"/>
      <p:bldP spid="99333" grpId="0" autoUpdateAnimBg="0"/>
      <p:bldP spid="99337" grpId="0" autoUpdateAnimBg="0"/>
      <p:bldP spid="99339"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2"/>
          <p:cNvSpPr txBox="1">
            <a:spLocks noChangeArrowheads="1"/>
          </p:cNvSpPr>
          <p:nvPr/>
        </p:nvSpPr>
        <p:spPr bwMode="auto">
          <a:xfrm>
            <a:off x="303213" y="190500"/>
            <a:ext cx="492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zh-CN" altLang="en-US">
                <a:ea typeface="宋体" panose="02010600030101010101" pitchFamily="2" charset="-122"/>
              </a:rPr>
              <a:t>例</a:t>
            </a:r>
          </a:p>
        </p:txBody>
      </p:sp>
      <p:sp>
        <p:nvSpPr>
          <p:cNvPr id="100355" name="Text Box 3"/>
          <p:cNvSpPr txBox="1">
            <a:spLocks noChangeArrowheads="1"/>
          </p:cNvSpPr>
          <p:nvPr/>
        </p:nvSpPr>
        <p:spPr bwMode="auto">
          <a:xfrm>
            <a:off x="4746625" y="571500"/>
            <a:ext cx="901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50000"/>
              </a:spcBef>
            </a:pPr>
            <a:r>
              <a:rPr lang="zh-CN" altLang="en-US">
                <a:ea typeface="宋体" panose="02010600030101010101" pitchFamily="2" charset="-122"/>
              </a:rPr>
              <a:t>已知</a:t>
            </a:r>
            <a:r>
              <a:rPr lang="en-US" altLang="zh-CN">
                <a:ea typeface="宋体" panose="02010600030101010101" pitchFamily="2" charset="-122"/>
              </a:rPr>
              <a:t>:</a:t>
            </a:r>
          </a:p>
        </p:txBody>
      </p:sp>
      <p:sp>
        <p:nvSpPr>
          <p:cNvPr id="100356" name="Text Box 4"/>
          <p:cNvSpPr txBox="1">
            <a:spLocks noChangeArrowheads="1"/>
          </p:cNvSpPr>
          <p:nvPr/>
        </p:nvSpPr>
        <p:spPr bwMode="auto">
          <a:xfrm>
            <a:off x="4937125" y="1227138"/>
            <a:ext cx="3775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spcBef>
                <a:spcPct val="50000"/>
              </a:spcBef>
            </a:pPr>
            <a:r>
              <a:rPr lang="zh-CN" altLang="en-US">
                <a:ea typeface="宋体" panose="02010600030101010101" pitchFamily="2" charset="-122"/>
              </a:rPr>
              <a:t>要使</a:t>
            </a:r>
            <a:r>
              <a:rPr lang="en-US" altLang="zh-CN" i="1">
                <a:ea typeface="宋体" panose="02010600030101010101" pitchFamily="2" charset="-122"/>
              </a:rPr>
              <a:t>R</a:t>
            </a:r>
            <a:r>
              <a:rPr lang="en-US" altLang="zh-CN" baseline="-25000">
                <a:ea typeface="宋体" panose="02010600030101010101" pitchFamily="2" charset="-122"/>
              </a:rPr>
              <a:t>0</a:t>
            </a:r>
            <a:r>
              <a:rPr lang="zh-CN" altLang="en-US">
                <a:ea typeface="宋体" panose="02010600030101010101" pitchFamily="2" charset="-122"/>
              </a:rPr>
              <a:t>上获最大率，则</a:t>
            </a:r>
            <a:r>
              <a:rPr lang="en-US" altLang="zh-CN" i="1">
                <a:ea typeface="宋体" panose="02010600030101010101" pitchFamily="2" charset="-122"/>
              </a:rPr>
              <a:t>C</a:t>
            </a:r>
            <a:r>
              <a:rPr lang="en-US" altLang="zh-CN" baseline="-25000">
                <a:ea typeface="宋体" panose="02010600030101010101" pitchFamily="2" charset="-122"/>
              </a:rPr>
              <a:t>0</a:t>
            </a:r>
            <a:r>
              <a:rPr lang="zh-CN" altLang="en-US">
                <a:ea typeface="宋体" panose="02010600030101010101" pitchFamily="2" charset="-122"/>
              </a:rPr>
              <a:t>为何值？</a:t>
            </a:r>
          </a:p>
        </p:txBody>
      </p:sp>
      <p:sp>
        <p:nvSpPr>
          <p:cNvPr id="100357" name="Text Box 5"/>
          <p:cNvSpPr txBox="1">
            <a:spLocks noChangeArrowheads="1"/>
          </p:cNvSpPr>
          <p:nvPr/>
        </p:nvSpPr>
        <p:spPr bwMode="auto">
          <a:xfrm>
            <a:off x="914400" y="2438400"/>
            <a:ext cx="29416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50000"/>
              </a:spcBef>
            </a:pPr>
            <a:r>
              <a:rPr lang="zh-CN" altLang="en-US">
                <a:solidFill>
                  <a:srgbClr val="0000FF"/>
                </a:solidFill>
                <a:ea typeface="宋体" panose="02010600030101010101" pitchFamily="2" charset="-122"/>
              </a:rPr>
              <a:t>用戴维南等效电路：</a:t>
            </a:r>
          </a:p>
        </p:txBody>
      </p:sp>
      <p:sp>
        <p:nvSpPr>
          <p:cNvPr id="100358" name="AutoShape 6"/>
          <p:cNvSpPr>
            <a:spLocks noChangeArrowheads="1"/>
          </p:cNvSpPr>
          <p:nvPr/>
        </p:nvSpPr>
        <p:spPr bwMode="auto">
          <a:xfrm>
            <a:off x="4495800" y="3886200"/>
            <a:ext cx="533400" cy="361950"/>
          </a:xfrm>
          <a:prstGeom prst="rightArrow">
            <a:avLst>
              <a:gd name="adj1" fmla="val 50000"/>
              <a:gd name="adj2" fmla="val 36842"/>
            </a:avLst>
          </a:prstGeom>
          <a:solidFill>
            <a:srgbClr val="FF0000"/>
          </a:solidFill>
          <a:ln w="317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grpSp>
        <p:nvGrpSpPr>
          <p:cNvPr id="100359" name="Group 7"/>
          <p:cNvGrpSpPr>
            <a:grpSpLocks/>
          </p:cNvGrpSpPr>
          <p:nvPr/>
        </p:nvGrpSpPr>
        <p:grpSpPr bwMode="auto">
          <a:xfrm>
            <a:off x="28575" y="209550"/>
            <a:ext cx="4638675" cy="2162175"/>
            <a:chOff x="0" y="0"/>
            <a:chExt cx="2922" cy="1362"/>
          </a:xfrm>
        </p:grpSpPr>
        <p:sp>
          <p:nvSpPr>
            <p:cNvPr id="100360" name="Oval 8"/>
            <p:cNvSpPr>
              <a:spLocks noChangeArrowheads="1"/>
            </p:cNvSpPr>
            <p:nvPr/>
          </p:nvSpPr>
          <p:spPr bwMode="auto">
            <a:xfrm>
              <a:off x="444" y="684"/>
              <a:ext cx="300" cy="300"/>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nvGrpSpPr>
            <p:cNvPr id="100361" name="Group 9"/>
            <p:cNvGrpSpPr>
              <a:grpSpLocks/>
            </p:cNvGrpSpPr>
            <p:nvPr/>
          </p:nvGrpSpPr>
          <p:grpSpPr bwMode="auto">
            <a:xfrm>
              <a:off x="2652" y="1020"/>
              <a:ext cx="270" cy="84"/>
              <a:chOff x="0" y="0"/>
              <a:chExt cx="192" cy="84"/>
            </a:xfrm>
          </p:grpSpPr>
          <p:sp>
            <p:nvSpPr>
              <p:cNvPr id="100362" name="Line 10"/>
              <p:cNvSpPr>
                <a:spLocks noChangeShapeType="1"/>
              </p:cNvSpPr>
              <p:nvPr/>
            </p:nvSpPr>
            <p:spPr bwMode="auto">
              <a:xfrm>
                <a:off x="0" y="0"/>
                <a:ext cx="19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363" name="Line 11"/>
              <p:cNvSpPr>
                <a:spLocks noChangeShapeType="1"/>
              </p:cNvSpPr>
              <p:nvPr/>
            </p:nvSpPr>
            <p:spPr bwMode="auto">
              <a:xfrm>
                <a:off x="0" y="84"/>
                <a:ext cx="19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sp>
          <p:nvSpPr>
            <p:cNvPr id="100364" name="Line 12"/>
            <p:cNvSpPr>
              <a:spLocks noChangeShapeType="1"/>
            </p:cNvSpPr>
            <p:nvPr/>
          </p:nvSpPr>
          <p:spPr bwMode="auto">
            <a:xfrm flipV="1">
              <a:off x="2640" y="930"/>
              <a:ext cx="264" cy="264"/>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365" name="Line 13"/>
            <p:cNvSpPr>
              <a:spLocks noChangeShapeType="1"/>
            </p:cNvSpPr>
            <p:nvPr/>
          </p:nvSpPr>
          <p:spPr bwMode="auto">
            <a:xfrm>
              <a:off x="588" y="300"/>
              <a:ext cx="220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366" name="Line 14"/>
            <p:cNvSpPr>
              <a:spLocks noChangeShapeType="1"/>
            </p:cNvSpPr>
            <p:nvPr/>
          </p:nvSpPr>
          <p:spPr bwMode="auto">
            <a:xfrm>
              <a:off x="594" y="300"/>
              <a:ext cx="0" cy="105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367" name="Line 15"/>
            <p:cNvSpPr>
              <a:spLocks noChangeShapeType="1"/>
            </p:cNvSpPr>
            <p:nvPr/>
          </p:nvSpPr>
          <p:spPr bwMode="auto">
            <a:xfrm>
              <a:off x="588" y="1356"/>
              <a:ext cx="220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368" name="Line 16"/>
            <p:cNvSpPr>
              <a:spLocks noChangeShapeType="1"/>
            </p:cNvSpPr>
            <p:nvPr/>
          </p:nvSpPr>
          <p:spPr bwMode="auto">
            <a:xfrm>
              <a:off x="1350" y="300"/>
              <a:ext cx="0" cy="105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369" name="Line 17"/>
            <p:cNvSpPr>
              <a:spLocks noChangeShapeType="1"/>
            </p:cNvSpPr>
            <p:nvPr/>
          </p:nvSpPr>
          <p:spPr bwMode="auto">
            <a:xfrm>
              <a:off x="2790" y="300"/>
              <a:ext cx="0" cy="72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370" name="Line 18"/>
            <p:cNvSpPr>
              <a:spLocks noChangeShapeType="1"/>
            </p:cNvSpPr>
            <p:nvPr/>
          </p:nvSpPr>
          <p:spPr bwMode="auto">
            <a:xfrm>
              <a:off x="2790" y="1098"/>
              <a:ext cx="0" cy="26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371" name="Rectangle 19"/>
            <p:cNvSpPr>
              <a:spLocks noChangeArrowheads="1"/>
            </p:cNvSpPr>
            <p:nvPr/>
          </p:nvSpPr>
          <p:spPr bwMode="auto">
            <a:xfrm>
              <a:off x="870" y="252"/>
              <a:ext cx="324" cy="96"/>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372" name="Rectangle 20"/>
            <p:cNvSpPr>
              <a:spLocks noChangeArrowheads="1"/>
            </p:cNvSpPr>
            <p:nvPr/>
          </p:nvSpPr>
          <p:spPr bwMode="auto">
            <a:xfrm rot="16200000">
              <a:off x="1188" y="768"/>
              <a:ext cx="324" cy="96"/>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373" name="Rectangle 21"/>
            <p:cNvSpPr>
              <a:spLocks noChangeArrowheads="1"/>
            </p:cNvSpPr>
            <p:nvPr/>
          </p:nvSpPr>
          <p:spPr bwMode="auto">
            <a:xfrm rot="16200000">
              <a:off x="2628" y="552"/>
              <a:ext cx="324" cy="96"/>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374" name="Line 22"/>
            <p:cNvSpPr>
              <a:spLocks noChangeShapeType="1"/>
            </p:cNvSpPr>
            <p:nvPr/>
          </p:nvSpPr>
          <p:spPr bwMode="auto">
            <a:xfrm flipH="1" flipV="1">
              <a:off x="2010" y="300"/>
              <a:ext cx="0" cy="28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375" name="Line 23"/>
            <p:cNvSpPr>
              <a:spLocks noChangeShapeType="1"/>
            </p:cNvSpPr>
            <p:nvPr/>
          </p:nvSpPr>
          <p:spPr bwMode="auto">
            <a:xfrm>
              <a:off x="2010" y="1032"/>
              <a:ext cx="0" cy="3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376" name="Text Box 24"/>
            <p:cNvSpPr txBox="1">
              <a:spLocks noChangeArrowheads="1"/>
            </p:cNvSpPr>
            <p:nvPr/>
          </p:nvSpPr>
          <p:spPr bwMode="auto">
            <a:xfrm>
              <a:off x="1470" y="720"/>
              <a:ext cx="50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2.5H</a:t>
              </a:r>
            </a:p>
          </p:txBody>
        </p:sp>
        <p:sp>
          <p:nvSpPr>
            <p:cNvPr id="100377" name="Text Box 25"/>
            <p:cNvSpPr txBox="1">
              <a:spLocks noChangeArrowheads="1"/>
            </p:cNvSpPr>
            <p:nvPr/>
          </p:nvSpPr>
          <p:spPr bwMode="auto">
            <a:xfrm>
              <a:off x="978" y="678"/>
              <a:ext cx="36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5</a:t>
              </a:r>
            </a:p>
          </p:txBody>
        </p:sp>
        <p:sp>
          <p:nvSpPr>
            <p:cNvPr id="100378" name="Text Box 26"/>
            <p:cNvSpPr txBox="1">
              <a:spLocks noChangeArrowheads="1"/>
            </p:cNvSpPr>
            <p:nvPr/>
          </p:nvSpPr>
          <p:spPr bwMode="auto">
            <a:xfrm>
              <a:off x="858" y="0"/>
              <a:ext cx="36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5</a:t>
              </a:r>
            </a:p>
          </p:txBody>
        </p:sp>
        <p:sp>
          <p:nvSpPr>
            <p:cNvPr id="100379" name="Text Box 27"/>
            <p:cNvSpPr txBox="1">
              <a:spLocks noChangeArrowheads="1"/>
            </p:cNvSpPr>
            <p:nvPr/>
          </p:nvSpPr>
          <p:spPr bwMode="auto">
            <a:xfrm>
              <a:off x="2370" y="534"/>
              <a:ext cx="36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1</a:t>
              </a:r>
            </a:p>
          </p:txBody>
        </p:sp>
        <p:sp>
          <p:nvSpPr>
            <p:cNvPr id="100380" name="Text Box 28"/>
            <p:cNvSpPr txBox="1">
              <a:spLocks noChangeArrowheads="1"/>
            </p:cNvSpPr>
            <p:nvPr/>
          </p:nvSpPr>
          <p:spPr bwMode="auto">
            <a:xfrm>
              <a:off x="2372" y="312"/>
              <a:ext cx="3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i="1">
                  <a:ea typeface="宋体" panose="02010600030101010101" pitchFamily="2" charset="-122"/>
                </a:rPr>
                <a:t>R</a:t>
              </a:r>
              <a:r>
                <a:rPr lang="en-US" altLang="zh-CN" baseline="-25000">
                  <a:ea typeface="宋体" panose="02010600030101010101" pitchFamily="2" charset="-122"/>
                </a:rPr>
                <a:t>0</a:t>
              </a:r>
              <a:endParaRPr lang="en-US" altLang="zh-CN">
                <a:ea typeface="宋体" panose="02010600030101010101" pitchFamily="2" charset="-122"/>
              </a:endParaRPr>
            </a:p>
          </p:txBody>
        </p:sp>
        <p:sp>
          <p:nvSpPr>
            <p:cNvPr id="100381" name="Text Box 29"/>
            <p:cNvSpPr txBox="1">
              <a:spLocks noChangeArrowheads="1"/>
            </p:cNvSpPr>
            <p:nvPr/>
          </p:nvSpPr>
          <p:spPr bwMode="auto">
            <a:xfrm>
              <a:off x="2390" y="912"/>
              <a:ext cx="3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i="1">
                  <a:ea typeface="宋体" panose="02010600030101010101" pitchFamily="2" charset="-122"/>
                </a:rPr>
                <a:t>C</a:t>
              </a:r>
              <a:r>
                <a:rPr lang="en-US" altLang="zh-CN" baseline="-25000">
                  <a:ea typeface="宋体" panose="02010600030101010101" pitchFamily="2" charset="-122"/>
                </a:rPr>
                <a:t>0</a:t>
              </a:r>
              <a:endParaRPr lang="en-US" altLang="zh-CN">
                <a:ea typeface="宋体" panose="02010600030101010101" pitchFamily="2" charset="-122"/>
              </a:endParaRPr>
            </a:p>
          </p:txBody>
        </p:sp>
        <p:sp>
          <p:nvSpPr>
            <p:cNvPr id="100382" name="Text Box 30"/>
            <p:cNvSpPr txBox="1">
              <a:spLocks noChangeArrowheads="1"/>
            </p:cNvSpPr>
            <p:nvPr/>
          </p:nvSpPr>
          <p:spPr bwMode="auto">
            <a:xfrm>
              <a:off x="0" y="672"/>
              <a:ext cx="47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i="1">
                  <a:ea typeface="宋体" panose="02010600030101010101" pitchFamily="2" charset="-122"/>
                </a:rPr>
                <a:t>u</a:t>
              </a:r>
              <a:r>
                <a:rPr lang="en-US" altLang="zh-CN" baseline="-25000">
                  <a:ea typeface="宋体" panose="02010600030101010101" pitchFamily="2" charset="-122"/>
                </a:rPr>
                <a:t>S</a:t>
              </a:r>
              <a:r>
                <a:rPr lang="en-US" altLang="zh-CN">
                  <a:ea typeface="宋体" panose="02010600030101010101" pitchFamily="2" charset="-122"/>
                </a:rPr>
                <a:t>(</a:t>
              </a:r>
              <a:r>
                <a:rPr lang="en-US" altLang="zh-CN" i="1">
                  <a:ea typeface="宋体" panose="02010600030101010101" pitchFamily="2" charset="-122"/>
                </a:rPr>
                <a:t>t</a:t>
              </a:r>
              <a:r>
                <a:rPr lang="en-US" altLang="zh-CN">
                  <a:ea typeface="宋体" panose="02010600030101010101" pitchFamily="2" charset="-122"/>
                </a:rPr>
                <a:t>)</a:t>
              </a:r>
            </a:p>
          </p:txBody>
        </p:sp>
        <p:grpSp>
          <p:nvGrpSpPr>
            <p:cNvPr id="100383" name="Group 31"/>
            <p:cNvGrpSpPr>
              <a:grpSpLocks/>
            </p:cNvGrpSpPr>
            <p:nvPr/>
          </p:nvGrpSpPr>
          <p:grpSpPr bwMode="auto">
            <a:xfrm rot="5400000">
              <a:off x="1803" y="779"/>
              <a:ext cx="460" cy="57"/>
              <a:chOff x="0" y="0"/>
              <a:chExt cx="489" cy="60"/>
            </a:xfrm>
          </p:grpSpPr>
          <p:sp>
            <p:nvSpPr>
              <p:cNvPr id="100384" name="未知"/>
              <p:cNvSpPr>
                <a:spLocks/>
              </p:cNvSpPr>
              <p:nvPr/>
            </p:nvSpPr>
            <p:spPr bwMode="auto">
              <a:xfrm>
                <a:off x="0" y="0"/>
                <a:ext cx="125" cy="60"/>
              </a:xfrm>
              <a:custGeom>
                <a:avLst/>
                <a:gdLst>
                  <a:gd name="T0" fmla="*/ 0 w 125"/>
                  <a:gd name="T1" fmla="*/ 60 h 60"/>
                  <a:gd name="T2" fmla="*/ 23 w 125"/>
                  <a:gd name="T3" fmla="*/ 15 h 60"/>
                  <a:gd name="T4" fmla="*/ 65 w 125"/>
                  <a:gd name="T5" fmla="*/ 0 h 60"/>
                  <a:gd name="T6" fmla="*/ 102 w 125"/>
                  <a:gd name="T7" fmla="*/ 15 h 60"/>
                  <a:gd name="T8" fmla="*/ 125 w 125"/>
                  <a:gd name="T9" fmla="*/ 51 h 60"/>
                </a:gdLst>
                <a:ahLst/>
                <a:cxnLst>
                  <a:cxn ang="0">
                    <a:pos x="T0" y="T1"/>
                  </a:cxn>
                  <a:cxn ang="0">
                    <a:pos x="T2" y="T3"/>
                  </a:cxn>
                  <a:cxn ang="0">
                    <a:pos x="T4" y="T5"/>
                  </a:cxn>
                  <a:cxn ang="0">
                    <a:pos x="T6" y="T7"/>
                  </a:cxn>
                  <a:cxn ang="0">
                    <a:pos x="T8" y="T9"/>
                  </a:cxn>
                </a:cxnLst>
                <a:rect l="0" t="0" r="r" b="b"/>
                <a:pathLst>
                  <a:path w="125" h="60">
                    <a:moveTo>
                      <a:pt x="0" y="60"/>
                    </a:moveTo>
                    <a:cubicBezTo>
                      <a:pt x="4" y="53"/>
                      <a:pt x="12" y="25"/>
                      <a:pt x="23" y="15"/>
                    </a:cubicBezTo>
                    <a:cubicBezTo>
                      <a:pt x="34" y="5"/>
                      <a:pt x="52" y="0"/>
                      <a:pt x="65" y="0"/>
                    </a:cubicBezTo>
                    <a:cubicBezTo>
                      <a:pt x="78" y="0"/>
                      <a:pt x="92" y="7"/>
                      <a:pt x="102" y="15"/>
                    </a:cubicBezTo>
                    <a:cubicBezTo>
                      <a:pt x="112" y="23"/>
                      <a:pt x="120" y="44"/>
                      <a:pt x="125"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00385" name="未知"/>
              <p:cNvSpPr>
                <a:spLocks/>
              </p:cNvSpPr>
              <p:nvPr/>
            </p:nvSpPr>
            <p:spPr bwMode="auto">
              <a:xfrm>
                <a:off x="125" y="0"/>
                <a:ext cx="121" cy="54"/>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00386" name="未知"/>
              <p:cNvSpPr>
                <a:spLocks/>
              </p:cNvSpPr>
              <p:nvPr/>
            </p:nvSpPr>
            <p:spPr bwMode="auto">
              <a:xfrm>
                <a:off x="246" y="0"/>
                <a:ext cx="119" cy="51"/>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00387" name="未知"/>
              <p:cNvSpPr>
                <a:spLocks/>
              </p:cNvSpPr>
              <p:nvPr/>
            </p:nvSpPr>
            <p:spPr bwMode="auto">
              <a:xfrm>
                <a:off x="366" y="0"/>
                <a:ext cx="123" cy="57"/>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100388" name="Text Box 36"/>
            <p:cNvSpPr txBox="1">
              <a:spLocks noChangeArrowheads="1"/>
            </p:cNvSpPr>
            <p:nvPr/>
          </p:nvSpPr>
          <p:spPr bwMode="auto">
            <a:xfrm>
              <a:off x="413" y="429"/>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a:t>
              </a:r>
            </a:p>
          </p:txBody>
        </p:sp>
        <p:sp>
          <p:nvSpPr>
            <p:cNvPr id="100389" name="Text Box 37"/>
            <p:cNvSpPr txBox="1">
              <a:spLocks noChangeArrowheads="1"/>
            </p:cNvSpPr>
            <p:nvPr/>
          </p:nvSpPr>
          <p:spPr bwMode="auto">
            <a:xfrm>
              <a:off x="416" y="951"/>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a:t>
              </a:r>
            </a:p>
          </p:txBody>
        </p:sp>
      </p:grpSp>
      <p:sp>
        <p:nvSpPr>
          <p:cNvPr id="100390" name="Text Box 38"/>
          <p:cNvSpPr txBox="1">
            <a:spLocks noChangeArrowheads="1"/>
          </p:cNvSpPr>
          <p:nvPr/>
        </p:nvSpPr>
        <p:spPr bwMode="auto">
          <a:xfrm>
            <a:off x="307975" y="2438400"/>
            <a:ext cx="7937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zh-CN" altLang="en-US">
                <a:solidFill>
                  <a:srgbClr val="0000FF"/>
                </a:solidFill>
                <a:ea typeface="宋体" panose="02010600030101010101" pitchFamily="2" charset="-122"/>
              </a:rPr>
              <a:t>解：</a:t>
            </a:r>
          </a:p>
        </p:txBody>
      </p:sp>
      <p:graphicFrame>
        <p:nvGraphicFramePr>
          <p:cNvPr id="100391" name="Object 39"/>
          <p:cNvGraphicFramePr>
            <a:graphicFrameLocks noChangeAspect="1"/>
          </p:cNvGraphicFramePr>
          <p:nvPr/>
        </p:nvGraphicFramePr>
        <p:xfrm>
          <a:off x="3733800" y="2362200"/>
          <a:ext cx="2224088" cy="635000"/>
        </p:xfrm>
        <a:graphic>
          <a:graphicData uri="http://schemas.openxmlformats.org/presentationml/2006/ole">
            <mc:AlternateContent xmlns:mc="http://schemas.openxmlformats.org/markup-compatibility/2006">
              <mc:Choice xmlns:v="urn:schemas-microsoft-com:vml" Requires="v">
                <p:oleObj spid="_x0000_s100441" r:id="rId3" imgW="1104259" imgH="317542" progId="Equation.3">
                  <p:embed/>
                </p:oleObj>
              </mc:Choice>
              <mc:Fallback>
                <p:oleObj r:id="rId3" imgW="1104259" imgH="317542" progId="Equation.3">
                  <p:embed/>
                  <p:pic>
                    <p:nvPicPr>
                      <p:cNvPr id="0" name="Object 3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2362200"/>
                        <a:ext cx="2224088"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00392" name="Group 40"/>
          <p:cNvGrpSpPr>
            <a:grpSpLocks/>
          </p:cNvGrpSpPr>
          <p:nvPr/>
        </p:nvGrpSpPr>
        <p:grpSpPr bwMode="auto">
          <a:xfrm>
            <a:off x="762000" y="2819400"/>
            <a:ext cx="3621088" cy="2162175"/>
            <a:chOff x="0" y="0"/>
            <a:chExt cx="2281" cy="1362"/>
          </a:xfrm>
        </p:grpSpPr>
        <p:sp>
          <p:nvSpPr>
            <p:cNvPr id="100393" name="Oval 41"/>
            <p:cNvSpPr>
              <a:spLocks noChangeArrowheads="1"/>
            </p:cNvSpPr>
            <p:nvPr/>
          </p:nvSpPr>
          <p:spPr bwMode="auto">
            <a:xfrm>
              <a:off x="31" y="684"/>
              <a:ext cx="300" cy="300"/>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nvGrpSpPr>
            <p:cNvPr id="100394" name="Group 42"/>
            <p:cNvGrpSpPr>
              <a:grpSpLocks/>
            </p:cNvGrpSpPr>
            <p:nvPr/>
          </p:nvGrpSpPr>
          <p:grpSpPr bwMode="auto">
            <a:xfrm>
              <a:off x="2011" y="1020"/>
              <a:ext cx="270" cy="84"/>
              <a:chOff x="0" y="0"/>
              <a:chExt cx="192" cy="84"/>
            </a:xfrm>
          </p:grpSpPr>
          <p:sp>
            <p:nvSpPr>
              <p:cNvPr id="100395" name="Line 43"/>
              <p:cNvSpPr>
                <a:spLocks noChangeShapeType="1"/>
              </p:cNvSpPr>
              <p:nvPr/>
            </p:nvSpPr>
            <p:spPr bwMode="auto">
              <a:xfrm>
                <a:off x="0" y="0"/>
                <a:ext cx="19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396" name="Line 44"/>
              <p:cNvSpPr>
                <a:spLocks noChangeShapeType="1"/>
              </p:cNvSpPr>
              <p:nvPr/>
            </p:nvSpPr>
            <p:spPr bwMode="auto">
              <a:xfrm>
                <a:off x="0" y="84"/>
                <a:ext cx="19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sp>
          <p:nvSpPr>
            <p:cNvPr id="100397" name="Line 45"/>
            <p:cNvSpPr>
              <a:spLocks noChangeShapeType="1"/>
            </p:cNvSpPr>
            <p:nvPr/>
          </p:nvSpPr>
          <p:spPr bwMode="auto">
            <a:xfrm flipV="1">
              <a:off x="1999" y="930"/>
              <a:ext cx="264" cy="264"/>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398" name="Line 46"/>
            <p:cNvSpPr>
              <a:spLocks noChangeShapeType="1"/>
            </p:cNvSpPr>
            <p:nvPr/>
          </p:nvSpPr>
          <p:spPr bwMode="auto">
            <a:xfrm flipV="1">
              <a:off x="175" y="300"/>
              <a:ext cx="198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399" name="Line 47"/>
            <p:cNvSpPr>
              <a:spLocks noChangeShapeType="1"/>
            </p:cNvSpPr>
            <p:nvPr/>
          </p:nvSpPr>
          <p:spPr bwMode="auto">
            <a:xfrm>
              <a:off x="181" y="300"/>
              <a:ext cx="0" cy="105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400" name="Line 48"/>
            <p:cNvSpPr>
              <a:spLocks noChangeShapeType="1"/>
            </p:cNvSpPr>
            <p:nvPr/>
          </p:nvSpPr>
          <p:spPr bwMode="auto">
            <a:xfrm>
              <a:off x="187" y="1356"/>
              <a:ext cx="19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401" name="Line 49"/>
            <p:cNvSpPr>
              <a:spLocks noChangeShapeType="1"/>
            </p:cNvSpPr>
            <p:nvPr/>
          </p:nvSpPr>
          <p:spPr bwMode="auto">
            <a:xfrm>
              <a:off x="2149" y="300"/>
              <a:ext cx="0" cy="72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402" name="Line 50"/>
            <p:cNvSpPr>
              <a:spLocks noChangeShapeType="1"/>
            </p:cNvSpPr>
            <p:nvPr/>
          </p:nvSpPr>
          <p:spPr bwMode="auto">
            <a:xfrm>
              <a:off x="2149" y="1098"/>
              <a:ext cx="0" cy="26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403" name="Rectangle 51"/>
            <p:cNvSpPr>
              <a:spLocks noChangeArrowheads="1"/>
            </p:cNvSpPr>
            <p:nvPr/>
          </p:nvSpPr>
          <p:spPr bwMode="auto">
            <a:xfrm>
              <a:off x="541" y="252"/>
              <a:ext cx="324" cy="96"/>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404" name="Rectangle 52"/>
            <p:cNvSpPr>
              <a:spLocks noChangeArrowheads="1"/>
            </p:cNvSpPr>
            <p:nvPr/>
          </p:nvSpPr>
          <p:spPr bwMode="auto">
            <a:xfrm rot="16200000">
              <a:off x="1987" y="552"/>
              <a:ext cx="324" cy="96"/>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405" name="Line 53"/>
            <p:cNvSpPr>
              <a:spLocks noChangeShapeType="1"/>
            </p:cNvSpPr>
            <p:nvPr/>
          </p:nvSpPr>
          <p:spPr bwMode="auto">
            <a:xfrm flipH="1" flipV="1">
              <a:off x="1369" y="300"/>
              <a:ext cx="0" cy="28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406" name="Line 54"/>
            <p:cNvSpPr>
              <a:spLocks noChangeShapeType="1"/>
            </p:cNvSpPr>
            <p:nvPr/>
          </p:nvSpPr>
          <p:spPr bwMode="auto">
            <a:xfrm>
              <a:off x="1369" y="1032"/>
              <a:ext cx="0" cy="3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407" name="Text Box 55"/>
            <p:cNvSpPr txBox="1">
              <a:spLocks noChangeArrowheads="1"/>
            </p:cNvSpPr>
            <p:nvPr/>
          </p:nvSpPr>
          <p:spPr bwMode="auto">
            <a:xfrm>
              <a:off x="457" y="0"/>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2.5</a:t>
              </a:r>
            </a:p>
          </p:txBody>
        </p:sp>
        <p:sp>
          <p:nvSpPr>
            <p:cNvPr id="100408" name="Text Box 56"/>
            <p:cNvSpPr txBox="1">
              <a:spLocks noChangeArrowheads="1"/>
            </p:cNvSpPr>
            <p:nvPr/>
          </p:nvSpPr>
          <p:spPr bwMode="auto">
            <a:xfrm>
              <a:off x="1741" y="426"/>
              <a:ext cx="36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1</a:t>
              </a:r>
            </a:p>
          </p:txBody>
        </p:sp>
        <p:sp>
          <p:nvSpPr>
            <p:cNvPr id="100409" name="Text Box 57"/>
            <p:cNvSpPr txBox="1">
              <a:spLocks noChangeArrowheads="1"/>
            </p:cNvSpPr>
            <p:nvPr/>
          </p:nvSpPr>
          <p:spPr bwMode="auto">
            <a:xfrm>
              <a:off x="1749" y="912"/>
              <a:ext cx="3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i="1">
                  <a:ea typeface="宋体" panose="02010600030101010101" pitchFamily="2" charset="-122"/>
                </a:rPr>
                <a:t>C</a:t>
              </a:r>
              <a:r>
                <a:rPr lang="en-US" altLang="zh-CN" baseline="-25000">
                  <a:ea typeface="宋体" panose="02010600030101010101" pitchFamily="2" charset="-122"/>
                </a:rPr>
                <a:t>0</a:t>
              </a:r>
              <a:endParaRPr lang="en-US" altLang="zh-CN">
                <a:ea typeface="宋体" panose="02010600030101010101" pitchFamily="2" charset="-122"/>
              </a:endParaRPr>
            </a:p>
          </p:txBody>
        </p:sp>
        <p:grpSp>
          <p:nvGrpSpPr>
            <p:cNvPr id="100410" name="Group 58"/>
            <p:cNvGrpSpPr>
              <a:grpSpLocks/>
            </p:cNvGrpSpPr>
            <p:nvPr/>
          </p:nvGrpSpPr>
          <p:grpSpPr bwMode="auto">
            <a:xfrm rot="5400000">
              <a:off x="1162" y="779"/>
              <a:ext cx="460" cy="57"/>
              <a:chOff x="0" y="0"/>
              <a:chExt cx="489" cy="60"/>
            </a:xfrm>
          </p:grpSpPr>
          <p:sp>
            <p:nvSpPr>
              <p:cNvPr id="100411" name="未知"/>
              <p:cNvSpPr>
                <a:spLocks/>
              </p:cNvSpPr>
              <p:nvPr/>
            </p:nvSpPr>
            <p:spPr bwMode="auto">
              <a:xfrm>
                <a:off x="0" y="0"/>
                <a:ext cx="125" cy="60"/>
              </a:xfrm>
              <a:custGeom>
                <a:avLst/>
                <a:gdLst>
                  <a:gd name="T0" fmla="*/ 0 w 125"/>
                  <a:gd name="T1" fmla="*/ 60 h 60"/>
                  <a:gd name="T2" fmla="*/ 23 w 125"/>
                  <a:gd name="T3" fmla="*/ 15 h 60"/>
                  <a:gd name="T4" fmla="*/ 65 w 125"/>
                  <a:gd name="T5" fmla="*/ 0 h 60"/>
                  <a:gd name="T6" fmla="*/ 102 w 125"/>
                  <a:gd name="T7" fmla="*/ 15 h 60"/>
                  <a:gd name="T8" fmla="*/ 125 w 125"/>
                  <a:gd name="T9" fmla="*/ 51 h 60"/>
                </a:gdLst>
                <a:ahLst/>
                <a:cxnLst>
                  <a:cxn ang="0">
                    <a:pos x="T0" y="T1"/>
                  </a:cxn>
                  <a:cxn ang="0">
                    <a:pos x="T2" y="T3"/>
                  </a:cxn>
                  <a:cxn ang="0">
                    <a:pos x="T4" y="T5"/>
                  </a:cxn>
                  <a:cxn ang="0">
                    <a:pos x="T6" y="T7"/>
                  </a:cxn>
                  <a:cxn ang="0">
                    <a:pos x="T8" y="T9"/>
                  </a:cxn>
                </a:cxnLst>
                <a:rect l="0" t="0" r="r" b="b"/>
                <a:pathLst>
                  <a:path w="125" h="60">
                    <a:moveTo>
                      <a:pt x="0" y="60"/>
                    </a:moveTo>
                    <a:cubicBezTo>
                      <a:pt x="4" y="53"/>
                      <a:pt x="12" y="25"/>
                      <a:pt x="23" y="15"/>
                    </a:cubicBezTo>
                    <a:cubicBezTo>
                      <a:pt x="34" y="5"/>
                      <a:pt x="52" y="0"/>
                      <a:pt x="65" y="0"/>
                    </a:cubicBezTo>
                    <a:cubicBezTo>
                      <a:pt x="78" y="0"/>
                      <a:pt x="92" y="7"/>
                      <a:pt x="102" y="15"/>
                    </a:cubicBezTo>
                    <a:cubicBezTo>
                      <a:pt x="112" y="23"/>
                      <a:pt x="120" y="44"/>
                      <a:pt x="125"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00412" name="未知"/>
              <p:cNvSpPr>
                <a:spLocks/>
              </p:cNvSpPr>
              <p:nvPr/>
            </p:nvSpPr>
            <p:spPr bwMode="auto">
              <a:xfrm>
                <a:off x="125" y="0"/>
                <a:ext cx="121" cy="54"/>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00413" name="未知"/>
              <p:cNvSpPr>
                <a:spLocks/>
              </p:cNvSpPr>
              <p:nvPr/>
            </p:nvSpPr>
            <p:spPr bwMode="auto">
              <a:xfrm>
                <a:off x="246" y="0"/>
                <a:ext cx="119" cy="51"/>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00414" name="未知"/>
              <p:cNvSpPr>
                <a:spLocks/>
              </p:cNvSpPr>
              <p:nvPr/>
            </p:nvSpPr>
            <p:spPr bwMode="auto">
              <a:xfrm>
                <a:off x="366" y="0"/>
                <a:ext cx="123" cy="57"/>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100415" name="Text Box 63"/>
            <p:cNvSpPr txBox="1">
              <a:spLocks noChangeArrowheads="1"/>
            </p:cNvSpPr>
            <p:nvPr/>
          </p:nvSpPr>
          <p:spPr bwMode="auto">
            <a:xfrm>
              <a:off x="0" y="429"/>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a:t>
              </a:r>
            </a:p>
          </p:txBody>
        </p:sp>
        <p:sp>
          <p:nvSpPr>
            <p:cNvPr id="100416" name="Text Box 64"/>
            <p:cNvSpPr txBox="1">
              <a:spLocks noChangeArrowheads="1"/>
            </p:cNvSpPr>
            <p:nvPr/>
          </p:nvSpPr>
          <p:spPr bwMode="auto">
            <a:xfrm>
              <a:off x="3" y="951"/>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a:t>
              </a:r>
            </a:p>
          </p:txBody>
        </p:sp>
        <p:sp>
          <p:nvSpPr>
            <p:cNvPr id="100417" name="Text Box 65"/>
            <p:cNvSpPr txBox="1">
              <a:spLocks noChangeArrowheads="1"/>
            </p:cNvSpPr>
            <p:nvPr/>
          </p:nvSpPr>
          <p:spPr bwMode="auto">
            <a:xfrm>
              <a:off x="941" y="672"/>
              <a:ext cx="42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j5</a:t>
              </a:r>
            </a:p>
          </p:txBody>
        </p:sp>
        <p:graphicFrame>
          <p:nvGraphicFramePr>
            <p:cNvPr id="100418" name="Object 66"/>
            <p:cNvGraphicFramePr>
              <a:graphicFrameLocks noChangeAspect="1"/>
            </p:cNvGraphicFramePr>
            <p:nvPr/>
          </p:nvGraphicFramePr>
          <p:xfrm>
            <a:off x="341" y="484"/>
            <a:ext cx="336" cy="625"/>
          </p:xfrm>
          <a:graphic>
            <a:graphicData uri="http://schemas.openxmlformats.org/presentationml/2006/ole">
              <mc:AlternateContent xmlns:mc="http://schemas.openxmlformats.org/markup-compatibility/2006">
                <mc:Choice xmlns:v="urn:schemas-microsoft-com:vml" Requires="v">
                  <p:oleObj spid="_x0000_s100442" r:id="rId5" imgW="266670" imgH="494973" progId="Equation.3">
                    <p:embed/>
                  </p:oleObj>
                </mc:Choice>
                <mc:Fallback>
                  <p:oleObj r:id="rId5" imgW="266670" imgH="494973" progId="Equation.3">
                    <p:embed/>
                    <p:pic>
                      <p:nvPicPr>
                        <p:cNvPr id="0" name="Object 6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 y="484"/>
                          <a:ext cx="336" cy="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00419" name="Group 67"/>
          <p:cNvGrpSpPr>
            <a:grpSpLocks/>
          </p:cNvGrpSpPr>
          <p:nvPr/>
        </p:nvGrpSpPr>
        <p:grpSpPr bwMode="auto">
          <a:xfrm>
            <a:off x="5029200" y="2743200"/>
            <a:ext cx="3409950" cy="2200275"/>
            <a:chOff x="0" y="0"/>
            <a:chExt cx="2148" cy="1386"/>
          </a:xfrm>
        </p:grpSpPr>
        <p:sp>
          <p:nvSpPr>
            <p:cNvPr id="100420" name="Oval 68"/>
            <p:cNvSpPr>
              <a:spLocks noChangeArrowheads="1"/>
            </p:cNvSpPr>
            <p:nvPr/>
          </p:nvSpPr>
          <p:spPr bwMode="auto">
            <a:xfrm>
              <a:off x="366" y="708"/>
              <a:ext cx="300" cy="300"/>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nvGrpSpPr>
            <p:cNvPr id="100421" name="Group 69"/>
            <p:cNvGrpSpPr>
              <a:grpSpLocks/>
            </p:cNvGrpSpPr>
            <p:nvPr/>
          </p:nvGrpSpPr>
          <p:grpSpPr bwMode="auto">
            <a:xfrm>
              <a:off x="1878" y="1044"/>
              <a:ext cx="270" cy="84"/>
              <a:chOff x="0" y="0"/>
              <a:chExt cx="192" cy="84"/>
            </a:xfrm>
          </p:grpSpPr>
          <p:sp>
            <p:nvSpPr>
              <p:cNvPr id="100422" name="Line 70"/>
              <p:cNvSpPr>
                <a:spLocks noChangeShapeType="1"/>
              </p:cNvSpPr>
              <p:nvPr/>
            </p:nvSpPr>
            <p:spPr bwMode="auto">
              <a:xfrm>
                <a:off x="0" y="0"/>
                <a:ext cx="19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423" name="Line 71"/>
              <p:cNvSpPr>
                <a:spLocks noChangeShapeType="1"/>
              </p:cNvSpPr>
              <p:nvPr/>
            </p:nvSpPr>
            <p:spPr bwMode="auto">
              <a:xfrm>
                <a:off x="0" y="84"/>
                <a:ext cx="19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sp>
          <p:nvSpPr>
            <p:cNvPr id="100424" name="Line 72"/>
            <p:cNvSpPr>
              <a:spLocks noChangeShapeType="1"/>
            </p:cNvSpPr>
            <p:nvPr/>
          </p:nvSpPr>
          <p:spPr bwMode="auto">
            <a:xfrm flipV="1">
              <a:off x="1866" y="954"/>
              <a:ext cx="264" cy="264"/>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425" name="Line 73"/>
            <p:cNvSpPr>
              <a:spLocks noChangeShapeType="1"/>
            </p:cNvSpPr>
            <p:nvPr/>
          </p:nvSpPr>
          <p:spPr bwMode="auto">
            <a:xfrm flipV="1">
              <a:off x="516" y="324"/>
              <a:ext cx="15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426" name="Line 74"/>
            <p:cNvSpPr>
              <a:spLocks noChangeShapeType="1"/>
            </p:cNvSpPr>
            <p:nvPr/>
          </p:nvSpPr>
          <p:spPr bwMode="auto">
            <a:xfrm>
              <a:off x="516" y="324"/>
              <a:ext cx="0" cy="105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427" name="Line 75"/>
            <p:cNvSpPr>
              <a:spLocks noChangeShapeType="1"/>
            </p:cNvSpPr>
            <p:nvPr/>
          </p:nvSpPr>
          <p:spPr bwMode="auto">
            <a:xfrm>
              <a:off x="510" y="1380"/>
              <a:ext cx="151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0428" name="Line 76"/>
            <p:cNvSpPr>
              <a:spLocks noChangeShapeType="1"/>
            </p:cNvSpPr>
            <p:nvPr/>
          </p:nvSpPr>
          <p:spPr bwMode="auto">
            <a:xfrm>
              <a:off x="2016" y="324"/>
              <a:ext cx="0" cy="72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429" name="Line 77"/>
            <p:cNvSpPr>
              <a:spLocks noChangeShapeType="1"/>
            </p:cNvSpPr>
            <p:nvPr/>
          </p:nvSpPr>
          <p:spPr bwMode="auto">
            <a:xfrm>
              <a:off x="2016" y="1122"/>
              <a:ext cx="0" cy="26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430" name="Rectangle 78"/>
            <p:cNvSpPr>
              <a:spLocks noChangeArrowheads="1"/>
            </p:cNvSpPr>
            <p:nvPr/>
          </p:nvSpPr>
          <p:spPr bwMode="auto">
            <a:xfrm>
              <a:off x="1032" y="276"/>
              <a:ext cx="324" cy="96"/>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431" name="Rectangle 79"/>
            <p:cNvSpPr>
              <a:spLocks noChangeArrowheads="1"/>
            </p:cNvSpPr>
            <p:nvPr/>
          </p:nvSpPr>
          <p:spPr bwMode="auto">
            <a:xfrm rot="16200000">
              <a:off x="1854" y="576"/>
              <a:ext cx="324" cy="96"/>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0432" name="Text Box 80"/>
            <p:cNvSpPr txBox="1">
              <a:spLocks noChangeArrowheads="1"/>
            </p:cNvSpPr>
            <p:nvPr/>
          </p:nvSpPr>
          <p:spPr bwMode="auto">
            <a:xfrm>
              <a:off x="1065" y="0"/>
              <a:ext cx="269"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i="1">
                  <a:ea typeface="宋体" panose="02010600030101010101" pitchFamily="2" charset="-122"/>
                </a:rPr>
                <a:t>Z</a:t>
              </a:r>
              <a:r>
                <a:rPr lang="en-US" altLang="zh-CN" baseline="-25000">
                  <a:ea typeface="宋体" panose="02010600030101010101" pitchFamily="2" charset="-122"/>
                </a:rPr>
                <a:t>i</a:t>
              </a:r>
              <a:endParaRPr lang="en-US" altLang="zh-CN">
                <a:ea typeface="宋体" panose="02010600030101010101" pitchFamily="2" charset="-122"/>
              </a:endParaRPr>
            </a:p>
          </p:txBody>
        </p:sp>
        <p:sp>
          <p:nvSpPr>
            <p:cNvPr id="100433" name="Text Box 81"/>
            <p:cNvSpPr txBox="1">
              <a:spLocks noChangeArrowheads="1"/>
            </p:cNvSpPr>
            <p:nvPr/>
          </p:nvSpPr>
          <p:spPr bwMode="auto">
            <a:xfrm>
              <a:off x="1608" y="450"/>
              <a:ext cx="36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1</a:t>
              </a:r>
            </a:p>
          </p:txBody>
        </p:sp>
        <p:sp>
          <p:nvSpPr>
            <p:cNvPr id="100434" name="Text Box 82"/>
            <p:cNvSpPr txBox="1">
              <a:spLocks noChangeArrowheads="1"/>
            </p:cNvSpPr>
            <p:nvPr/>
          </p:nvSpPr>
          <p:spPr bwMode="auto">
            <a:xfrm>
              <a:off x="1616" y="936"/>
              <a:ext cx="3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i="1">
                  <a:ea typeface="宋体" panose="02010600030101010101" pitchFamily="2" charset="-122"/>
                </a:rPr>
                <a:t>C</a:t>
              </a:r>
              <a:r>
                <a:rPr lang="en-US" altLang="zh-CN" baseline="-25000">
                  <a:ea typeface="宋体" panose="02010600030101010101" pitchFamily="2" charset="-122"/>
                </a:rPr>
                <a:t>0</a:t>
              </a:r>
              <a:endParaRPr lang="en-US" altLang="zh-CN">
                <a:ea typeface="宋体" panose="02010600030101010101" pitchFamily="2" charset="-122"/>
              </a:endParaRPr>
            </a:p>
          </p:txBody>
        </p:sp>
        <p:sp>
          <p:nvSpPr>
            <p:cNvPr id="100435" name="Text Box 83"/>
            <p:cNvSpPr txBox="1">
              <a:spLocks noChangeArrowheads="1"/>
            </p:cNvSpPr>
            <p:nvPr/>
          </p:nvSpPr>
          <p:spPr bwMode="auto">
            <a:xfrm>
              <a:off x="335" y="453"/>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a:t>
              </a:r>
            </a:p>
          </p:txBody>
        </p:sp>
        <p:sp>
          <p:nvSpPr>
            <p:cNvPr id="100436" name="Text Box 84"/>
            <p:cNvSpPr txBox="1">
              <a:spLocks noChangeArrowheads="1"/>
            </p:cNvSpPr>
            <p:nvPr/>
          </p:nvSpPr>
          <p:spPr bwMode="auto">
            <a:xfrm>
              <a:off x="338" y="975"/>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a:t>
              </a:r>
            </a:p>
          </p:txBody>
        </p:sp>
        <p:graphicFrame>
          <p:nvGraphicFramePr>
            <p:cNvPr id="100437" name="Object 85"/>
            <p:cNvGraphicFramePr>
              <a:graphicFrameLocks noChangeAspect="1"/>
            </p:cNvGraphicFramePr>
            <p:nvPr/>
          </p:nvGraphicFramePr>
          <p:xfrm>
            <a:off x="0" y="596"/>
            <a:ext cx="369" cy="401"/>
          </p:xfrm>
          <a:graphic>
            <a:graphicData uri="http://schemas.openxmlformats.org/presentationml/2006/ole">
              <mc:AlternateContent xmlns:mc="http://schemas.openxmlformats.org/markup-compatibility/2006">
                <mc:Choice xmlns:v="urn:schemas-microsoft-com:vml" Requires="v">
                  <p:oleObj spid="_x0000_s100443" r:id="rId7" imgW="292164" imgH="317542" progId="Equation.3">
                    <p:embed/>
                  </p:oleObj>
                </mc:Choice>
                <mc:Fallback>
                  <p:oleObj r:id="rId7" imgW="292164" imgH="317542" progId="Equation.3">
                    <p:embed/>
                    <p:pic>
                      <p:nvPicPr>
                        <p:cNvPr id="0" name="Object 8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596"/>
                          <a:ext cx="369"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00438" name="Object 86"/>
          <p:cNvGraphicFramePr>
            <a:graphicFrameLocks noChangeAspect="1"/>
          </p:cNvGraphicFramePr>
          <p:nvPr/>
        </p:nvGraphicFramePr>
        <p:xfrm>
          <a:off x="457200" y="5105400"/>
          <a:ext cx="5326063" cy="892175"/>
        </p:xfrm>
        <a:graphic>
          <a:graphicData uri="http://schemas.openxmlformats.org/presentationml/2006/ole">
            <mc:AlternateContent xmlns:mc="http://schemas.openxmlformats.org/markup-compatibility/2006">
              <mc:Choice xmlns:v="urn:schemas-microsoft-com:vml" Requires="v">
                <p:oleObj spid="_x0000_s100444" r:id="rId9" imgW="2640771" imgH="444624" progId="Equation.3">
                  <p:embed/>
                </p:oleObj>
              </mc:Choice>
              <mc:Fallback>
                <p:oleObj r:id="rId9" imgW="2640771" imgH="444624" progId="Equation.3">
                  <p:embed/>
                  <p:pic>
                    <p:nvPicPr>
                      <p:cNvPr id="0" name="Object 8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 y="5105400"/>
                        <a:ext cx="5326063" cy="892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0439" name="Object 87"/>
          <p:cNvGraphicFramePr>
            <a:graphicFrameLocks noChangeAspect="1"/>
          </p:cNvGraphicFramePr>
          <p:nvPr/>
        </p:nvGraphicFramePr>
        <p:xfrm>
          <a:off x="5867400" y="5105400"/>
          <a:ext cx="3021013" cy="866775"/>
        </p:xfrm>
        <a:graphic>
          <a:graphicData uri="http://schemas.openxmlformats.org/presentationml/2006/ole">
            <mc:AlternateContent xmlns:mc="http://schemas.openxmlformats.org/markup-compatibility/2006">
              <mc:Choice xmlns:v="urn:schemas-microsoft-com:vml" Requires="v">
                <p:oleObj spid="_x0000_s100445" r:id="rId11" imgW="1498267" imgH="431930" progId="Equation.3">
                  <p:embed/>
                </p:oleObj>
              </mc:Choice>
              <mc:Fallback>
                <p:oleObj r:id="rId11" imgW="1498267" imgH="431930" progId="Equation.3">
                  <p:embed/>
                  <p:pic>
                    <p:nvPicPr>
                      <p:cNvPr id="0" name="Object 8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67400" y="5105400"/>
                        <a:ext cx="3021013" cy="866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0440" name="Object 88"/>
          <p:cNvGraphicFramePr>
            <a:graphicFrameLocks noChangeAspect="1"/>
          </p:cNvGraphicFramePr>
          <p:nvPr/>
        </p:nvGraphicFramePr>
        <p:xfrm>
          <a:off x="5635625" y="533400"/>
          <a:ext cx="3375025" cy="508000"/>
        </p:xfrm>
        <a:graphic>
          <a:graphicData uri="http://schemas.openxmlformats.org/presentationml/2006/ole">
            <mc:AlternateContent xmlns:mc="http://schemas.openxmlformats.org/markup-compatibility/2006">
              <mc:Choice xmlns:v="urn:schemas-microsoft-com:vml" Requires="v">
                <p:oleObj spid="_x0000_s100446" r:id="rId13" imgW="1675263" imgH="254097" progId="Equation.3">
                  <p:embed/>
                </p:oleObj>
              </mc:Choice>
              <mc:Fallback>
                <p:oleObj r:id="rId13" imgW="1675263" imgH="254097" progId="Equation.3">
                  <p:embed/>
                  <p:pic>
                    <p:nvPicPr>
                      <p:cNvPr id="0" name="Object 8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35625" y="533400"/>
                        <a:ext cx="3375025"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0354"/>
                                        </p:tgtEl>
                                        <p:attrNameLst>
                                          <p:attrName>style.visibility</p:attrName>
                                        </p:attrNameLst>
                                      </p:cBhvr>
                                      <p:to>
                                        <p:strVal val="visible"/>
                                      </p:to>
                                    </p:set>
                                    <p:anim calcmode="lin" valueType="num">
                                      <p:cBhvr additive="base">
                                        <p:cTn id="7" dur="500" fill="hold"/>
                                        <p:tgtEl>
                                          <p:spTgt spid="100354"/>
                                        </p:tgtEl>
                                        <p:attrNameLst>
                                          <p:attrName>ppt_x</p:attrName>
                                        </p:attrNameLst>
                                      </p:cBhvr>
                                      <p:tavLst>
                                        <p:tav tm="0">
                                          <p:val>
                                            <p:strVal val="0-#ppt_w/2"/>
                                          </p:val>
                                        </p:tav>
                                        <p:tav tm="100000">
                                          <p:val>
                                            <p:strVal val="#ppt_x"/>
                                          </p:val>
                                        </p:tav>
                                      </p:tavLst>
                                    </p:anim>
                                    <p:anim calcmode="lin" valueType="num">
                                      <p:cBhvr additive="base">
                                        <p:cTn id="8" dur="500" fill="hold"/>
                                        <p:tgtEl>
                                          <p:spTgt spid="10035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3" presetClass="entr" presetSubtype="16" fill="hold" nodeType="afterEffect">
                                  <p:stCondLst>
                                    <p:cond delay="0"/>
                                  </p:stCondLst>
                                  <p:childTnLst>
                                    <p:set>
                                      <p:cBhvr>
                                        <p:cTn id="11" dur="1" fill="hold">
                                          <p:stCondLst>
                                            <p:cond delay="0"/>
                                          </p:stCondLst>
                                        </p:cTn>
                                        <p:tgtEl>
                                          <p:spTgt spid="100359"/>
                                        </p:tgtEl>
                                        <p:attrNameLst>
                                          <p:attrName>style.visibility</p:attrName>
                                        </p:attrNameLst>
                                      </p:cBhvr>
                                      <p:to>
                                        <p:strVal val="visible"/>
                                      </p:to>
                                    </p:set>
                                    <p:anim calcmode="lin" valueType="num">
                                      <p:cBhvr>
                                        <p:cTn id="12" dur="500" fill="hold"/>
                                        <p:tgtEl>
                                          <p:spTgt spid="100359"/>
                                        </p:tgtEl>
                                        <p:attrNameLst>
                                          <p:attrName>ppt_w</p:attrName>
                                        </p:attrNameLst>
                                      </p:cBhvr>
                                      <p:tavLst>
                                        <p:tav tm="0">
                                          <p:val>
                                            <p:fltVal val="0"/>
                                          </p:val>
                                        </p:tav>
                                        <p:tav tm="100000">
                                          <p:val>
                                            <p:strVal val="#ppt_w"/>
                                          </p:val>
                                        </p:tav>
                                      </p:tavLst>
                                    </p:anim>
                                    <p:anim calcmode="lin" valueType="num">
                                      <p:cBhvr>
                                        <p:cTn id="13" dur="500" fill="hold"/>
                                        <p:tgtEl>
                                          <p:spTgt spid="100359"/>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100355"/>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2" fill="hold" nodeType="clickEffect">
                                  <p:stCondLst>
                                    <p:cond delay="0"/>
                                  </p:stCondLst>
                                  <p:childTnLst>
                                    <p:set>
                                      <p:cBhvr>
                                        <p:cTn id="21" dur="1" fill="hold">
                                          <p:stCondLst>
                                            <p:cond delay="0"/>
                                          </p:stCondLst>
                                        </p:cTn>
                                        <p:tgtEl>
                                          <p:spTgt spid="100440"/>
                                        </p:tgtEl>
                                        <p:attrNameLst>
                                          <p:attrName>style.visibility</p:attrName>
                                        </p:attrNameLst>
                                      </p:cBhvr>
                                      <p:to>
                                        <p:strVal val="visible"/>
                                      </p:to>
                                    </p:set>
                                    <p:animEffect transition="in" filter="slide(fromRight)">
                                      <p:cBhvr>
                                        <p:cTn id="22" dur="500"/>
                                        <p:tgtEl>
                                          <p:spTgt spid="10044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0356"/>
                                        </p:tgtEl>
                                        <p:attrNameLst>
                                          <p:attrName>style.visibility</p:attrName>
                                        </p:attrNameLst>
                                      </p:cBhvr>
                                      <p:to>
                                        <p:strVal val="visible"/>
                                      </p:to>
                                    </p:set>
                                    <p:animEffect transition="in" filter="wipe(left)">
                                      <p:cBhvr>
                                        <p:cTn id="27" dur="500"/>
                                        <p:tgtEl>
                                          <p:spTgt spid="1003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5" presetClass="entr" presetSubtype="0" fill="hold" grpId="0" nodeType="clickEffect">
                                  <p:stCondLst>
                                    <p:cond delay="0"/>
                                  </p:stCondLst>
                                  <p:childTnLst>
                                    <p:set>
                                      <p:cBhvr>
                                        <p:cTn id="31" dur="1" fill="hold">
                                          <p:stCondLst>
                                            <p:cond delay="0"/>
                                          </p:stCondLst>
                                        </p:cTn>
                                        <p:tgtEl>
                                          <p:spTgt spid="100390"/>
                                        </p:tgtEl>
                                        <p:attrNameLst>
                                          <p:attrName>style.visibility</p:attrName>
                                        </p:attrNameLst>
                                      </p:cBhvr>
                                      <p:to>
                                        <p:strVal val="visible"/>
                                      </p:to>
                                    </p:set>
                                    <p:anim calcmode="lin" valueType="num">
                                      <p:cBhvr>
                                        <p:cTn id="32" dur="1000" fill="hold"/>
                                        <p:tgtEl>
                                          <p:spTgt spid="100390"/>
                                        </p:tgtEl>
                                        <p:attrNameLst>
                                          <p:attrName>ppt_w</p:attrName>
                                        </p:attrNameLst>
                                      </p:cBhvr>
                                      <p:tavLst>
                                        <p:tav tm="0">
                                          <p:val>
                                            <p:fltVal val="0"/>
                                          </p:val>
                                        </p:tav>
                                        <p:tav tm="100000">
                                          <p:val>
                                            <p:strVal val="#ppt_w"/>
                                          </p:val>
                                        </p:tav>
                                      </p:tavLst>
                                    </p:anim>
                                    <p:anim calcmode="lin" valueType="num">
                                      <p:cBhvr>
                                        <p:cTn id="33" dur="1000" fill="hold"/>
                                        <p:tgtEl>
                                          <p:spTgt spid="100390"/>
                                        </p:tgtEl>
                                        <p:attrNameLst>
                                          <p:attrName>ppt_h</p:attrName>
                                        </p:attrNameLst>
                                      </p:cBhvr>
                                      <p:tavLst>
                                        <p:tav tm="0">
                                          <p:val>
                                            <p:fltVal val="0"/>
                                          </p:val>
                                        </p:tav>
                                        <p:tav tm="100000">
                                          <p:val>
                                            <p:strVal val="#ppt_h"/>
                                          </p:val>
                                        </p:tav>
                                      </p:tavLst>
                                    </p:anim>
                                    <p:anim calcmode="lin" valueType="num">
                                      <p:cBhvr>
                                        <p:cTn id="34" dur="1000" fill="hold"/>
                                        <p:tgtEl>
                                          <p:spTgt spid="100390"/>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10039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7" presetClass="entr" presetSubtype="10" fill="hold" grpId="0" nodeType="clickEffect">
                                  <p:stCondLst>
                                    <p:cond delay="0"/>
                                  </p:stCondLst>
                                  <p:childTnLst>
                                    <p:set>
                                      <p:cBhvr>
                                        <p:cTn id="39" dur="1" fill="hold">
                                          <p:stCondLst>
                                            <p:cond delay="0"/>
                                          </p:stCondLst>
                                        </p:cTn>
                                        <p:tgtEl>
                                          <p:spTgt spid="100357"/>
                                        </p:tgtEl>
                                        <p:attrNameLst>
                                          <p:attrName>style.visibility</p:attrName>
                                        </p:attrNameLst>
                                      </p:cBhvr>
                                      <p:to>
                                        <p:strVal val="visible"/>
                                      </p:to>
                                    </p:set>
                                    <p:anim calcmode="lin" valueType="num">
                                      <p:cBhvr>
                                        <p:cTn id="40" dur="500" fill="hold"/>
                                        <p:tgtEl>
                                          <p:spTgt spid="100357"/>
                                        </p:tgtEl>
                                        <p:attrNameLst>
                                          <p:attrName>ppt_w</p:attrName>
                                        </p:attrNameLst>
                                      </p:cBhvr>
                                      <p:tavLst>
                                        <p:tav tm="0">
                                          <p:val>
                                            <p:fltVal val="0"/>
                                          </p:val>
                                        </p:tav>
                                        <p:tav tm="100000">
                                          <p:val>
                                            <p:strVal val="#ppt_w"/>
                                          </p:val>
                                        </p:tav>
                                      </p:tavLst>
                                    </p:anim>
                                    <p:anim calcmode="lin" valueType="num">
                                      <p:cBhvr>
                                        <p:cTn id="41" dur="500" fill="hold"/>
                                        <p:tgtEl>
                                          <p:spTgt spid="100357"/>
                                        </p:tgtEl>
                                        <p:attrNameLst>
                                          <p:attrName>ppt_h</p:attrName>
                                        </p:attrNameLst>
                                      </p:cBhvr>
                                      <p:tavLst>
                                        <p:tav tm="0">
                                          <p:val>
                                            <p:strVal val="#ppt_h"/>
                                          </p:val>
                                        </p:tav>
                                        <p:tav tm="100000">
                                          <p:val>
                                            <p:strVal val="#ppt_h"/>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12" presetClass="entr" presetSubtype="2" fill="hold" nodeType="clickEffect">
                                  <p:stCondLst>
                                    <p:cond delay="0"/>
                                  </p:stCondLst>
                                  <p:childTnLst>
                                    <p:set>
                                      <p:cBhvr>
                                        <p:cTn id="45" dur="1" fill="hold">
                                          <p:stCondLst>
                                            <p:cond delay="0"/>
                                          </p:stCondLst>
                                        </p:cTn>
                                        <p:tgtEl>
                                          <p:spTgt spid="100391"/>
                                        </p:tgtEl>
                                        <p:attrNameLst>
                                          <p:attrName>style.visibility</p:attrName>
                                        </p:attrNameLst>
                                      </p:cBhvr>
                                      <p:to>
                                        <p:strVal val="visible"/>
                                      </p:to>
                                    </p:set>
                                    <p:animEffect transition="in" filter="slide(fromRight)">
                                      <p:cBhvr>
                                        <p:cTn id="46" dur="500"/>
                                        <p:tgtEl>
                                          <p:spTgt spid="10039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2" presetClass="entr" presetSubtype="8" fill="hold" nodeType="clickEffect">
                                  <p:stCondLst>
                                    <p:cond delay="0"/>
                                  </p:stCondLst>
                                  <p:childTnLst>
                                    <p:set>
                                      <p:cBhvr>
                                        <p:cTn id="50" dur="1" fill="hold">
                                          <p:stCondLst>
                                            <p:cond delay="0"/>
                                          </p:stCondLst>
                                        </p:cTn>
                                        <p:tgtEl>
                                          <p:spTgt spid="100392"/>
                                        </p:tgtEl>
                                        <p:attrNameLst>
                                          <p:attrName>style.visibility</p:attrName>
                                        </p:attrNameLst>
                                      </p:cBhvr>
                                      <p:to>
                                        <p:strVal val="visible"/>
                                      </p:to>
                                    </p:set>
                                    <p:animEffect transition="in" filter="slide(fromLeft)">
                                      <p:cBhvr>
                                        <p:cTn id="51" dur="500"/>
                                        <p:tgtEl>
                                          <p:spTgt spid="10039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7" presetClass="entr" presetSubtype="10" fill="hold" grpId="0" nodeType="clickEffect">
                                  <p:stCondLst>
                                    <p:cond delay="0"/>
                                  </p:stCondLst>
                                  <p:childTnLst>
                                    <p:set>
                                      <p:cBhvr>
                                        <p:cTn id="55" dur="1" fill="hold">
                                          <p:stCondLst>
                                            <p:cond delay="0"/>
                                          </p:stCondLst>
                                        </p:cTn>
                                        <p:tgtEl>
                                          <p:spTgt spid="100358"/>
                                        </p:tgtEl>
                                        <p:attrNameLst>
                                          <p:attrName>style.visibility</p:attrName>
                                        </p:attrNameLst>
                                      </p:cBhvr>
                                      <p:to>
                                        <p:strVal val="visible"/>
                                      </p:to>
                                    </p:set>
                                    <p:anim calcmode="lin" valueType="num">
                                      <p:cBhvr>
                                        <p:cTn id="56" dur="500" fill="hold"/>
                                        <p:tgtEl>
                                          <p:spTgt spid="100358"/>
                                        </p:tgtEl>
                                        <p:attrNameLst>
                                          <p:attrName>ppt_w</p:attrName>
                                        </p:attrNameLst>
                                      </p:cBhvr>
                                      <p:tavLst>
                                        <p:tav tm="0">
                                          <p:val>
                                            <p:fltVal val="0"/>
                                          </p:val>
                                        </p:tav>
                                        <p:tav tm="100000">
                                          <p:val>
                                            <p:strVal val="#ppt_w"/>
                                          </p:val>
                                        </p:tav>
                                      </p:tavLst>
                                    </p:anim>
                                    <p:anim calcmode="lin" valueType="num">
                                      <p:cBhvr>
                                        <p:cTn id="57" dur="500" fill="hold"/>
                                        <p:tgtEl>
                                          <p:spTgt spid="100358"/>
                                        </p:tgtEl>
                                        <p:attrNameLst>
                                          <p:attrName>ppt_h</p:attrName>
                                        </p:attrNameLst>
                                      </p:cBhvr>
                                      <p:tavLst>
                                        <p:tav tm="0">
                                          <p:val>
                                            <p:strVal val="#ppt_h"/>
                                          </p:val>
                                        </p:tav>
                                        <p:tav tm="100000">
                                          <p:val>
                                            <p:strVal val="#ppt_h"/>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12" presetClass="entr" presetSubtype="8" fill="hold" nodeType="clickEffect">
                                  <p:stCondLst>
                                    <p:cond delay="0"/>
                                  </p:stCondLst>
                                  <p:childTnLst>
                                    <p:set>
                                      <p:cBhvr>
                                        <p:cTn id="61" dur="1" fill="hold">
                                          <p:stCondLst>
                                            <p:cond delay="0"/>
                                          </p:stCondLst>
                                        </p:cTn>
                                        <p:tgtEl>
                                          <p:spTgt spid="100419"/>
                                        </p:tgtEl>
                                        <p:attrNameLst>
                                          <p:attrName>style.visibility</p:attrName>
                                        </p:attrNameLst>
                                      </p:cBhvr>
                                      <p:to>
                                        <p:strVal val="visible"/>
                                      </p:to>
                                    </p:set>
                                    <p:animEffect transition="in" filter="slide(fromLeft)">
                                      <p:cBhvr>
                                        <p:cTn id="62" dur="500"/>
                                        <p:tgtEl>
                                          <p:spTgt spid="10041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100438"/>
                                        </p:tgtEl>
                                        <p:attrNameLst>
                                          <p:attrName>style.visibility</p:attrName>
                                        </p:attrNameLst>
                                      </p:cBhvr>
                                      <p:to>
                                        <p:strVal val="visible"/>
                                      </p:to>
                                    </p:set>
                                    <p:animEffect transition="in" filter="wipe(left)">
                                      <p:cBhvr>
                                        <p:cTn id="67" dur="500"/>
                                        <p:tgtEl>
                                          <p:spTgt spid="100438"/>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nodeType="clickEffect">
                                  <p:stCondLst>
                                    <p:cond delay="0"/>
                                  </p:stCondLst>
                                  <p:childTnLst>
                                    <p:set>
                                      <p:cBhvr>
                                        <p:cTn id="71" dur="1" fill="hold">
                                          <p:stCondLst>
                                            <p:cond delay="0"/>
                                          </p:stCondLst>
                                        </p:cTn>
                                        <p:tgtEl>
                                          <p:spTgt spid="100439"/>
                                        </p:tgtEl>
                                        <p:attrNameLst>
                                          <p:attrName>style.visibility</p:attrName>
                                        </p:attrNameLst>
                                      </p:cBhvr>
                                      <p:to>
                                        <p:strVal val="visible"/>
                                      </p:to>
                                    </p:set>
                                    <p:animEffect transition="in" filter="wipe(left)">
                                      <p:cBhvr>
                                        <p:cTn id="72" dur="500"/>
                                        <p:tgtEl>
                                          <p:spTgt spid="100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autoUpdateAnimBg="0"/>
      <p:bldP spid="100355" grpId="0" autoUpdateAnimBg="0"/>
      <p:bldP spid="100356" grpId="0" autoUpdateAnimBg="0"/>
      <p:bldP spid="100357" grpId="0" autoUpdateAnimBg="0"/>
      <p:bldP spid="100358" grpId="0" animBg="1"/>
      <p:bldP spid="100390" grpId="0"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2"/>
          <p:cNvSpPr txBox="1">
            <a:spLocks noChangeArrowheads="1"/>
          </p:cNvSpPr>
          <p:nvPr/>
        </p:nvSpPr>
        <p:spPr bwMode="auto">
          <a:xfrm>
            <a:off x="4300538" y="1230313"/>
            <a:ext cx="4322762"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lnSpc>
                <a:spcPct val="120000"/>
              </a:lnSpc>
              <a:spcBef>
                <a:spcPct val="50000"/>
              </a:spcBef>
            </a:pPr>
            <a:r>
              <a:rPr lang="zh-CN" altLang="en-US">
                <a:solidFill>
                  <a:srgbClr val="0000FF"/>
                </a:solidFill>
                <a:ea typeface="宋体" panose="02010600030101010101" pitchFamily="2" charset="-122"/>
              </a:rPr>
              <a:t>要使</a:t>
            </a:r>
            <a:r>
              <a:rPr lang="en-US" altLang="zh-CN" i="1">
                <a:solidFill>
                  <a:srgbClr val="0000FF"/>
                </a:solidFill>
                <a:ea typeface="宋体" panose="02010600030101010101" pitchFamily="2" charset="-122"/>
              </a:rPr>
              <a:t>R</a:t>
            </a:r>
            <a:r>
              <a:rPr lang="en-US" altLang="zh-CN" baseline="-25000">
                <a:solidFill>
                  <a:srgbClr val="0000FF"/>
                </a:solidFill>
                <a:ea typeface="宋体" panose="02010600030101010101" pitchFamily="2" charset="-122"/>
              </a:rPr>
              <a:t>0</a:t>
            </a:r>
            <a:r>
              <a:rPr lang="zh-CN" altLang="en-US">
                <a:solidFill>
                  <a:srgbClr val="0000FF"/>
                </a:solidFill>
                <a:ea typeface="宋体" panose="02010600030101010101" pitchFamily="2" charset="-122"/>
              </a:rPr>
              <a:t>上功率最大，只需使电流</a:t>
            </a:r>
            <a:r>
              <a:rPr lang="en-US" altLang="zh-CN" i="1">
                <a:solidFill>
                  <a:srgbClr val="0000FF"/>
                </a:solidFill>
                <a:ea typeface="宋体" panose="02010600030101010101" pitchFamily="2" charset="-122"/>
              </a:rPr>
              <a:t>I </a:t>
            </a:r>
            <a:r>
              <a:rPr lang="zh-CN" altLang="en-US">
                <a:solidFill>
                  <a:srgbClr val="0000FF"/>
                </a:solidFill>
                <a:ea typeface="宋体" panose="02010600030101010101" pitchFamily="2" charset="-122"/>
              </a:rPr>
              <a:t>最大即可。</a:t>
            </a:r>
            <a:endParaRPr lang="zh-CN" altLang="en-US" b="0">
              <a:solidFill>
                <a:srgbClr val="0000FF"/>
              </a:solidFill>
              <a:ea typeface="宋体" panose="02010600030101010101" pitchFamily="2" charset="-122"/>
            </a:endParaRPr>
          </a:p>
        </p:txBody>
      </p:sp>
      <p:sp>
        <p:nvSpPr>
          <p:cNvPr id="101379" name="Text Box 3"/>
          <p:cNvSpPr txBox="1">
            <a:spLocks noChangeArrowheads="1"/>
          </p:cNvSpPr>
          <p:nvPr/>
        </p:nvSpPr>
        <p:spPr bwMode="auto">
          <a:xfrm>
            <a:off x="974725" y="3475038"/>
            <a:ext cx="66230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50000"/>
              </a:spcBef>
            </a:pPr>
            <a:r>
              <a:rPr lang="zh-CN" altLang="en-US" sz="2800">
                <a:ea typeface="宋体" panose="02010600030101010101" pitchFamily="2" charset="-122"/>
              </a:rPr>
              <a:t>若使 </a:t>
            </a:r>
            <a:r>
              <a:rPr lang="zh-CN" altLang="en-US" sz="2800" i="1">
                <a:ea typeface="宋体" panose="02010600030101010101" pitchFamily="2" charset="-122"/>
              </a:rPr>
              <a:t>I </a:t>
            </a:r>
            <a:r>
              <a:rPr lang="zh-CN" altLang="en-US" sz="2800">
                <a:ea typeface="宋体" panose="02010600030101010101" pitchFamily="2" charset="-122"/>
              </a:rPr>
              <a:t>最大，须使|</a:t>
            </a:r>
            <a:r>
              <a:rPr lang="zh-CN" altLang="en-US" sz="2800" i="1">
                <a:ea typeface="宋体" panose="02010600030101010101" pitchFamily="2" charset="-122"/>
              </a:rPr>
              <a:t>Z</a:t>
            </a:r>
            <a:r>
              <a:rPr lang="zh-CN" altLang="en-US" sz="2800" baseline="-25000">
                <a:ea typeface="宋体" panose="02010600030101010101" pitchFamily="2" charset="-122"/>
              </a:rPr>
              <a:t>i</a:t>
            </a:r>
            <a:r>
              <a:rPr lang="zh-CN" altLang="en-US" sz="2800">
                <a:ea typeface="宋体" panose="02010600030101010101" pitchFamily="2" charset="-122"/>
              </a:rPr>
              <a:t>+ R</a:t>
            </a:r>
            <a:r>
              <a:rPr lang="zh-CN" altLang="en-US" sz="2800" baseline="-25000">
                <a:ea typeface="宋体" panose="02010600030101010101" pitchFamily="2" charset="-122"/>
              </a:rPr>
              <a:t>0 </a:t>
            </a:r>
            <a:r>
              <a:rPr lang="zh-CN" altLang="en-US" sz="2800">
                <a:ea typeface="宋体" panose="02010600030101010101" pitchFamily="2" charset="-122"/>
              </a:rPr>
              <a:t>–j1/(</a:t>
            </a:r>
            <a:r>
              <a:rPr lang="zh-CN" altLang="en-US" sz="2800" i="1">
                <a:ea typeface="宋体" panose="02010600030101010101" pitchFamily="2" charset="-122"/>
              </a:rPr>
              <a:t> C</a:t>
            </a:r>
            <a:r>
              <a:rPr lang="zh-CN" altLang="en-US" sz="2800">
                <a:ea typeface="宋体" panose="02010600030101010101" pitchFamily="2" charset="-122"/>
              </a:rPr>
              <a:t>)|最小。</a:t>
            </a:r>
            <a:endParaRPr lang="zh-CN" altLang="en-US" sz="2800" baseline="-25000">
              <a:ea typeface="宋体" panose="02010600030101010101" pitchFamily="2" charset="-122"/>
            </a:endParaRPr>
          </a:p>
        </p:txBody>
      </p:sp>
      <p:graphicFrame>
        <p:nvGraphicFramePr>
          <p:cNvPr id="101380" name="Object 4"/>
          <p:cNvGraphicFramePr>
            <a:graphicFrameLocks noChangeAspect="1"/>
          </p:cNvGraphicFramePr>
          <p:nvPr/>
        </p:nvGraphicFramePr>
        <p:xfrm>
          <a:off x="1206500" y="4068763"/>
          <a:ext cx="5230813" cy="914400"/>
        </p:xfrm>
        <a:graphic>
          <a:graphicData uri="http://schemas.openxmlformats.org/presentationml/2006/ole">
            <mc:AlternateContent xmlns:mc="http://schemas.openxmlformats.org/markup-compatibility/2006">
              <mc:Choice xmlns:v="urn:schemas-microsoft-com:vml" Requires="v">
                <p:oleObj spid="_x0000_s101408" r:id="rId3" imgW="2616517" imgH="457517" progId="Equation.3">
                  <p:embed/>
                </p:oleObj>
              </mc:Choice>
              <mc:Fallback>
                <p:oleObj r:id="rId3" imgW="2616517" imgH="457517"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6500" y="4068763"/>
                        <a:ext cx="5230813"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1381" name="Text Box 5"/>
          <p:cNvSpPr txBox="1">
            <a:spLocks noChangeArrowheads="1"/>
          </p:cNvSpPr>
          <p:nvPr/>
        </p:nvSpPr>
        <p:spPr bwMode="auto">
          <a:xfrm>
            <a:off x="1069975" y="5119688"/>
            <a:ext cx="56975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50000"/>
              </a:spcBef>
            </a:pPr>
            <a:r>
              <a:rPr lang="zh-CN" altLang="en-US" sz="2800">
                <a:ea typeface="宋体" panose="02010600030101010101" pitchFamily="2" charset="-122"/>
              </a:rPr>
              <a:t>若使其最小，只须使</a:t>
            </a:r>
            <a:r>
              <a:rPr lang="en-US" altLang="zh-CN" sz="2800">
                <a:ea typeface="宋体" panose="02010600030101010101" pitchFamily="2" charset="-122"/>
              </a:rPr>
              <a:t>1–1/(</a:t>
            </a:r>
            <a:r>
              <a:rPr lang="en-US" altLang="zh-CN" sz="2800" i="1">
                <a:ea typeface="宋体" panose="02010600030101010101" pitchFamily="2" charset="-122"/>
              </a:rPr>
              <a:t> C</a:t>
            </a:r>
            <a:r>
              <a:rPr lang="en-US" altLang="zh-CN" sz="2800" baseline="-25000">
                <a:ea typeface="宋体" panose="02010600030101010101" pitchFamily="2" charset="-122"/>
              </a:rPr>
              <a:t>0</a:t>
            </a:r>
            <a:r>
              <a:rPr lang="en-US" altLang="zh-CN" sz="2800">
                <a:ea typeface="宋体" panose="02010600030101010101" pitchFamily="2" charset="-122"/>
              </a:rPr>
              <a:t>)=0</a:t>
            </a:r>
            <a:r>
              <a:rPr lang="zh-CN" altLang="en-US" sz="2800">
                <a:ea typeface="宋体" panose="02010600030101010101" pitchFamily="2" charset="-122"/>
              </a:rPr>
              <a:t>。</a:t>
            </a:r>
          </a:p>
        </p:txBody>
      </p:sp>
      <p:sp>
        <p:nvSpPr>
          <p:cNvPr id="101382" name="Text Box 6"/>
          <p:cNvSpPr txBox="1">
            <a:spLocks noChangeArrowheads="1"/>
          </p:cNvSpPr>
          <p:nvPr/>
        </p:nvSpPr>
        <p:spPr bwMode="auto">
          <a:xfrm>
            <a:off x="1085850" y="5638800"/>
            <a:ext cx="800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zh-CN" altLang="en-US">
                <a:ea typeface="宋体" panose="02010600030101010101" pitchFamily="2" charset="-122"/>
              </a:rPr>
              <a:t>即：</a:t>
            </a:r>
          </a:p>
        </p:txBody>
      </p:sp>
      <p:graphicFrame>
        <p:nvGraphicFramePr>
          <p:cNvPr id="101383" name="Object 7"/>
          <p:cNvGraphicFramePr>
            <a:graphicFrameLocks noChangeAspect="1"/>
          </p:cNvGraphicFramePr>
          <p:nvPr/>
        </p:nvGraphicFramePr>
        <p:xfrm>
          <a:off x="4445000" y="736600"/>
          <a:ext cx="1277938" cy="482600"/>
        </p:xfrm>
        <a:graphic>
          <a:graphicData uri="http://schemas.openxmlformats.org/presentationml/2006/ole">
            <mc:AlternateContent xmlns:mc="http://schemas.openxmlformats.org/markup-compatibility/2006">
              <mc:Choice xmlns:v="urn:schemas-microsoft-com:vml" Requires="v">
                <p:oleObj spid="_x0000_s101409" r:id="rId5" imgW="635042" imgH="241512" progId="Equation.3">
                  <p:embed/>
                </p:oleObj>
              </mc:Choice>
              <mc:Fallback>
                <p:oleObj r:id="rId5" imgW="635042" imgH="241512"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5000" y="736600"/>
                        <a:ext cx="1277938"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1384" name="Object 8"/>
          <p:cNvGraphicFramePr>
            <a:graphicFrameLocks noChangeAspect="1"/>
          </p:cNvGraphicFramePr>
          <p:nvPr/>
        </p:nvGraphicFramePr>
        <p:xfrm>
          <a:off x="1130300" y="2419350"/>
          <a:ext cx="6403975" cy="1063625"/>
        </p:xfrm>
        <a:graphic>
          <a:graphicData uri="http://schemas.openxmlformats.org/presentationml/2006/ole">
            <mc:AlternateContent xmlns:mc="http://schemas.openxmlformats.org/markup-compatibility/2006">
              <mc:Choice xmlns:v="urn:schemas-microsoft-com:vml" Requires="v">
                <p:oleObj spid="_x0000_s101410" r:id="rId7" imgW="3199329" imgH="533486" progId="Equation.3">
                  <p:embed/>
                </p:oleObj>
              </mc:Choice>
              <mc:Fallback>
                <p:oleObj r:id="rId7" imgW="3199329" imgH="533486"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0300" y="2419350"/>
                        <a:ext cx="6403975" cy="1063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1385" name="Object 9"/>
          <p:cNvGraphicFramePr>
            <a:graphicFrameLocks noChangeAspect="1"/>
          </p:cNvGraphicFramePr>
          <p:nvPr/>
        </p:nvGraphicFramePr>
        <p:xfrm>
          <a:off x="1955800" y="5819775"/>
          <a:ext cx="3730625" cy="885825"/>
        </p:xfrm>
        <a:graphic>
          <a:graphicData uri="http://schemas.openxmlformats.org/presentationml/2006/ole">
            <mc:AlternateContent xmlns:mc="http://schemas.openxmlformats.org/markup-compatibility/2006">
              <mc:Choice xmlns:v="urn:schemas-microsoft-com:vml" Requires="v">
                <p:oleObj spid="_x0000_s101411" r:id="rId9" imgW="1866407" imgH="444624" progId="Equation.3">
                  <p:embed/>
                </p:oleObj>
              </mc:Choice>
              <mc:Fallback>
                <p:oleObj r:id="rId9" imgW="1866407" imgH="444624"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55800" y="5819775"/>
                        <a:ext cx="3730625" cy="88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01386" name="Group 10"/>
          <p:cNvGrpSpPr>
            <a:grpSpLocks/>
          </p:cNvGrpSpPr>
          <p:nvPr/>
        </p:nvGrpSpPr>
        <p:grpSpPr bwMode="auto">
          <a:xfrm>
            <a:off x="436563" y="254000"/>
            <a:ext cx="3409950" cy="2200275"/>
            <a:chOff x="0" y="0"/>
            <a:chExt cx="2148" cy="1386"/>
          </a:xfrm>
        </p:grpSpPr>
        <p:sp>
          <p:nvSpPr>
            <p:cNvPr id="101387" name="Oval 11"/>
            <p:cNvSpPr>
              <a:spLocks noChangeArrowheads="1"/>
            </p:cNvSpPr>
            <p:nvPr/>
          </p:nvSpPr>
          <p:spPr bwMode="auto">
            <a:xfrm>
              <a:off x="366" y="708"/>
              <a:ext cx="300" cy="300"/>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nvGrpSpPr>
            <p:cNvPr id="101388" name="Group 12"/>
            <p:cNvGrpSpPr>
              <a:grpSpLocks/>
            </p:cNvGrpSpPr>
            <p:nvPr/>
          </p:nvGrpSpPr>
          <p:grpSpPr bwMode="auto">
            <a:xfrm>
              <a:off x="1878" y="1044"/>
              <a:ext cx="270" cy="84"/>
              <a:chOff x="0" y="0"/>
              <a:chExt cx="192" cy="84"/>
            </a:xfrm>
          </p:grpSpPr>
          <p:sp>
            <p:nvSpPr>
              <p:cNvPr id="101389" name="Line 13"/>
              <p:cNvSpPr>
                <a:spLocks noChangeShapeType="1"/>
              </p:cNvSpPr>
              <p:nvPr/>
            </p:nvSpPr>
            <p:spPr bwMode="auto">
              <a:xfrm>
                <a:off x="0" y="0"/>
                <a:ext cx="19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1390" name="Line 14"/>
              <p:cNvSpPr>
                <a:spLocks noChangeShapeType="1"/>
              </p:cNvSpPr>
              <p:nvPr/>
            </p:nvSpPr>
            <p:spPr bwMode="auto">
              <a:xfrm>
                <a:off x="0" y="84"/>
                <a:ext cx="19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sp>
          <p:nvSpPr>
            <p:cNvPr id="101391" name="Line 15"/>
            <p:cNvSpPr>
              <a:spLocks noChangeShapeType="1"/>
            </p:cNvSpPr>
            <p:nvPr/>
          </p:nvSpPr>
          <p:spPr bwMode="auto">
            <a:xfrm flipV="1">
              <a:off x="1866" y="954"/>
              <a:ext cx="264" cy="264"/>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1392" name="Line 16"/>
            <p:cNvSpPr>
              <a:spLocks noChangeShapeType="1"/>
            </p:cNvSpPr>
            <p:nvPr/>
          </p:nvSpPr>
          <p:spPr bwMode="auto">
            <a:xfrm flipV="1">
              <a:off x="516" y="324"/>
              <a:ext cx="15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1393" name="Line 17"/>
            <p:cNvSpPr>
              <a:spLocks noChangeShapeType="1"/>
            </p:cNvSpPr>
            <p:nvPr/>
          </p:nvSpPr>
          <p:spPr bwMode="auto">
            <a:xfrm>
              <a:off x="516" y="324"/>
              <a:ext cx="0" cy="105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1394" name="Line 18"/>
            <p:cNvSpPr>
              <a:spLocks noChangeShapeType="1"/>
            </p:cNvSpPr>
            <p:nvPr/>
          </p:nvSpPr>
          <p:spPr bwMode="auto">
            <a:xfrm>
              <a:off x="510" y="1380"/>
              <a:ext cx="151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01395" name="Line 19"/>
            <p:cNvSpPr>
              <a:spLocks noChangeShapeType="1"/>
            </p:cNvSpPr>
            <p:nvPr/>
          </p:nvSpPr>
          <p:spPr bwMode="auto">
            <a:xfrm>
              <a:off x="2016" y="324"/>
              <a:ext cx="0" cy="72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1396" name="Line 20"/>
            <p:cNvSpPr>
              <a:spLocks noChangeShapeType="1"/>
            </p:cNvSpPr>
            <p:nvPr/>
          </p:nvSpPr>
          <p:spPr bwMode="auto">
            <a:xfrm>
              <a:off x="2016" y="1122"/>
              <a:ext cx="0" cy="26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1397" name="Rectangle 21"/>
            <p:cNvSpPr>
              <a:spLocks noChangeArrowheads="1"/>
            </p:cNvSpPr>
            <p:nvPr/>
          </p:nvSpPr>
          <p:spPr bwMode="auto">
            <a:xfrm>
              <a:off x="1032" y="276"/>
              <a:ext cx="324" cy="96"/>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1398" name="Rectangle 22"/>
            <p:cNvSpPr>
              <a:spLocks noChangeArrowheads="1"/>
            </p:cNvSpPr>
            <p:nvPr/>
          </p:nvSpPr>
          <p:spPr bwMode="auto">
            <a:xfrm rot="16200000">
              <a:off x="1854" y="576"/>
              <a:ext cx="324" cy="96"/>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1399" name="Text Box 23"/>
            <p:cNvSpPr txBox="1">
              <a:spLocks noChangeArrowheads="1"/>
            </p:cNvSpPr>
            <p:nvPr/>
          </p:nvSpPr>
          <p:spPr bwMode="auto">
            <a:xfrm>
              <a:off x="1065" y="0"/>
              <a:ext cx="269"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i="1">
                  <a:ea typeface="宋体" panose="02010600030101010101" pitchFamily="2" charset="-122"/>
                </a:rPr>
                <a:t>Z</a:t>
              </a:r>
              <a:r>
                <a:rPr lang="en-US" altLang="zh-CN" baseline="-25000">
                  <a:ea typeface="宋体" panose="02010600030101010101" pitchFamily="2" charset="-122"/>
                </a:rPr>
                <a:t>i</a:t>
              </a:r>
              <a:endParaRPr lang="en-US" altLang="zh-CN">
                <a:ea typeface="宋体" panose="02010600030101010101" pitchFamily="2" charset="-122"/>
              </a:endParaRPr>
            </a:p>
          </p:txBody>
        </p:sp>
        <p:sp>
          <p:nvSpPr>
            <p:cNvPr id="101400" name="Text Box 24"/>
            <p:cNvSpPr txBox="1">
              <a:spLocks noChangeArrowheads="1"/>
            </p:cNvSpPr>
            <p:nvPr/>
          </p:nvSpPr>
          <p:spPr bwMode="auto">
            <a:xfrm>
              <a:off x="1608" y="450"/>
              <a:ext cx="36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1</a:t>
              </a:r>
            </a:p>
          </p:txBody>
        </p:sp>
        <p:sp>
          <p:nvSpPr>
            <p:cNvPr id="101401" name="Text Box 25"/>
            <p:cNvSpPr txBox="1">
              <a:spLocks noChangeArrowheads="1"/>
            </p:cNvSpPr>
            <p:nvPr/>
          </p:nvSpPr>
          <p:spPr bwMode="auto">
            <a:xfrm>
              <a:off x="1616" y="936"/>
              <a:ext cx="3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i="1">
                  <a:ea typeface="宋体" panose="02010600030101010101" pitchFamily="2" charset="-122"/>
                </a:rPr>
                <a:t>C</a:t>
              </a:r>
              <a:r>
                <a:rPr lang="en-US" altLang="zh-CN" baseline="-25000">
                  <a:ea typeface="宋体" panose="02010600030101010101" pitchFamily="2" charset="-122"/>
                </a:rPr>
                <a:t>0</a:t>
              </a:r>
              <a:endParaRPr lang="en-US" altLang="zh-CN">
                <a:ea typeface="宋体" panose="02010600030101010101" pitchFamily="2" charset="-122"/>
              </a:endParaRPr>
            </a:p>
          </p:txBody>
        </p:sp>
        <p:sp>
          <p:nvSpPr>
            <p:cNvPr id="101402" name="Text Box 26"/>
            <p:cNvSpPr txBox="1">
              <a:spLocks noChangeArrowheads="1"/>
            </p:cNvSpPr>
            <p:nvPr/>
          </p:nvSpPr>
          <p:spPr bwMode="auto">
            <a:xfrm>
              <a:off x="335" y="453"/>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a:t>
              </a:r>
            </a:p>
          </p:txBody>
        </p:sp>
        <p:sp>
          <p:nvSpPr>
            <p:cNvPr id="101403" name="Text Box 27"/>
            <p:cNvSpPr txBox="1">
              <a:spLocks noChangeArrowheads="1"/>
            </p:cNvSpPr>
            <p:nvPr/>
          </p:nvSpPr>
          <p:spPr bwMode="auto">
            <a:xfrm>
              <a:off x="338" y="975"/>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spcBef>
                  <a:spcPct val="50000"/>
                </a:spcBef>
              </a:pPr>
              <a:r>
                <a:rPr lang="en-US" altLang="zh-CN">
                  <a:ea typeface="宋体" panose="02010600030101010101" pitchFamily="2" charset="-122"/>
                </a:rPr>
                <a:t>–</a:t>
              </a:r>
            </a:p>
          </p:txBody>
        </p:sp>
        <p:graphicFrame>
          <p:nvGraphicFramePr>
            <p:cNvPr id="101404" name="Object 28"/>
            <p:cNvGraphicFramePr>
              <a:graphicFrameLocks noChangeAspect="1"/>
            </p:cNvGraphicFramePr>
            <p:nvPr/>
          </p:nvGraphicFramePr>
          <p:xfrm>
            <a:off x="0" y="596"/>
            <a:ext cx="369" cy="401"/>
          </p:xfrm>
          <a:graphic>
            <a:graphicData uri="http://schemas.openxmlformats.org/presentationml/2006/ole">
              <mc:AlternateContent xmlns:mc="http://schemas.openxmlformats.org/markup-compatibility/2006">
                <mc:Choice xmlns:v="urn:schemas-microsoft-com:vml" Requires="v">
                  <p:oleObj spid="_x0000_s101412" r:id="rId11" imgW="292164" imgH="317542" progId="Equation.3">
                    <p:embed/>
                  </p:oleObj>
                </mc:Choice>
                <mc:Fallback>
                  <p:oleObj r:id="rId11" imgW="292164" imgH="317542" progId="Equation.3">
                    <p:embed/>
                    <p:pic>
                      <p:nvPicPr>
                        <p:cNvPr id="0" name="Object 2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596"/>
                          <a:ext cx="369"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01405" name="Group 29"/>
          <p:cNvGrpSpPr>
            <a:grpSpLocks/>
          </p:cNvGrpSpPr>
          <p:nvPr/>
        </p:nvGrpSpPr>
        <p:grpSpPr bwMode="auto">
          <a:xfrm>
            <a:off x="2971800" y="304800"/>
            <a:ext cx="609600" cy="457200"/>
            <a:chOff x="0" y="0"/>
            <a:chExt cx="384" cy="288"/>
          </a:xfrm>
        </p:grpSpPr>
        <p:sp>
          <p:nvSpPr>
            <p:cNvPr id="101406" name="Line 30"/>
            <p:cNvSpPr>
              <a:spLocks noChangeShapeType="1"/>
            </p:cNvSpPr>
            <p:nvPr/>
          </p:nvSpPr>
          <p:spPr bwMode="auto">
            <a:xfrm>
              <a:off x="0" y="240"/>
              <a:ext cx="384"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1407" name="Text Box 31"/>
            <p:cNvSpPr txBox="1">
              <a:spLocks noChangeArrowheads="1"/>
            </p:cNvSpPr>
            <p:nvPr/>
          </p:nvSpPr>
          <p:spPr bwMode="auto">
            <a:xfrm>
              <a:off x="86" y="0"/>
              <a:ext cx="19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a:t>I</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nodeType="afterEffect">
                                  <p:stCondLst>
                                    <p:cond delay="0"/>
                                  </p:stCondLst>
                                  <p:childTnLst>
                                    <p:set>
                                      <p:cBhvr>
                                        <p:cTn id="6" dur="1" fill="hold">
                                          <p:stCondLst>
                                            <p:cond delay="0"/>
                                          </p:stCondLst>
                                        </p:cTn>
                                        <p:tgtEl>
                                          <p:spTgt spid="101386"/>
                                        </p:tgtEl>
                                        <p:attrNameLst>
                                          <p:attrName>style.visibility</p:attrName>
                                        </p:attrNameLst>
                                      </p:cBhvr>
                                      <p:to>
                                        <p:strVal val="visible"/>
                                      </p:to>
                                    </p:set>
                                    <p:animEffect transition="in" filter="slide(fromLeft)">
                                      <p:cBhvr>
                                        <p:cTn id="7" dur="500"/>
                                        <p:tgtEl>
                                          <p:spTgt spid="1013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9" presetClass="entr" presetSubtype="10" fill="hold" nodeType="clickEffect">
                                  <p:stCondLst>
                                    <p:cond delay="0"/>
                                  </p:stCondLst>
                                  <p:childTnLst>
                                    <p:set>
                                      <p:cBhvr>
                                        <p:cTn id="11" dur="1" fill="hold">
                                          <p:stCondLst>
                                            <p:cond delay="0"/>
                                          </p:stCondLst>
                                        </p:cTn>
                                        <p:tgtEl>
                                          <p:spTgt spid="101405"/>
                                        </p:tgtEl>
                                        <p:attrNameLst>
                                          <p:attrName>style.visibility</p:attrName>
                                        </p:attrNameLst>
                                      </p:cBhvr>
                                      <p:to>
                                        <p:strVal val="visible"/>
                                      </p:to>
                                    </p:set>
                                    <p:anim calcmode="lin" valueType="num">
                                      <p:cBhvr>
                                        <p:cTn id="12" dur="5000" fill="hold"/>
                                        <p:tgtEl>
                                          <p:spTgt spid="101405"/>
                                        </p:tgtEl>
                                        <p:attrNameLst>
                                          <p:attrName>ppt_w</p:attrName>
                                        </p:attrNameLst>
                                      </p:cBhvr>
                                      <p:tavLst>
                                        <p:tav tm="0" fmla="#ppt_w*sin(2.5*pi*$)">
                                          <p:val>
                                            <p:fltVal val="0"/>
                                          </p:val>
                                        </p:tav>
                                        <p:tav tm="100000">
                                          <p:val>
                                            <p:fltVal val="1"/>
                                          </p:val>
                                        </p:tav>
                                      </p:tavLst>
                                    </p:anim>
                                    <p:anim calcmode="lin" valueType="num">
                                      <p:cBhvr>
                                        <p:cTn id="13" dur="5000" fill="hold"/>
                                        <p:tgtEl>
                                          <p:spTgt spid="101405"/>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101383"/>
                                        </p:tgtEl>
                                        <p:attrNameLst>
                                          <p:attrName>style.visibility</p:attrName>
                                        </p:attrNameLst>
                                      </p:cBhvr>
                                      <p:to>
                                        <p:strVal val="visible"/>
                                      </p:to>
                                    </p:set>
                                    <p:animEffect transition="in" filter="wipe(left)">
                                      <p:cBhvr>
                                        <p:cTn id="18" dur="500"/>
                                        <p:tgtEl>
                                          <p:spTgt spid="10138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37" fill="hold" grpId="0" nodeType="clickEffect">
                                  <p:stCondLst>
                                    <p:cond delay="0"/>
                                  </p:stCondLst>
                                  <p:childTnLst>
                                    <p:set>
                                      <p:cBhvr>
                                        <p:cTn id="22" dur="1" fill="hold">
                                          <p:stCondLst>
                                            <p:cond delay="0"/>
                                          </p:stCondLst>
                                        </p:cTn>
                                        <p:tgtEl>
                                          <p:spTgt spid="101378"/>
                                        </p:tgtEl>
                                        <p:attrNameLst>
                                          <p:attrName>style.visibility</p:attrName>
                                        </p:attrNameLst>
                                      </p:cBhvr>
                                      <p:to>
                                        <p:strVal val="visible"/>
                                      </p:to>
                                    </p:set>
                                    <p:animEffect transition="in" filter="barn(outVertical)">
                                      <p:cBhvr>
                                        <p:cTn id="23" dur="500"/>
                                        <p:tgtEl>
                                          <p:spTgt spid="10137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101384"/>
                                        </p:tgtEl>
                                        <p:attrNameLst>
                                          <p:attrName>style.visibility</p:attrName>
                                        </p:attrNameLst>
                                      </p:cBhvr>
                                      <p:to>
                                        <p:strVal val="visible"/>
                                      </p:to>
                                    </p:set>
                                    <p:animEffect transition="in" filter="wipe(left)">
                                      <p:cBhvr>
                                        <p:cTn id="28" dur="500"/>
                                        <p:tgtEl>
                                          <p:spTgt spid="10138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01379"/>
                                        </p:tgtEl>
                                        <p:attrNameLst>
                                          <p:attrName>style.visibility</p:attrName>
                                        </p:attrNameLst>
                                      </p:cBhvr>
                                      <p:to>
                                        <p:strVal val="visible"/>
                                      </p:to>
                                    </p:set>
                                    <p:anim calcmode="lin" valueType="num">
                                      <p:cBhvr additive="base">
                                        <p:cTn id="33" dur="500" fill="hold"/>
                                        <p:tgtEl>
                                          <p:spTgt spid="101379"/>
                                        </p:tgtEl>
                                        <p:attrNameLst>
                                          <p:attrName>ppt_x</p:attrName>
                                        </p:attrNameLst>
                                      </p:cBhvr>
                                      <p:tavLst>
                                        <p:tav tm="0">
                                          <p:val>
                                            <p:strVal val="0-#ppt_w/2"/>
                                          </p:val>
                                        </p:tav>
                                        <p:tav tm="100000">
                                          <p:val>
                                            <p:strVal val="#ppt_x"/>
                                          </p:val>
                                        </p:tav>
                                      </p:tavLst>
                                    </p:anim>
                                    <p:anim calcmode="lin" valueType="num">
                                      <p:cBhvr additive="base">
                                        <p:cTn id="34" dur="500" fill="hold"/>
                                        <p:tgtEl>
                                          <p:spTgt spid="101379"/>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8" fill="hold" nodeType="clickEffect">
                                  <p:stCondLst>
                                    <p:cond delay="0"/>
                                  </p:stCondLst>
                                  <p:childTnLst>
                                    <p:set>
                                      <p:cBhvr>
                                        <p:cTn id="38" dur="1" fill="hold">
                                          <p:stCondLst>
                                            <p:cond delay="0"/>
                                          </p:stCondLst>
                                        </p:cTn>
                                        <p:tgtEl>
                                          <p:spTgt spid="101380"/>
                                        </p:tgtEl>
                                        <p:attrNameLst>
                                          <p:attrName>style.visibility</p:attrName>
                                        </p:attrNameLst>
                                      </p:cBhvr>
                                      <p:to>
                                        <p:strVal val="visible"/>
                                      </p:to>
                                    </p:set>
                                    <p:anim calcmode="lin" valueType="num">
                                      <p:cBhvr>
                                        <p:cTn id="39" dur="500" fill="hold"/>
                                        <p:tgtEl>
                                          <p:spTgt spid="101380"/>
                                        </p:tgtEl>
                                        <p:attrNameLst>
                                          <p:attrName>ppt_x</p:attrName>
                                        </p:attrNameLst>
                                      </p:cBhvr>
                                      <p:tavLst>
                                        <p:tav tm="0">
                                          <p:val>
                                            <p:strVal val="#ppt_x-#ppt_w/2"/>
                                          </p:val>
                                        </p:tav>
                                        <p:tav tm="100000">
                                          <p:val>
                                            <p:strVal val="#ppt_x"/>
                                          </p:val>
                                        </p:tav>
                                      </p:tavLst>
                                    </p:anim>
                                    <p:anim calcmode="lin" valueType="num">
                                      <p:cBhvr>
                                        <p:cTn id="40" dur="500" fill="hold"/>
                                        <p:tgtEl>
                                          <p:spTgt spid="101380"/>
                                        </p:tgtEl>
                                        <p:attrNameLst>
                                          <p:attrName>ppt_y</p:attrName>
                                        </p:attrNameLst>
                                      </p:cBhvr>
                                      <p:tavLst>
                                        <p:tav tm="0">
                                          <p:val>
                                            <p:strVal val="#ppt_y"/>
                                          </p:val>
                                        </p:tav>
                                        <p:tav tm="100000">
                                          <p:val>
                                            <p:strVal val="#ppt_y"/>
                                          </p:val>
                                        </p:tav>
                                      </p:tavLst>
                                    </p:anim>
                                    <p:anim calcmode="lin" valueType="num">
                                      <p:cBhvr>
                                        <p:cTn id="41" dur="500" fill="hold"/>
                                        <p:tgtEl>
                                          <p:spTgt spid="101380"/>
                                        </p:tgtEl>
                                        <p:attrNameLst>
                                          <p:attrName>ppt_w</p:attrName>
                                        </p:attrNameLst>
                                      </p:cBhvr>
                                      <p:tavLst>
                                        <p:tav tm="0">
                                          <p:val>
                                            <p:fltVal val="0"/>
                                          </p:val>
                                        </p:tav>
                                        <p:tav tm="100000">
                                          <p:val>
                                            <p:strVal val="#ppt_w"/>
                                          </p:val>
                                        </p:tav>
                                      </p:tavLst>
                                    </p:anim>
                                    <p:anim calcmode="lin" valueType="num">
                                      <p:cBhvr>
                                        <p:cTn id="42" dur="500" fill="hold"/>
                                        <p:tgtEl>
                                          <p:spTgt spid="101380"/>
                                        </p:tgtEl>
                                        <p:attrNameLst>
                                          <p:attrName>ppt_h</p:attrName>
                                        </p:attrNameLst>
                                      </p:cBhvr>
                                      <p:tavLst>
                                        <p:tav tm="0">
                                          <p:val>
                                            <p:strVal val="#ppt_h"/>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01381"/>
                                        </p:tgtEl>
                                        <p:attrNameLst>
                                          <p:attrName>style.visibility</p:attrName>
                                        </p:attrNameLst>
                                      </p:cBhvr>
                                      <p:to>
                                        <p:strVal val="visible"/>
                                      </p:to>
                                    </p:set>
                                    <p:anim calcmode="lin" valueType="num">
                                      <p:cBhvr additive="base">
                                        <p:cTn id="47" dur="500" fill="hold"/>
                                        <p:tgtEl>
                                          <p:spTgt spid="101381"/>
                                        </p:tgtEl>
                                        <p:attrNameLst>
                                          <p:attrName>ppt_x</p:attrName>
                                        </p:attrNameLst>
                                      </p:cBhvr>
                                      <p:tavLst>
                                        <p:tav tm="0">
                                          <p:val>
                                            <p:strVal val="0-#ppt_w/2"/>
                                          </p:val>
                                        </p:tav>
                                        <p:tav tm="100000">
                                          <p:val>
                                            <p:strVal val="#ppt_x"/>
                                          </p:val>
                                        </p:tav>
                                      </p:tavLst>
                                    </p:anim>
                                    <p:anim calcmode="lin" valueType="num">
                                      <p:cBhvr additive="base">
                                        <p:cTn id="48" dur="500" fill="hold"/>
                                        <p:tgtEl>
                                          <p:spTgt spid="101381"/>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101382"/>
                                        </p:tgtEl>
                                        <p:attrNameLst>
                                          <p:attrName>style.visibility</p:attrName>
                                        </p:attrNameLst>
                                      </p:cBhvr>
                                      <p:to>
                                        <p:strVal val="visible"/>
                                      </p:to>
                                    </p:set>
                                    <p:anim calcmode="lin" valueType="num">
                                      <p:cBhvr additive="base">
                                        <p:cTn id="53" dur="500" fill="hold"/>
                                        <p:tgtEl>
                                          <p:spTgt spid="101382"/>
                                        </p:tgtEl>
                                        <p:attrNameLst>
                                          <p:attrName>ppt_x</p:attrName>
                                        </p:attrNameLst>
                                      </p:cBhvr>
                                      <p:tavLst>
                                        <p:tav tm="0">
                                          <p:val>
                                            <p:strVal val="0-#ppt_w/2"/>
                                          </p:val>
                                        </p:tav>
                                        <p:tav tm="100000">
                                          <p:val>
                                            <p:strVal val="#ppt_x"/>
                                          </p:val>
                                        </p:tav>
                                      </p:tavLst>
                                    </p:anim>
                                    <p:anim calcmode="lin" valueType="num">
                                      <p:cBhvr additive="base">
                                        <p:cTn id="54" dur="500" fill="hold"/>
                                        <p:tgtEl>
                                          <p:spTgt spid="101382"/>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8" fill="hold" nodeType="clickEffect">
                                  <p:stCondLst>
                                    <p:cond delay="0"/>
                                  </p:stCondLst>
                                  <p:childTnLst>
                                    <p:set>
                                      <p:cBhvr>
                                        <p:cTn id="58" dur="1" fill="hold">
                                          <p:stCondLst>
                                            <p:cond delay="0"/>
                                          </p:stCondLst>
                                        </p:cTn>
                                        <p:tgtEl>
                                          <p:spTgt spid="101385"/>
                                        </p:tgtEl>
                                        <p:attrNameLst>
                                          <p:attrName>style.visibility</p:attrName>
                                        </p:attrNameLst>
                                      </p:cBhvr>
                                      <p:to>
                                        <p:strVal val="visible"/>
                                      </p:to>
                                    </p:set>
                                    <p:animEffect transition="in" filter="wipe(left)">
                                      <p:cBhvr>
                                        <p:cTn id="59" dur="500"/>
                                        <p:tgtEl>
                                          <p:spTgt spid="101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autoUpdateAnimBg="0"/>
      <p:bldP spid="101379" grpId="0" autoUpdateAnimBg="0"/>
      <p:bldP spid="101381" grpId="0" autoUpdateAnimBg="0"/>
      <p:bldP spid="101382" grpId="0"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762000" y="152400"/>
            <a:ext cx="6048375"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4000">
                <a:solidFill>
                  <a:srgbClr val="000099"/>
                </a:solidFill>
                <a:latin typeface="黑体" panose="02010609060101010101" pitchFamily="49" charset="-122"/>
                <a:ea typeface="黑体" panose="02010609060101010101" pitchFamily="49" charset="-122"/>
              </a:rPr>
              <a:t>§6-9  </a:t>
            </a:r>
            <a:r>
              <a:rPr lang="zh-CN" altLang="en-US" sz="4000">
                <a:solidFill>
                  <a:srgbClr val="000099"/>
                </a:solidFill>
                <a:latin typeface="黑体" panose="02010609060101010101" pitchFamily="49" charset="-122"/>
                <a:ea typeface="黑体" panose="02010609060101010101" pitchFamily="49" charset="-122"/>
              </a:rPr>
              <a:t>正弦电路中的谐振</a:t>
            </a:r>
          </a:p>
        </p:txBody>
      </p:sp>
      <p:sp>
        <p:nvSpPr>
          <p:cNvPr id="102403" name="Text Box 3" descr="新闻纸"/>
          <p:cNvSpPr txBox="1">
            <a:spLocks noChangeArrowheads="1"/>
          </p:cNvSpPr>
          <p:nvPr/>
        </p:nvSpPr>
        <p:spPr bwMode="auto">
          <a:xfrm>
            <a:off x="685800" y="990600"/>
            <a:ext cx="2632075" cy="579438"/>
          </a:xfrm>
          <a:prstGeom prst="rect">
            <a:avLst/>
          </a:prstGeom>
          <a:noFill/>
          <a:ln>
            <a:noFill/>
          </a:ln>
          <a:effectLst>
            <a:prstShdw prst="shdw17" dist="17961" dir="2700000">
              <a:srgbClr val="FFFFFF">
                <a:gamma/>
                <a:shade val="60000"/>
                <a:invGamma/>
              </a:srgbClr>
            </a:prstShdw>
          </a:effectLst>
          <a:extLst>
            <a:ext uri="{909E8E84-426E-40DD-AFC4-6F175D3DCCD1}">
              <a14:hiddenFill xmlns:a14="http://schemas.microsoft.com/office/drawing/2010/main">
                <a:blipFill dpi="0" rotWithShape="0">
                  <a:blip r:embed="rId3"/>
                  <a:srcRect/>
                  <a:tile tx="0" ty="0" sx="100000" sy="100000" flip="none" algn="tl"/>
                </a:blip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3200">
                <a:solidFill>
                  <a:srgbClr val="0000FF"/>
                </a:solidFill>
                <a:latin typeface="仿宋_GB2312" pitchFamily="49" charset="-122"/>
              </a:rPr>
              <a:t>一、串联谐振</a:t>
            </a:r>
          </a:p>
        </p:txBody>
      </p:sp>
      <p:sp>
        <p:nvSpPr>
          <p:cNvPr id="102404" name="Text Box 4"/>
          <p:cNvSpPr txBox="1">
            <a:spLocks noChangeArrowheads="1"/>
          </p:cNvSpPr>
          <p:nvPr/>
        </p:nvSpPr>
        <p:spPr bwMode="auto">
          <a:xfrm>
            <a:off x="533400" y="4572000"/>
            <a:ext cx="8051800" cy="184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20000"/>
              </a:lnSpc>
            </a:pPr>
            <a:r>
              <a:rPr lang="zh-CN" altLang="en-US">
                <a:ea typeface="宋体" panose="02010600030101010101" pitchFamily="2" charset="-122"/>
              </a:rPr>
              <a:t>     </a:t>
            </a:r>
            <a:r>
              <a:rPr lang="zh-CN" altLang="en-US" sz="3200">
                <a:ea typeface="宋体" panose="02010600030101010101" pitchFamily="2" charset="-122"/>
              </a:rPr>
              <a:t>当</a:t>
            </a:r>
            <a:r>
              <a:rPr lang="zh-CN" altLang="en-US" sz="3200" i="1">
                <a:solidFill>
                  <a:srgbClr val="0000FF"/>
                </a:solidFill>
                <a:ea typeface="宋体" panose="02010600030101010101" pitchFamily="2" charset="-122"/>
              </a:rPr>
              <a:t> ，</a:t>
            </a:r>
            <a:r>
              <a:rPr lang="en-US" altLang="zh-CN" sz="3200" i="1">
                <a:solidFill>
                  <a:srgbClr val="0000FF"/>
                </a:solidFill>
                <a:ea typeface="宋体" panose="02010600030101010101" pitchFamily="2" charset="-122"/>
              </a:rPr>
              <a:t>L</a:t>
            </a:r>
            <a:r>
              <a:rPr lang="zh-CN" altLang="en-US" sz="3200">
                <a:solidFill>
                  <a:srgbClr val="0000FF"/>
                </a:solidFill>
                <a:ea typeface="宋体" panose="02010600030101010101" pitchFamily="2" charset="-122"/>
              </a:rPr>
              <a:t>，</a:t>
            </a:r>
            <a:r>
              <a:rPr lang="zh-CN" altLang="en-US" sz="3200" i="1">
                <a:solidFill>
                  <a:srgbClr val="0000FF"/>
                </a:solidFill>
                <a:ea typeface="宋体" panose="02010600030101010101" pitchFamily="2" charset="-122"/>
              </a:rPr>
              <a:t> </a:t>
            </a:r>
            <a:r>
              <a:rPr lang="en-US" altLang="zh-CN" sz="3200" i="1">
                <a:solidFill>
                  <a:srgbClr val="0000FF"/>
                </a:solidFill>
                <a:ea typeface="宋体" panose="02010600030101010101" pitchFamily="2" charset="-122"/>
              </a:rPr>
              <a:t>C</a:t>
            </a:r>
            <a:r>
              <a:rPr lang="en-US" altLang="zh-CN" sz="3200" i="1">
                <a:solidFill>
                  <a:srgbClr val="FF3300"/>
                </a:solidFill>
                <a:ea typeface="宋体" panose="02010600030101010101" pitchFamily="2" charset="-122"/>
              </a:rPr>
              <a:t>  </a:t>
            </a:r>
            <a:r>
              <a:rPr lang="zh-CN" altLang="en-US" sz="3200">
                <a:ea typeface="宋体" panose="02010600030101010101" pitchFamily="2" charset="-122"/>
              </a:rPr>
              <a:t>满足一定条件，恰好使</a:t>
            </a:r>
            <a:r>
              <a:rPr lang="en-US" altLang="zh-CN" sz="3200" i="1">
                <a:ea typeface="宋体" panose="02010600030101010101" pitchFamily="2" charset="-122"/>
              </a:rPr>
              <a:t>X</a:t>
            </a:r>
            <a:r>
              <a:rPr lang="en-US" altLang="zh-CN" sz="3200" i="1" baseline="-25000">
                <a:ea typeface="宋体" panose="02010600030101010101" pitchFamily="2" charset="-122"/>
              </a:rPr>
              <a:t>L</a:t>
            </a:r>
            <a:r>
              <a:rPr lang="en-US" altLang="zh-CN" sz="3200">
                <a:ea typeface="宋体" panose="02010600030101010101" pitchFamily="2" charset="-122"/>
              </a:rPr>
              <a:t>=|</a:t>
            </a:r>
            <a:r>
              <a:rPr lang="en-US" altLang="zh-CN" sz="3200" i="1">
                <a:ea typeface="宋体" panose="02010600030101010101" pitchFamily="2" charset="-122"/>
              </a:rPr>
              <a:t>X</a:t>
            </a:r>
            <a:r>
              <a:rPr lang="en-US" altLang="zh-CN" sz="3200" i="1" baseline="-25000">
                <a:ea typeface="宋体" panose="02010600030101010101" pitchFamily="2" charset="-122"/>
              </a:rPr>
              <a:t>C</a:t>
            </a:r>
            <a:r>
              <a:rPr lang="en-US" altLang="zh-CN" sz="3200">
                <a:ea typeface="宋体" panose="02010600030101010101" pitchFamily="2" charset="-122"/>
              </a:rPr>
              <a:t>|</a:t>
            </a:r>
            <a:r>
              <a:rPr lang="en-US" altLang="zh-CN" sz="3200" i="1">
                <a:ea typeface="宋体" panose="02010600030101010101" pitchFamily="2" charset="-122"/>
              </a:rPr>
              <a:t> </a:t>
            </a:r>
            <a:r>
              <a:rPr lang="zh-CN" altLang="en-US" sz="3200">
                <a:ea typeface="宋体" panose="02010600030101010101" pitchFamily="2" charset="-122"/>
              </a:rPr>
              <a:t>， </a:t>
            </a:r>
            <a:r>
              <a:rPr lang="zh-CN" altLang="en-US" sz="3200" i="1">
                <a:ea typeface="宋体" panose="02010600030101010101" pitchFamily="2" charset="-122"/>
              </a:rPr>
              <a:t></a:t>
            </a:r>
            <a:r>
              <a:rPr lang="zh-CN" altLang="en-US" sz="3200">
                <a:ea typeface="宋体" panose="02010600030101010101" pitchFamily="2" charset="-122"/>
              </a:rPr>
              <a:t> </a:t>
            </a:r>
            <a:r>
              <a:rPr lang="en-US" altLang="zh-CN" sz="3200">
                <a:ea typeface="宋体" panose="02010600030101010101" pitchFamily="2" charset="-122"/>
              </a:rPr>
              <a:t>= 0</a:t>
            </a:r>
            <a:r>
              <a:rPr lang="zh-CN" altLang="en-US" sz="3200">
                <a:ea typeface="宋体" panose="02010600030101010101" pitchFamily="2" charset="-122"/>
              </a:rPr>
              <a:t>，电路中电压、电流出现同相，电路的这种状态称为谐振。</a:t>
            </a:r>
          </a:p>
        </p:txBody>
      </p:sp>
      <p:graphicFrame>
        <p:nvGraphicFramePr>
          <p:cNvPr id="102405" name="Object 5"/>
          <p:cNvGraphicFramePr>
            <a:graphicFrameLocks noChangeAspect="1"/>
          </p:cNvGraphicFramePr>
          <p:nvPr/>
        </p:nvGraphicFramePr>
        <p:xfrm>
          <a:off x="1828800" y="1676400"/>
          <a:ext cx="7315200" cy="825500"/>
        </p:xfrm>
        <a:graphic>
          <a:graphicData uri="http://schemas.openxmlformats.org/presentationml/2006/ole">
            <mc:AlternateContent xmlns:mc="http://schemas.openxmlformats.org/markup-compatibility/2006">
              <mc:Choice xmlns:v="urn:schemas-microsoft-com:vml" Requires="v">
                <p:oleObj spid="_x0000_s102432" r:id="rId4" imgW="3021606" imgH="343068" progId="Equation.3">
                  <p:embed/>
                </p:oleObj>
              </mc:Choice>
              <mc:Fallback>
                <p:oleObj r:id="rId4" imgW="3021606" imgH="343068"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1676400"/>
                        <a:ext cx="7315200"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02406" name="Group 6"/>
          <p:cNvGrpSpPr>
            <a:grpSpLocks/>
          </p:cNvGrpSpPr>
          <p:nvPr/>
        </p:nvGrpSpPr>
        <p:grpSpPr bwMode="auto">
          <a:xfrm>
            <a:off x="261938" y="1958975"/>
            <a:ext cx="2708275" cy="2541588"/>
            <a:chOff x="0" y="0"/>
            <a:chExt cx="1706" cy="1601"/>
          </a:xfrm>
        </p:grpSpPr>
        <p:grpSp>
          <p:nvGrpSpPr>
            <p:cNvPr id="102407" name="Group 7"/>
            <p:cNvGrpSpPr>
              <a:grpSpLocks/>
            </p:cNvGrpSpPr>
            <p:nvPr/>
          </p:nvGrpSpPr>
          <p:grpSpPr bwMode="auto">
            <a:xfrm>
              <a:off x="992" y="1295"/>
              <a:ext cx="258" cy="91"/>
              <a:chOff x="0" y="0"/>
              <a:chExt cx="174" cy="93"/>
            </a:xfrm>
          </p:grpSpPr>
          <p:sp>
            <p:nvSpPr>
              <p:cNvPr id="102408" name="Line 8"/>
              <p:cNvSpPr>
                <a:spLocks noChangeShapeType="1"/>
              </p:cNvSpPr>
              <p:nvPr/>
            </p:nvSpPr>
            <p:spPr bwMode="auto">
              <a:xfrm>
                <a:off x="0" y="0"/>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2409" name="Line 9"/>
              <p:cNvSpPr>
                <a:spLocks noChangeShapeType="1"/>
              </p:cNvSpPr>
              <p:nvPr/>
            </p:nvSpPr>
            <p:spPr bwMode="auto">
              <a:xfrm>
                <a:off x="0" y="92"/>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02410" name="Line 10"/>
            <p:cNvSpPr>
              <a:spLocks noChangeShapeType="1"/>
            </p:cNvSpPr>
            <p:nvPr/>
          </p:nvSpPr>
          <p:spPr bwMode="auto">
            <a:xfrm>
              <a:off x="1123" y="1097"/>
              <a:ext cx="1" cy="20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11" name="Line 11"/>
            <p:cNvSpPr>
              <a:spLocks noChangeShapeType="1"/>
            </p:cNvSpPr>
            <p:nvPr/>
          </p:nvSpPr>
          <p:spPr bwMode="auto">
            <a:xfrm>
              <a:off x="1124" y="1385"/>
              <a:ext cx="0" cy="19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12" name="Line 12"/>
            <p:cNvSpPr>
              <a:spLocks noChangeShapeType="1"/>
            </p:cNvSpPr>
            <p:nvPr/>
          </p:nvSpPr>
          <p:spPr bwMode="auto">
            <a:xfrm>
              <a:off x="152" y="1571"/>
              <a:ext cx="9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13" name="Line 13"/>
            <p:cNvSpPr>
              <a:spLocks noChangeShapeType="1"/>
            </p:cNvSpPr>
            <p:nvPr/>
          </p:nvSpPr>
          <p:spPr bwMode="auto">
            <a:xfrm>
              <a:off x="152" y="527"/>
              <a:ext cx="3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14" name="Line 14"/>
            <p:cNvSpPr>
              <a:spLocks noChangeShapeType="1"/>
            </p:cNvSpPr>
            <p:nvPr/>
          </p:nvSpPr>
          <p:spPr bwMode="auto">
            <a:xfrm flipV="1">
              <a:off x="1124" y="521"/>
              <a:ext cx="0" cy="19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2415" name="Object 15"/>
            <p:cNvGraphicFramePr>
              <a:graphicFrameLocks noChangeAspect="1"/>
            </p:cNvGraphicFramePr>
            <p:nvPr/>
          </p:nvGraphicFramePr>
          <p:xfrm>
            <a:off x="152" y="0"/>
            <a:ext cx="159" cy="419"/>
          </p:xfrm>
          <a:graphic>
            <a:graphicData uri="http://schemas.openxmlformats.org/presentationml/2006/ole">
              <mc:AlternateContent xmlns:mc="http://schemas.openxmlformats.org/markup-compatibility/2006">
                <mc:Choice xmlns:v="urn:schemas-microsoft-com:vml" Requires="v">
                  <p:oleObj spid="_x0000_s102433" r:id="rId6" imgW="127042" imgH="329802" progId="Equation.3">
                    <p:embed/>
                  </p:oleObj>
                </mc:Choice>
                <mc:Fallback>
                  <p:oleObj r:id="rId6" imgW="127042" imgH="329802" progId="Equation.3">
                    <p:embed/>
                    <p:pic>
                      <p:nvPicPr>
                        <p:cNvPr id="0" name="Object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 y="0"/>
                          <a:ext cx="159" cy="4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16" name="Text Box 16"/>
            <p:cNvSpPr txBox="1">
              <a:spLocks noChangeArrowheads="1"/>
            </p:cNvSpPr>
            <p:nvPr/>
          </p:nvSpPr>
          <p:spPr bwMode="auto">
            <a:xfrm>
              <a:off x="524" y="191"/>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a:ea typeface="宋体" panose="02010600030101010101" pitchFamily="2" charset="-122"/>
                </a:rPr>
                <a:t>R</a:t>
              </a:r>
            </a:p>
          </p:txBody>
        </p:sp>
        <p:sp>
          <p:nvSpPr>
            <p:cNvPr id="102417" name="Text Box 17"/>
            <p:cNvSpPr txBox="1">
              <a:spLocks noChangeArrowheads="1"/>
            </p:cNvSpPr>
            <p:nvPr/>
          </p:nvSpPr>
          <p:spPr bwMode="auto">
            <a:xfrm>
              <a:off x="1220" y="719"/>
              <a:ext cx="47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ea typeface="宋体" panose="02010600030101010101" pitchFamily="2" charset="-122"/>
                </a:rPr>
                <a:t>j</a:t>
              </a:r>
              <a:r>
                <a:rPr lang="en-US" altLang="zh-CN" i="1">
                  <a:ea typeface="宋体" panose="02010600030101010101" pitchFamily="2" charset="-122"/>
                </a:rPr>
                <a:t> L</a:t>
              </a:r>
            </a:p>
          </p:txBody>
        </p:sp>
        <p:sp>
          <p:nvSpPr>
            <p:cNvPr id="102418" name="Line 18"/>
            <p:cNvSpPr>
              <a:spLocks noChangeShapeType="1"/>
            </p:cNvSpPr>
            <p:nvPr/>
          </p:nvSpPr>
          <p:spPr bwMode="auto">
            <a:xfrm>
              <a:off x="788" y="521"/>
              <a:ext cx="336" cy="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19" name="Line 19"/>
            <p:cNvSpPr>
              <a:spLocks noChangeShapeType="1"/>
            </p:cNvSpPr>
            <p:nvPr/>
          </p:nvSpPr>
          <p:spPr bwMode="auto">
            <a:xfrm>
              <a:off x="116" y="433"/>
              <a:ext cx="288" cy="0"/>
            </a:xfrm>
            <a:prstGeom prst="line">
              <a:avLst/>
            </a:prstGeom>
            <a:noFill/>
            <a:ln w="19050">
              <a:solidFill>
                <a:srgbClr val="FF33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0" name="Text Box 20"/>
            <p:cNvSpPr txBox="1">
              <a:spLocks noChangeArrowheads="1"/>
            </p:cNvSpPr>
            <p:nvPr/>
          </p:nvSpPr>
          <p:spPr bwMode="auto">
            <a:xfrm>
              <a:off x="10" y="545"/>
              <a:ext cx="2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ea typeface="宋体" panose="02010600030101010101" pitchFamily="2" charset="-122"/>
                </a:rPr>
                <a:t>+</a:t>
              </a:r>
            </a:p>
          </p:txBody>
        </p:sp>
        <p:sp>
          <p:nvSpPr>
            <p:cNvPr id="102421" name="Text Box 21"/>
            <p:cNvSpPr txBox="1">
              <a:spLocks noChangeArrowheads="1"/>
            </p:cNvSpPr>
            <p:nvPr/>
          </p:nvSpPr>
          <p:spPr bwMode="auto">
            <a:xfrm>
              <a:off x="0" y="1161"/>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ea typeface="宋体" panose="02010600030101010101" pitchFamily="2" charset="-122"/>
                </a:rPr>
                <a:t>_</a:t>
              </a:r>
            </a:p>
          </p:txBody>
        </p:sp>
        <p:grpSp>
          <p:nvGrpSpPr>
            <p:cNvPr id="102422" name="Group 22"/>
            <p:cNvGrpSpPr>
              <a:grpSpLocks/>
            </p:cNvGrpSpPr>
            <p:nvPr/>
          </p:nvGrpSpPr>
          <p:grpSpPr bwMode="auto">
            <a:xfrm rot="5400000">
              <a:off x="962" y="879"/>
              <a:ext cx="379" cy="57"/>
              <a:chOff x="0" y="0"/>
              <a:chExt cx="379" cy="45"/>
            </a:xfrm>
          </p:grpSpPr>
          <p:sp>
            <p:nvSpPr>
              <p:cNvPr id="102423" name="Arc 23"/>
              <p:cNvSpPr>
                <a:spLocks/>
              </p:cNvSpPr>
              <p:nvPr/>
            </p:nvSpPr>
            <p:spPr bwMode="auto">
              <a:xfrm rot="5400000" flipH="1" flipV="1">
                <a:off x="23"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4" name="Arc 24"/>
              <p:cNvSpPr>
                <a:spLocks/>
              </p:cNvSpPr>
              <p:nvPr/>
            </p:nvSpPr>
            <p:spPr bwMode="auto">
              <a:xfrm rot="5400000" flipH="1" flipV="1">
                <a:off x="118"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5" name="Arc 25"/>
              <p:cNvSpPr>
                <a:spLocks/>
              </p:cNvSpPr>
              <p:nvPr/>
            </p:nvSpPr>
            <p:spPr bwMode="auto">
              <a:xfrm rot="5400000" flipH="1" flipV="1">
                <a:off x="214"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6" name="Arc 26"/>
              <p:cNvSpPr>
                <a:spLocks/>
              </p:cNvSpPr>
              <p:nvPr/>
            </p:nvSpPr>
            <p:spPr bwMode="auto">
              <a:xfrm rot="5400000" flipH="1" flipV="1">
                <a:off x="310"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2427" name="Oval 27"/>
            <p:cNvSpPr>
              <a:spLocks noChangeArrowheads="1"/>
            </p:cNvSpPr>
            <p:nvPr/>
          </p:nvSpPr>
          <p:spPr bwMode="auto">
            <a:xfrm>
              <a:off x="104" y="1541"/>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8" name="Oval 28"/>
            <p:cNvSpPr>
              <a:spLocks noChangeArrowheads="1"/>
            </p:cNvSpPr>
            <p:nvPr/>
          </p:nvSpPr>
          <p:spPr bwMode="auto">
            <a:xfrm>
              <a:off x="104" y="497"/>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9" name="Rectangle 29"/>
            <p:cNvSpPr>
              <a:spLocks noChangeArrowheads="1"/>
            </p:cNvSpPr>
            <p:nvPr/>
          </p:nvSpPr>
          <p:spPr bwMode="auto">
            <a:xfrm>
              <a:off x="500" y="475"/>
              <a:ext cx="295" cy="113"/>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2430" name="Object 30"/>
            <p:cNvGraphicFramePr>
              <a:graphicFrameLocks noChangeAspect="1"/>
            </p:cNvGraphicFramePr>
            <p:nvPr/>
          </p:nvGraphicFramePr>
          <p:xfrm>
            <a:off x="1258" y="1077"/>
            <a:ext cx="448" cy="524"/>
          </p:xfrm>
          <a:graphic>
            <a:graphicData uri="http://schemas.openxmlformats.org/presentationml/2006/ole">
              <mc:AlternateContent xmlns:mc="http://schemas.openxmlformats.org/markup-compatibility/2006">
                <mc:Choice xmlns:v="urn:schemas-microsoft-com:vml" Requires="v">
                  <p:oleObj spid="_x0000_s102434" r:id="rId8" imgW="368457" imgH="431930" progId="Equation.3">
                    <p:embed/>
                  </p:oleObj>
                </mc:Choice>
                <mc:Fallback>
                  <p:oleObj r:id="rId8" imgW="368457" imgH="431930" progId="Equation.3">
                    <p:embed/>
                    <p:pic>
                      <p:nvPicPr>
                        <p:cNvPr id="0" name="Object 3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58" y="1077"/>
                          <a:ext cx="448" cy="5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431" name="Object 31"/>
            <p:cNvGraphicFramePr>
              <a:graphicFrameLocks noChangeAspect="1"/>
            </p:cNvGraphicFramePr>
            <p:nvPr/>
          </p:nvGraphicFramePr>
          <p:xfrm>
            <a:off x="16" y="779"/>
            <a:ext cx="207" cy="433"/>
          </p:xfrm>
          <a:graphic>
            <a:graphicData uri="http://schemas.openxmlformats.org/presentationml/2006/ole">
              <mc:AlternateContent xmlns:mc="http://schemas.openxmlformats.org/markup-compatibility/2006">
                <mc:Choice xmlns:v="urn:schemas-microsoft-com:vml" Requires="v">
                  <p:oleObj spid="_x0000_s102435" r:id="rId10" imgW="165202" imgH="342771" progId="Equation.3">
                    <p:embed/>
                  </p:oleObj>
                </mc:Choice>
                <mc:Fallback>
                  <p:oleObj r:id="rId10" imgW="165202" imgH="342771" progId="Equation.3">
                    <p:embed/>
                    <p:pic>
                      <p:nvPicPr>
                        <p:cNvPr id="0" name="Object 3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 y="779"/>
                          <a:ext cx="207" cy="4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02402"/>
                                        </p:tgtEl>
                                        <p:attrNameLst>
                                          <p:attrName>style.visibility</p:attrName>
                                        </p:attrNameLst>
                                      </p:cBhvr>
                                      <p:to>
                                        <p:strVal val="visible"/>
                                      </p:to>
                                    </p:set>
                                    <p:anim calcmode="lin" valueType="num">
                                      <p:cBhvr additive="base">
                                        <p:cTn id="7" dur="5000" fill="hold"/>
                                        <p:tgtEl>
                                          <p:spTgt spid="102402"/>
                                        </p:tgtEl>
                                        <p:attrNameLst>
                                          <p:attrName>ppt_x</p:attrName>
                                        </p:attrNameLst>
                                      </p:cBhvr>
                                      <p:tavLst>
                                        <p:tav tm="0">
                                          <p:val>
                                            <p:strVal val="#ppt_x"/>
                                          </p:val>
                                        </p:tav>
                                        <p:tav tm="100000">
                                          <p:val>
                                            <p:strVal val="#ppt_x"/>
                                          </p:val>
                                        </p:tav>
                                      </p:tavLst>
                                    </p:anim>
                                    <p:anim calcmode="lin" valueType="num">
                                      <p:cBhvr additive="base">
                                        <p:cTn id="8" dur="5000" fill="hold"/>
                                        <p:tgtEl>
                                          <p:spTgt spid="10240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02403">
                                            <p:txEl>
                                              <p:pRg st="0" end="0"/>
                                            </p:txEl>
                                          </p:spTgt>
                                        </p:tgtEl>
                                        <p:attrNameLst>
                                          <p:attrName>style.visibility</p:attrName>
                                        </p:attrNameLst>
                                      </p:cBhvr>
                                      <p:to>
                                        <p:strVal val="visible"/>
                                      </p:to>
                                    </p:set>
                                    <p:animEffect transition="in" filter="wipe(left)">
                                      <p:cBhvr>
                                        <p:cTn id="13" dur="500"/>
                                        <p:tgtEl>
                                          <p:spTgt spid="102403">
                                            <p:txEl>
                                              <p:pRg st="0" end="0"/>
                                            </p:txEl>
                                          </p:spTgt>
                                        </p:tgtEl>
                                      </p:cBhvr>
                                    </p:animEffect>
                                  </p:childTnLst>
                                </p:cTn>
                              </p:par>
                            </p:childTnLst>
                          </p:cTn>
                        </p:par>
                        <p:par>
                          <p:cTn id="14" fill="hold" nodeType="afterGroup">
                            <p:stCondLst>
                              <p:cond delay="500"/>
                            </p:stCondLst>
                            <p:childTnLst>
                              <p:par>
                                <p:cTn id="15" presetID="22" presetClass="entr" presetSubtype="8" fill="hold" nodeType="afterEffect">
                                  <p:stCondLst>
                                    <p:cond delay="0"/>
                                  </p:stCondLst>
                                  <p:childTnLst>
                                    <p:set>
                                      <p:cBhvr>
                                        <p:cTn id="16" dur="1" fill="hold">
                                          <p:stCondLst>
                                            <p:cond delay="0"/>
                                          </p:stCondLst>
                                        </p:cTn>
                                        <p:tgtEl>
                                          <p:spTgt spid="102406"/>
                                        </p:tgtEl>
                                        <p:attrNameLst>
                                          <p:attrName>style.visibility</p:attrName>
                                        </p:attrNameLst>
                                      </p:cBhvr>
                                      <p:to>
                                        <p:strVal val="visible"/>
                                      </p:to>
                                    </p:set>
                                    <p:animEffect transition="in" filter="wipe(left)">
                                      <p:cBhvr>
                                        <p:cTn id="17" dur="500"/>
                                        <p:tgtEl>
                                          <p:spTgt spid="10240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02405"/>
                                        </p:tgtEl>
                                        <p:attrNameLst>
                                          <p:attrName>style.visibility</p:attrName>
                                        </p:attrNameLst>
                                      </p:cBhvr>
                                      <p:to>
                                        <p:strVal val="visible"/>
                                      </p:to>
                                    </p:set>
                                    <p:animEffect transition="in" filter="wipe(left)">
                                      <p:cBhvr>
                                        <p:cTn id="22" dur="500"/>
                                        <p:tgtEl>
                                          <p:spTgt spid="10240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2404">
                                            <p:txEl>
                                              <p:pRg st="0" end="0"/>
                                            </p:txEl>
                                          </p:spTgt>
                                        </p:tgtEl>
                                        <p:attrNameLst>
                                          <p:attrName>style.visibility</p:attrName>
                                        </p:attrNameLst>
                                      </p:cBhvr>
                                      <p:to>
                                        <p:strVal val="visible"/>
                                      </p:to>
                                    </p:set>
                                    <p:animEffect transition="in" filter="wipe(left)">
                                      <p:cBhvr>
                                        <p:cTn id="27" dur="500"/>
                                        <p:tgtEl>
                                          <p:spTgt spid="10240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autoUpdateAnimBg="0"/>
      <p:bldP spid="102403" grpId="0" build="p" autoUpdateAnimBg="0"/>
      <p:bldP spid="102404" grpId="0" build="p"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2"/>
          <p:cNvSpPr txBox="1">
            <a:spLocks noChangeArrowheads="1"/>
          </p:cNvSpPr>
          <p:nvPr/>
        </p:nvSpPr>
        <p:spPr bwMode="auto">
          <a:xfrm>
            <a:off x="590550" y="1611313"/>
            <a:ext cx="140811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t>谐振时</a:t>
            </a:r>
          </a:p>
        </p:txBody>
      </p:sp>
      <p:sp>
        <p:nvSpPr>
          <p:cNvPr id="103427" name="Text Box 3"/>
          <p:cNvSpPr txBox="1">
            <a:spLocks noChangeArrowheads="1"/>
          </p:cNvSpPr>
          <p:nvPr/>
        </p:nvSpPr>
        <p:spPr bwMode="auto">
          <a:xfrm>
            <a:off x="247650" y="238125"/>
            <a:ext cx="38560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solidFill>
                  <a:srgbClr val="0000FF"/>
                </a:solidFill>
              </a:rPr>
              <a:t>㈠、串联谐振的条件</a:t>
            </a:r>
          </a:p>
        </p:txBody>
      </p:sp>
      <p:sp>
        <p:nvSpPr>
          <p:cNvPr id="103428" name="Text Box 4"/>
          <p:cNvSpPr txBox="1">
            <a:spLocks noChangeArrowheads="1"/>
          </p:cNvSpPr>
          <p:nvPr/>
        </p:nvSpPr>
        <p:spPr bwMode="auto">
          <a:xfrm>
            <a:off x="557213" y="1066800"/>
            <a:ext cx="5157787"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3200">
                <a:solidFill>
                  <a:schemeClr val="accent2"/>
                </a:solidFill>
                <a:ea typeface="宋体" panose="02010600030101010101" pitchFamily="2" charset="-122"/>
              </a:rPr>
              <a:t>1.   </a:t>
            </a:r>
            <a:r>
              <a:rPr lang="en-US" altLang="zh-CN" sz="3200" i="1">
                <a:solidFill>
                  <a:schemeClr val="accent2"/>
                </a:solidFill>
                <a:ea typeface="宋体" panose="02010600030101010101" pitchFamily="2" charset="-122"/>
              </a:rPr>
              <a:t>L C</a:t>
            </a:r>
            <a:r>
              <a:rPr lang="en-US" altLang="zh-CN" sz="3200">
                <a:solidFill>
                  <a:schemeClr val="accent2"/>
                </a:solidFill>
                <a:ea typeface="宋体" panose="02010600030101010101" pitchFamily="2" charset="-122"/>
              </a:rPr>
              <a:t> </a:t>
            </a:r>
            <a:r>
              <a:rPr lang="zh-CN" altLang="en-US" sz="3200">
                <a:solidFill>
                  <a:schemeClr val="accent2"/>
                </a:solidFill>
              </a:rPr>
              <a:t>不变，改变</a:t>
            </a:r>
            <a:r>
              <a:rPr lang="zh-CN" altLang="en-US" sz="3200">
                <a:solidFill>
                  <a:schemeClr val="accent2"/>
                </a:solidFill>
                <a:ea typeface="宋体" panose="02010600030101010101" pitchFamily="2" charset="-122"/>
              </a:rPr>
              <a:t> </a:t>
            </a:r>
            <a:r>
              <a:rPr lang="en-US" altLang="zh-CN" sz="3200" i="1">
                <a:solidFill>
                  <a:schemeClr val="accent2"/>
                </a:solidFill>
                <a:latin typeface="Symbol" panose="05050102010706020507" pitchFamily="18" charset="2"/>
                <a:ea typeface="宋体" panose="02010600030101010101" pitchFamily="2" charset="-122"/>
              </a:rPr>
              <a:t>w</a:t>
            </a:r>
            <a:endParaRPr lang="en-US" altLang="zh-CN" sz="3200" i="1">
              <a:solidFill>
                <a:schemeClr val="accent2"/>
              </a:solidFill>
              <a:ea typeface="宋体" panose="02010600030101010101" pitchFamily="2" charset="-122"/>
            </a:endParaRPr>
          </a:p>
        </p:txBody>
      </p:sp>
      <p:sp>
        <p:nvSpPr>
          <p:cNvPr id="103429" name="Rectangle 5"/>
          <p:cNvSpPr>
            <a:spLocks noChangeArrowheads="1"/>
          </p:cNvSpPr>
          <p:nvPr/>
        </p:nvSpPr>
        <p:spPr bwMode="auto">
          <a:xfrm>
            <a:off x="590550" y="5191125"/>
            <a:ext cx="78787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666750">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r>
              <a:rPr lang="en-US" altLang="zh-CN" sz="3200">
                <a:solidFill>
                  <a:schemeClr val="accent2"/>
                </a:solidFill>
              </a:rPr>
              <a:t>2. </a:t>
            </a:r>
            <a:r>
              <a:rPr lang="zh-CN" altLang="en-US" sz="3200">
                <a:solidFill>
                  <a:schemeClr val="accent2"/>
                </a:solidFill>
                <a:ea typeface="仿宋_GB2312" pitchFamily="49" charset="-122"/>
              </a:rPr>
              <a:t>电源频率不变，改变</a:t>
            </a:r>
            <a:r>
              <a:rPr lang="zh-CN" altLang="en-US" sz="3200">
                <a:solidFill>
                  <a:schemeClr val="accent2"/>
                </a:solidFill>
              </a:rPr>
              <a:t> </a:t>
            </a:r>
            <a:r>
              <a:rPr lang="en-US" altLang="zh-CN" sz="3200" i="1">
                <a:solidFill>
                  <a:schemeClr val="accent2"/>
                </a:solidFill>
              </a:rPr>
              <a:t>L </a:t>
            </a:r>
            <a:r>
              <a:rPr lang="zh-CN" altLang="en-US" sz="3200">
                <a:solidFill>
                  <a:schemeClr val="accent2"/>
                </a:solidFill>
                <a:ea typeface="仿宋_GB2312" pitchFamily="49" charset="-122"/>
              </a:rPr>
              <a:t>或</a:t>
            </a:r>
            <a:r>
              <a:rPr lang="zh-CN" altLang="en-US" sz="3200">
                <a:solidFill>
                  <a:schemeClr val="accent2"/>
                </a:solidFill>
              </a:rPr>
              <a:t> </a:t>
            </a:r>
            <a:r>
              <a:rPr lang="en-US" altLang="zh-CN" sz="3200" i="1">
                <a:solidFill>
                  <a:schemeClr val="accent2"/>
                </a:solidFill>
              </a:rPr>
              <a:t>C </a:t>
            </a:r>
            <a:r>
              <a:rPr lang="en-US" altLang="zh-CN" sz="3200">
                <a:solidFill>
                  <a:schemeClr val="accent2"/>
                </a:solidFill>
              </a:rPr>
              <a:t>( </a:t>
            </a:r>
            <a:r>
              <a:rPr lang="zh-CN" altLang="en-US" sz="3200">
                <a:solidFill>
                  <a:schemeClr val="accent2"/>
                </a:solidFill>
                <a:ea typeface="仿宋_GB2312" pitchFamily="49" charset="-122"/>
              </a:rPr>
              <a:t>常改变</a:t>
            </a:r>
            <a:r>
              <a:rPr lang="en-US" altLang="zh-CN" sz="3200" i="1">
                <a:solidFill>
                  <a:schemeClr val="accent2"/>
                </a:solidFill>
              </a:rPr>
              <a:t>C </a:t>
            </a:r>
            <a:r>
              <a:rPr lang="en-US" altLang="zh-CN" sz="3200">
                <a:solidFill>
                  <a:schemeClr val="accent2"/>
                </a:solidFill>
              </a:rPr>
              <a:t>)</a:t>
            </a:r>
            <a:r>
              <a:rPr lang="zh-CN" altLang="en-US" sz="3200">
                <a:solidFill>
                  <a:schemeClr val="accent2"/>
                </a:solidFill>
              </a:rPr>
              <a:t>，</a:t>
            </a:r>
            <a:r>
              <a:rPr lang="zh-CN" altLang="en-US" sz="3200">
                <a:solidFill>
                  <a:schemeClr val="accent2"/>
                </a:solidFill>
                <a:ea typeface="仿宋_GB2312" pitchFamily="49" charset="-122"/>
              </a:rPr>
              <a:t>使</a:t>
            </a:r>
            <a:r>
              <a:rPr lang="zh-CN" altLang="en-US" sz="3200">
                <a:solidFill>
                  <a:schemeClr val="accent2"/>
                </a:solidFill>
              </a:rPr>
              <a:t> </a:t>
            </a:r>
            <a:r>
              <a:rPr lang="en-US" altLang="zh-CN" sz="3200" i="1">
                <a:solidFill>
                  <a:schemeClr val="accent2"/>
                </a:solidFill>
              </a:rPr>
              <a:t>X</a:t>
            </a:r>
            <a:r>
              <a:rPr lang="en-US" altLang="zh-CN" sz="3200" i="1" baseline="-25000">
                <a:solidFill>
                  <a:schemeClr val="accent2"/>
                </a:solidFill>
              </a:rPr>
              <a:t>L</a:t>
            </a:r>
            <a:r>
              <a:rPr lang="en-US" altLang="zh-CN" sz="3200">
                <a:solidFill>
                  <a:schemeClr val="accent2"/>
                </a:solidFill>
              </a:rPr>
              <a:t>=|</a:t>
            </a:r>
            <a:r>
              <a:rPr lang="en-US" altLang="zh-CN" sz="3200" i="1">
                <a:solidFill>
                  <a:schemeClr val="accent2"/>
                </a:solidFill>
              </a:rPr>
              <a:t>X</a:t>
            </a:r>
            <a:r>
              <a:rPr lang="en-US" altLang="zh-CN" sz="3200" i="1" baseline="-25000">
                <a:solidFill>
                  <a:schemeClr val="accent2"/>
                </a:solidFill>
              </a:rPr>
              <a:t>C</a:t>
            </a:r>
            <a:r>
              <a:rPr lang="en-US" altLang="zh-CN" sz="3200">
                <a:solidFill>
                  <a:schemeClr val="accent2"/>
                </a:solidFill>
              </a:rPr>
              <a:t>|</a:t>
            </a:r>
            <a:r>
              <a:rPr lang="en-US" altLang="zh-CN" sz="3200" i="1">
                <a:solidFill>
                  <a:schemeClr val="accent2"/>
                </a:solidFill>
              </a:rPr>
              <a:t> </a:t>
            </a:r>
            <a:r>
              <a:rPr lang="zh-CN" altLang="en-US" sz="3200">
                <a:solidFill>
                  <a:schemeClr val="accent2"/>
                </a:solidFill>
              </a:rPr>
              <a:t>。</a:t>
            </a:r>
          </a:p>
        </p:txBody>
      </p:sp>
      <p:sp>
        <p:nvSpPr>
          <p:cNvPr id="103430" name="Rectangle 6"/>
          <p:cNvSpPr>
            <a:spLocks noChangeArrowheads="1"/>
          </p:cNvSpPr>
          <p:nvPr/>
        </p:nvSpPr>
        <p:spPr bwMode="auto">
          <a:xfrm>
            <a:off x="1905000" y="2932113"/>
            <a:ext cx="72707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t>谐振角频率</a:t>
            </a:r>
            <a:r>
              <a:rPr lang="zh-CN" altLang="en-US" sz="3200">
                <a:ea typeface="宋体" panose="02010600030101010101" pitchFamily="2" charset="-122"/>
              </a:rPr>
              <a:t> </a:t>
            </a:r>
            <a:r>
              <a:rPr lang="en-US" altLang="zh-CN" sz="3200">
                <a:ea typeface="宋体" panose="02010600030101010101" pitchFamily="2" charset="-122"/>
              </a:rPr>
              <a:t>(</a:t>
            </a:r>
            <a:r>
              <a:rPr lang="en-US" altLang="zh-CN" sz="3200" i="1">
                <a:solidFill>
                  <a:srgbClr val="0000FF"/>
                </a:solidFill>
                <a:ea typeface="宋体" panose="02010600030101010101" pitchFamily="2" charset="-122"/>
              </a:rPr>
              <a:t>resonant angular frequency</a:t>
            </a:r>
            <a:r>
              <a:rPr lang="en-US" altLang="zh-CN" sz="3200">
                <a:ea typeface="宋体" panose="02010600030101010101" pitchFamily="2" charset="-122"/>
              </a:rPr>
              <a:t>)</a:t>
            </a:r>
          </a:p>
        </p:txBody>
      </p:sp>
      <p:graphicFrame>
        <p:nvGraphicFramePr>
          <p:cNvPr id="103431" name="Object 7"/>
          <p:cNvGraphicFramePr>
            <a:graphicFrameLocks noChangeAspect="1"/>
          </p:cNvGraphicFramePr>
          <p:nvPr/>
        </p:nvGraphicFramePr>
        <p:xfrm>
          <a:off x="228600" y="2667000"/>
          <a:ext cx="1600200" cy="868363"/>
        </p:xfrm>
        <a:graphic>
          <a:graphicData uri="http://schemas.openxmlformats.org/presentationml/2006/ole">
            <mc:AlternateContent xmlns:mc="http://schemas.openxmlformats.org/markup-compatibility/2006">
              <mc:Choice xmlns:v="urn:schemas-microsoft-com:vml" Requires="v">
                <p:oleObj spid="_x0000_s103461" r:id="rId3" imgW="723903" imgH="393846" progId="Equation.3">
                  <p:embed/>
                </p:oleObj>
              </mc:Choice>
              <mc:Fallback>
                <p:oleObj r:id="rId3" imgW="723903" imgH="393846"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667000"/>
                        <a:ext cx="1600200" cy="868363"/>
                      </a:xfrm>
                      <a:prstGeom prst="rect">
                        <a:avLst/>
                      </a:prstGeom>
                      <a:solidFill>
                        <a:srgbClr val="FFFF00"/>
                      </a:solidFill>
                      <a:ln>
                        <a:noFill/>
                      </a:ln>
                      <a:effectLst>
                        <a:prstShdw prst="shdw17" dist="17961" dir="2700000">
                          <a:srgbClr val="FFFF00">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3432" name="Rectangle 8"/>
          <p:cNvSpPr>
            <a:spLocks noChangeArrowheads="1"/>
          </p:cNvSpPr>
          <p:nvPr/>
        </p:nvSpPr>
        <p:spPr bwMode="auto">
          <a:xfrm>
            <a:off x="2667000" y="3949700"/>
            <a:ext cx="60388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t>谐振频率</a:t>
            </a:r>
            <a:r>
              <a:rPr lang="zh-CN" altLang="en-US" sz="3200">
                <a:ea typeface="宋体" panose="02010600030101010101" pitchFamily="2" charset="-122"/>
              </a:rPr>
              <a:t> </a:t>
            </a:r>
            <a:r>
              <a:rPr lang="en-US" altLang="zh-CN" sz="3200">
                <a:ea typeface="宋体" panose="02010600030101010101" pitchFamily="2" charset="-122"/>
              </a:rPr>
              <a:t>(</a:t>
            </a:r>
            <a:r>
              <a:rPr lang="en-US" altLang="zh-CN" sz="3200" i="1">
                <a:solidFill>
                  <a:srgbClr val="0000FF"/>
                </a:solidFill>
                <a:ea typeface="宋体" panose="02010600030101010101" pitchFamily="2" charset="-122"/>
              </a:rPr>
              <a:t>resonant  frequency</a:t>
            </a:r>
            <a:r>
              <a:rPr lang="en-US" altLang="zh-CN" sz="3200">
                <a:ea typeface="宋体" panose="02010600030101010101" pitchFamily="2" charset="-122"/>
              </a:rPr>
              <a:t>)     </a:t>
            </a:r>
          </a:p>
        </p:txBody>
      </p:sp>
      <p:graphicFrame>
        <p:nvGraphicFramePr>
          <p:cNvPr id="103433" name="Object 9"/>
          <p:cNvGraphicFramePr>
            <a:graphicFrameLocks noChangeAspect="1"/>
          </p:cNvGraphicFramePr>
          <p:nvPr/>
        </p:nvGraphicFramePr>
        <p:xfrm>
          <a:off x="228600" y="3886200"/>
          <a:ext cx="2209800" cy="960438"/>
        </p:xfrm>
        <a:graphic>
          <a:graphicData uri="http://schemas.openxmlformats.org/presentationml/2006/ole">
            <mc:AlternateContent xmlns:mc="http://schemas.openxmlformats.org/markup-compatibility/2006">
              <mc:Choice xmlns:v="urn:schemas-microsoft-com:vml" Requires="v">
                <p:oleObj spid="_x0000_s103462" r:id="rId5" imgW="901626" imgH="393846" progId="Equation.3">
                  <p:embed/>
                </p:oleObj>
              </mc:Choice>
              <mc:Fallback>
                <p:oleObj r:id="rId5" imgW="901626" imgH="393846"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3886200"/>
                        <a:ext cx="2209800" cy="960438"/>
                      </a:xfrm>
                      <a:prstGeom prst="rect">
                        <a:avLst/>
                      </a:prstGeom>
                      <a:solidFill>
                        <a:srgbClr val="FFFF00"/>
                      </a:solidFill>
                      <a:ln>
                        <a:noFill/>
                      </a:ln>
                      <a:effectLst>
                        <a:prstShdw prst="shdw17" dist="17961" dir="2700000">
                          <a:srgbClr val="FFFF00">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3434" name="Object 10"/>
          <p:cNvGraphicFramePr>
            <a:graphicFrameLocks noChangeAspect="1"/>
          </p:cNvGraphicFramePr>
          <p:nvPr/>
        </p:nvGraphicFramePr>
        <p:xfrm>
          <a:off x="1951038" y="1638300"/>
          <a:ext cx="1590675" cy="893763"/>
        </p:xfrm>
        <a:graphic>
          <a:graphicData uri="http://schemas.openxmlformats.org/presentationml/2006/ole">
            <mc:AlternateContent xmlns:mc="http://schemas.openxmlformats.org/markup-compatibility/2006">
              <mc:Choice xmlns:v="urn:schemas-microsoft-com:vml" Requires="v">
                <p:oleObj spid="_x0000_s103463" r:id="rId7" imgW="787375" imgH="444624" progId="Equation.3">
                  <p:embed/>
                </p:oleObj>
              </mc:Choice>
              <mc:Fallback>
                <p:oleObj r:id="rId7" imgW="787375" imgH="444624"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51038" y="1638300"/>
                        <a:ext cx="1590675" cy="893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3435" name="Group 11"/>
          <p:cNvGrpSpPr>
            <a:grpSpLocks/>
          </p:cNvGrpSpPr>
          <p:nvPr/>
        </p:nvGrpSpPr>
        <p:grpSpPr bwMode="auto">
          <a:xfrm>
            <a:off x="6070600" y="207963"/>
            <a:ext cx="2884488" cy="2541587"/>
            <a:chOff x="0" y="0"/>
            <a:chExt cx="1817" cy="1601"/>
          </a:xfrm>
        </p:grpSpPr>
        <p:grpSp>
          <p:nvGrpSpPr>
            <p:cNvPr id="103436" name="Group 12"/>
            <p:cNvGrpSpPr>
              <a:grpSpLocks/>
            </p:cNvGrpSpPr>
            <p:nvPr/>
          </p:nvGrpSpPr>
          <p:grpSpPr bwMode="auto">
            <a:xfrm>
              <a:off x="992" y="1295"/>
              <a:ext cx="258" cy="91"/>
              <a:chOff x="0" y="0"/>
              <a:chExt cx="174" cy="93"/>
            </a:xfrm>
          </p:grpSpPr>
          <p:sp>
            <p:nvSpPr>
              <p:cNvPr id="103437" name="Line 13"/>
              <p:cNvSpPr>
                <a:spLocks noChangeShapeType="1"/>
              </p:cNvSpPr>
              <p:nvPr/>
            </p:nvSpPr>
            <p:spPr bwMode="auto">
              <a:xfrm>
                <a:off x="0" y="0"/>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3438" name="Line 14"/>
              <p:cNvSpPr>
                <a:spLocks noChangeShapeType="1"/>
              </p:cNvSpPr>
              <p:nvPr/>
            </p:nvSpPr>
            <p:spPr bwMode="auto">
              <a:xfrm>
                <a:off x="0" y="92"/>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03439" name="Line 15"/>
            <p:cNvSpPr>
              <a:spLocks noChangeShapeType="1"/>
            </p:cNvSpPr>
            <p:nvPr/>
          </p:nvSpPr>
          <p:spPr bwMode="auto">
            <a:xfrm>
              <a:off x="1123" y="1097"/>
              <a:ext cx="1" cy="20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440" name="Line 16"/>
            <p:cNvSpPr>
              <a:spLocks noChangeShapeType="1"/>
            </p:cNvSpPr>
            <p:nvPr/>
          </p:nvSpPr>
          <p:spPr bwMode="auto">
            <a:xfrm>
              <a:off x="1124" y="1385"/>
              <a:ext cx="0" cy="19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441" name="Line 17"/>
            <p:cNvSpPr>
              <a:spLocks noChangeShapeType="1"/>
            </p:cNvSpPr>
            <p:nvPr/>
          </p:nvSpPr>
          <p:spPr bwMode="auto">
            <a:xfrm>
              <a:off x="152" y="1571"/>
              <a:ext cx="9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442" name="Line 18"/>
            <p:cNvSpPr>
              <a:spLocks noChangeShapeType="1"/>
            </p:cNvSpPr>
            <p:nvPr/>
          </p:nvSpPr>
          <p:spPr bwMode="auto">
            <a:xfrm>
              <a:off x="152" y="527"/>
              <a:ext cx="3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443" name="Line 19"/>
            <p:cNvSpPr>
              <a:spLocks noChangeShapeType="1"/>
            </p:cNvSpPr>
            <p:nvPr/>
          </p:nvSpPr>
          <p:spPr bwMode="auto">
            <a:xfrm flipV="1">
              <a:off x="1124" y="521"/>
              <a:ext cx="0" cy="19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3444" name="Object 20"/>
            <p:cNvGraphicFramePr>
              <a:graphicFrameLocks noChangeAspect="1"/>
            </p:cNvGraphicFramePr>
            <p:nvPr/>
          </p:nvGraphicFramePr>
          <p:xfrm>
            <a:off x="152" y="0"/>
            <a:ext cx="159" cy="419"/>
          </p:xfrm>
          <a:graphic>
            <a:graphicData uri="http://schemas.openxmlformats.org/presentationml/2006/ole">
              <mc:AlternateContent xmlns:mc="http://schemas.openxmlformats.org/markup-compatibility/2006">
                <mc:Choice xmlns:v="urn:schemas-microsoft-com:vml" Requires="v">
                  <p:oleObj spid="_x0000_s103464" r:id="rId9" imgW="127042" imgH="329802" progId="Equation.3">
                    <p:embed/>
                  </p:oleObj>
                </mc:Choice>
                <mc:Fallback>
                  <p:oleObj r:id="rId9" imgW="127042" imgH="329802" progId="Equation.3">
                    <p:embed/>
                    <p:pic>
                      <p:nvPicPr>
                        <p:cNvPr id="0" name="Object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2" y="0"/>
                          <a:ext cx="159" cy="4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3445" name="Text Box 21"/>
            <p:cNvSpPr txBox="1">
              <a:spLocks noChangeArrowheads="1"/>
            </p:cNvSpPr>
            <p:nvPr/>
          </p:nvSpPr>
          <p:spPr bwMode="auto">
            <a:xfrm>
              <a:off x="524" y="129"/>
              <a:ext cx="28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a:ea typeface="宋体" panose="02010600030101010101" pitchFamily="2" charset="-122"/>
                </a:rPr>
                <a:t>R</a:t>
              </a:r>
            </a:p>
          </p:txBody>
        </p:sp>
        <p:sp>
          <p:nvSpPr>
            <p:cNvPr id="103446" name="Text Box 22"/>
            <p:cNvSpPr txBox="1">
              <a:spLocks noChangeArrowheads="1"/>
            </p:cNvSpPr>
            <p:nvPr/>
          </p:nvSpPr>
          <p:spPr bwMode="auto">
            <a:xfrm>
              <a:off x="1220" y="656"/>
              <a:ext cx="59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a:ea typeface="宋体" panose="02010600030101010101" pitchFamily="2" charset="-122"/>
                </a:rPr>
                <a:t>j</a:t>
              </a:r>
              <a:r>
                <a:rPr lang="en-US" altLang="zh-CN" sz="3200" i="1">
                  <a:ea typeface="宋体" panose="02010600030101010101" pitchFamily="2" charset="-122"/>
                </a:rPr>
                <a:t> L</a:t>
              </a:r>
            </a:p>
          </p:txBody>
        </p:sp>
        <p:sp>
          <p:nvSpPr>
            <p:cNvPr id="103447" name="Line 23"/>
            <p:cNvSpPr>
              <a:spLocks noChangeShapeType="1"/>
            </p:cNvSpPr>
            <p:nvPr/>
          </p:nvSpPr>
          <p:spPr bwMode="auto">
            <a:xfrm>
              <a:off x="788" y="521"/>
              <a:ext cx="336" cy="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448" name="Line 24"/>
            <p:cNvSpPr>
              <a:spLocks noChangeShapeType="1"/>
            </p:cNvSpPr>
            <p:nvPr/>
          </p:nvSpPr>
          <p:spPr bwMode="auto">
            <a:xfrm>
              <a:off x="116" y="433"/>
              <a:ext cx="288" cy="0"/>
            </a:xfrm>
            <a:prstGeom prst="line">
              <a:avLst/>
            </a:prstGeom>
            <a:noFill/>
            <a:ln w="19050">
              <a:solidFill>
                <a:srgbClr val="FF33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449" name="Text Box 25"/>
            <p:cNvSpPr txBox="1">
              <a:spLocks noChangeArrowheads="1"/>
            </p:cNvSpPr>
            <p:nvPr/>
          </p:nvSpPr>
          <p:spPr bwMode="auto">
            <a:xfrm>
              <a:off x="10" y="483"/>
              <a:ext cx="262"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a:ea typeface="宋体" panose="02010600030101010101" pitchFamily="2" charset="-122"/>
                </a:rPr>
                <a:t>+</a:t>
              </a:r>
            </a:p>
          </p:txBody>
        </p:sp>
        <p:sp>
          <p:nvSpPr>
            <p:cNvPr id="103450" name="Text Box 26"/>
            <p:cNvSpPr txBox="1">
              <a:spLocks noChangeArrowheads="1"/>
            </p:cNvSpPr>
            <p:nvPr/>
          </p:nvSpPr>
          <p:spPr bwMode="auto">
            <a:xfrm>
              <a:off x="0" y="1099"/>
              <a:ext cx="24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a:ea typeface="宋体" panose="02010600030101010101" pitchFamily="2" charset="-122"/>
                </a:rPr>
                <a:t>_</a:t>
              </a:r>
            </a:p>
          </p:txBody>
        </p:sp>
        <p:grpSp>
          <p:nvGrpSpPr>
            <p:cNvPr id="103451" name="Group 27"/>
            <p:cNvGrpSpPr>
              <a:grpSpLocks/>
            </p:cNvGrpSpPr>
            <p:nvPr/>
          </p:nvGrpSpPr>
          <p:grpSpPr bwMode="auto">
            <a:xfrm rot="5400000">
              <a:off x="962" y="879"/>
              <a:ext cx="379" cy="57"/>
              <a:chOff x="0" y="0"/>
              <a:chExt cx="379" cy="45"/>
            </a:xfrm>
          </p:grpSpPr>
          <p:sp>
            <p:nvSpPr>
              <p:cNvPr id="103452" name="Arc 28"/>
              <p:cNvSpPr>
                <a:spLocks/>
              </p:cNvSpPr>
              <p:nvPr/>
            </p:nvSpPr>
            <p:spPr bwMode="auto">
              <a:xfrm rot="5400000" flipH="1" flipV="1">
                <a:off x="23"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453" name="Arc 29"/>
              <p:cNvSpPr>
                <a:spLocks/>
              </p:cNvSpPr>
              <p:nvPr/>
            </p:nvSpPr>
            <p:spPr bwMode="auto">
              <a:xfrm rot="5400000" flipH="1" flipV="1">
                <a:off x="118"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454" name="Arc 30"/>
              <p:cNvSpPr>
                <a:spLocks/>
              </p:cNvSpPr>
              <p:nvPr/>
            </p:nvSpPr>
            <p:spPr bwMode="auto">
              <a:xfrm rot="5400000" flipH="1" flipV="1">
                <a:off x="214"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455" name="Arc 31"/>
              <p:cNvSpPr>
                <a:spLocks/>
              </p:cNvSpPr>
              <p:nvPr/>
            </p:nvSpPr>
            <p:spPr bwMode="auto">
              <a:xfrm rot="5400000" flipH="1" flipV="1">
                <a:off x="310"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3456" name="Oval 32"/>
            <p:cNvSpPr>
              <a:spLocks noChangeArrowheads="1"/>
            </p:cNvSpPr>
            <p:nvPr/>
          </p:nvSpPr>
          <p:spPr bwMode="auto">
            <a:xfrm>
              <a:off x="104" y="1541"/>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457" name="Oval 33"/>
            <p:cNvSpPr>
              <a:spLocks noChangeArrowheads="1"/>
            </p:cNvSpPr>
            <p:nvPr/>
          </p:nvSpPr>
          <p:spPr bwMode="auto">
            <a:xfrm>
              <a:off x="104" y="497"/>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458" name="Rectangle 34"/>
            <p:cNvSpPr>
              <a:spLocks noChangeArrowheads="1"/>
            </p:cNvSpPr>
            <p:nvPr/>
          </p:nvSpPr>
          <p:spPr bwMode="auto">
            <a:xfrm>
              <a:off x="500" y="475"/>
              <a:ext cx="295" cy="113"/>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3459" name="Object 35"/>
            <p:cNvGraphicFramePr>
              <a:graphicFrameLocks noChangeAspect="1"/>
            </p:cNvGraphicFramePr>
            <p:nvPr/>
          </p:nvGraphicFramePr>
          <p:xfrm>
            <a:off x="1258" y="1077"/>
            <a:ext cx="448" cy="524"/>
          </p:xfrm>
          <a:graphic>
            <a:graphicData uri="http://schemas.openxmlformats.org/presentationml/2006/ole">
              <mc:AlternateContent xmlns:mc="http://schemas.openxmlformats.org/markup-compatibility/2006">
                <mc:Choice xmlns:v="urn:schemas-microsoft-com:vml" Requires="v">
                  <p:oleObj spid="_x0000_s103465" r:id="rId11" imgW="368457" imgH="431930" progId="Equation.3">
                    <p:embed/>
                  </p:oleObj>
                </mc:Choice>
                <mc:Fallback>
                  <p:oleObj r:id="rId11" imgW="368457" imgH="431930" progId="Equation.3">
                    <p:embed/>
                    <p:pic>
                      <p:nvPicPr>
                        <p:cNvPr id="0" name="Object 3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58" y="1077"/>
                          <a:ext cx="448" cy="5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3460" name="Object 36"/>
            <p:cNvGraphicFramePr>
              <a:graphicFrameLocks noChangeAspect="1"/>
            </p:cNvGraphicFramePr>
            <p:nvPr/>
          </p:nvGraphicFramePr>
          <p:xfrm>
            <a:off x="16" y="779"/>
            <a:ext cx="207" cy="433"/>
          </p:xfrm>
          <a:graphic>
            <a:graphicData uri="http://schemas.openxmlformats.org/presentationml/2006/ole">
              <mc:AlternateContent xmlns:mc="http://schemas.openxmlformats.org/markup-compatibility/2006">
                <mc:Choice xmlns:v="urn:schemas-microsoft-com:vml" Requires="v">
                  <p:oleObj spid="_x0000_s103466" r:id="rId13" imgW="165202" imgH="342771" progId="Equation.3">
                    <p:embed/>
                  </p:oleObj>
                </mc:Choice>
                <mc:Fallback>
                  <p:oleObj r:id="rId13" imgW="165202" imgH="342771" progId="Equation.3">
                    <p:embed/>
                    <p:pic>
                      <p:nvPicPr>
                        <p:cNvPr id="0" name="Object 3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 y="779"/>
                          <a:ext cx="207" cy="4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3427"/>
                                        </p:tgtEl>
                                        <p:attrNameLst>
                                          <p:attrName>style.visibility</p:attrName>
                                        </p:attrNameLst>
                                      </p:cBhvr>
                                      <p:to>
                                        <p:strVal val="visible"/>
                                      </p:to>
                                    </p:set>
                                    <p:animEffect transition="in" filter="wipe(up)">
                                      <p:cBhvr>
                                        <p:cTn id="7" dur="500"/>
                                        <p:tgtEl>
                                          <p:spTgt spid="103427"/>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103435"/>
                                        </p:tgtEl>
                                        <p:attrNameLst>
                                          <p:attrName>style.visibility</p:attrName>
                                        </p:attrNameLst>
                                      </p:cBhvr>
                                      <p:to>
                                        <p:strVal val="visible"/>
                                      </p:to>
                                    </p:set>
                                    <p:animEffect transition="in" filter="blinds(horizontal)">
                                      <p:cBhvr>
                                        <p:cTn id="11" dur="500"/>
                                        <p:tgtEl>
                                          <p:spTgt spid="10343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03428"/>
                                        </p:tgtEl>
                                        <p:attrNameLst>
                                          <p:attrName>style.visibility</p:attrName>
                                        </p:attrNameLst>
                                      </p:cBhvr>
                                      <p:to>
                                        <p:strVal val="visible"/>
                                      </p:to>
                                    </p:set>
                                    <p:animEffect transition="in" filter="wipe(up)">
                                      <p:cBhvr>
                                        <p:cTn id="16" dur="500"/>
                                        <p:tgtEl>
                                          <p:spTgt spid="1034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03426"/>
                                        </p:tgtEl>
                                        <p:attrNameLst>
                                          <p:attrName>style.visibility</p:attrName>
                                        </p:attrNameLst>
                                      </p:cBhvr>
                                      <p:to>
                                        <p:strVal val="visible"/>
                                      </p:to>
                                    </p:set>
                                    <p:anim calcmode="lin" valueType="num">
                                      <p:cBhvr additive="base">
                                        <p:cTn id="21" dur="500" fill="hold"/>
                                        <p:tgtEl>
                                          <p:spTgt spid="103426"/>
                                        </p:tgtEl>
                                        <p:attrNameLst>
                                          <p:attrName>ppt_x</p:attrName>
                                        </p:attrNameLst>
                                      </p:cBhvr>
                                      <p:tavLst>
                                        <p:tav tm="0">
                                          <p:val>
                                            <p:strVal val="0-#ppt_w/2"/>
                                          </p:val>
                                        </p:tav>
                                        <p:tav tm="100000">
                                          <p:val>
                                            <p:strVal val="#ppt_x"/>
                                          </p:val>
                                        </p:tav>
                                      </p:tavLst>
                                    </p:anim>
                                    <p:anim calcmode="lin" valueType="num">
                                      <p:cBhvr additive="base">
                                        <p:cTn id="22" dur="500" fill="hold"/>
                                        <p:tgtEl>
                                          <p:spTgt spid="103426"/>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03434"/>
                                        </p:tgtEl>
                                        <p:attrNameLst>
                                          <p:attrName>style.visibility</p:attrName>
                                        </p:attrNameLst>
                                      </p:cBhvr>
                                      <p:to>
                                        <p:strVal val="visible"/>
                                      </p:to>
                                    </p:set>
                                    <p:animEffect transition="in" filter="dissolve">
                                      <p:cBhvr>
                                        <p:cTn id="27" dur="500"/>
                                        <p:tgtEl>
                                          <p:spTgt spid="10343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03431"/>
                                        </p:tgtEl>
                                        <p:attrNameLst>
                                          <p:attrName>style.visibility</p:attrName>
                                        </p:attrNameLst>
                                      </p:cBhvr>
                                      <p:to>
                                        <p:strVal val="visible"/>
                                      </p:to>
                                    </p:set>
                                    <p:animEffect transition="in" filter="blinds(horizontal)">
                                      <p:cBhvr>
                                        <p:cTn id="32" dur="500"/>
                                        <p:tgtEl>
                                          <p:spTgt spid="10343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37" fill="hold" grpId="0" nodeType="clickEffect">
                                  <p:stCondLst>
                                    <p:cond delay="0"/>
                                  </p:stCondLst>
                                  <p:childTnLst>
                                    <p:set>
                                      <p:cBhvr>
                                        <p:cTn id="36" dur="1" fill="hold">
                                          <p:stCondLst>
                                            <p:cond delay="0"/>
                                          </p:stCondLst>
                                        </p:cTn>
                                        <p:tgtEl>
                                          <p:spTgt spid="103430"/>
                                        </p:tgtEl>
                                        <p:attrNameLst>
                                          <p:attrName>style.visibility</p:attrName>
                                        </p:attrNameLst>
                                      </p:cBhvr>
                                      <p:to>
                                        <p:strVal val="visible"/>
                                      </p:to>
                                    </p:set>
                                    <p:animEffect transition="in" filter="barn(outVertical)">
                                      <p:cBhvr>
                                        <p:cTn id="37" dur="500"/>
                                        <p:tgtEl>
                                          <p:spTgt spid="10343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103433"/>
                                        </p:tgtEl>
                                        <p:attrNameLst>
                                          <p:attrName>style.visibility</p:attrName>
                                        </p:attrNameLst>
                                      </p:cBhvr>
                                      <p:to>
                                        <p:strVal val="visible"/>
                                      </p:to>
                                    </p:set>
                                    <p:animEffect transition="in" filter="blinds(horizontal)">
                                      <p:cBhvr>
                                        <p:cTn id="42" dur="500"/>
                                        <p:tgtEl>
                                          <p:spTgt spid="10343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6" presetClass="entr" presetSubtype="37" fill="hold" grpId="0" nodeType="clickEffect">
                                  <p:stCondLst>
                                    <p:cond delay="0"/>
                                  </p:stCondLst>
                                  <p:childTnLst>
                                    <p:set>
                                      <p:cBhvr>
                                        <p:cTn id="46" dur="1" fill="hold">
                                          <p:stCondLst>
                                            <p:cond delay="0"/>
                                          </p:stCondLst>
                                        </p:cTn>
                                        <p:tgtEl>
                                          <p:spTgt spid="103432"/>
                                        </p:tgtEl>
                                        <p:attrNameLst>
                                          <p:attrName>style.visibility</p:attrName>
                                        </p:attrNameLst>
                                      </p:cBhvr>
                                      <p:to>
                                        <p:strVal val="visible"/>
                                      </p:to>
                                    </p:set>
                                    <p:animEffect transition="in" filter="barn(outVertical)">
                                      <p:cBhvr>
                                        <p:cTn id="47" dur="500"/>
                                        <p:tgtEl>
                                          <p:spTgt spid="10343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103429"/>
                                        </p:tgtEl>
                                        <p:attrNameLst>
                                          <p:attrName>style.visibility</p:attrName>
                                        </p:attrNameLst>
                                      </p:cBhvr>
                                      <p:to>
                                        <p:strVal val="visible"/>
                                      </p:to>
                                    </p:set>
                                    <p:animEffect transition="in" filter="wipe(up)">
                                      <p:cBhvr>
                                        <p:cTn id="52" dur="500"/>
                                        <p:tgtEl>
                                          <p:spTgt spid="103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autoUpdateAnimBg="0"/>
      <p:bldP spid="103427" grpId="0" autoUpdateAnimBg="0"/>
      <p:bldP spid="103428" grpId="0" autoUpdateAnimBg="0"/>
      <p:bldP spid="103429" grpId="0" autoUpdateAnimBg="0"/>
      <p:bldP spid="103430" grpId="0" autoUpdateAnimBg="0"/>
      <p:bldP spid="103432" grpId="0" autoUpdateAnimBg="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2"/>
          <p:cNvSpPr txBox="1">
            <a:spLocks noChangeArrowheads="1"/>
          </p:cNvSpPr>
          <p:nvPr/>
        </p:nvSpPr>
        <p:spPr bwMode="auto">
          <a:xfrm>
            <a:off x="685800" y="427038"/>
            <a:ext cx="44704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solidFill>
                  <a:srgbClr val="0000FF"/>
                </a:solidFill>
                <a:latin typeface="仿宋_GB2312" pitchFamily="49" charset="-122"/>
              </a:rPr>
              <a:t>㈡、</a:t>
            </a:r>
            <a:r>
              <a:rPr lang="en-US" altLang="zh-CN" sz="3200" i="1">
                <a:solidFill>
                  <a:srgbClr val="0000FF"/>
                </a:solidFill>
                <a:latin typeface="仿宋_GB2312" pitchFamily="49" charset="-122"/>
              </a:rPr>
              <a:t>RLC</a:t>
            </a:r>
            <a:r>
              <a:rPr lang="zh-CN" altLang="en-US" sz="3200">
                <a:solidFill>
                  <a:srgbClr val="0000FF"/>
                </a:solidFill>
                <a:latin typeface="仿宋_GB2312" pitchFamily="49" charset="-122"/>
              </a:rPr>
              <a:t>串联谐振的特征</a:t>
            </a:r>
          </a:p>
        </p:txBody>
      </p:sp>
      <p:sp>
        <p:nvSpPr>
          <p:cNvPr id="104451" name="Text Box 3"/>
          <p:cNvSpPr txBox="1">
            <a:spLocks noChangeArrowheads="1"/>
          </p:cNvSpPr>
          <p:nvPr/>
        </p:nvSpPr>
        <p:spPr bwMode="auto">
          <a:xfrm>
            <a:off x="3124200" y="1104900"/>
            <a:ext cx="990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3200" i="1">
                <a:ea typeface="宋体" panose="02010600030101010101" pitchFamily="2" charset="-122"/>
              </a:rPr>
              <a:t>Z</a:t>
            </a:r>
            <a:r>
              <a:rPr lang="en-US" altLang="zh-CN" sz="3200">
                <a:ea typeface="宋体" panose="02010600030101010101" pitchFamily="2" charset="-122"/>
              </a:rPr>
              <a:t>=</a:t>
            </a:r>
            <a:r>
              <a:rPr lang="en-US" altLang="zh-CN" sz="3200" i="1">
                <a:ea typeface="宋体" panose="02010600030101010101" pitchFamily="2" charset="-122"/>
              </a:rPr>
              <a:t>R</a:t>
            </a:r>
            <a:endParaRPr lang="en-US" altLang="zh-CN" sz="3200">
              <a:ea typeface="宋体" panose="02010600030101010101" pitchFamily="2" charset="-122"/>
            </a:endParaRPr>
          </a:p>
        </p:txBody>
      </p:sp>
      <p:sp>
        <p:nvSpPr>
          <p:cNvPr id="104452" name="Text Box 4"/>
          <p:cNvSpPr txBox="1">
            <a:spLocks noChangeArrowheads="1"/>
          </p:cNvSpPr>
          <p:nvPr/>
        </p:nvSpPr>
        <p:spPr bwMode="auto">
          <a:xfrm>
            <a:off x="1371600" y="1006475"/>
            <a:ext cx="890588" cy="57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3200" i="1">
                <a:ea typeface="宋体" panose="02010600030101010101" pitchFamily="2" charset="-122"/>
              </a:rPr>
              <a:t>X</a:t>
            </a:r>
            <a:r>
              <a:rPr lang="en-US" altLang="zh-CN" sz="3200">
                <a:ea typeface="宋体" panose="02010600030101010101" pitchFamily="2" charset="-122"/>
              </a:rPr>
              <a:t>=0</a:t>
            </a:r>
          </a:p>
        </p:txBody>
      </p:sp>
      <p:graphicFrame>
        <p:nvGraphicFramePr>
          <p:cNvPr id="104453" name="Object 5"/>
          <p:cNvGraphicFramePr>
            <a:graphicFrameLocks noChangeAspect="1"/>
          </p:cNvGraphicFramePr>
          <p:nvPr/>
        </p:nvGraphicFramePr>
        <p:xfrm>
          <a:off x="4953000" y="1028700"/>
          <a:ext cx="3733800" cy="1471613"/>
        </p:xfrm>
        <a:graphic>
          <a:graphicData uri="http://schemas.openxmlformats.org/presentationml/2006/ole">
            <mc:AlternateContent xmlns:mc="http://schemas.openxmlformats.org/markup-compatibility/2006">
              <mc:Choice xmlns:v="urn:schemas-microsoft-com:vml" Requires="v">
                <p:oleObj spid="_x0000_s104465" r:id="rId3" imgW="1867217" imgH="736917" progId="Equation.3">
                  <p:embed/>
                </p:oleObj>
              </mc:Choice>
              <mc:Fallback>
                <p:oleObj r:id="rId3" imgW="1867217" imgH="736917"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028700"/>
                        <a:ext cx="3733800" cy="1471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4454" name="Text Box 6"/>
          <p:cNvSpPr txBox="1">
            <a:spLocks noChangeArrowheads="1"/>
          </p:cNvSpPr>
          <p:nvPr/>
        </p:nvSpPr>
        <p:spPr bwMode="auto">
          <a:xfrm>
            <a:off x="762000" y="1724025"/>
            <a:ext cx="18161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solidFill>
                  <a:srgbClr val="0000FF"/>
                </a:solidFill>
              </a:rPr>
              <a:t>㈢、参数</a:t>
            </a:r>
          </a:p>
        </p:txBody>
      </p:sp>
      <p:sp>
        <p:nvSpPr>
          <p:cNvPr id="104455" name="Text Box 7"/>
          <p:cNvSpPr txBox="1">
            <a:spLocks noChangeArrowheads="1"/>
          </p:cNvSpPr>
          <p:nvPr/>
        </p:nvSpPr>
        <p:spPr bwMode="auto">
          <a:xfrm>
            <a:off x="838200" y="2416175"/>
            <a:ext cx="68865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a:ea typeface="宋体" panose="02010600030101010101" pitchFamily="2" charset="-122"/>
              </a:rPr>
              <a:t>1.  </a:t>
            </a:r>
            <a:r>
              <a:rPr lang="zh-CN" altLang="en-US" sz="3200"/>
              <a:t>特性阻抗</a:t>
            </a:r>
            <a:r>
              <a:rPr lang="zh-CN" altLang="en-US" sz="3200">
                <a:ea typeface="宋体" panose="02010600030101010101" pitchFamily="2" charset="-122"/>
              </a:rPr>
              <a:t> </a:t>
            </a:r>
            <a:r>
              <a:rPr lang="en-US" altLang="zh-CN" sz="3200">
                <a:ea typeface="宋体" panose="02010600030101010101" pitchFamily="2" charset="-122"/>
              </a:rPr>
              <a:t>(</a:t>
            </a:r>
            <a:r>
              <a:rPr lang="en-US" altLang="zh-CN" sz="3200" i="1">
                <a:solidFill>
                  <a:srgbClr val="0000FF"/>
                </a:solidFill>
                <a:ea typeface="宋体" panose="02010600030101010101" pitchFamily="2" charset="-122"/>
              </a:rPr>
              <a:t>characteristic impedance</a:t>
            </a:r>
            <a:r>
              <a:rPr lang="en-US" altLang="zh-CN" sz="3200">
                <a:ea typeface="宋体" panose="02010600030101010101" pitchFamily="2" charset="-122"/>
              </a:rPr>
              <a:t>)</a:t>
            </a:r>
          </a:p>
        </p:txBody>
      </p:sp>
      <p:sp>
        <p:nvSpPr>
          <p:cNvPr id="104456" name="Rectangle 8"/>
          <p:cNvSpPr>
            <a:spLocks noChangeArrowheads="1"/>
          </p:cNvSpPr>
          <p:nvPr/>
        </p:nvSpPr>
        <p:spPr bwMode="auto">
          <a:xfrm>
            <a:off x="4648200" y="3176588"/>
            <a:ext cx="17208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ea typeface="宋体" panose="02010600030101010101" pitchFamily="2" charset="-122"/>
              </a:rPr>
              <a:t>单位：</a:t>
            </a:r>
          </a:p>
        </p:txBody>
      </p:sp>
      <p:graphicFrame>
        <p:nvGraphicFramePr>
          <p:cNvPr id="104457" name="Object 9"/>
          <p:cNvGraphicFramePr>
            <a:graphicFrameLocks noChangeAspect="1"/>
          </p:cNvGraphicFramePr>
          <p:nvPr/>
        </p:nvGraphicFramePr>
        <p:xfrm>
          <a:off x="1039813" y="3214688"/>
          <a:ext cx="2844800" cy="801687"/>
        </p:xfrm>
        <a:graphic>
          <a:graphicData uri="http://schemas.openxmlformats.org/presentationml/2006/ole">
            <mc:AlternateContent xmlns:mc="http://schemas.openxmlformats.org/markup-compatibility/2006">
              <mc:Choice xmlns:v="urn:schemas-microsoft-com:vml" Requires="v">
                <p:oleObj spid="_x0000_s104466" r:id="rId5" imgW="1434172" imgH="406365" progId="Equation.3">
                  <p:embed/>
                </p:oleObj>
              </mc:Choice>
              <mc:Fallback>
                <p:oleObj r:id="rId5" imgW="1434172" imgH="406365"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9813" y="3214688"/>
                        <a:ext cx="2844800" cy="801687"/>
                      </a:xfrm>
                      <a:prstGeom prst="rect">
                        <a:avLst/>
                      </a:prstGeom>
                      <a:solidFill>
                        <a:srgbClr val="FFFF00"/>
                      </a:solidFill>
                      <a:ln>
                        <a:noFill/>
                      </a:ln>
                      <a:effectLst>
                        <a:prstShdw prst="shdw17" dist="17961" dir="2700000">
                          <a:srgbClr val="FFFF00">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4458" name="Text Box 10"/>
          <p:cNvSpPr txBox="1">
            <a:spLocks noChangeArrowheads="1"/>
          </p:cNvSpPr>
          <p:nvPr/>
        </p:nvSpPr>
        <p:spPr bwMode="auto">
          <a:xfrm>
            <a:off x="838200" y="4092575"/>
            <a:ext cx="473868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a:ea typeface="宋体" panose="02010600030101010101" pitchFamily="2" charset="-122"/>
              </a:rPr>
              <a:t>2. </a:t>
            </a:r>
            <a:r>
              <a:rPr lang="zh-CN" altLang="en-US" sz="3200"/>
              <a:t>品质因数</a:t>
            </a:r>
            <a:r>
              <a:rPr lang="en-US" altLang="zh-CN" sz="3200">
                <a:ea typeface="宋体" panose="02010600030101010101" pitchFamily="2" charset="-122"/>
              </a:rPr>
              <a:t>(</a:t>
            </a:r>
            <a:r>
              <a:rPr lang="en-US" altLang="zh-CN" sz="3200" i="1">
                <a:solidFill>
                  <a:srgbClr val="0000FF"/>
                </a:solidFill>
                <a:ea typeface="宋体" panose="02010600030101010101" pitchFamily="2" charset="-122"/>
              </a:rPr>
              <a:t>quality factor</a:t>
            </a:r>
            <a:r>
              <a:rPr lang="en-US" altLang="zh-CN" sz="3200">
                <a:ea typeface="宋体" panose="02010600030101010101" pitchFamily="2" charset="-122"/>
              </a:rPr>
              <a:t>)</a:t>
            </a:r>
          </a:p>
        </p:txBody>
      </p:sp>
      <p:sp>
        <p:nvSpPr>
          <p:cNvPr id="104459" name="Text Box 11"/>
          <p:cNvSpPr txBox="1">
            <a:spLocks noChangeArrowheads="1"/>
          </p:cNvSpPr>
          <p:nvPr/>
        </p:nvSpPr>
        <p:spPr bwMode="auto">
          <a:xfrm>
            <a:off x="6096000" y="5076825"/>
            <a:ext cx="14081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t>无量纲</a:t>
            </a:r>
          </a:p>
        </p:txBody>
      </p:sp>
      <p:graphicFrame>
        <p:nvGraphicFramePr>
          <p:cNvPr id="104460" name="Object 12"/>
          <p:cNvGraphicFramePr>
            <a:graphicFrameLocks noChangeAspect="1"/>
          </p:cNvGraphicFramePr>
          <p:nvPr/>
        </p:nvGraphicFramePr>
        <p:xfrm>
          <a:off x="1066800" y="4876800"/>
          <a:ext cx="4365625" cy="1009650"/>
        </p:xfrm>
        <a:graphic>
          <a:graphicData uri="http://schemas.openxmlformats.org/presentationml/2006/ole">
            <mc:AlternateContent xmlns:mc="http://schemas.openxmlformats.org/markup-compatibility/2006">
              <mc:Choice xmlns:v="urn:schemas-microsoft-com:vml" Requires="v">
                <p:oleObj spid="_x0000_s104467" r:id="rId7" imgW="2032317" imgH="470217" progId="Equation.3">
                  <p:embed/>
                </p:oleObj>
              </mc:Choice>
              <mc:Fallback>
                <p:oleObj r:id="rId7" imgW="2032317" imgH="470217"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800" y="4876800"/>
                        <a:ext cx="4365625" cy="1009650"/>
                      </a:xfrm>
                      <a:prstGeom prst="rect">
                        <a:avLst/>
                      </a:prstGeom>
                      <a:solidFill>
                        <a:srgbClr val="FFFF00"/>
                      </a:solidFill>
                      <a:ln>
                        <a:noFill/>
                      </a:ln>
                      <a:effectLst>
                        <a:prstShdw prst="shdw17" dist="17961" dir="2700000">
                          <a:srgbClr val="FFFF00">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4461" name="Group 13"/>
          <p:cNvGrpSpPr>
            <a:grpSpLocks/>
          </p:cNvGrpSpPr>
          <p:nvPr/>
        </p:nvGrpSpPr>
        <p:grpSpPr bwMode="auto">
          <a:xfrm>
            <a:off x="6248400" y="3200400"/>
            <a:ext cx="1979613" cy="735013"/>
            <a:chOff x="0" y="0"/>
            <a:chExt cx="1247" cy="463"/>
          </a:xfrm>
        </p:grpSpPr>
        <p:graphicFrame>
          <p:nvGraphicFramePr>
            <p:cNvPr id="104462" name="Object 14"/>
            <p:cNvGraphicFramePr>
              <a:graphicFrameLocks noChangeAspect="1"/>
            </p:cNvGraphicFramePr>
            <p:nvPr/>
          </p:nvGraphicFramePr>
          <p:xfrm>
            <a:off x="192" y="0"/>
            <a:ext cx="853" cy="463"/>
          </p:xfrm>
          <a:graphic>
            <a:graphicData uri="http://schemas.openxmlformats.org/presentationml/2006/ole">
              <mc:AlternateContent xmlns:mc="http://schemas.openxmlformats.org/markup-compatibility/2006">
                <mc:Choice xmlns:v="urn:schemas-microsoft-com:vml" Requires="v">
                  <p:oleObj spid="_x0000_s104468" r:id="rId9" imgW="723903" imgH="393846" progId="Equation.3">
                    <p:embed/>
                  </p:oleObj>
                </mc:Choice>
                <mc:Fallback>
                  <p:oleObj r:id="rId9" imgW="723903" imgH="393846" progId="Equation.3">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2" y="0"/>
                          <a:ext cx="853" cy="463"/>
                        </a:xfrm>
                        <a:prstGeom prst="rect">
                          <a:avLst/>
                        </a:prstGeom>
                        <a:solidFill>
                          <a:srgbClr val="FFFF00"/>
                        </a:solidFill>
                        <a:ln>
                          <a:noFill/>
                        </a:ln>
                        <a:effectLst>
                          <a:prstShdw prst="shdw17" dist="17961" dir="2700000">
                            <a:srgbClr val="FFFF00">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4463" name="Text Box 15"/>
            <p:cNvSpPr txBox="1">
              <a:spLocks noChangeArrowheads="1"/>
            </p:cNvSpPr>
            <p:nvPr/>
          </p:nvSpPr>
          <p:spPr bwMode="auto">
            <a:xfrm>
              <a:off x="0" y="47"/>
              <a:ext cx="201"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a:t>(</a:t>
              </a:r>
            </a:p>
          </p:txBody>
        </p:sp>
        <p:sp>
          <p:nvSpPr>
            <p:cNvPr id="104464" name="Text Box 16"/>
            <p:cNvSpPr txBox="1">
              <a:spLocks noChangeArrowheads="1"/>
            </p:cNvSpPr>
            <p:nvPr/>
          </p:nvSpPr>
          <p:spPr bwMode="auto">
            <a:xfrm>
              <a:off x="1046" y="60"/>
              <a:ext cx="201"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4450"/>
                                        </p:tgtEl>
                                        <p:attrNameLst>
                                          <p:attrName>style.visibility</p:attrName>
                                        </p:attrNameLst>
                                      </p:cBhvr>
                                      <p:to>
                                        <p:strVal val="visible"/>
                                      </p:to>
                                    </p:set>
                                    <p:animEffect transition="in" filter="wipe(up)">
                                      <p:cBhvr>
                                        <p:cTn id="7" dur="500"/>
                                        <p:tgtEl>
                                          <p:spTgt spid="1044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10445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104451"/>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104453"/>
                                        </p:tgtEl>
                                        <p:attrNameLst>
                                          <p:attrName>style.visibility</p:attrName>
                                        </p:attrNameLst>
                                      </p:cBhvr>
                                      <p:to>
                                        <p:strVal val="visible"/>
                                      </p:to>
                                    </p:set>
                                    <p:animEffect transition="in" filter="dissolve">
                                      <p:cBhvr>
                                        <p:cTn id="20" dur="500"/>
                                        <p:tgtEl>
                                          <p:spTgt spid="10445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4454"/>
                                        </p:tgtEl>
                                        <p:attrNameLst>
                                          <p:attrName>style.visibility</p:attrName>
                                        </p:attrNameLst>
                                      </p:cBhvr>
                                      <p:to>
                                        <p:strVal val="visible"/>
                                      </p:to>
                                    </p:set>
                                    <p:anim calcmode="lin" valueType="num">
                                      <p:cBhvr additive="base">
                                        <p:cTn id="25" dur="500" fill="hold"/>
                                        <p:tgtEl>
                                          <p:spTgt spid="104454"/>
                                        </p:tgtEl>
                                        <p:attrNameLst>
                                          <p:attrName>ppt_x</p:attrName>
                                        </p:attrNameLst>
                                      </p:cBhvr>
                                      <p:tavLst>
                                        <p:tav tm="0">
                                          <p:val>
                                            <p:strVal val="0-#ppt_w/2"/>
                                          </p:val>
                                        </p:tav>
                                        <p:tav tm="100000">
                                          <p:val>
                                            <p:strVal val="#ppt_x"/>
                                          </p:val>
                                        </p:tav>
                                      </p:tavLst>
                                    </p:anim>
                                    <p:anim calcmode="lin" valueType="num">
                                      <p:cBhvr additive="base">
                                        <p:cTn id="26" dur="500" fill="hold"/>
                                        <p:tgtEl>
                                          <p:spTgt spid="10445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04455"/>
                                        </p:tgtEl>
                                        <p:attrNameLst>
                                          <p:attrName>style.visibility</p:attrName>
                                        </p:attrNameLst>
                                      </p:cBhvr>
                                      <p:to>
                                        <p:strVal val="visible"/>
                                      </p:to>
                                    </p:set>
                                    <p:anim calcmode="lin" valueType="num">
                                      <p:cBhvr>
                                        <p:cTn id="31" dur="500" fill="hold"/>
                                        <p:tgtEl>
                                          <p:spTgt spid="104455"/>
                                        </p:tgtEl>
                                        <p:attrNameLst>
                                          <p:attrName>ppt_w</p:attrName>
                                        </p:attrNameLst>
                                      </p:cBhvr>
                                      <p:tavLst>
                                        <p:tav tm="0">
                                          <p:val>
                                            <p:fltVal val="0"/>
                                          </p:val>
                                        </p:tav>
                                        <p:tav tm="100000">
                                          <p:val>
                                            <p:strVal val="#ppt_w"/>
                                          </p:val>
                                        </p:tav>
                                      </p:tavLst>
                                    </p:anim>
                                    <p:anim calcmode="lin" valueType="num">
                                      <p:cBhvr>
                                        <p:cTn id="32" dur="500" fill="hold"/>
                                        <p:tgtEl>
                                          <p:spTgt spid="104455"/>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04457"/>
                                        </p:tgtEl>
                                        <p:attrNameLst>
                                          <p:attrName>style.visibility</p:attrName>
                                        </p:attrNameLst>
                                      </p:cBhvr>
                                      <p:to>
                                        <p:strVal val="visible"/>
                                      </p:to>
                                    </p:set>
                                    <p:animEffect transition="in" filter="blinds(horizontal)">
                                      <p:cBhvr>
                                        <p:cTn id="37" dur="500"/>
                                        <p:tgtEl>
                                          <p:spTgt spid="10445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499"/>
                                          </p:stCondLst>
                                        </p:cTn>
                                        <p:tgtEl>
                                          <p:spTgt spid="104456"/>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nodeType="clickEffect">
                                  <p:stCondLst>
                                    <p:cond delay="0"/>
                                  </p:stCondLst>
                                  <p:childTnLst>
                                    <p:set>
                                      <p:cBhvr>
                                        <p:cTn id="45" dur="1" fill="hold">
                                          <p:stCondLst>
                                            <p:cond delay="499"/>
                                          </p:stCondLst>
                                        </p:cTn>
                                        <p:tgtEl>
                                          <p:spTgt spid="104461"/>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04458"/>
                                        </p:tgtEl>
                                        <p:attrNameLst>
                                          <p:attrName>style.visibility</p:attrName>
                                        </p:attrNameLst>
                                      </p:cBhvr>
                                      <p:to>
                                        <p:strVal val="visible"/>
                                      </p:to>
                                    </p:set>
                                    <p:animEffect transition="in" filter="wipe(up)">
                                      <p:cBhvr>
                                        <p:cTn id="50" dur="500"/>
                                        <p:tgtEl>
                                          <p:spTgt spid="10445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ntr" presetSubtype="10" fill="hold" nodeType="clickEffect">
                                  <p:stCondLst>
                                    <p:cond delay="0"/>
                                  </p:stCondLst>
                                  <p:childTnLst>
                                    <p:set>
                                      <p:cBhvr>
                                        <p:cTn id="54" dur="1" fill="hold">
                                          <p:stCondLst>
                                            <p:cond delay="0"/>
                                          </p:stCondLst>
                                        </p:cTn>
                                        <p:tgtEl>
                                          <p:spTgt spid="104460"/>
                                        </p:tgtEl>
                                        <p:attrNameLst>
                                          <p:attrName>style.visibility</p:attrName>
                                        </p:attrNameLst>
                                      </p:cBhvr>
                                      <p:to>
                                        <p:strVal val="visible"/>
                                      </p:to>
                                    </p:set>
                                    <p:animEffect transition="in" filter="blinds(horizontal)">
                                      <p:cBhvr>
                                        <p:cTn id="55" dur="500"/>
                                        <p:tgtEl>
                                          <p:spTgt spid="104460"/>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grpId="0" nodeType="clickEffect">
                                  <p:stCondLst>
                                    <p:cond delay="0"/>
                                  </p:stCondLst>
                                  <p:childTnLst>
                                    <p:set>
                                      <p:cBhvr>
                                        <p:cTn id="59" dur="1" fill="hold">
                                          <p:stCondLst>
                                            <p:cond delay="499"/>
                                          </p:stCondLst>
                                        </p:cTn>
                                        <p:tgtEl>
                                          <p:spTgt spid="104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autoUpdateAnimBg="0"/>
      <p:bldP spid="104451" grpId="0" autoUpdateAnimBg="0"/>
      <p:bldP spid="104452" grpId="0" autoUpdateAnimBg="0"/>
      <p:bldP spid="104454" grpId="0" autoUpdateAnimBg="0"/>
      <p:bldP spid="104455" grpId="0" autoUpdateAnimBg="0"/>
      <p:bldP spid="104456" grpId="0" autoUpdateAnimBg="0"/>
      <p:bldP spid="104458" grpId="0" autoUpdateAnimBg="0"/>
      <p:bldP spid="104459" grpId="0" autoUpdateAnimBg="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2"/>
          <p:cNvSpPr txBox="1">
            <a:spLocks noChangeArrowheads="1"/>
          </p:cNvSpPr>
          <p:nvPr/>
        </p:nvSpPr>
        <p:spPr bwMode="auto">
          <a:xfrm>
            <a:off x="304800" y="179388"/>
            <a:ext cx="4878388"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solidFill>
                  <a:srgbClr val="0000FF"/>
                </a:solidFill>
                <a:latin typeface="仿宋_GB2312" pitchFamily="49" charset="-122"/>
              </a:rPr>
              <a:t>㈣ </a:t>
            </a:r>
            <a:r>
              <a:rPr lang="en-US" altLang="zh-CN" sz="3200">
                <a:solidFill>
                  <a:srgbClr val="0000FF"/>
                </a:solidFill>
                <a:latin typeface="仿宋_GB2312" pitchFamily="49" charset="-122"/>
              </a:rPr>
              <a:t>. </a:t>
            </a:r>
            <a:r>
              <a:rPr lang="zh-CN" altLang="en-US" sz="3200">
                <a:solidFill>
                  <a:srgbClr val="0000FF"/>
                </a:solidFill>
                <a:latin typeface="仿宋_GB2312" pitchFamily="49" charset="-122"/>
              </a:rPr>
              <a:t>谐振时元件上的电压</a:t>
            </a:r>
          </a:p>
        </p:txBody>
      </p:sp>
      <p:graphicFrame>
        <p:nvGraphicFramePr>
          <p:cNvPr id="105475" name="Object 3"/>
          <p:cNvGraphicFramePr>
            <a:graphicFrameLocks noChangeAspect="1"/>
          </p:cNvGraphicFramePr>
          <p:nvPr/>
        </p:nvGraphicFramePr>
        <p:xfrm>
          <a:off x="514350" y="784225"/>
          <a:ext cx="2251075" cy="604838"/>
        </p:xfrm>
        <a:graphic>
          <a:graphicData uri="http://schemas.openxmlformats.org/presentationml/2006/ole">
            <mc:AlternateContent xmlns:mc="http://schemas.openxmlformats.org/markup-compatibility/2006">
              <mc:Choice xmlns:v="urn:schemas-microsoft-com:vml" Requires="v">
                <p:oleObj spid="_x0000_s105528" r:id="rId3" imgW="850848" imgH="228818" progId="Equation.3">
                  <p:embed/>
                </p:oleObj>
              </mc:Choice>
              <mc:Fallback>
                <p:oleObj r:id="rId3" imgW="850848" imgH="228818"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350" y="784225"/>
                        <a:ext cx="2251075" cy="604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5476" name="Object 4"/>
          <p:cNvGraphicFramePr>
            <a:graphicFrameLocks noChangeAspect="1"/>
          </p:cNvGraphicFramePr>
          <p:nvPr/>
        </p:nvGraphicFramePr>
        <p:xfrm>
          <a:off x="376238" y="1897063"/>
          <a:ext cx="3192462" cy="966787"/>
        </p:xfrm>
        <a:graphic>
          <a:graphicData uri="http://schemas.openxmlformats.org/presentationml/2006/ole">
            <mc:AlternateContent xmlns:mc="http://schemas.openxmlformats.org/markup-compatibility/2006">
              <mc:Choice xmlns:v="urn:schemas-microsoft-com:vml" Requires="v">
                <p:oleObj spid="_x0000_s105529" r:id="rId5" imgW="1295155" imgH="393846" progId="Equation.3">
                  <p:embed/>
                </p:oleObj>
              </mc:Choice>
              <mc:Fallback>
                <p:oleObj r:id="rId5" imgW="1295155" imgH="393846"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6238" y="1897063"/>
                        <a:ext cx="3192462" cy="96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5477" name="Object 5"/>
          <p:cNvGraphicFramePr>
            <a:graphicFrameLocks noChangeAspect="1"/>
          </p:cNvGraphicFramePr>
          <p:nvPr/>
        </p:nvGraphicFramePr>
        <p:xfrm>
          <a:off x="461963" y="1408113"/>
          <a:ext cx="2809875" cy="554037"/>
        </p:xfrm>
        <a:graphic>
          <a:graphicData uri="http://schemas.openxmlformats.org/presentationml/2006/ole">
            <mc:AlternateContent xmlns:mc="http://schemas.openxmlformats.org/markup-compatibility/2006">
              <mc:Choice xmlns:v="urn:schemas-microsoft-com:vml" Requires="v">
                <p:oleObj spid="_x0000_s105530" r:id="rId7" imgW="1218988" imgH="241512" progId="Equation.3">
                  <p:embed/>
                </p:oleObj>
              </mc:Choice>
              <mc:Fallback>
                <p:oleObj r:id="rId7" imgW="1218988" imgH="241512"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1963" y="1408113"/>
                        <a:ext cx="280987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5478" name="Group 6"/>
          <p:cNvGrpSpPr>
            <a:grpSpLocks/>
          </p:cNvGrpSpPr>
          <p:nvPr/>
        </p:nvGrpSpPr>
        <p:grpSpPr bwMode="auto">
          <a:xfrm>
            <a:off x="5334000" y="3124200"/>
            <a:ext cx="2476500" cy="3114675"/>
            <a:chOff x="0" y="0"/>
            <a:chExt cx="1560" cy="1962"/>
          </a:xfrm>
        </p:grpSpPr>
        <p:grpSp>
          <p:nvGrpSpPr>
            <p:cNvPr id="105479" name="Group 7"/>
            <p:cNvGrpSpPr>
              <a:grpSpLocks/>
            </p:cNvGrpSpPr>
            <p:nvPr/>
          </p:nvGrpSpPr>
          <p:grpSpPr bwMode="auto">
            <a:xfrm>
              <a:off x="198" y="0"/>
              <a:ext cx="996" cy="1645"/>
              <a:chOff x="0" y="0"/>
              <a:chExt cx="996" cy="1645"/>
            </a:xfrm>
          </p:grpSpPr>
          <p:sp>
            <p:nvSpPr>
              <p:cNvPr id="105480" name="Line 8"/>
              <p:cNvSpPr>
                <a:spLocks noChangeShapeType="1"/>
              </p:cNvSpPr>
              <p:nvPr/>
            </p:nvSpPr>
            <p:spPr bwMode="auto">
              <a:xfrm>
                <a:off x="298" y="841"/>
                <a:ext cx="696" cy="0"/>
              </a:xfrm>
              <a:prstGeom prst="line">
                <a:avLst/>
              </a:prstGeom>
              <a:noFill/>
              <a:ln w="28575">
                <a:solidFill>
                  <a:srgbClr val="FF33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481" name="Line 9"/>
              <p:cNvSpPr>
                <a:spLocks noChangeShapeType="1"/>
              </p:cNvSpPr>
              <p:nvPr/>
            </p:nvSpPr>
            <p:spPr bwMode="auto">
              <a:xfrm>
                <a:off x="298" y="841"/>
                <a:ext cx="288" cy="0"/>
              </a:xfrm>
              <a:prstGeom prst="line">
                <a:avLst/>
              </a:prstGeom>
              <a:noFill/>
              <a:ln w="28575">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482" name="Line 10"/>
              <p:cNvSpPr>
                <a:spLocks noChangeShapeType="1"/>
              </p:cNvSpPr>
              <p:nvPr/>
            </p:nvSpPr>
            <p:spPr bwMode="auto">
              <a:xfrm flipV="1">
                <a:off x="298" y="121"/>
                <a:ext cx="0" cy="793"/>
              </a:xfrm>
              <a:prstGeom prst="line">
                <a:avLst/>
              </a:prstGeom>
              <a:noFill/>
              <a:ln w="28575">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483" name="Line 11"/>
              <p:cNvSpPr>
                <a:spLocks noChangeShapeType="1"/>
              </p:cNvSpPr>
              <p:nvPr/>
            </p:nvSpPr>
            <p:spPr bwMode="auto">
              <a:xfrm>
                <a:off x="298" y="841"/>
                <a:ext cx="0" cy="793"/>
              </a:xfrm>
              <a:prstGeom prst="line">
                <a:avLst/>
              </a:prstGeom>
              <a:noFill/>
              <a:ln w="28575">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5484" name="Object 12"/>
              <p:cNvGraphicFramePr>
                <a:graphicFrameLocks noChangeAspect="1"/>
              </p:cNvGraphicFramePr>
              <p:nvPr/>
            </p:nvGraphicFramePr>
            <p:xfrm>
              <a:off x="17" y="0"/>
              <a:ext cx="289" cy="410"/>
            </p:xfrm>
            <a:graphic>
              <a:graphicData uri="http://schemas.openxmlformats.org/presentationml/2006/ole">
                <mc:AlternateContent xmlns:mc="http://schemas.openxmlformats.org/markup-compatibility/2006">
                  <mc:Choice xmlns:v="urn:schemas-microsoft-com:vml" Requires="v">
                    <p:oleObj spid="_x0000_s105531" r:id="rId9" imgW="215936" imgH="304721" progId="Equation.3">
                      <p:embed/>
                    </p:oleObj>
                  </mc:Choice>
                  <mc:Fallback>
                    <p:oleObj r:id="rId9" imgW="215936" imgH="304721"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 y="0"/>
                            <a:ext cx="289" cy="4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5485" name="Object 13"/>
              <p:cNvGraphicFramePr>
                <a:graphicFrameLocks noChangeAspect="1"/>
              </p:cNvGraphicFramePr>
              <p:nvPr/>
            </p:nvGraphicFramePr>
            <p:xfrm>
              <a:off x="0" y="1235"/>
              <a:ext cx="272" cy="410"/>
            </p:xfrm>
            <a:graphic>
              <a:graphicData uri="http://schemas.openxmlformats.org/presentationml/2006/ole">
                <mc:AlternateContent xmlns:mc="http://schemas.openxmlformats.org/markup-compatibility/2006">
                  <mc:Choice xmlns:v="urn:schemas-microsoft-com:vml" Requires="v">
                    <p:oleObj spid="_x0000_s105532" r:id="rId11" imgW="203341" imgH="304853" progId="Equation.3">
                      <p:embed/>
                    </p:oleObj>
                  </mc:Choice>
                  <mc:Fallback>
                    <p:oleObj r:id="rId11" imgW="203341" imgH="304853" progId="Equation.3">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1235"/>
                            <a:ext cx="272" cy="4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5486" name="Object 14"/>
              <p:cNvGraphicFramePr>
                <a:graphicFrameLocks noChangeAspect="1"/>
              </p:cNvGraphicFramePr>
              <p:nvPr/>
            </p:nvGraphicFramePr>
            <p:xfrm>
              <a:off x="387" y="795"/>
              <a:ext cx="308" cy="410"/>
            </p:xfrm>
            <a:graphic>
              <a:graphicData uri="http://schemas.openxmlformats.org/presentationml/2006/ole">
                <mc:AlternateContent xmlns:mc="http://schemas.openxmlformats.org/markup-compatibility/2006">
                  <mc:Choice xmlns:v="urn:schemas-microsoft-com:vml" Requires="v">
                    <p:oleObj spid="_x0000_s105533" r:id="rId13" imgW="228719" imgH="304853" progId="Equation.3">
                      <p:embed/>
                    </p:oleObj>
                  </mc:Choice>
                  <mc:Fallback>
                    <p:oleObj r:id="rId13" imgW="228719" imgH="304853" progId="Equation.3">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7" y="795"/>
                            <a:ext cx="308" cy="4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5487" name="Object 15"/>
              <p:cNvGraphicFramePr>
                <a:graphicFrameLocks noChangeAspect="1"/>
              </p:cNvGraphicFramePr>
              <p:nvPr/>
            </p:nvGraphicFramePr>
            <p:xfrm>
              <a:off x="827" y="795"/>
              <a:ext cx="169" cy="358"/>
            </p:xfrm>
            <a:graphic>
              <a:graphicData uri="http://schemas.openxmlformats.org/presentationml/2006/ole">
                <mc:AlternateContent xmlns:mc="http://schemas.openxmlformats.org/markup-compatibility/2006">
                  <mc:Choice xmlns:v="urn:schemas-microsoft-com:vml" Requires="v">
                    <p:oleObj spid="_x0000_s105534" r:id="rId15" imgW="127042" imgH="266439" progId="Equation.3">
                      <p:embed/>
                    </p:oleObj>
                  </mc:Choice>
                  <mc:Fallback>
                    <p:oleObj r:id="rId15" imgW="127042" imgH="266439" progId="Equation.3">
                      <p:embed/>
                      <p:pic>
                        <p:nvPicPr>
                          <p:cNvPr id="0" name="Object 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27" y="795"/>
                            <a:ext cx="169" cy="3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05488" name="Text Box 16"/>
            <p:cNvSpPr txBox="1">
              <a:spLocks noChangeArrowheads="1"/>
            </p:cNvSpPr>
            <p:nvPr/>
          </p:nvSpPr>
          <p:spPr bwMode="auto">
            <a:xfrm>
              <a:off x="0" y="1674"/>
              <a:ext cx="1560" cy="288"/>
            </a:xfrm>
            <a:prstGeom prst="rect">
              <a:avLst/>
            </a:prstGeom>
            <a:solidFill>
              <a:srgbClr val="FFFF00"/>
            </a:solidFill>
            <a:ln>
              <a:noFill/>
            </a:ln>
            <a:effectLst>
              <a:prstShdw prst="shdw17" dist="17961" dir="2700000">
                <a:srgbClr val="FFFF00">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a:ea typeface="宋体" panose="02010600030101010101" pitchFamily="2" charset="-122"/>
                </a:rPr>
                <a:t>谐振时的相量图</a:t>
              </a:r>
            </a:p>
          </p:txBody>
        </p:sp>
      </p:grpSp>
      <p:sp>
        <p:nvSpPr>
          <p:cNvPr id="105489" name="Rectangle 17"/>
          <p:cNvSpPr>
            <a:spLocks noChangeArrowheads="1"/>
          </p:cNvSpPr>
          <p:nvPr/>
        </p:nvSpPr>
        <p:spPr bwMode="auto">
          <a:xfrm>
            <a:off x="381000" y="3590925"/>
            <a:ext cx="4264025"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20000"/>
              </a:lnSpc>
            </a:pPr>
            <a:r>
              <a:rPr lang="zh-CN" altLang="en-US" sz="3200"/>
              <a:t>串联谐振又称</a:t>
            </a:r>
            <a:r>
              <a:rPr lang="zh-CN" altLang="en-US" sz="3200" u="sng">
                <a:solidFill>
                  <a:srgbClr val="0000FF"/>
                </a:solidFill>
              </a:rPr>
              <a:t>电压谐振</a:t>
            </a:r>
            <a:endParaRPr lang="zh-CN" altLang="en-US" sz="3200">
              <a:solidFill>
                <a:srgbClr val="0000FF"/>
              </a:solidFill>
            </a:endParaRPr>
          </a:p>
        </p:txBody>
      </p:sp>
      <p:grpSp>
        <p:nvGrpSpPr>
          <p:cNvPr id="105490" name="Group 18"/>
          <p:cNvGrpSpPr>
            <a:grpSpLocks/>
          </p:cNvGrpSpPr>
          <p:nvPr/>
        </p:nvGrpSpPr>
        <p:grpSpPr bwMode="auto">
          <a:xfrm>
            <a:off x="5562600" y="304800"/>
            <a:ext cx="2884488" cy="2695575"/>
            <a:chOff x="0" y="0"/>
            <a:chExt cx="1817" cy="1698"/>
          </a:xfrm>
        </p:grpSpPr>
        <p:grpSp>
          <p:nvGrpSpPr>
            <p:cNvPr id="105491" name="Group 19"/>
            <p:cNvGrpSpPr>
              <a:grpSpLocks/>
            </p:cNvGrpSpPr>
            <p:nvPr/>
          </p:nvGrpSpPr>
          <p:grpSpPr bwMode="auto">
            <a:xfrm>
              <a:off x="0" y="0"/>
              <a:ext cx="1817" cy="1601"/>
              <a:chOff x="0" y="0"/>
              <a:chExt cx="1817" cy="1601"/>
            </a:xfrm>
          </p:grpSpPr>
          <p:grpSp>
            <p:nvGrpSpPr>
              <p:cNvPr id="105492" name="Group 20"/>
              <p:cNvGrpSpPr>
                <a:grpSpLocks/>
              </p:cNvGrpSpPr>
              <p:nvPr/>
            </p:nvGrpSpPr>
            <p:grpSpPr bwMode="auto">
              <a:xfrm>
                <a:off x="992" y="1295"/>
                <a:ext cx="258" cy="91"/>
                <a:chOff x="0" y="0"/>
                <a:chExt cx="174" cy="93"/>
              </a:xfrm>
            </p:grpSpPr>
            <p:sp>
              <p:nvSpPr>
                <p:cNvPr id="105493" name="Line 21"/>
                <p:cNvSpPr>
                  <a:spLocks noChangeShapeType="1"/>
                </p:cNvSpPr>
                <p:nvPr/>
              </p:nvSpPr>
              <p:spPr bwMode="auto">
                <a:xfrm>
                  <a:off x="0" y="0"/>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5494" name="Line 22"/>
                <p:cNvSpPr>
                  <a:spLocks noChangeShapeType="1"/>
                </p:cNvSpPr>
                <p:nvPr/>
              </p:nvSpPr>
              <p:spPr bwMode="auto">
                <a:xfrm>
                  <a:off x="0" y="92"/>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05495" name="Line 23"/>
              <p:cNvSpPr>
                <a:spLocks noChangeShapeType="1"/>
              </p:cNvSpPr>
              <p:nvPr/>
            </p:nvSpPr>
            <p:spPr bwMode="auto">
              <a:xfrm>
                <a:off x="1123" y="1097"/>
                <a:ext cx="1" cy="20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496" name="Line 24"/>
              <p:cNvSpPr>
                <a:spLocks noChangeShapeType="1"/>
              </p:cNvSpPr>
              <p:nvPr/>
            </p:nvSpPr>
            <p:spPr bwMode="auto">
              <a:xfrm>
                <a:off x="1124" y="1385"/>
                <a:ext cx="0" cy="19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497" name="Line 25"/>
              <p:cNvSpPr>
                <a:spLocks noChangeShapeType="1"/>
              </p:cNvSpPr>
              <p:nvPr/>
            </p:nvSpPr>
            <p:spPr bwMode="auto">
              <a:xfrm>
                <a:off x="152" y="1571"/>
                <a:ext cx="9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498" name="Line 26"/>
              <p:cNvSpPr>
                <a:spLocks noChangeShapeType="1"/>
              </p:cNvSpPr>
              <p:nvPr/>
            </p:nvSpPr>
            <p:spPr bwMode="auto">
              <a:xfrm>
                <a:off x="152" y="527"/>
                <a:ext cx="3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499" name="Line 27"/>
              <p:cNvSpPr>
                <a:spLocks noChangeShapeType="1"/>
              </p:cNvSpPr>
              <p:nvPr/>
            </p:nvSpPr>
            <p:spPr bwMode="auto">
              <a:xfrm flipV="1">
                <a:off x="1124" y="521"/>
                <a:ext cx="0" cy="19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5500" name="Object 28"/>
              <p:cNvGraphicFramePr>
                <a:graphicFrameLocks noChangeAspect="1"/>
              </p:cNvGraphicFramePr>
              <p:nvPr/>
            </p:nvGraphicFramePr>
            <p:xfrm>
              <a:off x="152" y="0"/>
              <a:ext cx="159" cy="419"/>
            </p:xfrm>
            <a:graphic>
              <a:graphicData uri="http://schemas.openxmlformats.org/presentationml/2006/ole">
                <mc:AlternateContent xmlns:mc="http://schemas.openxmlformats.org/markup-compatibility/2006">
                  <mc:Choice xmlns:v="urn:schemas-microsoft-com:vml" Requires="v">
                    <p:oleObj spid="_x0000_s105535" r:id="rId17" imgW="127042" imgH="329802" progId="Equation.3">
                      <p:embed/>
                    </p:oleObj>
                  </mc:Choice>
                  <mc:Fallback>
                    <p:oleObj r:id="rId17" imgW="127042" imgH="329802" progId="Equation.3">
                      <p:embed/>
                      <p:pic>
                        <p:nvPicPr>
                          <p:cNvPr id="0" name="Object 2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2" y="0"/>
                            <a:ext cx="159" cy="4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5501" name="Text Box 29"/>
              <p:cNvSpPr txBox="1">
                <a:spLocks noChangeArrowheads="1"/>
              </p:cNvSpPr>
              <p:nvPr/>
            </p:nvSpPr>
            <p:spPr bwMode="auto">
              <a:xfrm>
                <a:off x="524" y="129"/>
                <a:ext cx="28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a:ea typeface="宋体" panose="02010600030101010101" pitchFamily="2" charset="-122"/>
                  </a:rPr>
                  <a:t>R</a:t>
                </a:r>
              </a:p>
            </p:txBody>
          </p:sp>
          <p:sp>
            <p:nvSpPr>
              <p:cNvPr id="105502" name="Text Box 30"/>
              <p:cNvSpPr txBox="1">
                <a:spLocks noChangeArrowheads="1"/>
              </p:cNvSpPr>
              <p:nvPr/>
            </p:nvSpPr>
            <p:spPr bwMode="auto">
              <a:xfrm>
                <a:off x="1220" y="656"/>
                <a:ext cx="59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a:ea typeface="宋体" panose="02010600030101010101" pitchFamily="2" charset="-122"/>
                  </a:rPr>
                  <a:t>j</a:t>
                </a:r>
                <a:r>
                  <a:rPr lang="en-US" altLang="zh-CN" sz="3200" i="1">
                    <a:ea typeface="宋体" panose="02010600030101010101" pitchFamily="2" charset="-122"/>
                  </a:rPr>
                  <a:t> L</a:t>
                </a:r>
              </a:p>
            </p:txBody>
          </p:sp>
          <p:sp>
            <p:nvSpPr>
              <p:cNvPr id="105503" name="Line 31"/>
              <p:cNvSpPr>
                <a:spLocks noChangeShapeType="1"/>
              </p:cNvSpPr>
              <p:nvPr/>
            </p:nvSpPr>
            <p:spPr bwMode="auto">
              <a:xfrm>
                <a:off x="788" y="521"/>
                <a:ext cx="336" cy="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504" name="Line 32"/>
              <p:cNvSpPr>
                <a:spLocks noChangeShapeType="1"/>
              </p:cNvSpPr>
              <p:nvPr/>
            </p:nvSpPr>
            <p:spPr bwMode="auto">
              <a:xfrm>
                <a:off x="116" y="433"/>
                <a:ext cx="288" cy="0"/>
              </a:xfrm>
              <a:prstGeom prst="line">
                <a:avLst/>
              </a:prstGeom>
              <a:noFill/>
              <a:ln w="19050">
                <a:solidFill>
                  <a:srgbClr val="FF33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505" name="Text Box 33"/>
              <p:cNvSpPr txBox="1">
                <a:spLocks noChangeArrowheads="1"/>
              </p:cNvSpPr>
              <p:nvPr/>
            </p:nvSpPr>
            <p:spPr bwMode="auto">
              <a:xfrm>
                <a:off x="10" y="483"/>
                <a:ext cx="262"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a:ea typeface="宋体" panose="02010600030101010101" pitchFamily="2" charset="-122"/>
                  </a:rPr>
                  <a:t>+</a:t>
                </a:r>
              </a:p>
            </p:txBody>
          </p:sp>
          <p:sp>
            <p:nvSpPr>
              <p:cNvPr id="105506" name="Text Box 34"/>
              <p:cNvSpPr txBox="1">
                <a:spLocks noChangeArrowheads="1"/>
              </p:cNvSpPr>
              <p:nvPr/>
            </p:nvSpPr>
            <p:spPr bwMode="auto">
              <a:xfrm>
                <a:off x="0" y="1099"/>
                <a:ext cx="24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a:ea typeface="宋体" panose="02010600030101010101" pitchFamily="2" charset="-122"/>
                  </a:rPr>
                  <a:t>_</a:t>
                </a:r>
              </a:p>
            </p:txBody>
          </p:sp>
          <p:grpSp>
            <p:nvGrpSpPr>
              <p:cNvPr id="105507" name="Group 35"/>
              <p:cNvGrpSpPr>
                <a:grpSpLocks/>
              </p:cNvGrpSpPr>
              <p:nvPr/>
            </p:nvGrpSpPr>
            <p:grpSpPr bwMode="auto">
              <a:xfrm rot="5400000">
                <a:off x="962" y="879"/>
                <a:ext cx="379" cy="57"/>
                <a:chOff x="0" y="0"/>
                <a:chExt cx="379" cy="45"/>
              </a:xfrm>
            </p:grpSpPr>
            <p:sp>
              <p:nvSpPr>
                <p:cNvPr id="105508" name="Arc 36"/>
                <p:cNvSpPr>
                  <a:spLocks/>
                </p:cNvSpPr>
                <p:nvPr/>
              </p:nvSpPr>
              <p:spPr bwMode="auto">
                <a:xfrm rot="5400000" flipH="1" flipV="1">
                  <a:off x="23"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509" name="Arc 37"/>
                <p:cNvSpPr>
                  <a:spLocks/>
                </p:cNvSpPr>
                <p:nvPr/>
              </p:nvSpPr>
              <p:spPr bwMode="auto">
                <a:xfrm rot="5400000" flipH="1" flipV="1">
                  <a:off x="118"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510" name="Arc 38"/>
                <p:cNvSpPr>
                  <a:spLocks/>
                </p:cNvSpPr>
                <p:nvPr/>
              </p:nvSpPr>
              <p:spPr bwMode="auto">
                <a:xfrm rot="5400000" flipH="1" flipV="1">
                  <a:off x="214"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511" name="Arc 39"/>
                <p:cNvSpPr>
                  <a:spLocks/>
                </p:cNvSpPr>
                <p:nvPr/>
              </p:nvSpPr>
              <p:spPr bwMode="auto">
                <a:xfrm rot="5400000" flipH="1" flipV="1">
                  <a:off x="310"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5512" name="Oval 40"/>
              <p:cNvSpPr>
                <a:spLocks noChangeArrowheads="1"/>
              </p:cNvSpPr>
              <p:nvPr/>
            </p:nvSpPr>
            <p:spPr bwMode="auto">
              <a:xfrm>
                <a:off x="104" y="1541"/>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513" name="Oval 41"/>
              <p:cNvSpPr>
                <a:spLocks noChangeArrowheads="1"/>
              </p:cNvSpPr>
              <p:nvPr/>
            </p:nvSpPr>
            <p:spPr bwMode="auto">
              <a:xfrm>
                <a:off x="104" y="497"/>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514" name="Rectangle 42"/>
              <p:cNvSpPr>
                <a:spLocks noChangeArrowheads="1"/>
              </p:cNvSpPr>
              <p:nvPr/>
            </p:nvSpPr>
            <p:spPr bwMode="auto">
              <a:xfrm>
                <a:off x="500" y="475"/>
                <a:ext cx="295" cy="113"/>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5515" name="Object 43"/>
              <p:cNvGraphicFramePr>
                <a:graphicFrameLocks noChangeAspect="1"/>
              </p:cNvGraphicFramePr>
              <p:nvPr/>
            </p:nvGraphicFramePr>
            <p:xfrm>
              <a:off x="1258" y="1077"/>
              <a:ext cx="448" cy="524"/>
            </p:xfrm>
            <a:graphic>
              <a:graphicData uri="http://schemas.openxmlformats.org/presentationml/2006/ole">
                <mc:AlternateContent xmlns:mc="http://schemas.openxmlformats.org/markup-compatibility/2006">
                  <mc:Choice xmlns:v="urn:schemas-microsoft-com:vml" Requires="v">
                    <p:oleObj spid="_x0000_s105536" r:id="rId19" imgW="368457" imgH="431930" progId="Equation.3">
                      <p:embed/>
                    </p:oleObj>
                  </mc:Choice>
                  <mc:Fallback>
                    <p:oleObj r:id="rId19" imgW="368457" imgH="431930" progId="Equation.3">
                      <p:embed/>
                      <p:pic>
                        <p:nvPicPr>
                          <p:cNvPr id="0" name="Object 4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258" y="1077"/>
                            <a:ext cx="448" cy="5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5516" name="Object 44"/>
              <p:cNvGraphicFramePr>
                <a:graphicFrameLocks noChangeAspect="1"/>
              </p:cNvGraphicFramePr>
              <p:nvPr/>
            </p:nvGraphicFramePr>
            <p:xfrm>
              <a:off x="16" y="779"/>
              <a:ext cx="207" cy="433"/>
            </p:xfrm>
            <a:graphic>
              <a:graphicData uri="http://schemas.openxmlformats.org/presentationml/2006/ole">
                <mc:AlternateContent xmlns:mc="http://schemas.openxmlformats.org/markup-compatibility/2006">
                  <mc:Choice xmlns:v="urn:schemas-microsoft-com:vml" Requires="v">
                    <p:oleObj spid="_x0000_s105537" r:id="rId21" imgW="165202" imgH="342771" progId="Equation.3">
                      <p:embed/>
                    </p:oleObj>
                  </mc:Choice>
                  <mc:Fallback>
                    <p:oleObj r:id="rId21" imgW="165202" imgH="342771" progId="Equation.3">
                      <p:embed/>
                      <p:pic>
                        <p:nvPicPr>
                          <p:cNvPr id="0" name="Object 44"/>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 y="779"/>
                            <a:ext cx="207" cy="4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05517" name="Group 45"/>
            <p:cNvGrpSpPr>
              <a:grpSpLocks/>
            </p:cNvGrpSpPr>
            <p:nvPr/>
          </p:nvGrpSpPr>
          <p:grpSpPr bwMode="auto">
            <a:xfrm>
              <a:off x="842" y="564"/>
              <a:ext cx="292" cy="711"/>
              <a:chOff x="0" y="0"/>
              <a:chExt cx="292" cy="711"/>
            </a:xfrm>
          </p:grpSpPr>
          <p:sp>
            <p:nvSpPr>
              <p:cNvPr id="105518" name="Text Box 46"/>
              <p:cNvSpPr txBox="1">
                <a:spLocks noChangeArrowheads="1"/>
              </p:cNvSpPr>
              <p:nvPr/>
            </p:nvSpPr>
            <p:spPr bwMode="auto">
              <a:xfrm>
                <a:off x="0" y="0"/>
                <a:ext cx="262"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zh-CN" sz="3200">
                    <a:ea typeface="宋体" panose="02010600030101010101" pitchFamily="2" charset="-122"/>
                  </a:rPr>
                  <a:t>+</a:t>
                </a:r>
              </a:p>
            </p:txBody>
          </p:sp>
          <p:sp>
            <p:nvSpPr>
              <p:cNvPr id="105519" name="Text Box 47"/>
              <p:cNvSpPr txBox="1">
                <a:spLocks noChangeArrowheads="1"/>
              </p:cNvSpPr>
              <p:nvPr/>
            </p:nvSpPr>
            <p:spPr bwMode="auto">
              <a:xfrm>
                <a:off x="44" y="346"/>
                <a:ext cx="245"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zh-CN" sz="3200">
                    <a:latin typeface="黑体" panose="02010609060101010101" pitchFamily="49" charset="-122"/>
                    <a:ea typeface="黑体" panose="02010609060101010101" pitchFamily="49" charset="-122"/>
                  </a:rPr>
                  <a:t>-</a:t>
                </a:r>
              </a:p>
            </p:txBody>
          </p:sp>
          <p:graphicFrame>
            <p:nvGraphicFramePr>
              <p:cNvPr id="105520" name="Object 48"/>
              <p:cNvGraphicFramePr>
                <a:graphicFrameLocks noChangeAspect="1"/>
              </p:cNvGraphicFramePr>
              <p:nvPr/>
            </p:nvGraphicFramePr>
            <p:xfrm>
              <a:off x="20" y="224"/>
              <a:ext cx="272" cy="272"/>
            </p:xfrm>
            <a:graphic>
              <a:graphicData uri="http://schemas.openxmlformats.org/presentationml/2006/ole">
                <mc:AlternateContent xmlns:mc="http://schemas.openxmlformats.org/markup-compatibility/2006">
                  <mc:Choice xmlns:v="urn:schemas-microsoft-com:vml" Requires="v">
                    <p:oleObj spid="_x0000_s105538" r:id="rId23" imgW="228917" imgH="228917" progId="Equation.3">
                      <p:embed/>
                    </p:oleObj>
                  </mc:Choice>
                  <mc:Fallback>
                    <p:oleObj r:id="rId23" imgW="228917" imgH="228917" progId="Equation.3">
                      <p:embed/>
                      <p:pic>
                        <p:nvPicPr>
                          <p:cNvPr id="0" name="Object 48"/>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0" y="224"/>
                            <a:ext cx="272" cy="2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05521" name="Group 49"/>
            <p:cNvGrpSpPr>
              <a:grpSpLocks/>
            </p:cNvGrpSpPr>
            <p:nvPr/>
          </p:nvGrpSpPr>
          <p:grpSpPr bwMode="auto">
            <a:xfrm>
              <a:off x="769" y="1014"/>
              <a:ext cx="292" cy="684"/>
              <a:chOff x="0" y="0"/>
              <a:chExt cx="292" cy="684"/>
            </a:xfrm>
          </p:grpSpPr>
          <p:sp>
            <p:nvSpPr>
              <p:cNvPr id="105522" name="Text Box 50"/>
              <p:cNvSpPr txBox="1">
                <a:spLocks noChangeArrowheads="1"/>
              </p:cNvSpPr>
              <p:nvPr/>
            </p:nvSpPr>
            <p:spPr bwMode="auto">
              <a:xfrm>
                <a:off x="0" y="0"/>
                <a:ext cx="262"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zh-CN" sz="3200">
                    <a:ea typeface="宋体" panose="02010600030101010101" pitchFamily="2" charset="-122"/>
                  </a:rPr>
                  <a:t>+</a:t>
                </a:r>
              </a:p>
            </p:txBody>
          </p:sp>
          <p:sp>
            <p:nvSpPr>
              <p:cNvPr id="105523" name="Text Box 51"/>
              <p:cNvSpPr txBox="1">
                <a:spLocks noChangeArrowheads="1"/>
              </p:cNvSpPr>
              <p:nvPr/>
            </p:nvSpPr>
            <p:spPr bwMode="auto">
              <a:xfrm>
                <a:off x="8" y="319"/>
                <a:ext cx="245"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zh-CN" sz="3200">
                    <a:latin typeface="黑体" panose="02010609060101010101" pitchFamily="49" charset="-122"/>
                    <a:ea typeface="黑体" panose="02010609060101010101" pitchFamily="49" charset="-122"/>
                  </a:rPr>
                  <a:t>-</a:t>
                </a:r>
              </a:p>
            </p:txBody>
          </p:sp>
          <p:graphicFrame>
            <p:nvGraphicFramePr>
              <p:cNvPr id="105524" name="Object 52"/>
              <p:cNvGraphicFramePr>
                <a:graphicFrameLocks noChangeAspect="1"/>
              </p:cNvGraphicFramePr>
              <p:nvPr/>
            </p:nvGraphicFramePr>
            <p:xfrm>
              <a:off x="20" y="218"/>
              <a:ext cx="272" cy="285"/>
            </p:xfrm>
            <a:graphic>
              <a:graphicData uri="http://schemas.openxmlformats.org/presentationml/2006/ole">
                <mc:AlternateContent xmlns:mc="http://schemas.openxmlformats.org/markup-compatibility/2006">
                  <mc:Choice xmlns:v="urn:schemas-microsoft-com:vml" Requires="v">
                    <p:oleObj spid="_x0000_s105539" r:id="rId25" imgW="228818" imgH="241512" progId="Equation.3">
                      <p:embed/>
                    </p:oleObj>
                  </mc:Choice>
                  <mc:Fallback>
                    <p:oleObj r:id="rId25" imgW="228818" imgH="241512" progId="Equation.3">
                      <p:embed/>
                      <p:pic>
                        <p:nvPicPr>
                          <p:cNvPr id="0" name="Object 52"/>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0" y="218"/>
                            <a:ext cx="272" cy="2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05525" name="Text Box 53"/>
            <p:cNvSpPr txBox="1">
              <a:spLocks noChangeArrowheads="1"/>
            </p:cNvSpPr>
            <p:nvPr/>
          </p:nvSpPr>
          <p:spPr bwMode="auto">
            <a:xfrm>
              <a:off x="284" y="444"/>
              <a:ext cx="262"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zh-CN" sz="3200">
                  <a:ea typeface="宋体" panose="02010600030101010101" pitchFamily="2" charset="-122"/>
                </a:rPr>
                <a:t>+</a:t>
              </a:r>
            </a:p>
          </p:txBody>
        </p:sp>
        <p:sp>
          <p:nvSpPr>
            <p:cNvPr id="105526" name="Text Box 54"/>
            <p:cNvSpPr txBox="1">
              <a:spLocks noChangeArrowheads="1"/>
            </p:cNvSpPr>
            <p:nvPr/>
          </p:nvSpPr>
          <p:spPr bwMode="auto">
            <a:xfrm>
              <a:off x="730" y="436"/>
              <a:ext cx="245"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zh-CN" sz="3200">
                  <a:latin typeface="黑体" panose="02010609060101010101" pitchFamily="49" charset="-122"/>
                  <a:ea typeface="黑体" panose="02010609060101010101" pitchFamily="49" charset="-122"/>
                </a:rPr>
                <a:t>-</a:t>
              </a:r>
            </a:p>
          </p:txBody>
        </p:sp>
        <p:graphicFrame>
          <p:nvGraphicFramePr>
            <p:cNvPr id="105527" name="Object 55"/>
            <p:cNvGraphicFramePr>
              <a:graphicFrameLocks noChangeAspect="1"/>
            </p:cNvGraphicFramePr>
            <p:nvPr/>
          </p:nvGraphicFramePr>
          <p:xfrm>
            <a:off x="520" y="578"/>
            <a:ext cx="272" cy="272"/>
          </p:xfrm>
          <a:graphic>
            <a:graphicData uri="http://schemas.openxmlformats.org/presentationml/2006/ole">
              <mc:AlternateContent xmlns:mc="http://schemas.openxmlformats.org/markup-compatibility/2006">
                <mc:Choice xmlns:v="urn:schemas-microsoft-com:vml" Requires="v">
                  <p:oleObj spid="_x0000_s105540" r:id="rId27" imgW="228917" imgH="228917" progId="Equation.3">
                    <p:embed/>
                  </p:oleObj>
                </mc:Choice>
                <mc:Fallback>
                  <p:oleObj r:id="rId27" imgW="228917" imgH="228917" progId="Equation.3">
                    <p:embed/>
                    <p:pic>
                      <p:nvPicPr>
                        <p:cNvPr id="0" name="Object 55"/>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20" y="578"/>
                          <a:ext cx="272" cy="2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5474"/>
                                        </p:tgtEl>
                                        <p:attrNameLst>
                                          <p:attrName>style.visibility</p:attrName>
                                        </p:attrNameLst>
                                      </p:cBhvr>
                                      <p:to>
                                        <p:strVal val="visible"/>
                                      </p:to>
                                    </p:set>
                                    <p:animEffect transition="in" filter="wipe(up)">
                                      <p:cBhvr>
                                        <p:cTn id="7" dur="500"/>
                                        <p:tgtEl>
                                          <p:spTgt spid="1054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05490"/>
                                        </p:tgtEl>
                                        <p:attrNameLst>
                                          <p:attrName>style.visibility</p:attrName>
                                        </p:attrNameLst>
                                      </p:cBhvr>
                                      <p:to>
                                        <p:strVal val="visible"/>
                                      </p:to>
                                    </p:set>
                                    <p:animEffect transition="in" filter="blinds(horizontal)">
                                      <p:cBhvr>
                                        <p:cTn id="12" dur="500"/>
                                        <p:tgtEl>
                                          <p:spTgt spid="10549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105475"/>
                                        </p:tgtEl>
                                        <p:attrNameLst>
                                          <p:attrName>style.visibility</p:attrName>
                                        </p:attrNameLst>
                                      </p:cBhvr>
                                      <p:to>
                                        <p:strVal val="visible"/>
                                      </p:to>
                                    </p:set>
                                    <p:animEffect transition="in" filter="wipe(up)">
                                      <p:cBhvr>
                                        <p:cTn id="17" dur="500"/>
                                        <p:tgtEl>
                                          <p:spTgt spid="10547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105477"/>
                                        </p:tgtEl>
                                        <p:attrNameLst>
                                          <p:attrName>style.visibility</p:attrName>
                                        </p:attrNameLst>
                                      </p:cBhvr>
                                      <p:to>
                                        <p:strVal val="visible"/>
                                      </p:to>
                                    </p:set>
                                    <p:animEffect transition="in" filter="wipe(up)">
                                      <p:cBhvr>
                                        <p:cTn id="22" dur="500"/>
                                        <p:tgtEl>
                                          <p:spTgt spid="1054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105476"/>
                                        </p:tgtEl>
                                        <p:attrNameLst>
                                          <p:attrName>style.visibility</p:attrName>
                                        </p:attrNameLst>
                                      </p:cBhvr>
                                      <p:to>
                                        <p:strVal val="visible"/>
                                      </p:to>
                                    </p:set>
                                    <p:animEffect transition="in" filter="wipe(up)">
                                      <p:cBhvr>
                                        <p:cTn id="27" dur="500"/>
                                        <p:tgtEl>
                                          <p:spTgt spid="10547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05489"/>
                                        </p:tgtEl>
                                        <p:attrNameLst>
                                          <p:attrName>style.visibility</p:attrName>
                                        </p:attrNameLst>
                                      </p:cBhvr>
                                      <p:to>
                                        <p:strVal val="visible"/>
                                      </p:to>
                                    </p:set>
                                    <p:animEffect transition="in" filter="wipe(up)">
                                      <p:cBhvr>
                                        <p:cTn id="32" dur="500"/>
                                        <p:tgtEl>
                                          <p:spTgt spid="10548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5" fill="hold" nodeType="clickEffect">
                                  <p:stCondLst>
                                    <p:cond delay="0"/>
                                  </p:stCondLst>
                                  <p:childTnLst>
                                    <p:set>
                                      <p:cBhvr>
                                        <p:cTn id="36" dur="1" fill="hold">
                                          <p:stCondLst>
                                            <p:cond delay="0"/>
                                          </p:stCondLst>
                                        </p:cTn>
                                        <p:tgtEl>
                                          <p:spTgt spid="105478"/>
                                        </p:tgtEl>
                                        <p:attrNameLst>
                                          <p:attrName>style.visibility</p:attrName>
                                        </p:attrNameLst>
                                      </p:cBhvr>
                                      <p:to>
                                        <p:strVal val="visible"/>
                                      </p:to>
                                    </p:set>
                                    <p:animEffect transition="in" filter="blinds(vertical)">
                                      <p:cBhvr>
                                        <p:cTn id="37" dur="500"/>
                                        <p:tgtEl>
                                          <p:spTgt spid="105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autoUpdateAnimBg="0"/>
      <p:bldP spid="105489" grpId="0" autoUpdateAnimBg="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200025" y="79375"/>
            <a:ext cx="8715375" cy="94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zh-CN" altLang="en-US" sz="2800">
                <a:solidFill>
                  <a:srgbClr val="FF0000"/>
                </a:solidFill>
                <a:ea typeface="宋体" panose="02010600030101010101" pitchFamily="2" charset="-122"/>
              </a:rPr>
              <a:t>例：</a:t>
            </a:r>
            <a:r>
              <a:rPr lang="zh-CN" altLang="en-US" sz="2800">
                <a:ea typeface="宋体" panose="02010600030101010101" pitchFamily="2" charset="-122"/>
              </a:rPr>
              <a:t>  图中电路处于谐振状态，已知</a:t>
            </a:r>
            <a:r>
              <a:rPr lang="en-US" altLang="zh-CN" sz="2800" i="1">
                <a:ea typeface="宋体" panose="02010600030101010101" pitchFamily="2" charset="-122"/>
              </a:rPr>
              <a:t>U</a:t>
            </a:r>
            <a:r>
              <a:rPr lang="en-US" altLang="zh-CN" sz="2800">
                <a:ea typeface="宋体" panose="02010600030101010101" pitchFamily="2" charset="-122"/>
              </a:rPr>
              <a:t>=100V</a:t>
            </a:r>
            <a:r>
              <a:rPr lang="zh-CN" altLang="en-US" sz="2800">
                <a:ea typeface="宋体" panose="02010600030101010101" pitchFamily="2" charset="-122"/>
              </a:rPr>
              <a:t>，</a:t>
            </a:r>
            <a:r>
              <a:rPr lang="en-US" altLang="zh-CN" sz="2800" i="1">
                <a:ea typeface="宋体" panose="02010600030101010101" pitchFamily="2" charset="-122"/>
              </a:rPr>
              <a:t>I</a:t>
            </a:r>
            <a:r>
              <a:rPr lang="en-US" altLang="zh-CN" sz="2800" baseline="-25000">
                <a:ea typeface="宋体" panose="02010600030101010101" pitchFamily="2" charset="-122"/>
              </a:rPr>
              <a:t>1</a:t>
            </a:r>
            <a:r>
              <a:rPr lang="en-US" altLang="zh-CN" sz="2800">
                <a:ea typeface="宋体" panose="02010600030101010101" pitchFamily="2" charset="-122"/>
              </a:rPr>
              <a:t>=</a:t>
            </a:r>
            <a:r>
              <a:rPr lang="en-US" altLang="zh-CN" sz="2800" i="1">
                <a:ea typeface="宋体" panose="02010600030101010101" pitchFamily="2" charset="-122"/>
              </a:rPr>
              <a:t>I</a:t>
            </a:r>
            <a:r>
              <a:rPr lang="en-US" altLang="zh-CN" sz="2800" baseline="-25000">
                <a:ea typeface="宋体" panose="02010600030101010101" pitchFamily="2" charset="-122"/>
              </a:rPr>
              <a:t>2</a:t>
            </a:r>
            <a:r>
              <a:rPr lang="en-US" altLang="zh-CN" sz="2800">
                <a:ea typeface="宋体" panose="02010600030101010101" pitchFamily="2" charset="-122"/>
              </a:rPr>
              <a:t>=10A</a:t>
            </a:r>
            <a:r>
              <a:rPr lang="zh-CN" altLang="en-US" sz="2800">
                <a:ea typeface="宋体" panose="02010600030101010101" pitchFamily="2" charset="-122"/>
              </a:rPr>
              <a:t>，求电阻</a:t>
            </a:r>
            <a:r>
              <a:rPr lang="en-US" altLang="zh-CN" sz="2800" i="1">
                <a:ea typeface="宋体" panose="02010600030101010101" pitchFamily="2" charset="-122"/>
              </a:rPr>
              <a:t>R</a:t>
            </a:r>
            <a:r>
              <a:rPr lang="zh-CN" altLang="en-US" sz="2800">
                <a:ea typeface="宋体" panose="02010600030101010101" pitchFamily="2" charset="-122"/>
              </a:rPr>
              <a:t>及谐振时的感抗和容抗。 </a:t>
            </a:r>
          </a:p>
        </p:txBody>
      </p:sp>
      <p:grpSp>
        <p:nvGrpSpPr>
          <p:cNvPr id="106499" name="Group 3"/>
          <p:cNvGrpSpPr>
            <a:grpSpLocks/>
          </p:cNvGrpSpPr>
          <p:nvPr/>
        </p:nvGrpSpPr>
        <p:grpSpPr bwMode="auto">
          <a:xfrm>
            <a:off x="495300" y="1071563"/>
            <a:ext cx="3273425" cy="2243137"/>
            <a:chOff x="0" y="0"/>
            <a:chExt cx="2062" cy="1413"/>
          </a:xfrm>
        </p:grpSpPr>
        <p:sp>
          <p:nvSpPr>
            <p:cNvPr id="106500" name="Text Box 4"/>
            <p:cNvSpPr txBox="1">
              <a:spLocks noChangeArrowheads="1"/>
            </p:cNvSpPr>
            <p:nvPr/>
          </p:nvSpPr>
          <p:spPr bwMode="auto">
            <a:xfrm rot="16200000" flipH="1">
              <a:off x="792" y="569"/>
              <a:ext cx="371" cy="1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lIns="0" tIns="0" rIns="0" bIns="0"/>
            <a:lstStyle/>
            <a:p>
              <a:pPr algn="just"/>
              <a:r>
                <a:rPr lang="en-US" altLang="zh-CN" sz="1800" i="1">
                  <a:ea typeface="宋体" panose="02010600030101010101" pitchFamily="2" charset="-122"/>
                </a:rPr>
                <a:t>L</a:t>
              </a:r>
              <a:endParaRPr lang="en-US" altLang="zh-CN" sz="1800" b="0" i="1">
                <a:ea typeface="宋体" panose="02010600030101010101" pitchFamily="2" charset="-122"/>
              </a:endParaRPr>
            </a:p>
          </p:txBody>
        </p:sp>
        <p:sp>
          <p:nvSpPr>
            <p:cNvPr id="106501" name="Line 5"/>
            <p:cNvSpPr>
              <a:spLocks noChangeShapeType="1"/>
            </p:cNvSpPr>
            <p:nvPr/>
          </p:nvSpPr>
          <p:spPr bwMode="auto">
            <a:xfrm>
              <a:off x="395" y="436"/>
              <a:ext cx="207"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6502" name="Line 6"/>
            <p:cNvSpPr>
              <a:spLocks noChangeShapeType="1"/>
            </p:cNvSpPr>
            <p:nvPr/>
          </p:nvSpPr>
          <p:spPr bwMode="auto">
            <a:xfrm rot="5400000">
              <a:off x="1183" y="1045"/>
              <a:ext cx="223"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6503" name="Line 7"/>
            <p:cNvSpPr>
              <a:spLocks noChangeShapeType="1"/>
            </p:cNvSpPr>
            <p:nvPr/>
          </p:nvSpPr>
          <p:spPr bwMode="auto">
            <a:xfrm rot="5400000">
              <a:off x="1636" y="1034"/>
              <a:ext cx="22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6504" name="Line 8"/>
            <p:cNvSpPr>
              <a:spLocks noChangeShapeType="1"/>
            </p:cNvSpPr>
            <p:nvPr/>
          </p:nvSpPr>
          <p:spPr bwMode="auto">
            <a:xfrm flipH="1">
              <a:off x="1739" y="887"/>
              <a:ext cx="1" cy="37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6505" name="Line 9"/>
            <p:cNvSpPr>
              <a:spLocks noChangeShapeType="1"/>
            </p:cNvSpPr>
            <p:nvPr/>
          </p:nvSpPr>
          <p:spPr bwMode="auto">
            <a:xfrm flipH="1">
              <a:off x="310" y="1272"/>
              <a:ext cx="14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6506" name="Line 10"/>
            <p:cNvSpPr>
              <a:spLocks noChangeShapeType="1"/>
            </p:cNvSpPr>
            <p:nvPr/>
          </p:nvSpPr>
          <p:spPr bwMode="auto">
            <a:xfrm flipH="1">
              <a:off x="310" y="436"/>
              <a:ext cx="341" cy="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06507" name="Group 11"/>
            <p:cNvGrpSpPr>
              <a:grpSpLocks/>
            </p:cNvGrpSpPr>
            <p:nvPr/>
          </p:nvGrpSpPr>
          <p:grpSpPr bwMode="auto">
            <a:xfrm rot="-10800000" flipH="1" flipV="1">
              <a:off x="665" y="397"/>
              <a:ext cx="448" cy="54"/>
              <a:chOff x="0" y="0"/>
              <a:chExt cx="384" cy="57"/>
            </a:xfrm>
          </p:grpSpPr>
          <p:sp>
            <p:nvSpPr>
              <p:cNvPr id="106508"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06509"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06510"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06511"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106512" name="Text Box 16"/>
            <p:cNvSpPr txBox="1">
              <a:spLocks noChangeArrowheads="1"/>
            </p:cNvSpPr>
            <p:nvPr/>
          </p:nvSpPr>
          <p:spPr bwMode="auto">
            <a:xfrm>
              <a:off x="1804" y="353"/>
              <a:ext cx="225"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a:ea typeface="宋体" panose="02010600030101010101" pitchFamily="2" charset="-122"/>
                </a:rPr>
                <a:t>+</a:t>
              </a:r>
            </a:p>
          </p:txBody>
        </p:sp>
        <p:sp>
          <p:nvSpPr>
            <p:cNvPr id="106513" name="Text Box 17"/>
            <p:cNvSpPr txBox="1">
              <a:spLocks noChangeArrowheads="1"/>
            </p:cNvSpPr>
            <p:nvPr/>
          </p:nvSpPr>
          <p:spPr bwMode="auto">
            <a:xfrm>
              <a:off x="1808" y="921"/>
              <a:ext cx="25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b="0">
                  <a:latin typeface="黑体" panose="02010609060101010101" pitchFamily="49" charset="-122"/>
                  <a:ea typeface="黑体" panose="02010609060101010101" pitchFamily="49" charset="-122"/>
                </a:rPr>
                <a:t>-</a:t>
              </a:r>
              <a:endParaRPr lang="en-US" altLang="zh-CN" b="0">
                <a:ea typeface="宋体" panose="02010600030101010101" pitchFamily="2" charset="-122"/>
              </a:endParaRPr>
            </a:p>
          </p:txBody>
        </p:sp>
        <p:sp>
          <p:nvSpPr>
            <p:cNvPr id="106514" name="Oval 18"/>
            <p:cNvSpPr>
              <a:spLocks noChangeArrowheads="1"/>
            </p:cNvSpPr>
            <p:nvPr/>
          </p:nvSpPr>
          <p:spPr bwMode="auto">
            <a:xfrm>
              <a:off x="252" y="405"/>
              <a:ext cx="55" cy="60"/>
            </a:xfrm>
            <a:prstGeom prst="ellipse">
              <a:avLst/>
            </a:prstGeom>
            <a:solidFill>
              <a:schemeClr val="accent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515" name="Oval 19"/>
            <p:cNvSpPr>
              <a:spLocks noChangeArrowheads="1"/>
            </p:cNvSpPr>
            <p:nvPr/>
          </p:nvSpPr>
          <p:spPr bwMode="auto">
            <a:xfrm>
              <a:off x="259" y="1233"/>
              <a:ext cx="55" cy="60"/>
            </a:xfrm>
            <a:prstGeom prst="ellipse">
              <a:avLst/>
            </a:prstGeom>
            <a:solidFill>
              <a:schemeClr val="accent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516" name="Text Box 20"/>
            <p:cNvSpPr txBox="1">
              <a:spLocks noChangeArrowheads="1"/>
            </p:cNvSpPr>
            <p:nvPr/>
          </p:nvSpPr>
          <p:spPr bwMode="auto">
            <a:xfrm>
              <a:off x="0" y="294"/>
              <a:ext cx="225"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a:ea typeface="宋体" panose="02010600030101010101" pitchFamily="2" charset="-122"/>
                </a:rPr>
                <a:t>+</a:t>
              </a:r>
            </a:p>
          </p:txBody>
        </p:sp>
        <p:sp>
          <p:nvSpPr>
            <p:cNvPr id="106517" name="Text Box 21"/>
            <p:cNvSpPr txBox="1">
              <a:spLocks noChangeArrowheads="1"/>
            </p:cNvSpPr>
            <p:nvPr/>
          </p:nvSpPr>
          <p:spPr bwMode="auto">
            <a:xfrm>
              <a:off x="32" y="1125"/>
              <a:ext cx="21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b="0">
                  <a:latin typeface="黑体" panose="02010609060101010101" pitchFamily="49" charset="-122"/>
                  <a:ea typeface="黑体" panose="02010609060101010101" pitchFamily="49" charset="-122"/>
                </a:rPr>
                <a:t>-</a:t>
              </a:r>
              <a:endParaRPr lang="en-US" altLang="zh-CN" b="0">
                <a:ea typeface="宋体" panose="02010600030101010101" pitchFamily="2" charset="-122"/>
              </a:endParaRPr>
            </a:p>
          </p:txBody>
        </p:sp>
        <p:sp>
          <p:nvSpPr>
            <p:cNvPr id="106518" name="Text Box 22"/>
            <p:cNvSpPr txBox="1">
              <a:spLocks noChangeArrowheads="1"/>
            </p:cNvSpPr>
            <p:nvPr/>
          </p:nvSpPr>
          <p:spPr bwMode="auto">
            <a:xfrm>
              <a:off x="1102" y="72"/>
              <a:ext cx="21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b="0">
                  <a:latin typeface="黑体" panose="02010609060101010101" pitchFamily="49" charset="-122"/>
                  <a:ea typeface="黑体" panose="02010609060101010101" pitchFamily="49" charset="-122"/>
                </a:rPr>
                <a:t>-</a:t>
              </a:r>
              <a:endParaRPr lang="en-US" altLang="zh-CN" b="0">
                <a:ea typeface="宋体" panose="02010600030101010101" pitchFamily="2" charset="-122"/>
              </a:endParaRPr>
            </a:p>
          </p:txBody>
        </p:sp>
        <p:sp>
          <p:nvSpPr>
            <p:cNvPr id="106519" name="Text Box 23"/>
            <p:cNvSpPr txBox="1">
              <a:spLocks noChangeArrowheads="1"/>
            </p:cNvSpPr>
            <p:nvPr/>
          </p:nvSpPr>
          <p:spPr bwMode="auto">
            <a:xfrm>
              <a:off x="500" y="54"/>
              <a:ext cx="225"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a:ea typeface="宋体" panose="02010600030101010101" pitchFamily="2" charset="-122"/>
                </a:rPr>
                <a:t>+</a:t>
              </a:r>
            </a:p>
          </p:txBody>
        </p:sp>
        <p:sp>
          <p:nvSpPr>
            <p:cNvPr id="106520" name="Text Box 24"/>
            <p:cNvSpPr txBox="1">
              <a:spLocks noChangeArrowheads="1"/>
            </p:cNvSpPr>
            <p:nvPr/>
          </p:nvSpPr>
          <p:spPr bwMode="auto">
            <a:xfrm>
              <a:off x="796" y="0"/>
              <a:ext cx="11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zh-CN" altLang="en-US" b="0">
                <a:ea typeface="宋体" panose="02010600030101010101" pitchFamily="2" charset="-122"/>
              </a:endParaRPr>
            </a:p>
          </p:txBody>
        </p:sp>
        <p:graphicFrame>
          <p:nvGraphicFramePr>
            <p:cNvPr id="106521" name="Object 25"/>
            <p:cNvGraphicFramePr>
              <a:graphicFrameLocks noChangeAspect="1"/>
            </p:cNvGraphicFramePr>
            <p:nvPr/>
          </p:nvGraphicFramePr>
          <p:xfrm>
            <a:off x="817" y="76"/>
            <a:ext cx="243" cy="280"/>
          </p:xfrm>
          <a:graphic>
            <a:graphicData uri="http://schemas.openxmlformats.org/presentationml/2006/ole">
              <mc:AlternateContent xmlns:mc="http://schemas.openxmlformats.org/markup-compatibility/2006">
                <mc:Choice xmlns:v="urn:schemas-microsoft-com:vml" Requires="v">
                  <p:oleObj spid="_x0000_s106567" r:id="rId3" imgW="215936" imgH="228620" progId="Equation.3">
                    <p:embed/>
                  </p:oleObj>
                </mc:Choice>
                <mc:Fallback>
                  <p:oleObj r:id="rId3" imgW="215936" imgH="228620" progId="Equation.3">
                    <p:embed/>
                    <p:pic>
                      <p:nvPicPr>
                        <p:cNvPr id="0" name="Object 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 y="76"/>
                          <a:ext cx="243"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6522" name="Object 26"/>
            <p:cNvGraphicFramePr>
              <a:graphicFrameLocks noChangeAspect="1"/>
            </p:cNvGraphicFramePr>
            <p:nvPr/>
          </p:nvGraphicFramePr>
          <p:xfrm>
            <a:off x="33" y="707"/>
            <a:ext cx="185" cy="246"/>
          </p:xfrm>
          <a:graphic>
            <a:graphicData uri="http://schemas.openxmlformats.org/presentationml/2006/ole">
              <mc:AlternateContent xmlns:mc="http://schemas.openxmlformats.org/markup-compatibility/2006">
                <mc:Choice xmlns:v="urn:schemas-microsoft-com:vml" Requires="v">
                  <p:oleObj spid="_x0000_s106568" r:id="rId5" imgW="165202" imgH="203253" progId="Equation.3">
                    <p:embed/>
                  </p:oleObj>
                </mc:Choice>
                <mc:Fallback>
                  <p:oleObj r:id="rId5" imgW="165202" imgH="203253" progId="Equation.3">
                    <p:embed/>
                    <p:pic>
                      <p:nvPicPr>
                        <p:cNvPr id="0" name="Object 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 y="707"/>
                          <a:ext cx="185" cy="2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6523" name="Object 27"/>
            <p:cNvGraphicFramePr>
              <a:graphicFrameLocks noChangeAspect="1"/>
            </p:cNvGraphicFramePr>
            <p:nvPr/>
          </p:nvGraphicFramePr>
          <p:xfrm>
            <a:off x="420" y="491"/>
            <a:ext cx="142" cy="233"/>
          </p:xfrm>
          <a:graphic>
            <a:graphicData uri="http://schemas.openxmlformats.org/presentationml/2006/ole">
              <mc:AlternateContent xmlns:mc="http://schemas.openxmlformats.org/markup-compatibility/2006">
                <mc:Choice xmlns:v="urn:schemas-microsoft-com:vml" Requires="v">
                  <p:oleObj spid="_x0000_s106569" r:id="rId7" imgW="127042" imgH="190404" progId="Equation.3">
                    <p:embed/>
                  </p:oleObj>
                </mc:Choice>
                <mc:Fallback>
                  <p:oleObj r:id="rId7" imgW="127042" imgH="190404" progId="Equation.3">
                    <p:embed/>
                    <p:pic>
                      <p:nvPicPr>
                        <p:cNvPr id="0" name="Object 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0" y="491"/>
                          <a:ext cx="142" cy="2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6524" name="Object 28"/>
            <p:cNvGraphicFramePr>
              <a:graphicFrameLocks noChangeAspect="1"/>
            </p:cNvGraphicFramePr>
            <p:nvPr/>
          </p:nvGraphicFramePr>
          <p:xfrm>
            <a:off x="1088" y="797"/>
            <a:ext cx="186" cy="280"/>
          </p:xfrm>
          <a:graphic>
            <a:graphicData uri="http://schemas.openxmlformats.org/presentationml/2006/ole">
              <mc:AlternateContent xmlns:mc="http://schemas.openxmlformats.org/markup-compatibility/2006">
                <mc:Choice xmlns:v="urn:schemas-microsoft-com:vml" Requires="v">
                  <p:oleObj spid="_x0000_s106570" r:id="rId9" imgW="165202" imgH="228620" progId="Equation.3">
                    <p:embed/>
                  </p:oleObj>
                </mc:Choice>
                <mc:Fallback>
                  <p:oleObj r:id="rId9" imgW="165202" imgH="228620" progId="Equation.3">
                    <p:embed/>
                    <p:pic>
                      <p:nvPicPr>
                        <p:cNvPr id="0" name="Object 2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8" y="797"/>
                          <a:ext cx="186"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6525" name="Object 29"/>
            <p:cNvGraphicFramePr>
              <a:graphicFrameLocks noChangeAspect="1"/>
            </p:cNvGraphicFramePr>
            <p:nvPr/>
          </p:nvGraphicFramePr>
          <p:xfrm>
            <a:off x="1480" y="851"/>
            <a:ext cx="201" cy="280"/>
          </p:xfrm>
          <a:graphic>
            <a:graphicData uri="http://schemas.openxmlformats.org/presentationml/2006/ole">
              <mc:AlternateContent xmlns:mc="http://schemas.openxmlformats.org/markup-compatibility/2006">
                <mc:Choice xmlns:v="urn:schemas-microsoft-com:vml" Requires="v">
                  <p:oleObj spid="_x0000_s106571" r:id="rId11" imgW="177809" imgH="228521" progId="Equation.3">
                    <p:embed/>
                  </p:oleObj>
                </mc:Choice>
                <mc:Fallback>
                  <p:oleObj r:id="rId11" imgW="177809" imgH="228521" progId="Equation.3">
                    <p:embed/>
                    <p:pic>
                      <p:nvPicPr>
                        <p:cNvPr id="0" name="Object 2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80" y="851"/>
                          <a:ext cx="201"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06526" name="Group 30"/>
            <p:cNvGrpSpPr>
              <a:grpSpLocks/>
            </p:cNvGrpSpPr>
            <p:nvPr/>
          </p:nvGrpSpPr>
          <p:grpSpPr bwMode="auto">
            <a:xfrm>
              <a:off x="1671" y="810"/>
              <a:ext cx="133" cy="72"/>
              <a:chOff x="0" y="0"/>
              <a:chExt cx="112" cy="56"/>
            </a:xfrm>
          </p:grpSpPr>
          <p:sp>
            <p:nvSpPr>
              <p:cNvPr id="106527" name="Line 31"/>
              <p:cNvSpPr>
                <a:spLocks noChangeShapeType="1"/>
              </p:cNvSpPr>
              <p:nvPr/>
            </p:nvSpPr>
            <p:spPr bwMode="auto">
              <a:xfrm>
                <a:off x="0" y="56"/>
                <a:ext cx="11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528" name="Line 32"/>
              <p:cNvSpPr>
                <a:spLocks noChangeShapeType="1"/>
              </p:cNvSpPr>
              <p:nvPr/>
            </p:nvSpPr>
            <p:spPr bwMode="auto">
              <a:xfrm>
                <a:off x="0" y="0"/>
                <a:ext cx="11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6529" name="Line 33"/>
            <p:cNvSpPr>
              <a:spLocks noChangeShapeType="1"/>
            </p:cNvSpPr>
            <p:nvPr/>
          </p:nvSpPr>
          <p:spPr bwMode="auto">
            <a:xfrm flipV="1">
              <a:off x="1740" y="436"/>
              <a:ext cx="0" cy="36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530" name="Line 34"/>
            <p:cNvSpPr>
              <a:spLocks noChangeShapeType="1"/>
            </p:cNvSpPr>
            <p:nvPr/>
          </p:nvSpPr>
          <p:spPr bwMode="auto">
            <a:xfrm>
              <a:off x="1112" y="445"/>
              <a:ext cx="6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6531" name="Object 35"/>
            <p:cNvGraphicFramePr>
              <a:graphicFrameLocks noChangeAspect="1"/>
            </p:cNvGraphicFramePr>
            <p:nvPr/>
          </p:nvGraphicFramePr>
          <p:xfrm>
            <a:off x="1802" y="726"/>
            <a:ext cx="260" cy="293"/>
          </p:xfrm>
          <a:graphic>
            <a:graphicData uri="http://schemas.openxmlformats.org/presentationml/2006/ole">
              <mc:AlternateContent xmlns:mc="http://schemas.openxmlformats.org/markup-compatibility/2006">
                <mc:Choice xmlns:v="urn:schemas-microsoft-com:vml" Requires="v">
                  <p:oleObj spid="_x0000_s106572" r:id="rId13" imgW="228818" imgH="241512" progId="Equation.3">
                    <p:embed/>
                  </p:oleObj>
                </mc:Choice>
                <mc:Fallback>
                  <p:oleObj r:id="rId13" imgW="228818" imgH="241512" progId="Equation.3">
                    <p:embed/>
                    <p:pic>
                      <p:nvPicPr>
                        <p:cNvPr id="0" name="Object 3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02" y="726"/>
                          <a:ext cx="260" cy="2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6532" name="Line 36"/>
            <p:cNvSpPr>
              <a:spLocks noChangeShapeType="1"/>
            </p:cNvSpPr>
            <p:nvPr/>
          </p:nvSpPr>
          <p:spPr bwMode="auto">
            <a:xfrm flipH="1">
              <a:off x="1296" y="437"/>
              <a:ext cx="6" cy="82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533" name="Rectangle 37"/>
            <p:cNvSpPr>
              <a:spLocks noChangeArrowheads="1"/>
            </p:cNvSpPr>
            <p:nvPr/>
          </p:nvSpPr>
          <p:spPr bwMode="auto">
            <a:xfrm>
              <a:off x="1260" y="582"/>
              <a:ext cx="83" cy="269"/>
            </a:xfrm>
            <a:prstGeom prst="rect">
              <a:avLst/>
            </a:prstGeom>
            <a:solidFill>
              <a:schemeClr val="accent1"/>
            </a:solidFill>
            <a:ln w="28575">
              <a:solidFill>
                <a:schemeClr val="tx1"/>
              </a:solidFill>
              <a:miter lim="800000"/>
              <a:headEnd/>
              <a:tailEnd/>
            </a:ln>
          </p:spPr>
          <p:txBody>
            <a:bodyPr wrap="none" anchor="ctr"/>
            <a:lstStyle/>
            <a:p>
              <a:endParaRPr lang="zh-CN" altLang="en-US"/>
            </a:p>
          </p:txBody>
        </p:sp>
        <p:sp>
          <p:nvSpPr>
            <p:cNvPr id="106534" name="Text Box 38"/>
            <p:cNvSpPr txBox="1">
              <a:spLocks noChangeArrowheads="1"/>
            </p:cNvSpPr>
            <p:nvPr/>
          </p:nvSpPr>
          <p:spPr bwMode="auto">
            <a:xfrm>
              <a:off x="1314" y="492"/>
              <a:ext cx="22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CN" sz="2000" i="1">
                  <a:ea typeface="宋体" panose="02010600030101010101" pitchFamily="2" charset="-122"/>
                </a:rPr>
                <a:t>R</a:t>
              </a:r>
              <a:endParaRPr lang="en-US" altLang="zh-CN" b="0">
                <a:ea typeface="宋体" panose="02010600030101010101" pitchFamily="2" charset="-122"/>
              </a:endParaRPr>
            </a:p>
          </p:txBody>
        </p:sp>
        <p:sp>
          <p:nvSpPr>
            <p:cNvPr id="106535" name="Text Box 39"/>
            <p:cNvSpPr txBox="1">
              <a:spLocks noChangeArrowheads="1"/>
            </p:cNvSpPr>
            <p:nvPr/>
          </p:nvSpPr>
          <p:spPr bwMode="auto">
            <a:xfrm>
              <a:off x="1482" y="553"/>
              <a:ext cx="22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CN" sz="2000" i="1">
                  <a:ea typeface="宋体" panose="02010600030101010101" pitchFamily="2" charset="-122"/>
                </a:rPr>
                <a:t>C</a:t>
              </a:r>
            </a:p>
          </p:txBody>
        </p:sp>
      </p:grpSp>
      <p:sp>
        <p:nvSpPr>
          <p:cNvPr id="106536" name="Text Box 40"/>
          <p:cNvSpPr txBox="1">
            <a:spLocks noChangeArrowheads="1"/>
          </p:cNvSpPr>
          <p:nvPr/>
        </p:nvSpPr>
        <p:spPr bwMode="auto">
          <a:xfrm>
            <a:off x="4259263" y="995363"/>
            <a:ext cx="2224087" cy="57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zh-CN" altLang="en-US" sz="3200">
                <a:solidFill>
                  <a:srgbClr val="0000FF"/>
                </a:solidFill>
                <a:ea typeface="宋体" panose="02010600030101010101" pitchFamily="2" charset="-122"/>
              </a:rPr>
              <a:t>解：相量图</a:t>
            </a:r>
          </a:p>
        </p:txBody>
      </p:sp>
      <p:grpSp>
        <p:nvGrpSpPr>
          <p:cNvPr id="106537" name="Group 41"/>
          <p:cNvGrpSpPr>
            <a:grpSpLocks/>
          </p:cNvGrpSpPr>
          <p:nvPr/>
        </p:nvGrpSpPr>
        <p:grpSpPr bwMode="auto">
          <a:xfrm>
            <a:off x="5108575" y="2176463"/>
            <a:ext cx="1631950" cy="1019175"/>
            <a:chOff x="0" y="0"/>
            <a:chExt cx="1028" cy="642"/>
          </a:xfrm>
        </p:grpSpPr>
        <p:grpSp>
          <p:nvGrpSpPr>
            <p:cNvPr id="106538" name="Group 42"/>
            <p:cNvGrpSpPr>
              <a:grpSpLocks/>
            </p:cNvGrpSpPr>
            <p:nvPr/>
          </p:nvGrpSpPr>
          <p:grpSpPr bwMode="auto">
            <a:xfrm>
              <a:off x="620" y="0"/>
              <a:ext cx="408" cy="568"/>
              <a:chOff x="0" y="0"/>
              <a:chExt cx="408" cy="568"/>
            </a:xfrm>
          </p:grpSpPr>
          <p:sp>
            <p:nvSpPr>
              <p:cNvPr id="106539" name="Line 43"/>
              <p:cNvSpPr>
                <a:spLocks noChangeShapeType="1"/>
              </p:cNvSpPr>
              <p:nvPr/>
            </p:nvSpPr>
            <p:spPr bwMode="auto">
              <a:xfrm>
                <a:off x="0" y="504"/>
                <a:ext cx="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540" name="Line 44"/>
              <p:cNvSpPr>
                <a:spLocks noChangeShapeType="1"/>
              </p:cNvSpPr>
              <p:nvPr/>
            </p:nvSpPr>
            <p:spPr bwMode="auto">
              <a:xfrm>
                <a:off x="8" y="504"/>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541" name="Line 45"/>
              <p:cNvSpPr>
                <a:spLocks noChangeShapeType="1"/>
              </p:cNvSpPr>
              <p:nvPr/>
            </p:nvSpPr>
            <p:spPr bwMode="auto">
              <a:xfrm>
                <a:off x="232" y="0"/>
                <a:ext cx="120"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542" name="Line 46"/>
              <p:cNvSpPr>
                <a:spLocks noChangeShapeType="1"/>
              </p:cNvSpPr>
              <p:nvPr/>
            </p:nvSpPr>
            <p:spPr bwMode="auto">
              <a:xfrm flipV="1">
                <a:off x="352" y="16"/>
                <a:ext cx="5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6543" name="未知"/>
            <p:cNvSpPr>
              <a:spLocks/>
            </p:cNvSpPr>
            <p:nvPr/>
          </p:nvSpPr>
          <p:spPr bwMode="auto">
            <a:xfrm>
              <a:off x="396" y="456"/>
              <a:ext cx="112" cy="144"/>
            </a:xfrm>
            <a:custGeom>
              <a:avLst/>
              <a:gdLst>
                <a:gd name="T0" fmla="*/ 0 w 112"/>
                <a:gd name="T1" fmla="*/ 0 h 144"/>
                <a:gd name="T2" fmla="*/ 64 w 112"/>
                <a:gd name="T3" fmla="*/ 64 h 144"/>
                <a:gd name="T4" fmla="*/ 64 w 112"/>
                <a:gd name="T5" fmla="*/ 64 h 144"/>
                <a:gd name="T6" fmla="*/ 112 w 112"/>
                <a:gd name="T7" fmla="*/ 144 h 144"/>
              </a:gdLst>
              <a:ahLst/>
              <a:cxnLst>
                <a:cxn ang="0">
                  <a:pos x="T0" y="T1"/>
                </a:cxn>
                <a:cxn ang="0">
                  <a:pos x="T2" y="T3"/>
                </a:cxn>
                <a:cxn ang="0">
                  <a:pos x="T4" y="T5"/>
                </a:cxn>
                <a:cxn ang="0">
                  <a:pos x="T6" y="T7"/>
                </a:cxn>
              </a:cxnLst>
              <a:rect l="0" t="0" r="r" b="b"/>
              <a:pathLst>
                <a:path w="112" h="144">
                  <a:moveTo>
                    <a:pt x="0" y="0"/>
                  </a:moveTo>
                  <a:cubicBezTo>
                    <a:pt x="11" y="11"/>
                    <a:pt x="53" y="53"/>
                    <a:pt x="64" y="64"/>
                  </a:cubicBezTo>
                  <a:cubicBezTo>
                    <a:pt x="75" y="75"/>
                    <a:pt x="56" y="51"/>
                    <a:pt x="64" y="64"/>
                  </a:cubicBezTo>
                  <a:cubicBezTo>
                    <a:pt x="72" y="77"/>
                    <a:pt x="104" y="131"/>
                    <a:pt x="112" y="144"/>
                  </a:cubicBezTo>
                </a:path>
              </a:pathLst>
            </a:custGeom>
            <a:noFill/>
            <a:ln w="952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544" name="Rectangle 48"/>
            <p:cNvSpPr>
              <a:spLocks noChangeArrowheads="1"/>
            </p:cNvSpPr>
            <p:nvPr/>
          </p:nvSpPr>
          <p:spPr bwMode="auto">
            <a:xfrm>
              <a:off x="0" y="392"/>
              <a:ext cx="32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zh-CN" sz="2000">
                  <a:ea typeface="宋体" panose="02010600030101010101" pitchFamily="2" charset="-122"/>
                </a:rPr>
                <a:t>45</a:t>
              </a:r>
              <a:r>
                <a:rPr lang="en-US" altLang="zh-CN" sz="2000" baseline="30000">
                  <a:ea typeface="宋体" panose="02010600030101010101" pitchFamily="2" charset="-122"/>
                </a:rPr>
                <a:t>o</a:t>
              </a:r>
            </a:p>
          </p:txBody>
        </p:sp>
      </p:grpSp>
      <p:sp>
        <p:nvSpPr>
          <p:cNvPr id="106545" name="Text Box 49"/>
          <p:cNvSpPr txBox="1">
            <a:spLocks noChangeArrowheads="1"/>
          </p:cNvSpPr>
          <p:nvPr/>
        </p:nvSpPr>
        <p:spPr bwMode="auto">
          <a:xfrm>
            <a:off x="381000" y="4195763"/>
            <a:ext cx="8305800" cy="2041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zh-CN" altLang="en-US" sz="3200">
                <a:ea typeface="宋体" panose="02010600030101010101" pitchFamily="2" charset="-122"/>
              </a:rPr>
              <a:t>由电流三角形得      </a:t>
            </a:r>
            <a:r>
              <a:rPr lang="en-US" altLang="zh-CN" sz="3200" i="1">
                <a:ea typeface="宋体" panose="02010600030101010101" pitchFamily="2" charset="-122"/>
              </a:rPr>
              <a:t>I</a:t>
            </a:r>
            <a:r>
              <a:rPr lang="en-US" altLang="zh-CN" sz="3200">
                <a:ea typeface="宋体" panose="02010600030101010101" pitchFamily="2" charset="-122"/>
              </a:rPr>
              <a:t>=14.14 A</a:t>
            </a:r>
          </a:p>
          <a:p>
            <a:pPr eaLnBrk="1" hangingPunct="1"/>
            <a:r>
              <a:rPr lang="zh-CN" altLang="en-US" sz="3200">
                <a:ea typeface="宋体" panose="02010600030101010101" pitchFamily="2" charset="-122"/>
              </a:rPr>
              <a:t>由电压三角形中</a:t>
            </a:r>
            <a:r>
              <a:rPr lang="en-US" altLang="zh-CN" sz="3200" i="1">
                <a:ea typeface="宋体" panose="02010600030101010101" pitchFamily="2" charset="-122"/>
              </a:rPr>
              <a:t>U</a:t>
            </a:r>
            <a:r>
              <a:rPr lang="en-US" altLang="zh-CN" sz="3200" baseline="-25000">
                <a:ea typeface="宋体" panose="02010600030101010101" pitchFamily="2" charset="-122"/>
              </a:rPr>
              <a:t>L</a:t>
            </a:r>
            <a:r>
              <a:rPr lang="en-US" altLang="zh-CN" sz="3200">
                <a:ea typeface="宋体" panose="02010600030101010101" pitchFamily="2" charset="-122"/>
              </a:rPr>
              <a:t>=</a:t>
            </a:r>
            <a:r>
              <a:rPr lang="en-US" altLang="zh-CN" sz="3200" i="1">
                <a:ea typeface="宋体" panose="02010600030101010101" pitchFamily="2" charset="-122"/>
              </a:rPr>
              <a:t>U</a:t>
            </a:r>
            <a:r>
              <a:rPr lang="en-US" altLang="zh-CN" sz="3200">
                <a:ea typeface="宋体" panose="02010600030101010101" pitchFamily="2" charset="-122"/>
              </a:rPr>
              <a:t>=100 V   </a:t>
            </a:r>
            <a:r>
              <a:rPr lang="zh-CN" altLang="en-US" sz="3200">
                <a:ea typeface="宋体" panose="02010600030101010101" pitchFamily="2" charset="-122"/>
              </a:rPr>
              <a:t>得</a:t>
            </a:r>
            <a:r>
              <a:rPr lang="en-US" altLang="zh-CN" sz="3200" i="1">
                <a:ea typeface="宋体" panose="02010600030101010101" pitchFamily="2" charset="-122"/>
              </a:rPr>
              <a:t>U</a:t>
            </a:r>
            <a:r>
              <a:rPr lang="en-US" altLang="zh-CN" sz="3200" baseline="-25000">
                <a:ea typeface="宋体" panose="02010600030101010101" pitchFamily="2" charset="-122"/>
              </a:rPr>
              <a:t>C</a:t>
            </a:r>
            <a:r>
              <a:rPr lang="en-US" altLang="zh-CN" sz="3200">
                <a:ea typeface="宋体" panose="02010600030101010101" pitchFamily="2" charset="-122"/>
              </a:rPr>
              <a:t>=141.4 V</a:t>
            </a:r>
          </a:p>
          <a:p>
            <a:pPr eaLnBrk="1" hangingPunct="1"/>
            <a:r>
              <a:rPr lang="en-US" altLang="zh-CN" sz="3200" i="1">
                <a:ea typeface="宋体" panose="02010600030101010101" pitchFamily="2" charset="-122"/>
              </a:rPr>
              <a:t>R=U</a:t>
            </a:r>
            <a:r>
              <a:rPr lang="en-US" altLang="zh-CN" sz="3200" baseline="-25000">
                <a:ea typeface="宋体" panose="02010600030101010101" pitchFamily="2" charset="-122"/>
              </a:rPr>
              <a:t>C</a:t>
            </a:r>
            <a:r>
              <a:rPr lang="en-US" altLang="zh-CN" sz="3200">
                <a:ea typeface="宋体" panose="02010600030101010101" pitchFamily="2" charset="-122"/>
              </a:rPr>
              <a:t>/ </a:t>
            </a:r>
            <a:r>
              <a:rPr lang="en-US" altLang="zh-CN" sz="3200" i="1">
                <a:ea typeface="宋体" panose="02010600030101010101" pitchFamily="2" charset="-122"/>
              </a:rPr>
              <a:t>I</a:t>
            </a:r>
            <a:r>
              <a:rPr lang="en-US" altLang="zh-CN" sz="3200" baseline="-25000">
                <a:ea typeface="宋体" panose="02010600030101010101" pitchFamily="2" charset="-122"/>
              </a:rPr>
              <a:t>1 </a:t>
            </a:r>
            <a:r>
              <a:rPr lang="en-US" altLang="zh-CN" sz="3200">
                <a:ea typeface="宋体" panose="02010600030101010101" pitchFamily="2" charset="-122"/>
              </a:rPr>
              <a:t>=14.14</a:t>
            </a:r>
            <a:r>
              <a:rPr lang="en-US" altLang="zh-CN" sz="3200">
                <a:solidFill>
                  <a:srgbClr val="000000"/>
                </a:solidFill>
                <a:latin typeface="Symbol" panose="05050102010706020507" pitchFamily="18" charset="2"/>
                <a:ea typeface="宋体" panose="02010600030101010101" pitchFamily="2" charset="-122"/>
              </a:rPr>
              <a:t>W   </a:t>
            </a:r>
            <a:r>
              <a:rPr lang="zh-CN" altLang="en-US" sz="3200">
                <a:solidFill>
                  <a:srgbClr val="000000"/>
                </a:solidFill>
                <a:ea typeface="宋体" panose="02010600030101010101" pitchFamily="2" charset="-122"/>
              </a:rPr>
              <a:t>，</a:t>
            </a:r>
            <a:r>
              <a:rPr lang="en-US" altLang="zh-CN" sz="3200" i="1">
                <a:solidFill>
                  <a:srgbClr val="000000"/>
                </a:solidFill>
                <a:ea typeface="宋体" panose="02010600030101010101" pitchFamily="2" charset="-122"/>
              </a:rPr>
              <a:t>X</a:t>
            </a:r>
            <a:r>
              <a:rPr lang="en-US" altLang="zh-CN" sz="3200" baseline="-25000">
                <a:solidFill>
                  <a:srgbClr val="000000"/>
                </a:solidFill>
                <a:ea typeface="宋体" panose="02010600030101010101" pitchFamily="2" charset="-122"/>
              </a:rPr>
              <a:t>C</a:t>
            </a:r>
            <a:r>
              <a:rPr lang="en-US" altLang="zh-CN" sz="3200">
                <a:solidFill>
                  <a:srgbClr val="000000"/>
                </a:solidFill>
                <a:ea typeface="宋体" panose="02010600030101010101" pitchFamily="2" charset="-122"/>
              </a:rPr>
              <a:t>= </a:t>
            </a:r>
            <a:r>
              <a:rPr lang="en-US" altLang="zh-CN" sz="3200" b="0">
                <a:latin typeface="黑体" panose="02010609060101010101" pitchFamily="49" charset="-122"/>
                <a:ea typeface="黑体" panose="02010609060101010101" pitchFamily="49" charset="-122"/>
              </a:rPr>
              <a:t>-</a:t>
            </a:r>
            <a:r>
              <a:rPr lang="en-US" altLang="zh-CN" sz="3200">
                <a:ea typeface="宋体" panose="02010600030101010101" pitchFamily="2" charset="-122"/>
              </a:rPr>
              <a:t> </a:t>
            </a:r>
            <a:r>
              <a:rPr lang="en-US" altLang="zh-CN" sz="3200" i="1">
                <a:ea typeface="宋体" panose="02010600030101010101" pitchFamily="2" charset="-122"/>
              </a:rPr>
              <a:t>U</a:t>
            </a:r>
            <a:r>
              <a:rPr lang="en-US" altLang="zh-CN" sz="3200" baseline="-25000">
                <a:ea typeface="宋体" panose="02010600030101010101" pitchFamily="2" charset="-122"/>
              </a:rPr>
              <a:t>C</a:t>
            </a:r>
            <a:r>
              <a:rPr lang="en-US" altLang="zh-CN" sz="3200">
                <a:ea typeface="宋体" panose="02010600030101010101" pitchFamily="2" charset="-122"/>
              </a:rPr>
              <a:t>/ </a:t>
            </a:r>
            <a:r>
              <a:rPr lang="en-US" altLang="zh-CN" sz="3200" i="1">
                <a:ea typeface="宋体" panose="02010600030101010101" pitchFamily="2" charset="-122"/>
              </a:rPr>
              <a:t>I</a:t>
            </a:r>
            <a:r>
              <a:rPr lang="en-US" altLang="zh-CN" sz="3200" baseline="-25000">
                <a:ea typeface="宋体" panose="02010600030101010101" pitchFamily="2" charset="-122"/>
              </a:rPr>
              <a:t>2 </a:t>
            </a:r>
            <a:r>
              <a:rPr lang="en-US" altLang="zh-CN" sz="3200">
                <a:ea typeface="宋体" panose="02010600030101010101" pitchFamily="2" charset="-122"/>
              </a:rPr>
              <a:t>= </a:t>
            </a:r>
            <a:r>
              <a:rPr lang="en-US" altLang="zh-CN" sz="3200" b="0">
                <a:latin typeface="黑体" panose="02010609060101010101" pitchFamily="49" charset="-122"/>
                <a:ea typeface="黑体" panose="02010609060101010101" pitchFamily="49" charset="-122"/>
              </a:rPr>
              <a:t>-</a:t>
            </a:r>
            <a:r>
              <a:rPr lang="en-US" altLang="zh-CN" sz="3200">
                <a:latin typeface="黑体" panose="02010609060101010101" pitchFamily="49" charset="-122"/>
                <a:ea typeface="黑体" panose="02010609060101010101" pitchFamily="49" charset="-122"/>
              </a:rPr>
              <a:t> </a:t>
            </a:r>
            <a:r>
              <a:rPr lang="en-US" altLang="zh-CN" sz="3200">
                <a:ea typeface="宋体" panose="02010600030101010101" pitchFamily="2" charset="-122"/>
              </a:rPr>
              <a:t>14.14 </a:t>
            </a:r>
            <a:r>
              <a:rPr lang="en-US" altLang="zh-CN" sz="3200">
                <a:solidFill>
                  <a:srgbClr val="000000"/>
                </a:solidFill>
                <a:latin typeface="Symbol" panose="05050102010706020507" pitchFamily="18" charset="2"/>
                <a:ea typeface="宋体" panose="02010600030101010101" pitchFamily="2" charset="-122"/>
              </a:rPr>
              <a:t>W</a:t>
            </a:r>
          </a:p>
          <a:p>
            <a:pPr eaLnBrk="1" hangingPunct="1"/>
            <a:r>
              <a:rPr lang="en-US" altLang="zh-CN" sz="3200" i="1">
                <a:solidFill>
                  <a:srgbClr val="000000"/>
                </a:solidFill>
                <a:ea typeface="宋体" panose="02010600030101010101" pitchFamily="2" charset="-122"/>
              </a:rPr>
              <a:t>X</a:t>
            </a:r>
            <a:r>
              <a:rPr lang="en-US" altLang="zh-CN" sz="3200" baseline="-25000">
                <a:solidFill>
                  <a:srgbClr val="000000"/>
                </a:solidFill>
                <a:ea typeface="宋体" panose="02010600030101010101" pitchFamily="2" charset="-122"/>
              </a:rPr>
              <a:t>L</a:t>
            </a:r>
            <a:r>
              <a:rPr lang="en-US" altLang="zh-CN" sz="3200">
                <a:solidFill>
                  <a:srgbClr val="000000"/>
                </a:solidFill>
                <a:ea typeface="宋体" panose="02010600030101010101" pitchFamily="2" charset="-122"/>
              </a:rPr>
              <a:t>=</a:t>
            </a:r>
            <a:r>
              <a:rPr lang="en-US" altLang="zh-CN" sz="3200" i="1">
                <a:solidFill>
                  <a:srgbClr val="000000"/>
                </a:solidFill>
                <a:ea typeface="宋体" panose="02010600030101010101" pitchFamily="2" charset="-122"/>
              </a:rPr>
              <a:t>U</a:t>
            </a:r>
            <a:r>
              <a:rPr lang="en-US" altLang="zh-CN" sz="3200" baseline="-25000">
                <a:solidFill>
                  <a:srgbClr val="000000"/>
                </a:solidFill>
                <a:ea typeface="宋体" panose="02010600030101010101" pitchFamily="2" charset="-122"/>
              </a:rPr>
              <a:t>L</a:t>
            </a:r>
            <a:r>
              <a:rPr lang="en-US" altLang="zh-CN" sz="3200">
                <a:solidFill>
                  <a:srgbClr val="000000"/>
                </a:solidFill>
                <a:ea typeface="宋体" panose="02010600030101010101" pitchFamily="2" charset="-122"/>
              </a:rPr>
              <a:t>/</a:t>
            </a:r>
            <a:r>
              <a:rPr lang="en-US" altLang="zh-CN" sz="3200" i="1">
                <a:solidFill>
                  <a:srgbClr val="000000"/>
                </a:solidFill>
                <a:ea typeface="宋体" panose="02010600030101010101" pitchFamily="2" charset="-122"/>
              </a:rPr>
              <a:t>I</a:t>
            </a:r>
            <a:r>
              <a:rPr lang="en-US" altLang="zh-CN" sz="3200">
                <a:solidFill>
                  <a:srgbClr val="000000"/>
                </a:solidFill>
                <a:ea typeface="宋体" panose="02010600030101010101" pitchFamily="2" charset="-122"/>
              </a:rPr>
              <a:t>=7.07 </a:t>
            </a:r>
            <a:r>
              <a:rPr lang="en-US" altLang="zh-CN" sz="3200">
                <a:solidFill>
                  <a:srgbClr val="000000"/>
                </a:solidFill>
                <a:latin typeface="Symbol" panose="05050102010706020507" pitchFamily="18" charset="2"/>
                <a:ea typeface="宋体" panose="02010600030101010101" pitchFamily="2" charset="-122"/>
              </a:rPr>
              <a:t>W</a:t>
            </a:r>
          </a:p>
        </p:txBody>
      </p:sp>
      <p:grpSp>
        <p:nvGrpSpPr>
          <p:cNvPr id="106546" name="Group 50"/>
          <p:cNvGrpSpPr>
            <a:grpSpLocks/>
          </p:cNvGrpSpPr>
          <p:nvPr/>
        </p:nvGrpSpPr>
        <p:grpSpPr bwMode="auto">
          <a:xfrm>
            <a:off x="5502275" y="3140075"/>
            <a:ext cx="2382838" cy="354013"/>
            <a:chOff x="0" y="0"/>
            <a:chExt cx="1501" cy="223"/>
          </a:xfrm>
        </p:grpSpPr>
        <p:sp>
          <p:nvSpPr>
            <p:cNvPr id="106547" name="Line 51"/>
            <p:cNvSpPr>
              <a:spLocks noChangeShapeType="1"/>
            </p:cNvSpPr>
            <p:nvPr/>
          </p:nvSpPr>
          <p:spPr bwMode="auto">
            <a:xfrm flipV="1">
              <a:off x="0" y="0"/>
              <a:ext cx="1501" cy="0"/>
            </a:xfrm>
            <a:prstGeom prst="line">
              <a:avLst/>
            </a:prstGeom>
            <a:noFill/>
            <a:ln w="19050">
              <a:solidFill>
                <a:schemeClr val="tx1"/>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6548" name="Object 52"/>
            <p:cNvGraphicFramePr>
              <a:graphicFrameLocks noChangeAspect="1"/>
            </p:cNvGraphicFramePr>
            <p:nvPr/>
          </p:nvGraphicFramePr>
          <p:xfrm>
            <a:off x="1092" y="5"/>
            <a:ext cx="195" cy="218"/>
          </p:xfrm>
          <a:graphic>
            <a:graphicData uri="http://schemas.openxmlformats.org/presentationml/2006/ole">
              <mc:AlternateContent xmlns:mc="http://schemas.openxmlformats.org/markup-compatibility/2006">
                <mc:Choice xmlns:v="urn:schemas-microsoft-com:vml" Requires="v">
                  <p:oleObj spid="_x0000_s106573" r:id="rId15" imgW="228818" imgH="241512" progId="Equation.3">
                    <p:embed/>
                  </p:oleObj>
                </mc:Choice>
                <mc:Fallback>
                  <p:oleObj r:id="rId15" imgW="228818" imgH="241512" progId="Equation.3">
                    <p:embed/>
                    <p:pic>
                      <p:nvPicPr>
                        <p:cNvPr id="0" name="Object 5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92" y="5"/>
                          <a:ext cx="195" cy="2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06549" name="Group 53"/>
          <p:cNvGrpSpPr>
            <a:grpSpLocks/>
          </p:cNvGrpSpPr>
          <p:nvPr/>
        </p:nvGrpSpPr>
        <p:grpSpPr bwMode="auto">
          <a:xfrm>
            <a:off x="5502275" y="2195513"/>
            <a:ext cx="695325" cy="985837"/>
            <a:chOff x="0" y="0"/>
            <a:chExt cx="438" cy="621"/>
          </a:xfrm>
        </p:grpSpPr>
        <p:sp>
          <p:nvSpPr>
            <p:cNvPr id="106550" name="Line 54"/>
            <p:cNvSpPr>
              <a:spLocks noChangeShapeType="1"/>
            </p:cNvSpPr>
            <p:nvPr/>
          </p:nvSpPr>
          <p:spPr bwMode="auto">
            <a:xfrm flipV="1">
              <a:off x="0" y="140"/>
              <a:ext cx="438" cy="481"/>
            </a:xfrm>
            <a:prstGeom prst="line">
              <a:avLst/>
            </a:prstGeom>
            <a:noFill/>
            <a:ln w="19050">
              <a:solidFill>
                <a:srgbClr val="0000FF"/>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6551" name="Object 55"/>
            <p:cNvGraphicFramePr>
              <a:graphicFrameLocks noChangeAspect="1"/>
            </p:cNvGraphicFramePr>
            <p:nvPr/>
          </p:nvGraphicFramePr>
          <p:xfrm>
            <a:off x="234" y="0"/>
            <a:ext cx="140" cy="228"/>
          </p:xfrm>
          <a:graphic>
            <a:graphicData uri="http://schemas.openxmlformats.org/presentationml/2006/ole">
              <mc:AlternateContent xmlns:mc="http://schemas.openxmlformats.org/markup-compatibility/2006">
                <mc:Choice xmlns:v="urn:schemas-microsoft-com:vml" Requires="v">
                  <p:oleObj spid="_x0000_s106574" r:id="rId17" imgW="165202" imgH="253987" progId="Equation.3">
                    <p:embed/>
                  </p:oleObj>
                </mc:Choice>
                <mc:Fallback>
                  <p:oleObj r:id="rId17" imgW="165202" imgH="253987" progId="Equation.3">
                    <p:embed/>
                    <p:pic>
                      <p:nvPicPr>
                        <p:cNvPr id="0" name="Object 5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34" y="0"/>
                          <a:ext cx="140" cy="2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06552" name="Group 56"/>
          <p:cNvGrpSpPr>
            <a:grpSpLocks/>
          </p:cNvGrpSpPr>
          <p:nvPr/>
        </p:nvGrpSpPr>
        <p:grpSpPr bwMode="auto">
          <a:xfrm>
            <a:off x="6486525" y="1985963"/>
            <a:ext cx="1371600" cy="1117600"/>
            <a:chOff x="0" y="0"/>
            <a:chExt cx="864" cy="704"/>
          </a:xfrm>
        </p:grpSpPr>
        <p:sp>
          <p:nvSpPr>
            <p:cNvPr id="106553" name="Line 57"/>
            <p:cNvSpPr>
              <a:spLocks noChangeShapeType="1"/>
            </p:cNvSpPr>
            <p:nvPr/>
          </p:nvSpPr>
          <p:spPr bwMode="auto">
            <a:xfrm flipH="1" flipV="1">
              <a:off x="0" y="29"/>
              <a:ext cx="864" cy="675"/>
            </a:xfrm>
            <a:prstGeom prst="line">
              <a:avLst/>
            </a:prstGeom>
            <a:noFill/>
            <a:ln w="19050">
              <a:solidFill>
                <a:schemeClr val="tx1"/>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6554" name="Object 58"/>
            <p:cNvGraphicFramePr>
              <a:graphicFrameLocks noChangeAspect="1"/>
            </p:cNvGraphicFramePr>
            <p:nvPr/>
          </p:nvGraphicFramePr>
          <p:xfrm>
            <a:off x="188" y="0"/>
            <a:ext cx="183" cy="208"/>
          </p:xfrm>
          <a:graphic>
            <a:graphicData uri="http://schemas.openxmlformats.org/presentationml/2006/ole">
              <mc:AlternateContent xmlns:mc="http://schemas.openxmlformats.org/markup-compatibility/2006">
                <mc:Choice xmlns:v="urn:schemas-microsoft-com:vml" Requires="v">
                  <p:oleObj spid="_x0000_s106575" r:id="rId19" imgW="215936" imgH="228620" progId="Equation.3">
                    <p:embed/>
                  </p:oleObj>
                </mc:Choice>
                <mc:Fallback>
                  <p:oleObj r:id="rId19" imgW="215936" imgH="228620" progId="Equation.3">
                    <p:embed/>
                    <p:pic>
                      <p:nvPicPr>
                        <p:cNvPr id="0" name="Object 5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 y="0"/>
                          <a:ext cx="183"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06555" name="Group 59"/>
          <p:cNvGrpSpPr>
            <a:grpSpLocks/>
          </p:cNvGrpSpPr>
          <p:nvPr/>
        </p:nvGrpSpPr>
        <p:grpSpPr bwMode="auto">
          <a:xfrm>
            <a:off x="5508625" y="1914525"/>
            <a:ext cx="1016000" cy="1222375"/>
            <a:chOff x="0" y="0"/>
            <a:chExt cx="640" cy="770"/>
          </a:xfrm>
        </p:grpSpPr>
        <p:graphicFrame>
          <p:nvGraphicFramePr>
            <p:cNvPr id="106556" name="Object 60"/>
            <p:cNvGraphicFramePr>
              <a:graphicFrameLocks noChangeAspect="1"/>
            </p:cNvGraphicFramePr>
            <p:nvPr/>
          </p:nvGraphicFramePr>
          <p:xfrm>
            <a:off x="403" y="0"/>
            <a:ext cx="140" cy="183"/>
          </p:xfrm>
          <a:graphic>
            <a:graphicData uri="http://schemas.openxmlformats.org/presentationml/2006/ole">
              <mc:AlternateContent xmlns:mc="http://schemas.openxmlformats.org/markup-compatibility/2006">
                <mc:Choice xmlns:v="urn:schemas-microsoft-com:vml" Requires="v">
                  <p:oleObj spid="_x0000_s106576" r:id="rId20" imgW="165202" imgH="203253" progId="Equation.3">
                    <p:embed/>
                  </p:oleObj>
                </mc:Choice>
                <mc:Fallback>
                  <p:oleObj r:id="rId20" imgW="165202" imgH="203253" progId="Equation.3">
                    <p:embed/>
                    <p:pic>
                      <p:nvPicPr>
                        <p:cNvPr id="0" name="Object 6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03" y="0"/>
                          <a:ext cx="140" cy="1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6557" name="Line 61"/>
            <p:cNvSpPr>
              <a:spLocks noChangeShapeType="1"/>
            </p:cNvSpPr>
            <p:nvPr/>
          </p:nvSpPr>
          <p:spPr bwMode="auto">
            <a:xfrm flipV="1">
              <a:off x="0" y="78"/>
              <a:ext cx="640" cy="692"/>
            </a:xfrm>
            <a:prstGeom prst="line">
              <a:avLst/>
            </a:prstGeom>
            <a:noFill/>
            <a:ln w="19050">
              <a:solidFill>
                <a:schemeClr val="tx1"/>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6558" name="Group 62"/>
          <p:cNvGrpSpPr>
            <a:grpSpLocks/>
          </p:cNvGrpSpPr>
          <p:nvPr/>
        </p:nvGrpSpPr>
        <p:grpSpPr bwMode="auto">
          <a:xfrm>
            <a:off x="6197600" y="2430463"/>
            <a:ext cx="669925" cy="750887"/>
            <a:chOff x="0" y="0"/>
            <a:chExt cx="422" cy="473"/>
          </a:xfrm>
        </p:grpSpPr>
        <p:sp>
          <p:nvSpPr>
            <p:cNvPr id="106559" name="Line 63"/>
            <p:cNvSpPr>
              <a:spLocks noChangeShapeType="1"/>
            </p:cNvSpPr>
            <p:nvPr/>
          </p:nvSpPr>
          <p:spPr bwMode="auto">
            <a:xfrm flipV="1">
              <a:off x="0" y="0"/>
              <a:ext cx="0" cy="473"/>
            </a:xfrm>
            <a:prstGeom prst="line">
              <a:avLst/>
            </a:prstGeom>
            <a:noFill/>
            <a:ln w="19050">
              <a:solidFill>
                <a:srgbClr val="0000FF"/>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6560" name="Object 64"/>
            <p:cNvGraphicFramePr>
              <a:graphicFrameLocks noChangeAspect="1"/>
            </p:cNvGraphicFramePr>
            <p:nvPr/>
          </p:nvGraphicFramePr>
          <p:xfrm>
            <a:off x="35" y="42"/>
            <a:ext cx="387" cy="219"/>
          </p:xfrm>
          <a:graphic>
            <a:graphicData uri="http://schemas.openxmlformats.org/presentationml/2006/ole">
              <mc:AlternateContent xmlns:mc="http://schemas.openxmlformats.org/markup-compatibility/2006">
                <mc:Choice xmlns:v="urn:schemas-microsoft-com:vml" Requires="v">
                  <p:oleObj spid="_x0000_s106577" r:id="rId22" imgW="457319" imgH="241512" progId="Equation.DSMT4">
                    <p:embed/>
                  </p:oleObj>
                </mc:Choice>
                <mc:Fallback>
                  <p:oleObj r:id="rId22" imgW="457319" imgH="241512" progId="Equation.DSMT4">
                    <p:embed/>
                    <p:pic>
                      <p:nvPicPr>
                        <p:cNvPr id="0" name="Object 6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5" y="42"/>
                          <a:ext cx="387" cy="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06561" name="Group 65"/>
          <p:cNvGrpSpPr>
            <a:grpSpLocks/>
          </p:cNvGrpSpPr>
          <p:nvPr/>
        </p:nvGrpSpPr>
        <p:grpSpPr bwMode="auto">
          <a:xfrm>
            <a:off x="5502275" y="3181350"/>
            <a:ext cx="922338" cy="392113"/>
            <a:chOff x="0" y="0"/>
            <a:chExt cx="581" cy="247"/>
          </a:xfrm>
        </p:grpSpPr>
        <p:sp>
          <p:nvSpPr>
            <p:cNvPr id="106562" name="Line 66"/>
            <p:cNvSpPr>
              <a:spLocks noChangeShapeType="1"/>
            </p:cNvSpPr>
            <p:nvPr/>
          </p:nvSpPr>
          <p:spPr bwMode="auto">
            <a:xfrm>
              <a:off x="0" y="0"/>
              <a:ext cx="434" cy="0"/>
            </a:xfrm>
            <a:prstGeom prst="line">
              <a:avLst/>
            </a:prstGeom>
            <a:noFill/>
            <a:ln w="19050">
              <a:solidFill>
                <a:srgbClr val="0000FF"/>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6563" name="Object 67"/>
            <p:cNvGraphicFramePr>
              <a:graphicFrameLocks noChangeAspect="1"/>
            </p:cNvGraphicFramePr>
            <p:nvPr/>
          </p:nvGraphicFramePr>
          <p:xfrm>
            <a:off x="202" y="29"/>
            <a:ext cx="379" cy="218"/>
          </p:xfrm>
          <a:graphic>
            <a:graphicData uri="http://schemas.openxmlformats.org/presentationml/2006/ole">
              <mc:AlternateContent xmlns:mc="http://schemas.openxmlformats.org/markup-compatibility/2006">
                <mc:Choice xmlns:v="urn:schemas-microsoft-com:vml" Requires="v">
                  <p:oleObj spid="_x0000_s106578" r:id="rId24" imgW="444624" imgH="241512" progId="Equation.DSMT4">
                    <p:embed/>
                  </p:oleObj>
                </mc:Choice>
                <mc:Fallback>
                  <p:oleObj r:id="rId24" imgW="444624" imgH="241512" progId="Equation.DSMT4">
                    <p:embed/>
                    <p:pic>
                      <p:nvPicPr>
                        <p:cNvPr id="0" name="Object 67"/>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02" y="29"/>
                          <a:ext cx="379" cy="2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06564" name="Group 68"/>
          <p:cNvGrpSpPr>
            <a:grpSpLocks/>
          </p:cNvGrpSpPr>
          <p:nvPr/>
        </p:nvGrpSpPr>
        <p:grpSpPr bwMode="auto">
          <a:xfrm>
            <a:off x="4200525" y="2049463"/>
            <a:ext cx="1371600" cy="1117600"/>
            <a:chOff x="0" y="0"/>
            <a:chExt cx="864" cy="704"/>
          </a:xfrm>
        </p:grpSpPr>
        <p:sp>
          <p:nvSpPr>
            <p:cNvPr id="106565" name="Line 69"/>
            <p:cNvSpPr>
              <a:spLocks noChangeShapeType="1"/>
            </p:cNvSpPr>
            <p:nvPr/>
          </p:nvSpPr>
          <p:spPr bwMode="auto">
            <a:xfrm flipH="1" flipV="1">
              <a:off x="0" y="29"/>
              <a:ext cx="864" cy="675"/>
            </a:xfrm>
            <a:prstGeom prst="line">
              <a:avLst/>
            </a:prstGeom>
            <a:noFill/>
            <a:ln w="19050">
              <a:solidFill>
                <a:schemeClr val="tx1"/>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6566" name="Object 70"/>
            <p:cNvGraphicFramePr>
              <a:graphicFrameLocks noChangeAspect="1"/>
            </p:cNvGraphicFramePr>
            <p:nvPr/>
          </p:nvGraphicFramePr>
          <p:xfrm>
            <a:off x="188" y="0"/>
            <a:ext cx="183" cy="208"/>
          </p:xfrm>
          <a:graphic>
            <a:graphicData uri="http://schemas.openxmlformats.org/presentationml/2006/ole">
              <mc:AlternateContent xmlns:mc="http://schemas.openxmlformats.org/markup-compatibility/2006">
                <mc:Choice xmlns:v="urn:schemas-microsoft-com:vml" Requires="v">
                  <p:oleObj spid="_x0000_s106579" r:id="rId26" imgW="215936" imgH="228620" progId="Equation.3">
                    <p:embed/>
                  </p:oleObj>
                </mc:Choice>
                <mc:Fallback>
                  <p:oleObj r:id="rId26" imgW="215936" imgH="228620" progId="Equation.3">
                    <p:embed/>
                    <p:pic>
                      <p:nvPicPr>
                        <p:cNvPr id="0" name="Object 7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 y="0"/>
                          <a:ext cx="183"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106498">
                                            <p:txEl>
                                              <p:pRg st="0" end="0"/>
                                            </p:txEl>
                                          </p:spTgt>
                                        </p:tgtEl>
                                        <p:attrNameLst>
                                          <p:attrName>style.visibility</p:attrName>
                                        </p:attrNameLst>
                                      </p:cBhvr>
                                      <p:to>
                                        <p:strVal val="visible"/>
                                      </p:to>
                                    </p:set>
                                    <p:animEffect transition="in" filter="wipe(up)">
                                      <p:cBhvr>
                                        <p:cTn id="7" dur="75"/>
                                        <p:tgtEl>
                                          <p:spTgt spid="10649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nodeType="clickEffect">
                                  <p:stCondLst>
                                    <p:cond delay="0"/>
                                  </p:stCondLst>
                                  <p:childTnLst>
                                    <p:set>
                                      <p:cBhvr>
                                        <p:cTn id="11" dur="1" fill="hold">
                                          <p:stCondLst>
                                            <p:cond delay="0"/>
                                          </p:stCondLst>
                                        </p:cTn>
                                        <p:tgtEl>
                                          <p:spTgt spid="106499"/>
                                        </p:tgtEl>
                                        <p:attrNameLst>
                                          <p:attrName>style.visibility</p:attrName>
                                        </p:attrNameLst>
                                      </p:cBhvr>
                                      <p:to>
                                        <p:strVal val="visible"/>
                                      </p:to>
                                    </p:set>
                                    <p:animEffect transition="in" filter="blinds(vertical)">
                                      <p:cBhvr>
                                        <p:cTn id="12" dur="500"/>
                                        <p:tgtEl>
                                          <p:spTgt spid="1064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6536"/>
                                        </p:tgtEl>
                                        <p:attrNameLst>
                                          <p:attrName>style.visibility</p:attrName>
                                        </p:attrNameLst>
                                      </p:cBhvr>
                                      <p:to>
                                        <p:strVal val="visible"/>
                                      </p:to>
                                    </p:set>
                                    <p:animEffect transition="in" filter="dissolve">
                                      <p:cBhvr>
                                        <p:cTn id="17" dur="500"/>
                                        <p:tgtEl>
                                          <p:spTgt spid="10653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06546"/>
                                        </p:tgtEl>
                                        <p:attrNameLst>
                                          <p:attrName>style.visibility</p:attrName>
                                        </p:attrNameLst>
                                      </p:cBhvr>
                                      <p:to>
                                        <p:strVal val="visible"/>
                                      </p:to>
                                    </p:set>
                                    <p:animEffect transition="in" filter="wipe(left)">
                                      <p:cBhvr>
                                        <p:cTn id="22" dur="500"/>
                                        <p:tgtEl>
                                          <p:spTgt spid="1065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nodeType="clickEffect">
                                  <p:stCondLst>
                                    <p:cond delay="0"/>
                                  </p:stCondLst>
                                  <p:childTnLst>
                                    <p:set>
                                      <p:cBhvr>
                                        <p:cTn id="26" dur="1" fill="hold">
                                          <p:stCondLst>
                                            <p:cond delay="0"/>
                                          </p:stCondLst>
                                        </p:cTn>
                                        <p:tgtEl>
                                          <p:spTgt spid="106561"/>
                                        </p:tgtEl>
                                        <p:attrNameLst>
                                          <p:attrName>style.visibility</p:attrName>
                                        </p:attrNameLst>
                                      </p:cBhvr>
                                      <p:to>
                                        <p:strVal val="visible"/>
                                      </p:to>
                                    </p:set>
                                    <p:anim calcmode="lin" valueType="num">
                                      <p:cBhvr additive="base">
                                        <p:cTn id="27" dur="500" fill="hold"/>
                                        <p:tgtEl>
                                          <p:spTgt spid="106561"/>
                                        </p:tgtEl>
                                        <p:attrNameLst>
                                          <p:attrName>ppt_x</p:attrName>
                                        </p:attrNameLst>
                                      </p:cBhvr>
                                      <p:tavLst>
                                        <p:tav tm="0">
                                          <p:val>
                                            <p:strVal val="0-#ppt_w/2"/>
                                          </p:val>
                                        </p:tav>
                                        <p:tav tm="100000">
                                          <p:val>
                                            <p:strVal val="#ppt_x"/>
                                          </p:val>
                                        </p:tav>
                                      </p:tavLst>
                                    </p:anim>
                                    <p:anim calcmode="lin" valueType="num">
                                      <p:cBhvr additive="base">
                                        <p:cTn id="28" dur="500" fill="hold"/>
                                        <p:tgtEl>
                                          <p:spTgt spid="106561"/>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nodeType="clickEffect">
                                  <p:stCondLst>
                                    <p:cond delay="0"/>
                                  </p:stCondLst>
                                  <p:childTnLst>
                                    <p:set>
                                      <p:cBhvr>
                                        <p:cTn id="32" dur="1" fill="hold">
                                          <p:stCondLst>
                                            <p:cond delay="0"/>
                                          </p:stCondLst>
                                        </p:cTn>
                                        <p:tgtEl>
                                          <p:spTgt spid="106558"/>
                                        </p:tgtEl>
                                        <p:attrNameLst>
                                          <p:attrName>style.visibility</p:attrName>
                                        </p:attrNameLst>
                                      </p:cBhvr>
                                      <p:to>
                                        <p:strVal val="visible"/>
                                      </p:to>
                                    </p:set>
                                    <p:anim calcmode="lin" valueType="num">
                                      <p:cBhvr additive="base">
                                        <p:cTn id="33" dur="500" fill="hold"/>
                                        <p:tgtEl>
                                          <p:spTgt spid="106558"/>
                                        </p:tgtEl>
                                        <p:attrNameLst>
                                          <p:attrName>ppt_x</p:attrName>
                                        </p:attrNameLst>
                                      </p:cBhvr>
                                      <p:tavLst>
                                        <p:tav tm="0">
                                          <p:val>
                                            <p:strVal val="0-#ppt_w/2"/>
                                          </p:val>
                                        </p:tav>
                                        <p:tav tm="100000">
                                          <p:val>
                                            <p:strVal val="#ppt_x"/>
                                          </p:val>
                                        </p:tav>
                                      </p:tavLst>
                                    </p:anim>
                                    <p:anim calcmode="lin" valueType="num">
                                      <p:cBhvr additive="base">
                                        <p:cTn id="34" dur="500" fill="hold"/>
                                        <p:tgtEl>
                                          <p:spTgt spid="106558"/>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8" fill="hold" nodeType="clickEffect">
                                  <p:stCondLst>
                                    <p:cond delay="0"/>
                                  </p:stCondLst>
                                  <p:childTnLst>
                                    <p:set>
                                      <p:cBhvr>
                                        <p:cTn id="38" dur="1" fill="hold">
                                          <p:stCondLst>
                                            <p:cond delay="0"/>
                                          </p:stCondLst>
                                        </p:cTn>
                                        <p:tgtEl>
                                          <p:spTgt spid="106549"/>
                                        </p:tgtEl>
                                        <p:attrNameLst>
                                          <p:attrName>style.visibility</p:attrName>
                                        </p:attrNameLst>
                                      </p:cBhvr>
                                      <p:to>
                                        <p:strVal val="visible"/>
                                      </p:to>
                                    </p:set>
                                    <p:anim calcmode="lin" valueType="num">
                                      <p:cBhvr additive="base">
                                        <p:cTn id="39" dur="500" fill="hold"/>
                                        <p:tgtEl>
                                          <p:spTgt spid="106549"/>
                                        </p:tgtEl>
                                        <p:attrNameLst>
                                          <p:attrName>ppt_x</p:attrName>
                                        </p:attrNameLst>
                                      </p:cBhvr>
                                      <p:tavLst>
                                        <p:tav tm="0">
                                          <p:val>
                                            <p:strVal val="0-#ppt_w/2"/>
                                          </p:val>
                                        </p:tav>
                                        <p:tav tm="100000">
                                          <p:val>
                                            <p:strVal val="#ppt_x"/>
                                          </p:val>
                                        </p:tav>
                                      </p:tavLst>
                                    </p:anim>
                                    <p:anim calcmode="lin" valueType="num">
                                      <p:cBhvr additive="base">
                                        <p:cTn id="40" dur="500" fill="hold"/>
                                        <p:tgtEl>
                                          <p:spTgt spid="106549"/>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4" fill="hold" nodeType="clickEffect">
                                  <p:stCondLst>
                                    <p:cond delay="0"/>
                                  </p:stCondLst>
                                  <p:childTnLst>
                                    <p:set>
                                      <p:cBhvr>
                                        <p:cTn id="44" dur="1" fill="hold">
                                          <p:stCondLst>
                                            <p:cond delay="0"/>
                                          </p:stCondLst>
                                        </p:cTn>
                                        <p:tgtEl>
                                          <p:spTgt spid="106564"/>
                                        </p:tgtEl>
                                        <p:attrNameLst>
                                          <p:attrName>style.visibility</p:attrName>
                                        </p:attrNameLst>
                                      </p:cBhvr>
                                      <p:to>
                                        <p:strVal val="visible"/>
                                      </p:to>
                                    </p:set>
                                    <p:animEffect transition="in" filter="wipe(down)">
                                      <p:cBhvr>
                                        <p:cTn id="45" dur="500"/>
                                        <p:tgtEl>
                                          <p:spTgt spid="106564"/>
                                        </p:tgtEl>
                                      </p:cBhvr>
                                    </p:animEffect>
                                  </p:childTnLst>
                                  <p:subTnLst>
                                    <p:set>
                                      <p:cBhvr override="childStyle">
                                        <p:cTn dur="1" fill="hold" display="0" masterRel="nextClick" afterEffect="1"/>
                                        <p:tgtEl>
                                          <p:spTgt spid="106564"/>
                                        </p:tgtEl>
                                        <p:attrNameLst>
                                          <p:attrName>style.visibility</p:attrName>
                                        </p:attrNameLst>
                                      </p:cBhvr>
                                      <p:to>
                                        <p:strVal val="hidden"/>
                                      </p:to>
                                    </p:set>
                                  </p:sub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4" fill="hold" nodeType="clickEffect">
                                  <p:stCondLst>
                                    <p:cond delay="0"/>
                                  </p:stCondLst>
                                  <p:childTnLst>
                                    <p:set>
                                      <p:cBhvr>
                                        <p:cTn id="49" dur="1" fill="hold">
                                          <p:stCondLst>
                                            <p:cond delay="0"/>
                                          </p:stCondLst>
                                        </p:cTn>
                                        <p:tgtEl>
                                          <p:spTgt spid="106552"/>
                                        </p:tgtEl>
                                        <p:attrNameLst>
                                          <p:attrName>style.visibility</p:attrName>
                                        </p:attrNameLst>
                                      </p:cBhvr>
                                      <p:to>
                                        <p:strVal val="visible"/>
                                      </p:to>
                                    </p:set>
                                    <p:animEffect transition="in" filter="wipe(down)">
                                      <p:cBhvr>
                                        <p:cTn id="50" dur="500"/>
                                        <p:tgtEl>
                                          <p:spTgt spid="106552"/>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9" presetClass="entr" presetSubtype="10" fill="hold" nodeType="clickEffect">
                                  <p:stCondLst>
                                    <p:cond delay="0"/>
                                  </p:stCondLst>
                                  <p:childTnLst>
                                    <p:set>
                                      <p:cBhvr>
                                        <p:cTn id="54" dur="1" fill="hold">
                                          <p:stCondLst>
                                            <p:cond delay="0"/>
                                          </p:stCondLst>
                                        </p:cTn>
                                        <p:tgtEl>
                                          <p:spTgt spid="106555"/>
                                        </p:tgtEl>
                                        <p:attrNameLst>
                                          <p:attrName>style.visibility</p:attrName>
                                        </p:attrNameLst>
                                      </p:cBhvr>
                                      <p:to>
                                        <p:strVal val="visible"/>
                                      </p:to>
                                    </p:set>
                                    <p:anim calcmode="lin" valueType="num">
                                      <p:cBhvr>
                                        <p:cTn id="55" dur="5000" fill="hold"/>
                                        <p:tgtEl>
                                          <p:spTgt spid="106555"/>
                                        </p:tgtEl>
                                        <p:attrNameLst>
                                          <p:attrName>ppt_w</p:attrName>
                                        </p:attrNameLst>
                                      </p:cBhvr>
                                      <p:tavLst>
                                        <p:tav tm="0" fmla="#ppt_w*sin(2.5*pi*$)">
                                          <p:val>
                                            <p:fltVal val="0"/>
                                          </p:val>
                                        </p:tav>
                                        <p:tav tm="100000">
                                          <p:val>
                                            <p:fltVal val="1"/>
                                          </p:val>
                                        </p:tav>
                                      </p:tavLst>
                                    </p:anim>
                                    <p:anim calcmode="lin" valueType="num">
                                      <p:cBhvr>
                                        <p:cTn id="56" dur="5000" fill="hold"/>
                                        <p:tgtEl>
                                          <p:spTgt spid="106555"/>
                                        </p:tgtEl>
                                        <p:attrNameLst>
                                          <p:attrName>ppt_h</p:attrName>
                                        </p:attrNameLst>
                                      </p:cBhvr>
                                      <p:tavLst>
                                        <p:tav tm="0">
                                          <p:val>
                                            <p:strVal val="#ppt_h"/>
                                          </p:val>
                                        </p:tav>
                                        <p:tav tm="100000">
                                          <p:val>
                                            <p:strVal val="#ppt_h"/>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3" presetClass="entr" presetSubtype="10" fill="hold" nodeType="clickEffect">
                                  <p:stCondLst>
                                    <p:cond delay="0"/>
                                  </p:stCondLst>
                                  <p:childTnLst>
                                    <p:set>
                                      <p:cBhvr>
                                        <p:cTn id="60" dur="1" fill="hold">
                                          <p:stCondLst>
                                            <p:cond delay="0"/>
                                          </p:stCondLst>
                                        </p:cTn>
                                        <p:tgtEl>
                                          <p:spTgt spid="106537"/>
                                        </p:tgtEl>
                                        <p:attrNameLst>
                                          <p:attrName>style.visibility</p:attrName>
                                        </p:attrNameLst>
                                      </p:cBhvr>
                                      <p:to>
                                        <p:strVal val="visible"/>
                                      </p:to>
                                    </p:set>
                                    <p:animEffect transition="in" filter="blinds(horizontal)">
                                      <p:cBhvr>
                                        <p:cTn id="61" dur="500"/>
                                        <p:tgtEl>
                                          <p:spTgt spid="106537"/>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6" presetClass="entr" presetSubtype="37" fill="hold" grpId="0" nodeType="clickEffect">
                                  <p:stCondLst>
                                    <p:cond delay="0"/>
                                  </p:stCondLst>
                                  <p:childTnLst>
                                    <p:set>
                                      <p:cBhvr>
                                        <p:cTn id="65" dur="1" fill="hold">
                                          <p:stCondLst>
                                            <p:cond delay="0"/>
                                          </p:stCondLst>
                                        </p:cTn>
                                        <p:tgtEl>
                                          <p:spTgt spid="106545"/>
                                        </p:tgtEl>
                                        <p:attrNameLst>
                                          <p:attrName>style.visibility</p:attrName>
                                        </p:attrNameLst>
                                      </p:cBhvr>
                                      <p:to>
                                        <p:strVal val="visible"/>
                                      </p:to>
                                    </p:set>
                                    <p:animEffect transition="in" filter="barn(outVertical)">
                                      <p:cBhvr>
                                        <p:cTn id="66" dur="500"/>
                                        <p:tgtEl>
                                          <p:spTgt spid="1065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build="p" autoUpdateAnimBg="0"/>
      <p:bldP spid="106536" grpId="0" autoUpdateAnimBg="0"/>
      <p:bldP spid="106545" grpId="0"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441325" y="1333500"/>
            <a:ext cx="5280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ea typeface="宋体" panose="02010600030101010101" pitchFamily="2" charset="-122"/>
              </a:rPr>
              <a:t>㈠、简单 </a:t>
            </a:r>
            <a:r>
              <a:rPr lang="en-US" altLang="zh-CN" sz="3200" i="1">
                <a:ea typeface="宋体" panose="02010600030101010101" pitchFamily="2" charset="-122"/>
              </a:rPr>
              <a:t>G</a:t>
            </a:r>
            <a:r>
              <a:rPr lang="zh-CN" altLang="en-US" sz="3200">
                <a:ea typeface="宋体" panose="02010600030101010101" pitchFamily="2" charset="-122"/>
              </a:rPr>
              <a:t>、</a:t>
            </a:r>
            <a:r>
              <a:rPr lang="en-US" altLang="zh-CN" sz="3200" i="1">
                <a:ea typeface="宋体" panose="02010600030101010101" pitchFamily="2" charset="-122"/>
              </a:rPr>
              <a:t>C</a:t>
            </a:r>
            <a:r>
              <a:rPr lang="zh-CN" altLang="en-US" sz="3200">
                <a:ea typeface="宋体" panose="02010600030101010101" pitchFamily="2" charset="-122"/>
              </a:rPr>
              <a:t>、</a:t>
            </a:r>
            <a:r>
              <a:rPr lang="en-US" altLang="zh-CN" sz="3200" i="1">
                <a:ea typeface="宋体" panose="02010600030101010101" pitchFamily="2" charset="-122"/>
              </a:rPr>
              <a:t>L </a:t>
            </a:r>
            <a:r>
              <a:rPr lang="zh-CN" altLang="en-US" sz="3200">
                <a:ea typeface="宋体" panose="02010600030101010101" pitchFamily="2" charset="-122"/>
              </a:rPr>
              <a:t>并联电路</a:t>
            </a:r>
          </a:p>
        </p:txBody>
      </p:sp>
      <p:sp>
        <p:nvSpPr>
          <p:cNvPr id="107523" name="Text Box 3"/>
          <p:cNvSpPr txBox="1">
            <a:spLocks noChangeArrowheads="1"/>
          </p:cNvSpPr>
          <p:nvPr/>
        </p:nvSpPr>
        <p:spPr bwMode="auto">
          <a:xfrm>
            <a:off x="876300" y="3771900"/>
            <a:ext cx="1417638" cy="588963"/>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00FF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ea typeface="宋体" panose="02010600030101010101" pitchFamily="2" charset="-122"/>
              </a:rPr>
              <a:t>对偶：</a:t>
            </a:r>
          </a:p>
        </p:txBody>
      </p:sp>
      <p:sp>
        <p:nvSpPr>
          <p:cNvPr id="107524" name="Text Box 4"/>
          <p:cNvSpPr txBox="1">
            <a:spLocks noChangeArrowheads="1"/>
          </p:cNvSpPr>
          <p:nvPr/>
        </p:nvSpPr>
        <p:spPr bwMode="auto">
          <a:xfrm>
            <a:off x="2628900" y="3825875"/>
            <a:ext cx="20955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u="sng">
                <a:ea typeface="宋体" panose="02010600030101010101" pitchFamily="2" charset="-122"/>
              </a:rPr>
              <a:t>R L C </a:t>
            </a:r>
            <a:r>
              <a:rPr lang="zh-CN" altLang="en-US" sz="3200" u="sng">
                <a:ea typeface="宋体" panose="02010600030101010101" pitchFamily="2" charset="-122"/>
              </a:rPr>
              <a:t>串联</a:t>
            </a:r>
          </a:p>
        </p:txBody>
      </p:sp>
      <p:sp>
        <p:nvSpPr>
          <p:cNvPr id="107525" name="Text Box 5"/>
          <p:cNvSpPr txBox="1">
            <a:spLocks noChangeArrowheads="1"/>
          </p:cNvSpPr>
          <p:nvPr/>
        </p:nvSpPr>
        <p:spPr bwMode="auto">
          <a:xfrm>
            <a:off x="5638800" y="3787775"/>
            <a:ext cx="21177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u="sng">
                <a:ea typeface="宋体" panose="02010600030101010101" pitchFamily="2" charset="-122"/>
              </a:rPr>
              <a:t>G C L </a:t>
            </a:r>
            <a:r>
              <a:rPr lang="zh-CN" altLang="en-US" sz="3200" u="sng">
                <a:ea typeface="宋体" panose="02010600030101010101" pitchFamily="2" charset="-122"/>
              </a:rPr>
              <a:t>并联</a:t>
            </a:r>
          </a:p>
        </p:txBody>
      </p:sp>
      <p:graphicFrame>
        <p:nvGraphicFramePr>
          <p:cNvPr id="107526" name="Object 6"/>
          <p:cNvGraphicFramePr>
            <a:graphicFrameLocks noChangeAspect="1"/>
          </p:cNvGraphicFramePr>
          <p:nvPr/>
        </p:nvGraphicFramePr>
        <p:xfrm>
          <a:off x="2686050" y="5238750"/>
          <a:ext cx="1520825" cy="827088"/>
        </p:xfrm>
        <a:graphic>
          <a:graphicData uri="http://schemas.openxmlformats.org/presentationml/2006/ole">
            <mc:AlternateContent xmlns:mc="http://schemas.openxmlformats.org/markup-compatibility/2006">
              <mc:Choice xmlns:v="urn:schemas-microsoft-com:vml" Requires="v">
                <p:oleObj spid="_x0000_s107559" r:id="rId3" imgW="723903" imgH="393846" progId="Equation.3">
                  <p:embed/>
                </p:oleObj>
              </mc:Choice>
              <mc:Fallback>
                <p:oleObj r:id="rId3" imgW="723903" imgH="393846"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6050" y="5238750"/>
                        <a:ext cx="1520825" cy="827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7527" name="Object 7"/>
          <p:cNvGraphicFramePr>
            <a:graphicFrameLocks noChangeAspect="1"/>
          </p:cNvGraphicFramePr>
          <p:nvPr/>
        </p:nvGraphicFramePr>
        <p:xfrm>
          <a:off x="2366963" y="4476750"/>
          <a:ext cx="2536825" cy="668338"/>
        </p:xfrm>
        <a:graphic>
          <a:graphicData uri="http://schemas.openxmlformats.org/presentationml/2006/ole">
            <mc:AlternateContent xmlns:mc="http://schemas.openxmlformats.org/markup-compatibility/2006">
              <mc:Choice xmlns:v="urn:schemas-microsoft-com:vml" Requires="v">
                <p:oleObj spid="_x0000_s107560" r:id="rId5" imgW="1295155" imgH="343068" progId="Equation.3">
                  <p:embed/>
                </p:oleObj>
              </mc:Choice>
              <mc:Fallback>
                <p:oleObj r:id="rId5" imgW="1295155" imgH="343068"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66963" y="4476750"/>
                        <a:ext cx="2536825" cy="66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7528" name="Object 8"/>
          <p:cNvGraphicFramePr>
            <a:graphicFrameLocks noChangeAspect="1"/>
          </p:cNvGraphicFramePr>
          <p:nvPr/>
        </p:nvGraphicFramePr>
        <p:xfrm>
          <a:off x="5513388" y="4476750"/>
          <a:ext cx="2530475" cy="673100"/>
        </p:xfrm>
        <a:graphic>
          <a:graphicData uri="http://schemas.openxmlformats.org/presentationml/2006/ole">
            <mc:AlternateContent xmlns:mc="http://schemas.openxmlformats.org/markup-compatibility/2006">
              <mc:Choice xmlns:v="urn:schemas-microsoft-com:vml" Requires="v">
                <p:oleObj spid="_x0000_s107561" r:id="rId7" imgW="1282461" imgH="343068" progId="Equation.3">
                  <p:embed/>
                </p:oleObj>
              </mc:Choice>
              <mc:Fallback>
                <p:oleObj r:id="rId7" imgW="1282461" imgH="343068"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13388" y="4476750"/>
                        <a:ext cx="2530475"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7529" name="Text Box 9" descr="新闻纸"/>
          <p:cNvSpPr txBox="1">
            <a:spLocks noChangeArrowheads="1"/>
          </p:cNvSpPr>
          <p:nvPr/>
        </p:nvSpPr>
        <p:spPr bwMode="auto">
          <a:xfrm>
            <a:off x="304800" y="228600"/>
            <a:ext cx="4343400" cy="579438"/>
          </a:xfrm>
          <a:prstGeom prst="rect">
            <a:avLst/>
          </a:prstGeom>
          <a:noFill/>
          <a:ln>
            <a:noFill/>
          </a:ln>
          <a:effectLst>
            <a:prstShdw prst="shdw17" dist="17961" dir="2700000">
              <a:srgbClr val="FFFFFF">
                <a:gamma/>
                <a:shade val="60000"/>
                <a:invGamma/>
              </a:srgbClr>
            </a:prstShdw>
          </a:effectLst>
          <a:extLst>
            <a:ext uri="{909E8E84-426E-40DD-AFC4-6F175D3DCCD1}">
              <a14:hiddenFill xmlns:a14="http://schemas.microsoft.com/office/drawing/2010/main">
                <a:blipFill dpi="0" rotWithShape="0">
                  <a:blip r:embed="rId9"/>
                  <a:srcRect/>
                  <a:tile tx="0" ty="0" sx="100000" sy="100000" flip="none" algn="tl"/>
                </a:blip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3200">
                <a:solidFill>
                  <a:srgbClr val="0000FF"/>
                </a:solidFill>
                <a:latin typeface="仿宋_GB2312" pitchFamily="49" charset="-122"/>
              </a:rPr>
              <a:t>二、 并联谐振</a:t>
            </a:r>
          </a:p>
        </p:txBody>
      </p:sp>
      <p:grpSp>
        <p:nvGrpSpPr>
          <p:cNvPr id="107530" name="Group 10"/>
          <p:cNvGrpSpPr>
            <a:grpSpLocks/>
          </p:cNvGrpSpPr>
          <p:nvPr/>
        </p:nvGrpSpPr>
        <p:grpSpPr bwMode="auto">
          <a:xfrm>
            <a:off x="1524000" y="1997075"/>
            <a:ext cx="3575050" cy="1508125"/>
            <a:chOff x="0" y="0"/>
            <a:chExt cx="2252" cy="950"/>
          </a:xfrm>
        </p:grpSpPr>
        <p:sp>
          <p:nvSpPr>
            <p:cNvPr id="107531" name="Text Box 11"/>
            <p:cNvSpPr txBox="1">
              <a:spLocks noChangeArrowheads="1"/>
            </p:cNvSpPr>
            <p:nvPr/>
          </p:nvSpPr>
          <p:spPr bwMode="auto">
            <a:xfrm>
              <a:off x="678" y="0"/>
              <a:ext cx="262" cy="365"/>
            </a:xfrm>
            <a:prstGeom prst="rect">
              <a:avLst/>
            </a:prstGeom>
            <a:noFill/>
            <a:ln>
              <a:noFill/>
            </a:ln>
            <a:effectLst/>
            <a:extLst>
              <a:ext uri="{909E8E84-426E-40DD-AFC4-6F175D3DCCD1}">
                <a14:hiddenFill xmlns:a14="http://schemas.microsoft.com/office/drawing/2010/main">
                  <a:solidFill>
                    <a:srgbClr val="0827E4"/>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zh-CN" sz="3200">
                  <a:solidFill>
                    <a:schemeClr val="tx2"/>
                  </a:solidFill>
                  <a:ea typeface="宋体" panose="02010600030101010101" pitchFamily="2" charset="-122"/>
                </a:rPr>
                <a:t>+</a:t>
              </a:r>
            </a:p>
          </p:txBody>
        </p:sp>
        <p:sp>
          <p:nvSpPr>
            <p:cNvPr id="107532" name="Text Box 12"/>
            <p:cNvSpPr txBox="1">
              <a:spLocks noChangeArrowheads="1"/>
            </p:cNvSpPr>
            <p:nvPr/>
          </p:nvSpPr>
          <p:spPr bwMode="auto">
            <a:xfrm>
              <a:off x="702" y="492"/>
              <a:ext cx="212" cy="365"/>
            </a:xfrm>
            <a:prstGeom prst="rect">
              <a:avLst/>
            </a:prstGeom>
            <a:noFill/>
            <a:ln>
              <a:noFill/>
            </a:ln>
            <a:effectLst/>
            <a:extLst>
              <a:ext uri="{909E8E84-426E-40DD-AFC4-6F175D3DCCD1}">
                <a14:hiddenFill xmlns:a14="http://schemas.microsoft.com/office/drawing/2010/main">
                  <a:solidFill>
                    <a:srgbClr val="0827E4"/>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zh-CN" sz="3200">
                  <a:solidFill>
                    <a:schemeClr val="tx2"/>
                  </a:solidFill>
                  <a:ea typeface="宋体" panose="02010600030101010101" pitchFamily="2" charset="-122"/>
                </a:rPr>
                <a:t>_</a:t>
              </a:r>
            </a:p>
          </p:txBody>
        </p:sp>
        <p:grpSp>
          <p:nvGrpSpPr>
            <p:cNvPr id="107533" name="Group 13"/>
            <p:cNvGrpSpPr>
              <a:grpSpLocks/>
            </p:cNvGrpSpPr>
            <p:nvPr/>
          </p:nvGrpSpPr>
          <p:grpSpPr bwMode="auto">
            <a:xfrm>
              <a:off x="1308" y="428"/>
              <a:ext cx="258" cy="93"/>
              <a:chOff x="0" y="0"/>
              <a:chExt cx="174" cy="93"/>
            </a:xfrm>
          </p:grpSpPr>
          <p:sp>
            <p:nvSpPr>
              <p:cNvPr id="107534" name="Line 14"/>
              <p:cNvSpPr>
                <a:spLocks noChangeShapeType="1"/>
              </p:cNvSpPr>
              <p:nvPr/>
            </p:nvSpPr>
            <p:spPr bwMode="auto">
              <a:xfrm>
                <a:off x="0" y="0"/>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7535" name="Line 15"/>
              <p:cNvSpPr>
                <a:spLocks noChangeShapeType="1"/>
              </p:cNvSpPr>
              <p:nvPr/>
            </p:nvSpPr>
            <p:spPr bwMode="auto">
              <a:xfrm>
                <a:off x="0" y="92"/>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07536" name="Line 16"/>
            <p:cNvSpPr>
              <a:spLocks noChangeShapeType="1"/>
            </p:cNvSpPr>
            <p:nvPr/>
          </p:nvSpPr>
          <p:spPr bwMode="auto">
            <a:xfrm flipV="1">
              <a:off x="1896" y="38"/>
              <a:ext cx="0" cy="25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37" name="Line 17"/>
            <p:cNvSpPr>
              <a:spLocks noChangeShapeType="1"/>
            </p:cNvSpPr>
            <p:nvPr/>
          </p:nvSpPr>
          <p:spPr bwMode="auto">
            <a:xfrm>
              <a:off x="1896" y="669"/>
              <a:ext cx="0" cy="28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38" name="Line 18"/>
            <p:cNvSpPr>
              <a:spLocks noChangeShapeType="1"/>
            </p:cNvSpPr>
            <p:nvPr/>
          </p:nvSpPr>
          <p:spPr bwMode="auto">
            <a:xfrm flipH="1">
              <a:off x="408" y="950"/>
              <a:ext cx="148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39" name="Line 19"/>
            <p:cNvSpPr>
              <a:spLocks noChangeShapeType="1"/>
            </p:cNvSpPr>
            <p:nvPr/>
          </p:nvSpPr>
          <p:spPr bwMode="auto">
            <a:xfrm flipH="1">
              <a:off x="408" y="38"/>
              <a:ext cx="148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40" name="Line 20"/>
            <p:cNvSpPr>
              <a:spLocks noChangeShapeType="1"/>
            </p:cNvSpPr>
            <p:nvPr/>
          </p:nvSpPr>
          <p:spPr bwMode="auto">
            <a:xfrm>
              <a:off x="1440" y="520"/>
              <a:ext cx="0" cy="4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41" name="Line 21"/>
            <p:cNvSpPr>
              <a:spLocks noChangeShapeType="1"/>
            </p:cNvSpPr>
            <p:nvPr/>
          </p:nvSpPr>
          <p:spPr bwMode="auto">
            <a:xfrm flipV="1">
              <a:off x="1440" y="38"/>
              <a:ext cx="0" cy="39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42" name="Line 22"/>
            <p:cNvSpPr>
              <a:spLocks noChangeShapeType="1"/>
            </p:cNvSpPr>
            <p:nvPr/>
          </p:nvSpPr>
          <p:spPr bwMode="auto">
            <a:xfrm>
              <a:off x="972" y="38"/>
              <a:ext cx="0" cy="9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43" name="Line 23"/>
            <p:cNvSpPr>
              <a:spLocks noChangeShapeType="1"/>
            </p:cNvSpPr>
            <p:nvPr/>
          </p:nvSpPr>
          <p:spPr bwMode="auto">
            <a:xfrm>
              <a:off x="408" y="38"/>
              <a:ext cx="0" cy="9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44" name="Oval 24"/>
            <p:cNvSpPr>
              <a:spLocks noChangeArrowheads="1"/>
            </p:cNvSpPr>
            <p:nvPr/>
          </p:nvSpPr>
          <p:spPr bwMode="auto">
            <a:xfrm>
              <a:off x="264" y="356"/>
              <a:ext cx="288" cy="288"/>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7545" name="Line 25"/>
            <p:cNvSpPr>
              <a:spLocks noChangeShapeType="1"/>
            </p:cNvSpPr>
            <p:nvPr/>
          </p:nvSpPr>
          <p:spPr bwMode="auto">
            <a:xfrm>
              <a:off x="264" y="500"/>
              <a:ext cx="28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7546" name="Object 26"/>
            <p:cNvGraphicFramePr>
              <a:graphicFrameLocks noChangeAspect="1"/>
            </p:cNvGraphicFramePr>
            <p:nvPr/>
          </p:nvGraphicFramePr>
          <p:xfrm>
            <a:off x="0" y="262"/>
            <a:ext cx="205" cy="352"/>
          </p:xfrm>
          <a:graphic>
            <a:graphicData uri="http://schemas.openxmlformats.org/presentationml/2006/ole">
              <mc:AlternateContent xmlns:mc="http://schemas.openxmlformats.org/markup-compatibility/2006">
                <mc:Choice xmlns:v="urn:schemas-microsoft-com:vml" Requires="v">
                  <p:oleObj spid="_x0000_s107562" r:id="rId10" imgW="177809" imgH="304589" progId="Equation.3">
                    <p:embed/>
                  </p:oleObj>
                </mc:Choice>
                <mc:Fallback>
                  <p:oleObj r:id="rId10" imgW="177809" imgH="304589" progId="Equation.3">
                    <p:embed/>
                    <p:pic>
                      <p:nvPicPr>
                        <p:cNvPr id="0" name="Object 2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262"/>
                          <a:ext cx="205" cy="3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7547" name="Line 27"/>
            <p:cNvSpPr>
              <a:spLocks noChangeShapeType="1"/>
            </p:cNvSpPr>
            <p:nvPr/>
          </p:nvSpPr>
          <p:spPr bwMode="auto">
            <a:xfrm flipV="1">
              <a:off x="210" y="340"/>
              <a:ext cx="0" cy="280"/>
            </a:xfrm>
            <a:prstGeom prst="line">
              <a:avLst/>
            </a:prstGeom>
            <a:noFill/>
            <a:ln w="12700">
              <a:solidFill>
                <a:srgbClr val="FF33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48" name="Text Box 28"/>
            <p:cNvSpPr txBox="1">
              <a:spLocks noChangeArrowheads="1"/>
            </p:cNvSpPr>
            <p:nvPr/>
          </p:nvSpPr>
          <p:spPr bwMode="auto">
            <a:xfrm>
              <a:off x="1010" y="290"/>
              <a:ext cx="301"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a:ea typeface="宋体" panose="02010600030101010101" pitchFamily="2" charset="-122"/>
                </a:rPr>
                <a:t>G</a:t>
              </a:r>
            </a:p>
          </p:txBody>
        </p:sp>
        <p:sp>
          <p:nvSpPr>
            <p:cNvPr id="107549" name="Text Box 29"/>
            <p:cNvSpPr txBox="1">
              <a:spLocks noChangeArrowheads="1"/>
            </p:cNvSpPr>
            <p:nvPr/>
          </p:nvSpPr>
          <p:spPr bwMode="auto">
            <a:xfrm>
              <a:off x="1530" y="270"/>
              <a:ext cx="28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a:ea typeface="宋体" panose="02010600030101010101" pitchFamily="2" charset="-122"/>
                </a:rPr>
                <a:t>C</a:t>
              </a:r>
            </a:p>
          </p:txBody>
        </p:sp>
        <p:sp>
          <p:nvSpPr>
            <p:cNvPr id="107550" name="Text Box 30"/>
            <p:cNvSpPr txBox="1">
              <a:spLocks noChangeArrowheads="1"/>
            </p:cNvSpPr>
            <p:nvPr/>
          </p:nvSpPr>
          <p:spPr bwMode="auto">
            <a:xfrm>
              <a:off x="1980" y="234"/>
              <a:ext cx="272"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a:ea typeface="宋体" panose="02010600030101010101" pitchFamily="2" charset="-122"/>
                </a:rPr>
                <a:t>L</a:t>
              </a:r>
            </a:p>
          </p:txBody>
        </p:sp>
        <p:grpSp>
          <p:nvGrpSpPr>
            <p:cNvPr id="107551" name="Group 31"/>
            <p:cNvGrpSpPr>
              <a:grpSpLocks/>
            </p:cNvGrpSpPr>
            <p:nvPr/>
          </p:nvGrpSpPr>
          <p:grpSpPr bwMode="auto">
            <a:xfrm rot="5400000">
              <a:off x="1734" y="450"/>
              <a:ext cx="379" cy="57"/>
              <a:chOff x="0" y="0"/>
              <a:chExt cx="379" cy="45"/>
            </a:xfrm>
          </p:grpSpPr>
          <p:sp>
            <p:nvSpPr>
              <p:cNvPr id="107552" name="Arc 32"/>
              <p:cNvSpPr>
                <a:spLocks/>
              </p:cNvSpPr>
              <p:nvPr/>
            </p:nvSpPr>
            <p:spPr bwMode="auto">
              <a:xfrm rot="5400000" flipH="1" flipV="1">
                <a:off x="23"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53" name="Arc 33"/>
              <p:cNvSpPr>
                <a:spLocks/>
              </p:cNvSpPr>
              <p:nvPr/>
            </p:nvSpPr>
            <p:spPr bwMode="auto">
              <a:xfrm rot="5400000" flipH="1" flipV="1">
                <a:off x="118"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54" name="Arc 34"/>
              <p:cNvSpPr>
                <a:spLocks/>
              </p:cNvSpPr>
              <p:nvPr/>
            </p:nvSpPr>
            <p:spPr bwMode="auto">
              <a:xfrm rot="5400000" flipH="1" flipV="1">
                <a:off x="214"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55" name="Arc 35"/>
              <p:cNvSpPr>
                <a:spLocks/>
              </p:cNvSpPr>
              <p:nvPr/>
            </p:nvSpPr>
            <p:spPr bwMode="auto">
              <a:xfrm rot="5400000" flipH="1" flipV="1">
                <a:off x="310"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7556" name="Rectangle 36"/>
            <p:cNvSpPr>
              <a:spLocks noChangeArrowheads="1"/>
            </p:cNvSpPr>
            <p:nvPr/>
          </p:nvSpPr>
          <p:spPr bwMode="auto">
            <a:xfrm>
              <a:off x="921" y="368"/>
              <a:ext cx="101" cy="292"/>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graphicFrame>
          <p:nvGraphicFramePr>
            <p:cNvPr id="107557" name="Object 37"/>
            <p:cNvGraphicFramePr>
              <a:graphicFrameLocks noChangeAspect="1"/>
            </p:cNvGraphicFramePr>
            <p:nvPr/>
          </p:nvGraphicFramePr>
          <p:xfrm>
            <a:off x="703" y="293"/>
            <a:ext cx="190" cy="325"/>
          </p:xfrm>
          <a:graphic>
            <a:graphicData uri="http://schemas.openxmlformats.org/presentationml/2006/ole">
              <mc:AlternateContent xmlns:mc="http://schemas.openxmlformats.org/markup-compatibility/2006">
                <mc:Choice xmlns:v="urn:schemas-microsoft-com:vml" Requires="v">
                  <p:oleObj spid="_x0000_s107563" r:id="rId12" imgW="165202" imgH="279354" progId="Equation.3">
                    <p:embed/>
                  </p:oleObj>
                </mc:Choice>
                <mc:Fallback>
                  <p:oleObj r:id="rId12" imgW="165202" imgH="279354" progId="Equation.3">
                    <p:embed/>
                    <p:pic>
                      <p:nvPicPr>
                        <p:cNvPr id="0" name="Object 3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3" y="293"/>
                          <a:ext cx="190"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07558" name="Object 38"/>
          <p:cNvGraphicFramePr>
            <a:graphicFrameLocks noChangeAspect="1"/>
          </p:cNvGraphicFramePr>
          <p:nvPr/>
        </p:nvGraphicFramePr>
        <p:xfrm>
          <a:off x="5746750" y="5200650"/>
          <a:ext cx="1489075" cy="809625"/>
        </p:xfrm>
        <a:graphic>
          <a:graphicData uri="http://schemas.openxmlformats.org/presentationml/2006/ole">
            <mc:AlternateContent xmlns:mc="http://schemas.openxmlformats.org/markup-compatibility/2006">
              <mc:Choice xmlns:v="urn:schemas-microsoft-com:vml" Requires="v">
                <p:oleObj spid="_x0000_s107564" r:id="rId14" imgW="723903" imgH="393846" progId="Equation.3">
                  <p:embed/>
                </p:oleObj>
              </mc:Choice>
              <mc:Fallback>
                <p:oleObj r:id="rId14" imgW="723903" imgH="393846" progId="Equation.3">
                  <p:embed/>
                  <p:pic>
                    <p:nvPicPr>
                      <p:cNvPr id="0" name="Object 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6750" y="5200650"/>
                        <a:ext cx="1489075" cy="809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7529"/>
                                        </p:tgtEl>
                                        <p:attrNameLst>
                                          <p:attrName>style.visibility</p:attrName>
                                        </p:attrNameLst>
                                      </p:cBhvr>
                                      <p:to>
                                        <p:strVal val="visible"/>
                                      </p:to>
                                    </p:set>
                                    <p:animEffect transition="in" filter="blinds(horizontal)">
                                      <p:cBhvr>
                                        <p:cTn id="7" dur="500"/>
                                        <p:tgtEl>
                                          <p:spTgt spid="1075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7522"/>
                                        </p:tgtEl>
                                        <p:attrNameLst>
                                          <p:attrName>style.visibility</p:attrName>
                                        </p:attrNameLst>
                                      </p:cBhvr>
                                      <p:to>
                                        <p:strVal val="visible"/>
                                      </p:to>
                                    </p:set>
                                    <p:animEffect transition="in" filter="blinds(horizontal)">
                                      <p:cBhvr>
                                        <p:cTn id="12" dur="500"/>
                                        <p:tgtEl>
                                          <p:spTgt spid="10752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7530"/>
                                        </p:tgtEl>
                                        <p:attrNameLst>
                                          <p:attrName>style.visibility</p:attrName>
                                        </p:attrNameLst>
                                      </p:cBhvr>
                                      <p:to>
                                        <p:strVal val="visible"/>
                                      </p:to>
                                    </p:set>
                                    <p:animEffect transition="in" filter="blinds(horizontal)">
                                      <p:cBhvr>
                                        <p:cTn id="17" dur="500"/>
                                        <p:tgtEl>
                                          <p:spTgt spid="1075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7523"/>
                                        </p:tgtEl>
                                        <p:attrNameLst>
                                          <p:attrName>style.visibility</p:attrName>
                                        </p:attrNameLst>
                                      </p:cBhvr>
                                      <p:to>
                                        <p:strVal val="visible"/>
                                      </p:to>
                                    </p:set>
                                    <p:animEffect transition="in" filter="blinds(horizontal)">
                                      <p:cBhvr>
                                        <p:cTn id="22" dur="500"/>
                                        <p:tgtEl>
                                          <p:spTgt spid="107523"/>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07524"/>
                                        </p:tgtEl>
                                        <p:attrNameLst>
                                          <p:attrName>style.visibility</p:attrName>
                                        </p:attrNameLst>
                                      </p:cBhvr>
                                      <p:to>
                                        <p:strVal val="visible"/>
                                      </p:to>
                                    </p:set>
                                    <p:animEffect transition="in" filter="blinds(horizontal)">
                                      <p:cBhvr>
                                        <p:cTn id="25" dur="500"/>
                                        <p:tgtEl>
                                          <p:spTgt spid="107524"/>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07525"/>
                                        </p:tgtEl>
                                        <p:attrNameLst>
                                          <p:attrName>style.visibility</p:attrName>
                                        </p:attrNameLst>
                                      </p:cBhvr>
                                      <p:to>
                                        <p:strVal val="visible"/>
                                      </p:to>
                                    </p:set>
                                    <p:animEffect transition="in" filter="blinds(horizontal)">
                                      <p:cBhvr>
                                        <p:cTn id="28" dur="500"/>
                                        <p:tgtEl>
                                          <p:spTgt spid="10752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nodeType="clickEffect">
                                  <p:stCondLst>
                                    <p:cond delay="0"/>
                                  </p:stCondLst>
                                  <p:childTnLst>
                                    <p:set>
                                      <p:cBhvr>
                                        <p:cTn id="32" dur="1" fill="hold">
                                          <p:stCondLst>
                                            <p:cond delay="0"/>
                                          </p:stCondLst>
                                        </p:cTn>
                                        <p:tgtEl>
                                          <p:spTgt spid="107526"/>
                                        </p:tgtEl>
                                        <p:attrNameLst>
                                          <p:attrName>style.visibility</p:attrName>
                                        </p:attrNameLst>
                                      </p:cBhvr>
                                      <p:to>
                                        <p:strVal val="visible"/>
                                      </p:to>
                                    </p:set>
                                    <p:animEffect transition="in" filter="blinds(horizontal)">
                                      <p:cBhvr>
                                        <p:cTn id="33" dur="500"/>
                                        <p:tgtEl>
                                          <p:spTgt spid="107526"/>
                                        </p:tgtEl>
                                      </p:cBhvr>
                                    </p:animEffect>
                                  </p:childTnLst>
                                </p:cTn>
                              </p:par>
                              <p:par>
                                <p:cTn id="34" presetID="3" presetClass="entr" presetSubtype="10" fill="hold" nodeType="withEffect">
                                  <p:stCondLst>
                                    <p:cond delay="0"/>
                                  </p:stCondLst>
                                  <p:childTnLst>
                                    <p:set>
                                      <p:cBhvr>
                                        <p:cTn id="35" dur="1" fill="hold">
                                          <p:stCondLst>
                                            <p:cond delay="0"/>
                                          </p:stCondLst>
                                        </p:cTn>
                                        <p:tgtEl>
                                          <p:spTgt spid="107527"/>
                                        </p:tgtEl>
                                        <p:attrNameLst>
                                          <p:attrName>style.visibility</p:attrName>
                                        </p:attrNameLst>
                                      </p:cBhvr>
                                      <p:to>
                                        <p:strVal val="visible"/>
                                      </p:to>
                                    </p:set>
                                    <p:animEffect transition="in" filter="blinds(horizontal)">
                                      <p:cBhvr>
                                        <p:cTn id="36" dur="500"/>
                                        <p:tgtEl>
                                          <p:spTgt spid="10752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nodeType="clickEffect">
                                  <p:stCondLst>
                                    <p:cond delay="0"/>
                                  </p:stCondLst>
                                  <p:childTnLst>
                                    <p:set>
                                      <p:cBhvr>
                                        <p:cTn id="40" dur="1" fill="hold">
                                          <p:stCondLst>
                                            <p:cond delay="0"/>
                                          </p:stCondLst>
                                        </p:cTn>
                                        <p:tgtEl>
                                          <p:spTgt spid="107558"/>
                                        </p:tgtEl>
                                        <p:attrNameLst>
                                          <p:attrName>style.visibility</p:attrName>
                                        </p:attrNameLst>
                                      </p:cBhvr>
                                      <p:to>
                                        <p:strVal val="visible"/>
                                      </p:to>
                                    </p:set>
                                    <p:animEffect transition="in" filter="blinds(horizontal)">
                                      <p:cBhvr>
                                        <p:cTn id="41" dur="500"/>
                                        <p:tgtEl>
                                          <p:spTgt spid="107558"/>
                                        </p:tgtEl>
                                      </p:cBhvr>
                                    </p:animEffect>
                                  </p:childTnLst>
                                </p:cTn>
                              </p:par>
                              <p:par>
                                <p:cTn id="42" presetID="3" presetClass="entr" presetSubtype="10" fill="hold" nodeType="withEffect">
                                  <p:stCondLst>
                                    <p:cond delay="0"/>
                                  </p:stCondLst>
                                  <p:childTnLst>
                                    <p:set>
                                      <p:cBhvr>
                                        <p:cTn id="43" dur="1" fill="hold">
                                          <p:stCondLst>
                                            <p:cond delay="0"/>
                                          </p:stCondLst>
                                        </p:cTn>
                                        <p:tgtEl>
                                          <p:spTgt spid="107528"/>
                                        </p:tgtEl>
                                        <p:attrNameLst>
                                          <p:attrName>style.visibility</p:attrName>
                                        </p:attrNameLst>
                                      </p:cBhvr>
                                      <p:to>
                                        <p:strVal val="visible"/>
                                      </p:to>
                                    </p:set>
                                    <p:animEffect transition="in" filter="blinds(horizontal)">
                                      <p:cBhvr>
                                        <p:cTn id="44" dur="500"/>
                                        <p:tgtEl>
                                          <p:spTgt spid="1075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autoUpdateAnimBg="0"/>
      <p:bldP spid="107523" grpId="0" animBg="1" autoUpdateAnimBg="0"/>
      <p:bldP spid="107524" grpId="0" autoUpdateAnimBg="0"/>
      <p:bldP spid="107525" grpId="0" autoUpdateAnimBg="0"/>
      <p:bldP spid="107529" grpId="0" autoUpdateAnimBg="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2"/>
          <p:cNvSpPr txBox="1">
            <a:spLocks noChangeArrowheads="1"/>
          </p:cNvSpPr>
          <p:nvPr/>
        </p:nvSpPr>
        <p:spPr bwMode="auto">
          <a:xfrm>
            <a:off x="1771650" y="381000"/>
            <a:ext cx="1620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u="sng">
                <a:ea typeface="宋体" panose="02010600030101010101" pitchFamily="2" charset="-122"/>
              </a:rPr>
              <a:t>R L C </a:t>
            </a:r>
            <a:r>
              <a:rPr lang="zh-CN" altLang="en-US" u="sng">
                <a:ea typeface="宋体" panose="02010600030101010101" pitchFamily="2" charset="-122"/>
              </a:rPr>
              <a:t>串联</a:t>
            </a:r>
          </a:p>
        </p:txBody>
      </p:sp>
      <p:sp>
        <p:nvSpPr>
          <p:cNvPr id="108547" name="Text Box 3"/>
          <p:cNvSpPr txBox="1">
            <a:spLocks noChangeArrowheads="1"/>
          </p:cNvSpPr>
          <p:nvPr/>
        </p:nvSpPr>
        <p:spPr bwMode="auto">
          <a:xfrm>
            <a:off x="5181600" y="381000"/>
            <a:ext cx="1638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u="sng">
                <a:ea typeface="宋体" panose="02010600030101010101" pitchFamily="2" charset="-122"/>
              </a:rPr>
              <a:t>G C L </a:t>
            </a:r>
            <a:r>
              <a:rPr lang="zh-CN" altLang="en-US" u="sng">
                <a:ea typeface="宋体" panose="02010600030101010101" pitchFamily="2" charset="-122"/>
              </a:rPr>
              <a:t>并联</a:t>
            </a:r>
          </a:p>
        </p:txBody>
      </p:sp>
      <p:sp>
        <p:nvSpPr>
          <p:cNvPr id="108548" name="Text Box 4"/>
          <p:cNvSpPr txBox="1">
            <a:spLocks noChangeArrowheads="1"/>
          </p:cNvSpPr>
          <p:nvPr/>
        </p:nvSpPr>
        <p:spPr bwMode="auto">
          <a:xfrm>
            <a:off x="1657350" y="3752850"/>
            <a:ext cx="139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ea typeface="宋体" panose="02010600030101010101" pitchFamily="2" charset="-122"/>
              </a:rPr>
              <a:t>电压谐振</a:t>
            </a:r>
          </a:p>
        </p:txBody>
      </p:sp>
      <p:sp>
        <p:nvSpPr>
          <p:cNvPr id="108549" name="Text Box 5"/>
          <p:cNvSpPr txBox="1">
            <a:spLocks noChangeArrowheads="1"/>
          </p:cNvSpPr>
          <p:nvPr/>
        </p:nvSpPr>
        <p:spPr bwMode="auto">
          <a:xfrm>
            <a:off x="5238750" y="3790950"/>
            <a:ext cx="139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ea typeface="宋体" panose="02010600030101010101" pitchFamily="2" charset="-122"/>
              </a:rPr>
              <a:t>电流谐振</a:t>
            </a:r>
          </a:p>
        </p:txBody>
      </p:sp>
      <p:sp>
        <p:nvSpPr>
          <p:cNvPr id="108550" name="Text Box 6"/>
          <p:cNvSpPr txBox="1">
            <a:spLocks noChangeArrowheads="1"/>
          </p:cNvSpPr>
          <p:nvPr/>
        </p:nvSpPr>
        <p:spPr bwMode="auto">
          <a:xfrm>
            <a:off x="1104900" y="4359275"/>
            <a:ext cx="3425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i="1">
                <a:ea typeface="宋体" panose="02010600030101010101" pitchFamily="2" charset="-122"/>
              </a:rPr>
              <a:t>U</a:t>
            </a:r>
            <a:r>
              <a:rPr lang="en-US" altLang="zh-CN" i="1" baseline="-25000">
                <a:ea typeface="宋体" panose="02010600030101010101" pitchFamily="2" charset="-122"/>
              </a:rPr>
              <a:t>L</a:t>
            </a:r>
            <a:r>
              <a:rPr lang="en-US" altLang="zh-CN">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baseline="-25000">
                <a:ea typeface="宋体" panose="02010600030101010101" pitchFamily="2" charset="-122"/>
              </a:rPr>
              <a:t>0</a:t>
            </a:r>
            <a:r>
              <a:rPr lang="en-US" altLang="zh-CN">
                <a:ea typeface="宋体" panose="02010600030101010101" pitchFamily="2" charset="-122"/>
              </a:rPr>
              <a:t>)=</a:t>
            </a:r>
            <a:r>
              <a:rPr lang="en-US" altLang="zh-CN" i="1">
                <a:ea typeface="宋体" panose="02010600030101010101" pitchFamily="2" charset="-122"/>
              </a:rPr>
              <a:t>U</a:t>
            </a:r>
            <a:r>
              <a:rPr lang="en-US" altLang="zh-CN" baseline="-25000">
                <a:ea typeface="宋体" panose="02010600030101010101" pitchFamily="2" charset="-122"/>
              </a:rPr>
              <a:t>C </a:t>
            </a:r>
            <a:r>
              <a:rPr lang="en-US" altLang="zh-CN">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baseline="-25000">
                <a:ea typeface="宋体" panose="02010600030101010101" pitchFamily="2" charset="-122"/>
              </a:rPr>
              <a:t>0</a:t>
            </a:r>
            <a:r>
              <a:rPr lang="en-US" altLang="zh-CN">
                <a:ea typeface="宋体" panose="02010600030101010101" pitchFamily="2" charset="-122"/>
              </a:rPr>
              <a:t>)=</a:t>
            </a:r>
            <a:r>
              <a:rPr lang="en-US" altLang="zh-CN" i="1">
                <a:ea typeface="宋体" panose="02010600030101010101" pitchFamily="2" charset="-122"/>
              </a:rPr>
              <a:t>QU</a:t>
            </a:r>
          </a:p>
        </p:txBody>
      </p:sp>
      <p:sp>
        <p:nvSpPr>
          <p:cNvPr id="108551" name="Text Box 7"/>
          <p:cNvSpPr txBox="1">
            <a:spLocks noChangeArrowheads="1"/>
          </p:cNvSpPr>
          <p:nvPr/>
        </p:nvSpPr>
        <p:spPr bwMode="auto">
          <a:xfrm>
            <a:off x="4972050" y="4279900"/>
            <a:ext cx="3305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i="1">
                <a:ea typeface="宋体" panose="02010600030101010101" pitchFamily="2" charset="-122"/>
              </a:rPr>
              <a:t>I</a:t>
            </a:r>
            <a:r>
              <a:rPr lang="en-US" altLang="zh-CN" i="1" baseline="-25000">
                <a:ea typeface="宋体" panose="02010600030101010101" pitchFamily="2" charset="-122"/>
              </a:rPr>
              <a:t>L</a:t>
            </a:r>
            <a:r>
              <a:rPr lang="en-US" altLang="zh-CN">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baseline="-25000">
                <a:ea typeface="宋体" panose="02010600030101010101" pitchFamily="2" charset="-122"/>
              </a:rPr>
              <a:t>0</a:t>
            </a:r>
            <a:r>
              <a:rPr lang="en-US" altLang="zh-CN">
                <a:ea typeface="宋体" panose="02010600030101010101" pitchFamily="2" charset="-122"/>
              </a:rPr>
              <a:t>)</a:t>
            </a:r>
            <a:r>
              <a:rPr lang="en-US" altLang="zh-CN" baseline="-25000">
                <a:ea typeface="宋体" panose="02010600030101010101" pitchFamily="2" charset="-122"/>
              </a:rPr>
              <a:t> </a:t>
            </a:r>
            <a:r>
              <a:rPr lang="en-US" altLang="zh-CN">
                <a:ea typeface="宋体" panose="02010600030101010101" pitchFamily="2" charset="-122"/>
              </a:rPr>
              <a:t>=</a:t>
            </a:r>
            <a:r>
              <a:rPr lang="en-US" altLang="zh-CN" i="1">
                <a:ea typeface="宋体" panose="02010600030101010101" pitchFamily="2" charset="-122"/>
              </a:rPr>
              <a:t>I</a:t>
            </a:r>
            <a:r>
              <a:rPr lang="en-US" altLang="zh-CN" i="1" baseline="-25000">
                <a:ea typeface="宋体" panose="02010600030101010101" pitchFamily="2" charset="-122"/>
              </a:rPr>
              <a:t>C</a:t>
            </a:r>
            <a:r>
              <a:rPr lang="en-US" altLang="zh-CN">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baseline="-25000">
                <a:ea typeface="宋体" panose="02010600030101010101" pitchFamily="2" charset="-122"/>
              </a:rPr>
              <a:t>0</a:t>
            </a:r>
            <a:r>
              <a:rPr lang="en-US" altLang="zh-CN">
                <a:ea typeface="宋体" panose="02010600030101010101" pitchFamily="2" charset="-122"/>
              </a:rPr>
              <a:t>)</a:t>
            </a:r>
            <a:r>
              <a:rPr lang="en-US" altLang="zh-CN" baseline="-25000">
                <a:ea typeface="宋体" panose="02010600030101010101" pitchFamily="2" charset="-122"/>
              </a:rPr>
              <a:t> </a:t>
            </a:r>
            <a:r>
              <a:rPr lang="en-US" altLang="zh-CN">
                <a:ea typeface="宋体" panose="02010600030101010101" pitchFamily="2" charset="-122"/>
              </a:rPr>
              <a:t>=</a:t>
            </a:r>
            <a:r>
              <a:rPr lang="en-US" altLang="zh-CN" i="1">
                <a:ea typeface="宋体" panose="02010600030101010101" pitchFamily="2" charset="-122"/>
              </a:rPr>
              <a:t>QI</a:t>
            </a:r>
            <a:r>
              <a:rPr lang="en-US" altLang="zh-CN" baseline="-25000">
                <a:ea typeface="宋体" panose="02010600030101010101" pitchFamily="2" charset="-122"/>
              </a:rPr>
              <a:t>S </a:t>
            </a:r>
          </a:p>
        </p:txBody>
      </p:sp>
      <p:graphicFrame>
        <p:nvGraphicFramePr>
          <p:cNvPr id="108552" name="Object 8"/>
          <p:cNvGraphicFramePr>
            <a:graphicFrameLocks noChangeAspect="1"/>
          </p:cNvGraphicFramePr>
          <p:nvPr/>
        </p:nvGraphicFramePr>
        <p:xfrm>
          <a:off x="4800600" y="4972050"/>
          <a:ext cx="3743325" cy="939800"/>
        </p:xfrm>
        <a:graphic>
          <a:graphicData uri="http://schemas.openxmlformats.org/presentationml/2006/ole">
            <mc:AlternateContent xmlns:mc="http://schemas.openxmlformats.org/markup-compatibility/2006">
              <mc:Choice xmlns:v="urn:schemas-microsoft-com:vml" Requires="v">
                <p:oleObj spid="_x0000_s108572" r:id="rId3" imgW="1714073" imgH="431930" progId="Equation.3">
                  <p:embed/>
                </p:oleObj>
              </mc:Choice>
              <mc:Fallback>
                <p:oleObj r:id="rId3" imgW="1714073" imgH="43193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4972050"/>
                        <a:ext cx="3743325" cy="93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53" name="Object 9"/>
          <p:cNvGraphicFramePr>
            <a:graphicFrameLocks noChangeAspect="1"/>
          </p:cNvGraphicFramePr>
          <p:nvPr/>
        </p:nvGraphicFramePr>
        <p:xfrm>
          <a:off x="1031875" y="5010150"/>
          <a:ext cx="3403600" cy="847725"/>
        </p:xfrm>
        <a:graphic>
          <a:graphicData uri="http://schemas.openxmlformats.org/presentationml/2006/ole">
            <mc:AlternateContent xmlns:mc="http://schemas.openxmlformats.org/markup-compatibility/2006">
              <mc:Choice xmlns:v="urn:schemas-microsoft-com:vml" Requires="v">
                <p:oleObj spid="_x0000_s108573" r:id="rId5" imgW="1726768" imgH="431930" progId="Equation.3">
                  <p:embed/>
                </p:oleObj>
              </mc:Choice>
              <mc:Fallback>
                <p:oleObj r:id="rId5" imgW="1726768" imgH="43193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1875" y="5010150"/>
                        <a:ext cx="3403600"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8554" name="Group 10"/>
          <p:cNvGrpSpPr>
            <a:grpSpLocks/>
          </p:cNvGrpSpPr>
          <p:nvPr/>
        </p:nvGrpSpPr>
        <p:grpSpPr bwMode="auto">
          <a:xfrm>
            <a:off x="1868488" y="1257300"/>
            <a:ext cx="1535112" cy="2178050"/>
            <a:chOff x="0" y="0"/>
            <a:chExt cx="967" cy="1372"/>
          </a:xfrm>
        </p:grpSpPr>
        <p:sp>
          <p:nvSpPr>
            <p:cNvPr id="108555" name="Line 11"/>
            <p:cNvSpPr>
              <a:spLocks noChangeShapeType="1"/>
            </p:cNvSpPr>
            <p:nvPr/>
          </p:nvSpPr>
          <p:spPr bwMode="auto">
            <a:xfrm>
              <a:off x="247" y="660"/>
              <a:ext cx="623" cy="0"/>
            </a:xfrm>
            <a:prstGeom prst="line">
              <a:avLst/>
            </a:prstGeom>
            <a:noFill/>
            <a:ln w="28575">
              <a:solidFill>
                <a:srgbClr val="FF33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556" name="Line 12"/>
            <p:cNvSpPr>
              <a:spLocks noChangeShapeType="1"/>
            </p:cNvSpPr>
            <p:nvPr/>
          </p:nvSpPr>
          <p:spPr bwMode="auto">
            <a:xfrm>
              <a:off x="247" y="660"/>
              <a:ext cx="240" cy="0"/>
            </a:xfrm>
            <a:prstGeom prst="line">
              <a:avLst/>
            </a:prstGeom>
            <a:noFill/>
            <a:ln w="28575">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557" name="Line 13"/>
            <p:cNvSpPr>
              <a:spLocks noChangeShapeType="1"/>
            </p:cNvSpPr>
            <p:nvPr/>
          </p:nvSpPr>
          <p:spPr bwMode="auto">
            <a:xfrm flipV="1">
              <a:off x="247" y="0"/>
              <a:ext cx="0" cy="661"/>
            </a:xfrm>
            <a:prstGeom prst="line">
              <a:avLst/>
            </a:prstGeom>
            <a:noFill/>
            <a:ln w="28575">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558" name="Line 14"/>
            <p:cNvSpPr>
              <a:spLocks noChangeShapeType="1"/>
            </p:cNvSpPr>
            <p:nvPr/>
          </p:nvSpPr>
          <p:spPr bwMode="auto">
            <a:xfrm>
              <a:off x="247" y="660"/>
              <a:ext cx="0" cy="712"/>
            </a:xfrm>
            <a:prstGeom prst="line">
              <a:avLst/>
            </a:prstGeom>
            <a:noFill/>
            <a:ln w="28575">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8559" name="Object 15"/>
            <p:cNvGraphicFramePr>
              <a:graphicFrameLocks noChangeAspect="1"/>
            </p:cNvGraphicFramePr>
            <p:nvPr/>
          </p:nvGraphicFramePr>
          <p:xfrm>
            <a:off x="14" y="30"/>
            <a:ext cx="240" cy="307"/>
          </p:xfrm>
          <a:graphic>
            <a:graphicData uri="http://schemas.openxmlformats.org/presentationml/2006/ole">
              <mc:AlternateContent xmlns:mc="http://schemas.openxmlformats.org/markup-compatibility/2006">
                <mc:Choice xmlns:v="urn:schemas-microsoft-com:vml" Requires="v">
                  <p:oleObj spid="_x0000_s108574" r:id="rId7" imgW="215936" imgH="304721" progId="Equation.3">
                    <p:embed/>
                  </p:oleObj>
                </mc:Choice>
                <mc:Fallback>
                  <p:oleObj r:id="rId7" imgW="215936" imgH="304721" progId="Equation.3">
                    <p:embed/>
                    <p:pic>
                      <p:nvPicPr>
                        <p:cNvPr id="0"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 y="30"/>
                          <a:ext cx="240" cy="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60" name="Object 16"/>
            <p:cNvGraphicFramePr>
              <a:graphicFrameLocks noChangeAspect="1"/>
            </p:cNvGraphicFramePr>
            <p:nvPr/>
          </p:nvGraphicFramePr>
          <p:xfrm>
            <a:off x="0" y="956"/>
            <a:ext cx="226" cy="307"/>
          </p:xfrm>
          <a:graphic>
            <a:graphicData uri="http://schemas.openxmlformats.org/presentationml/2006/ole">
              <mc:AlternateContent xmlns:mc="http://schemas.openxmlformats.org/markup-compatibility/2006">
                <mc:Choice xmlns:v="urn:schemas-microsoft-com:vml" Requires="v">
                  <p:oleObj spid="_x0000_s108575" r:id="rId9" imgW="203341" imgH="304853" progId="Equation.3">
                    <p:embed/>
                  </p:oleObj>
                </mc:Choice>
                <mc:Fallback>
                  <p:oleObj r:id="rId9" imgW="203341" imgH="304853" progId="Equation.3">
                    <p:embed/>
                    <p:pic>
                      <p:nvPicPr>
                        <p:cNvPr id="0" name="Object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956"/>
                          <a:ext cx="226" cy="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61" name="Object 17"/>
            <p:cNvGraphicFramePr>
              <a:graphicFrameLocks noChangeAspect="1"/>
            </p:cNvGraphicFramePr>
            <p:nvPr/>
          </p:nvGraphicFramePr>
          <p:xfrm>
            <a:off x="280" y="626"/>
            <a:ext cx="482" cy="307"/>
          </p:xfrm>
          <a:graphic>
            <a:graphicData uri="http://schemas.openxmlformats.org/presentationml/2006/ole">
              <mc:AlternateContent xmlns:mc="http://schemas.openxmlformats.org/markup-compatibility/2006">
                <mc:Choice xmlns:v="urn:schemas-microsoft-com:vml" Requires="v">
                  <p:oleObj spid="_x0000_s108576" r:id="rId11" imgW="431742" imgH="304853" progId="Equation.3">
                    <p:embed/>
                  </p:oleObj>
                </mc:Choice>
                <mc:Fallback>
                  <p:oleObj r:id="rId11" imgW="431742" imgH="304853" progId="Equation.3">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0" y="626"/>
                          <a:ext cx="482" cy="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62" name="Object 18"/>
            <p:cNvGraphicFramePr>
              <a:graphicFrameLocks noChangeAspect="1"/>
            </p:cNvGraphicFramePr>
            <p:nvPr/>
          </p:nvGraphicFramePr>
          <p:xfrm>
            <a:off x="827" y="626"/>
            <a:ext cx="140" cy="268"/>
          </p:xfrm>
          <a:graphic>
            <a:graphicData uri="http://schemas.openxmlformats.org/presentationml/2006/ole">
              <mc:AlternateContent xmlns:mc="http://schemas.openxmlformats.org/markup-compatibility/2006">
                <mc:Choice xmlns:v="urn:schemas-microsoft-com:vml" Requires="v">
                  <p:oleObj spid="_x0000_s108577" r:id="rId13" imgW="127042" imgH="266439" progId="Equation.3">
                    <p:embed/>
                  </p:oleObj>
                </mc:Choice>
                <mc:Fallback>
                  <p:oleObj r:id="rId13" imgW="127042" imgH="266439" progId="Equation.3">
                    <p:embed/>
                    <p:pic>
                      <p:nvPicPr>
                        <p:cNvPr id="0" name="Object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7" y="626"/>
                          <a:ext cx="140" cy="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08563" name="Group 19"/>
          <p:cNvGrpSpPr>
            <a:grpSpLocks/>
          </p:cNvGrpSpPr>
          <p:nvPr/>
        </p:nvGrpSpPr>
        <p:grpSpPr bwMode="auto">
          <a:xfrm>
            <a:off x="5556250" y="1238250"/>
            <a:ext cx="1536700" cy="2309813"/>
            <a:chOff x="0" y="0"/>
            <a:chExt cx="968" cy="1455"/>
          </a:xfrm>
        </p:grpSpPr>
        <p:sp>
          <p:nvSpPr>
            <p:cNvPr id="108564" name="Line 20"/>
            <p:cNvSpPr>
              <a:spLocks noChangeShapeType="1"/>
            </p:cNvSpPr>
            <p:nvPr/>
          </p:nvSpPr>
          <p:spPr bwMode="auto">
            <a:xfrm>
              <a:off x="226" y="738"/>
              <a:ext cx="623" cy="0"/>
            </a:xfrm>
            <a:prstGeom prst="line">
              <a:avLst/>
            </a:prstGeom>
            <a:noFill/>
            <a:ln w="28575">
              <a:solidFill>
                <a:srgbClr val="FF33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565" name="Line 21"/>
            <p:cNvSpPr>
              <a:spLocks noChangeShapeType="1"/>
            </p:cNvSpPr>
            <p:nvPr/>
          </p:nvSpPr>
          <p:spPr bwMode="auto">
            <a:xfrm>
              <a:off x="226" y="738"/>
              <a:ext cx="240" cy="0"/>
            </a:xfrm>
            <a:prstGeom prst="line">
              <a:avLst/>
            </a:prstGeom>
            <a:noFill/>
            <a:ln w="28575">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566" name="Line 22"/>
            <p:cNvSpPr>
              <a:spLocks noChangeShapeType="1"/>
            </p:cNvSpPr>
            <p:nvPr/>
          </p:nvSpPr>
          <p:spPr bwMode="auto">
            <a:xfrm flipV="1">
              <a:off x="226" y="78"/>
              <a:ext cx="0" cy="661"/>
            </a:xfrm>
            <a:prstGeom prst="line">
              <a:avLst/>
            </a:prstGeom>
            <a:noFill/>
            <a:ln w="28575">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567" name="Line 23"/>
            <p:cNvSpPr>
              <a:spLocks noChangeShapeType="1"/>
            </p:cNvSpPr>
            <p:nvPr/>
          </p:nvSpPr>
          <p:spPr bwMode="auto">
            <a:xfrm>
              <a:off x="226" y="738"/>
              <a:ext cx="0" cy="712"/>
            </a:xfrm>
            <a:prstGeom prst="line">
              <a:avLst/>
            </a:prstGeom>
            <a:noFill/>
            <a:ln w="28575">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8568" name="Object 24"/>
            <p:cNvGraphicFramePr>
              <a:graphicFrameLocks noChangeAspect="1"/>
            </p:cNvGraphicFramePr>
            <p:nvPr/>
          </p:nvGraphicFramePr>
          <p:xfrm>
            <a:off x="0" y="0"/>
            <a:ext cx="213" cy="307"/>
          </p:xfrm>
          <a:graphic>
            <a:graphicData uri="http://schemas.openxmlformats.org/presentationml/2006/ole">
              <mc:AlternateContent xmlns:mc="http://schemas.openxmlformats.org/markup-compatibility/2006">
                <mc:Choice xmlns:v="urn:schemas-microsoft-com:vml" Requires="v">
                  <p:oleObj spid="_x0000_s108578" r:id="rId15" imgW="190652" imgH="304853" progId="Equation.3">
                    <p:embed/>
                  </p:oleObj>
                </mc:Choice>
                <mc:Fallback>
                  <p:oleObj r:id="rId15" imgW="190652" imgH="304853" progId="Equation.3">
                    <p:embed/>
                    <p:pic>
                      <p:nvPicPr>
                        <p:cNvPr id="0" name="Object 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213" cy="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69" name="Object 25"/>
            <p:cNvGraphicFramePr>
              <a:graphicFrameLocks noChangeAspect="1"/>
            </p:cNvGraphicFramePr>
            <p:nvPr/>
          </p:nvGraphicFramePr>
          <p:xfrm>
            <a:off x="0" y="1148"/>
            <a:ext cx="184" cy="307"/>
          </p:xfrm>
          <a:graphic>
            <a:graphicData uri="http://schemas.openxmlformats.org/presentationml/2006/ole">
              <mc:AlternateContent xmlns:mc="http://schemas.openxmlformats.org/markup-compatibility/2006">
                <mc:Choice xmlns:v="urn:schemas-microsoft-com:vml" Requires="v">
                  <p:oleObj spid="_x0000_s108579" r:id="rId17" imgW="165202" imgH="304721" progId="Equation.3">
                    <p:embed/>
                  </p:oleObj>
                </mc:Choice>
                <mc:Fallback>
                  <p:oleObj r:id="rId17" imgW="165202" imgH="304721" progId="Equation.3">
                    <p:embed/>
                    <p:pic>
                      <p:nvPicPr>
                        <p:cNvPr id="0" name="Object 2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1148"/>
                          <a:ext cx="184" cy="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70" name="Object 26"/>
            <p:cNvGraphicFramePr>
              <a:graphicFrameLocks noChangeAspect="1"/>
            </p:cNvGraphicFramePr>
            <p:nvPr/>
          </p:nvGraphicFramePr>
          <p:xfrm>
            <a:off x="217" y="698"/>
            <a:ext cx="568" cy="320"/>
          </p:xfrm>
          <a:graphic>
            <a:graphicData uri="http://schemas.openxmlformats.org/presentationml/2006/ole">
              <mc:AlternateContent xmlns:mc="http://schemas.openxmlformats.org/markup-compatibility/2006">
                <mc:Choice xmlns:v="urn:schemas-microsoft-com:vml" Requires="v">
                  <p:oleObj spid="_x0000_s108580" r:id="rId19" imgW="507876" imgH="317542" progId="Equation.3">
                    <p:embed/>
                  </p:oleObj>
                </mc:Choice>
                <mc:Fallback>
                  <p:oleObj r:id="rId19" imgW="507876" imgH="317542" progId="Equation.3">
                    <p:embed/>
                    <p:pic>
                      <p:nvPicPr>
                        <p:cNvPr id="0" name="Object 26"/>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17" y="698"/>
                          <a:ext cx="568" cy="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71" name="Object 27"/>
            <p:cNvGraphicFramePr>
              <a:graphicFrameLocks noChangeAspect="1"/>
            </p:cNvGraphicFramePr>
            <p:nvPr/>
          </p:nvGraphicFramePr>
          <p:xfrm>
            <a:off x="785" y="697"/>
            <a:ext cx="183" cy="283"/>
          </p:xfrm>
          <a:graphic>
            <a:graphicData uri="http://schemas.openxmlformats.org/presentationml/2006/ole">
              <mc:AlternateContent xmlns:mc="http://schemas.openxmlformats.org/markup-compatibility/2006">
                <mc:Choice xmlns:v="urn:schemas-microsoft-com:vml" Requires="v">
                  <p:oleObj spid="_x0000_s108581" r:id="rId21" imgW="165202" imgH="279354" progId="Equation.3">
                    <p:embed/>
                  </p:oleObj>
                </mc:Choice>
                <mc:Fallback>
                  <p:oleObj r:id="rId21" imgW="165202" imgH="279354" progId="Equation.3">
                    <p:embed/>
                    <p:pic>
                      <p:nvPicPr>
                        <p:cNvPr id="0" name="Object 27"/>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85" y="697"/>
                          <a:ext cx="183" cy="2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8546"/>
                                        </p:tgtEl>
                                        <p:attrNameLst>
                                          <p:attrName>style.visibility</p:attrName>
                                        </p:attrNameLst>
                                      </p:cBhvr>
                                      <p:to>
                                        <p:strVal val="visible"/>
                                      </p:to>
                                    </p:set>
                                    <p:animEffect transition="in" filter="blinds(horizontal)">
                                      <p:cBhvr>
                                        <p:cTn id="7" dur="500"/>
                                        <p:tgtEl>
                                          <p:spTgt spid="1085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8547"/>
                                        </p:tgtEl>
                                        <p:attrNameLst>
                                          <p:attrName>style.visibility</p:attrName>
                                        </p:attrNameLst>
                                      </p:cBhvr>
                                      <p:to>
                                        <p:strVal val="visible"/>
                                      </p:to>
                                    </p:set>
                                    <p:animEffect transition="in" filter="blinds(horizontal)">
                                      <p:cBhvr>
                                        <p:cTn id="12" dur="500"/>
                                        <p:tgtEl>
                                          <p:spTgt spid="1085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8554"/>
                                        </p:tgtEl>
                                        <p:attrNameLst>
                                          <p:attrName>style.visibility</p:attrName>
                                        </p:attrNameLst>
                                      </p:cBhvr>
                                      <p:to>
                                        <p:strVal val="visible"/>
                                      </p:to>
                                    </p:set>
                                    <p:animEffect transition="in" filter="blinds(horizontal)">
                                      <p:cBhvr>
                                        <p:cTn id="17" dur="500"/>
                                        <p:tgtEl>
                                          <p:spTgt spid="10855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8548"/>
                                        </p:tgtEl>
                                        <p:attrNameLst>
                                          <p:attrName>style.visibility</p:attrName>
                                        </p:attrNameLst>
                                      </p:cBhvr>
                                      <p:to>
                                        <p:strVal val="visible"/>
                                      </p:to>
                                    </p:set>
                                    <p:animEffect transition="in" filter="blinds(horizontal)">
                                      <p:cBhvr>
                                        <p:cTn id="22" dur="500"/>
                                        <p:tgtEl>
                                          <p:spTgt spid="10854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08563"/>
                                        </p:tgtEl>
                                        <p:attrNameLst>
                                          <p:attrName>style.visibility</p:attrName>
                                        </p:attrNameLst>
                                      </p:cBhvr>
                                      <p:to>
                                        <p:strVal val="visible"/>
                                      </p:to>
                                    </p:set>
                                    <p:animEffect transition="in" filter="blinds(horizontal)">
                                      <p:cBhvr>
                                        <p:cTn id="27" dur="500"/>
                                        <p:tgtEl>
                                          <p:spTgt spid="10856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8549"/>
                                        </p:tgtEl>
                                        <p:attrNameLst>
                                          <p:attrName>style.visibility</p:attrName>
                                        </p:attrNameLst>
                                      </p:cBhvr>
                                      <p:to>
                                        <p:strVal val="visible"/>
                                      </p:to>
                                    </p:set>
                                    <p:animEffect transition="in" filter="blinds(horizontal)">
                                      <p:cBhvr>
                                        <p:cTn id="32" dur="500"/>
                                        <p:tgtEl>
                                          <p:spTgt spid="10854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8550"/>
                                        </p:tgtEl>
                                        <p:attrNameLst>
                                          <p:attrName>style.visibility</p:attrName>
                                        </p:attrNameLst>
                                      </p:cBhvr>
                                      <p:to>
                                        <p:strVal val="visible"/>
                                      </p:to>
                                    </p:set>
                                    <p:animEffect transition="in" filter="blinds(horizontal)">
                                      <p:cBhvr>
                                        <p:cTn id="37" dur="500"/>
                                        <p:tgtEl>
                                          <p:spTgt spid="10855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8551"/>
                                        </p:tgtEl>
                                        <p:attrNameLst>
                                          <p:attrName>style.visibility</p:attrName>
                                        </p:attrNameLst>
                                      </p:cBhvr>
                                      <p:to>
                                        <p:strVal val="visible"/>
                                      </p:to>
                                    </p:set>
                                    <p:animEffect transition="in" filter="blinds(horizontal)">
                                      <p:cBhvr>
                                        <p:cTn id="42" dur="500"/>
                                        <p:tgtEl>
                                          <p:spTgt spid="10855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108553"/>
                                        </p:tgtEl>
                                        <p:attrNameLst>
                                          <p:attrName>style.visibility</p:attrName>
                                        </p:attrNameLst>
                                      </p:cBhvr>
                                      <p:to>
                                        <p:strVal val="visible"/>
                                      </p:to>
                                    </p:set>
                                    <p:animEffect transition="in" filter="blinds(horizontal)">
                                      <p:cBhvr>
                                        <p:cTn id="47" dur="500"/>
                                        <p:tgtEl>
                                          <p:spTgt spid="10855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108552"/>
                                        </p:tgtEl>
                                        <p:attrNameLst>
                                          <p:attrName>style.visibility</p:attrName>
                                        </p:attrNameLst>
                                      </p:cBhvr>
                                      <p:to>
                                        <p:strVal val="visible"/>
                                      </p:to>
                                    </p:set>
                                    <p:animEffect transition="in" filter="blinds(horizontal)">
                                      <p:cBhvr>
                                        <p:cTn id="52" dur="500"/>
                                        <p:tgtEl>
                                          <p:spTgt spid="108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autoUpdateAnimBg="0"/>
      <p:bldP spid="108547" grpId="0" autoUpdateAnimBg="0"/>
      <p:bldP spid="108548" grpId="0" autoUpdateAnimBg="0"/>
      <p:bldP spid="108549" grpId="0" autoUpdateAnimBg="0"/>
      <p:bldP spid="108550" grpId="0" autoUpdateAnimBg="0"/>
      <p:bldP spid="108551"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0"/>
            <a:ext cx="2608263" cy="609600"/>
            <a:chOff x="0" y="0"/>
            <a:chExt cx="1306" cy="336"/>
          </a:xfrm>
        </p:grpSpPr>
        <p:sp>
          <p:nvSpPr>
            <p:cNvPr id="13315" name="Rectangle 3"/>
            <p:cNvSpPr>
              <a:spLocks noChangeArrowheads="1"/>
            </p:cNvSpPr>
            <p:nvPr/>
          </p:nvSpPr>
          <p:spPr bwMode="auto">
            <a:xfrm>
              <a:off x="0" y="0"/>
              <a:ext cx="1306" cy="336"/>
            </a:xfrm>
            <a:prstGeom prst="rect">
              <a:avLst/>
            </a:prstGeom>
            <a:solidFill>
              <a:srgbClr val="FFFFCC"/>
            </a:solidFill>
            <a:ln w="9525">
              <a:solidFill>
                <a:srgbClr val="00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3316" name="Object 4"/>
            <p:cNvGraphicFramePr>
              <a:graphicFrameLocks/>
            </p:cNvGraphicFramePr>
            <p:nvPr/>
          </p:nvGraphicFramePr>
          <p:xfrm>
            <a:off x="0" y="96"/>
            <a:ext cx="387" cy="172"/>
          </p:xfrm>
          <a:graphic>
            <a:graphicData uri="http://schemas.openxmlformats.org/presentationml/2006/ole">
              <mc:AlternateContent xmlns:mc="http://schemas.openxmlformats.org/markup-compatibility/2006">
                <mc:Choice xmlns:v="urn:schemas-microsoft-com:vml" Requires="v">
                  <p:oleObj spid="_x0000_s13336" r:id="rId4" imgW="3660783" imgH="3205017" progId="MS_ClipArt_Gallery.5">
                    <p:embed/>
                  </p:oleObj>
                </mc:Choice>
                <mc:Fallback>
                  <p:oleObj r:id="rId4" imgW="3660783" imgH="3205017" progId="MS_ClipArt_Gallery.5">
                    <p:embed/>
                    <p:pic>
                      <p:nvPicPr>
                        <p:cNvPr id="0" name="Object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96"/>
                          <a:ext cx="387" cy="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7" name="Rectangle 5"/>
            <p:cNvSpPr>
              <a:spLocks noChangeArrowheads="1"/>
            </p:cNvSpPr>
            <p:nvPr/>
          </p:nvSpPr>
          <p:spPr bwMode="auto">
            <a:xfrm>
              <a:off x="387" y="34"/>
              <a:ext cx="86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zh-CN" altLang="en-US">
                  <a:solidFill>
                    <a:srgbClr val="FF0033"/>
                  </a:solidFill>
                  <a:ea typeface="宋体" panose="02010600030101010101" pitchFamily="2" charset="-122"/>
                </a:rPr>
                <a:t>问题与讨论</a:t>
              </a:r>
            </a:p>
          </p:txBody>
        </p:sp>
      </p:grpSp>
      <p:grpSp>
        <p:nvGrpSpPr>
          <p:cNvPr id="13318" name="Group 6"/>
          <p:cNvGrpSpPr>
            <a:grpSpLocks/>
          </p:cNvGrpSpPr>
          <p:nvPr/>
        </p:nvGrpSpPr>
        <p:grpSpPr bwMode="auto">
          <a:xfrm>
            <a:off x="3543300" y="2057400"/>
            <a:ext cx="4576763" cy="1600200"/>
            <a:chOff x="0" y="0"/>
            <a:chExt cx="2883" cy="1008"/>
          </a:xfrm>
        </p:grpSpPr>
        <p:sp>
          <p:nvSpPr>
            <p:cNvPr id="13319" name="Rectangle 7"/>
            <p:cNvSpPr>
              <a:spLocks noChangeArrowheads="1"/>
            </p:cNvSpPr>
            <p:nvPr/>
          </p:nvSpPr>
          <p:spPr bwMode="auto">
            <a:xfrm>
              <a:off x="0" y="384"/>
              <a:ext cx="102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320" name="Rectangle 8"/>
            <p:cNvSpPr>
              <a:spLocks noChangeArrowheads="1"/>
            </p:cNvSpPr>
            <p:nvPr/>
          </p:nvSpPr>
          <p:spPr bwMode="auto">
            <a:xfrm>
              <a:off x="1152" y="289"/>
              <a:ext cx="527" cy="383"/>
            </a:xfrm>
            <a:prstGeom prst="rect">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321" name="Rectangle 9"/>
            <p:cNvSpPr>
              <a:spLocks noChangeArrowheads="1"/>
            </p:cNvSpPr>
            <p:nvPr/>
          </p:nvSpPr>
          <p:spPr bwMode="auto">
            <a:xfrm>
              <a:off x="1104" y="336"/>
              <a:ext cx="627" cy="2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zh-CN" altLang="en-US">
                  <a:ea typeface="宋体" panose="02010600030101010101" pitchFamily="2" charset="-122"/>
                </a:rPr>
                <a:t> </a:t>
              </a:r>
              <a:r>
                <a:rPr lang="zh-CN" altLang="en-US">
                  <a:latin typeface="宋体" panose="02010600030101010101" pitchFamily="2" charset="-122"/>
                  <a:ea typeface="宋体" panose="02010600030101010101" pitchFamily="2" charset="-122"/>
                </a:rPr>
                <a:t>电器</a:t>
              </a:r>
              <a:endParaRPr lang="zh-CN" altLang="en-US" sz="2000" b="0">
                <a:latin typeface="宋体" panose="02010600030101010101" pitchFamily="2" charset="-122"/>
                <a:ea typeface="宋体" panose="02010600030101010101" pitchFamily="2" charset="-122"/>
              </a:endParaRPr>
            </a:p>
          </p:txBody>
        </p:sp>
        <p:sp>
          <p:nvSpPr>
            <p:cNvPr id="13322" name="Line 10"/>
            <p:cNvSpPr>
              <a:spLocks noChangeShapeType="1"/>
            </p:cNvSpPr>
            <p:nvPr/>
          </p:nvSpPr>
          <p:spPr bwMode="auto">
            <a:xfrm flipV="1">
              <a:off x="1392" y="0"/>
              <a:ext cx="0" cy="29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323" name="Line 11"/>
            <p:cNvSpPr>
              <a:spLocks noChangeShapeType="1"/>
            </p:cNvSpPr>
            <p:nvPr/>
          </p:nvSpPr>
          <p:spPr bwMode="auto">
            <a:xfrm flipH="1">
              <a:off x="333" y="0"/>
              <a:ext cx="106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324" name="Line 12"/>
            <p:cNvSpPr>
              <a:spLocks noChangeShapeType="1"/>
            </p:cNvSpPr>
            <p:nvPr/>
          </p:nvSpPr>
          <p:spPr bwMode="auto">
            <a:xfrm>
              <a:off x="1392" y="672"/>
              <a:ext cx="0" cy="32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325" name="Line 13"/>
            <p:cNvSpPr>
              <a:spLocks noChangeShapeType="1"/>
            </p:cNvSpPr>
            <p:nvPr/>
          </p:nvSpPr>
          <p:spPr bwMode="auto">
            <a:xfrm flipH="1">
              <a:off x="384" y="1008"/>
              <a:ext cx="101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326" name="Rectangle 14"/>
            <p:cNvSpPr>
              <a:spLocks noChangeArrowheads="1"/>
            </p:cNvSpPr>
            <p:nvPr/>
          </p:nvSpPr>
          <p:spPr bwMode="auto">
            <a:xfrm>
              <a:off x="93" y="381"/>
              <a:ext cx="870"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en-US" altLang="zh-CN" sz="2800">
                  <a:ea typeface="宋体" panose="02010600030101010101" pitchFamily="2" charset="-122"/>
                </a:rPr>
                <a:t>~ 220V</a:t>
              </a:r>
            </a:p>
          </p:txBody>
        </p:sp>
        <p:sp>
          <p:nvSpPr>
            <p:cNvPr id="13327" name="Rectangle 15"/>
            <p:cNvSpPr>
              <a:spLocks noChangeArrowheads="1"/>
            </p:cNvSpPr>
            <p:nvPr/>
          </p:nvSpPr>
          <p:spPr bwMode="auto">
            <a:xfrm>
              <a:off x="1728" y="240"/>
              <a:ext cx="1155" cy="5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zh-CN" altLang="en-US">
                  <a:solidFill>
                    <a:srgbClr val="0000FF"/>
                  </a:solidFill>
                  <a:latin typeface="宋体" panose="02010600030101010101" pitchFamily="2" charset="-122"/>
                  <a:ea typeface="宋体" panose="02010600030101010101" pitchFamily="2" charset="-122"/>
                </a:rPr>
                <a:t>最高耐压</a:t>
              </a:r>
              <a:r>
                <a:rPr lang="zh-CN" altLang="en-US">
                  <a:solidFill>
                    <a:srgbClr val="0000FF"/>
                  </a:solidFill>
                  <a:ea typeface="宋体" panose="02010600030101010101" pitchFamily="2" charset="-122"/>
                </a:rPr>
                <a:t> </a:t>
              </a:r>
              <a:r>
                <a:rPr lang="en-US" altLang="zh-CN">
                  <a:solidFill>
                    <a:srgbClr val="0000FF"/>
                  </a:solidFill>
                  <a:ea typeface="宋体" panose="02010600030101010101" pitchFamily="2" charset="-122"/>
                </a:rPr>
                <a:t>=300V</a:t>
              </a:r>
            </a:p>
          </p:txBody>
        </p:sp>
      </p:grpSp>
      <p:sp>
        <p:nvSpPr>
          <p:cNvPr id="13328" name="Rectangle 16"/>
          <p:cNvSpPr>
            <a:spLocks noChangeArrowheads="1"/>
          </p:cNvSpPr>
          <p:nvPr/>
        </p:nvSpPr>
        <p:spPr bwMode="auto">
          <a:xfrm>
            <a:off x="800100" y="857250"/>
            <a:ext cx="7586663" cy="1114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nSpc>
                <a:spcPct val="120000"/>
              </a:lnSpc>
            </a:pPr>
            <a:r>
              <a:rPr lang="zh-CN" altLang="en-US" sz="2800">
                <a:solidFill>
                  <a:srgbClr val="0000FF"/>
                </a:solidFill>
                <a:ea typeface="宋体" panose="02010600030101010101" pitchFamily="2" charset="-122"/>
              </a:rPr>
              <a:t>   </a:t>
            </a:r>
            <a:r>
              <a:rPr lang="zh-CN" altLang="en-US" sz="2800">
                <a:solidFill>
                  <a:srgbClr val="0000FF"/>
                </a:solidFill>
                <a:latin typeface="宋体" panose="02010600030101010101" pitchFamily="2" charset="-122"/>
                <a:ea typeface="宋体" panose="02010600030101010101" pitchFamily="2" charset="-122"/>
              </a:rPr>
              <a:t>若购得一台耐压为</a:t>
            </a:r>
            <a:r>
              <a:rPr lang="zh-CN" altLang="en-US" sz="2800">
                <a:solidFill>
                  <a:srgbClr val="0000FF"/>
                </a:solidFill>
                <a:ea typeface="宋体" panose="02010600030101010101" pitchFamily="2" charset="-122"/>
              </a:rPr>
              <a:t> </a:t>
            </a:r>
            <a:r>
              <a:rPr lang="en-US" altLang="zh-CN" sz="2800">
                <a:solidFill>
                  <a:srgbClr val="0000FF"/>
                </a:solidFill>
                <a:ea typeface="宋体" panose="02010600030101010101" pitchFamily="2" charset="-122"/>
              </a:rPr>
              <a:t>300V </a:t>
            </a:r>
            <a:r>
              <a:rPr lang="zh-CN" altLang="en-US" sz="2800">
                <a:solidFill>
                  <a:srgbClr val="0000FF"/>
                </a:solidFill>
                <a:latin typeface="宋体" panose="02010600030101010101" pitchFamily="2" charset="-122"/>
                <a:ea typeface="宋体" panose="02010600030101010101" pitchFamily="2" charset="-122"/>
              </a:rPr>
              <a:t>的电器，是否可用于</a:t>
            </a:r>
            <a:r>
              <a:rPr lang="zh-CN" altLang="en-US" sz="2800">
                <a:solidFill>
                  <a:srgbClr val="0000FF"/>
                </a:solidFill>
                <a:ea typeface="宋体" panose="02010600030101010101" pitchFamily="2" charset="-122"/>
              </a:rPr>
              <a:t> </a:t>
            </a:r>
            <a:r>
              <a:rPr lang="en-US" altLang="zh-CN" sz="2800">
                <a:solidFill>
                  <a:srgbClr val="0000FF"/>
                </a:solidFill>
                <a:ea typeface="宋体" panose="02010600030101010101" pitchFamily="2" charset="-122"/>
              </a:rPr>
              <a:t>220V </a:t>
            </a:r>
            <a:r>
              <a:rPr lang="zh-CN" altLang="en-US" sz="2800">
                <a:solidFill>
                  <a:srgbClr val="0000FF"/>
                </a:solidFill>
                <a:latin typeface="宋体" panose="02010600030101010101" pitchFamily="2" charset="-122"/>
                <a:ea typeface="宋体" panose="02010600030101010101" pitchFamily="2" charset="-122"/>
              </a:rPr>
              <a:t>的线路上</a:t>
            </a:r>
            <a:r>
              <a:rPr lang="en-US" altLang="zh-CN" sz="2800">
                <a:solidFill>
                  <a:srgbClr val="0000FF"/>
                </a:solidFill>
                <a:latin typeface="宋体" panose="02010600030101010101" pitchFamily="2" charset="-122"/>
                <a:ea typeface="宋体" panose="02010600030101010101" pitchFamily="2" charset="-122"/>
              </a:rPr>
              <a:t>?</a:t>
            </a:r>
          </a:p>
        </p:txBody>
      </p:sp>
      <p:sp>
        <p:nvSpPr>
          <p:cNvPr id="13329" name="Rectangle 17"/>
          <p:cNvSpPr>
            <a:spLocks noChangeArrowheads="1"/>
          </p:cNvSpPr>
          <p:nvPr/>
        </p:nvSpPr>
        <p:spPr bwMode="auto">
          <a:xfrm>
            <a:off x="914400" y="5257800"/>
            <a:ext cx="7820025" cy="1117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nSpc>
                <a:spcPct val="120000"/>
              </a:lnSpc>
            </a:pPr>
            <a:r>
              <a:rPr lang="zh-CN" altLang="en-US" sz="2800">
                <a:solidFill>
                  <a:srgbClr val="0000CC"/>
                </a:solidFill>
                <a:latin typeface="宋体" panose="02010600030101010101" pitchFamily="2" charset="-122"/>
                <a:ea typeface="宋体" panose="02010600030101010101" pitchFamily="2" charset="-122"/>
              </a:rPr>
              <a:t>  </a:t>
            </a:r>
            <a:r>
              <a:rPr lang="zh-CN" altLang="en-US" sz="2800">
                <a:solidFill>
                  <a:srgbClr val="0000FF"/>
                </a:solidFill>
                <a:latin typeface="宋体" panose="02010600030101010101" pitchFamily="2" charset="-122"/>
                <a:ea typeface="宋体" panose="02010600030101010101" pitchFamily="2" charset="-122"/>
              </a:rPr>
              <a:t>该用电器最高耐压低于电源电压的最大值</a:t>
            </a:r>
            <a:r>
              <a:rPr lang="zh-CN" altLang="en-US" sz="2800">
                <a:solidFill>
                  <a:srgbClr val="0000CC"/>
                </a:solidFill>
                <a:latin typeface="宋体" panose="02010600030101010101" pitchFamily="2" charset="-122"/>
                <a:ea typeface="宋体" panose="02010600030101010101" pitchFamily="2" charset="-122"/>
              </a:rPr>
              <a:t>，所以</a:t>
            </a:r>
            <a:r>
              <a:rPr lang="zh-CN" altLang="en-US" sz="2800">
                <a:solidFill>
                  <a:srgbClr val="FF0000"/>
                </a:solidFill>
                <a:latin typeface="宋体" panose="02010600030101010101" pitchFamily="2" charset="-122"/>
                <a:ea typeface="宋体" panose="02010600030101010101" pitchFamily="2" charset="-122"/>
              </a:rPr>
              <a:t>不能用</a:t>
            </a:r>
            <a:r>
              <a:rPr lang="zh-CN" altLang="en-US" sz="2800">
                <a:solidFill>
                  <a:srgbClr val="0000CC"/>
                </a:solidFill>
                <a:latin typeface="宋体" panose="02010600030101010101" pitchFamily="2" charset="-122"/>
                <a:ea typeface="宋体" panose="02010600030101010101" pitchFamily="2" charset="-122"/>
              </a:rPr>
              <a:t>。</a:t>
            </a:r>
          </a:p>
        </p:txBody>
      </p:sp>
      <p:grpSp>
        <p:nvGrpSpPr>
          <p:cNvPr id="13330" name="Group 18"/>
          <p:cNvGrpSpPr>
            <a:grpSpLocks/>
          </p:cNvGrpSpPr>
          <p:nvPr/>
        </p:nvGrpSpPr>
        <p:grpSpPr bwMode="auto">
          <a:xfrm>
            <a:off x="889000" y="3886200"/>
            <a:ext cx="7054850" cy="1352550"/>
            <a:chOff x="0" y="0"/>
            <a:chExt cx="4444" cy="852"/>
          </a:xfrm>
        </p:grpSpPr>
        <p:grpSp>
          <p:nvGrpSpPr>
            <p:cNvPr id="13331" name="Group 19"/>
            <p:cNvGrpSpPr>
              <a:grpSpLocks/>
            </p:cNvGrpSpPr>
            <p:nvPr/>
          </p:nvGrpSpPr>
          <p:grpSpPr bwMode="auto">
            <a:xfrm>
              <a:off x="1096" y="0"/>
              <a:ext cx="3348" cy="852"/>
              <a:chOff x="0" y="0"/>
              <a:chExt cx="3348" cy="852"/>
            </a:xfrm>
          </p:grpSpPr>
          <p:graphicFrame>
            <p:nvGraphicFramePr>
              <p:cNvPr id="13332" name="Object 20">
                <a:hlinkClick r:id="" action="ppaction://ole?verb=1"/>
              </p:cNvPr>
              <p:cNvGraphicFramePr>
                <a:graphicFrameLocks/>
              </p:cNvGraphicFramePr>
              <p:nvPr/>
            </p:nvGraphicFramePr>
            <p:xfrm>
              <a:off x="1283" y="444"/>
              <a:ext cx="584" cy="408"/>
            </p:xfrm>
            <a:graphic>
              <a:graphicData uri="http://schemas.openxmlformats.org/presentationml/2006/ole">
                <mc:AlternateContent xmlns:mc="http://schemas.openxmlformats.org/markup-compatibility/2006">
                  <mc:Choice xmlns:v="urn:schemas-microsoft-com:vml" Requires="v">
                    <p:oleObj spid="_x0000_s13337" r:id="rId6" imgW="301438" imgH="225764" progId="Equation.3">
                      <p:embed/>
                    </p:oleObj>
                  </mc:Choice>
                  <mc:Fallback>
                    <p:oleObj r:id="rId6" imgW="301438" imgH="225764" progId="Equation.3">
                      <p:embed/>
                      <p:pic>
                        <p:nvPicPr>
                          <p:cNvPr id="0" name="Object 20"/>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83" y="444"/>
                            <a:ext cx="584" cy="4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33" name="Rectangle 21"/>
              <p:cNvSpPr>
                <a:spLocks noChangeArrowheads="1"/>
              </p:cNvSpPr>
              <p:nvPr/>
            </p:nvSpPr>
            <p:spPr bwMode="auto">
              <a:xfrm>
                <a:off x="0" y="0"/>
                <a:ext cx="3348" cy="8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zh-CN" altLang="en-US" sz="2800">
                    <a:latin typeface="宋体" panose="02010600030101010101" pitchFamily="2" charset="-122"/>
                    <a:ea typeface="宋体" panose="02010600030101010101" pitchFamily="2" charset="-122"/>
                  </a:rPr>
                  <a:t>有效值</a:t>
                </a:r>
                <a:r>
                  <a:rPr lang="zh-CN" altLang="en-US" sz="2800">
                    <a:ea typeface="宋体" panose="02010600030101010101" pitchFamily="2" charset="-122"/>
                  </a:rPr>
                  <a:t> </a:t>
                </a:r>
                <a:r>
                  <a:rPr lang="en-US" altLang="zh-CN" sz="3200" i="1">
                    <a:ea typeface="宋体" panose="02010600030101010101" pitchFamily="2" charset="-122"/>
                  </a:rPr>
                  <a:t>U</a:t>
                </a:r>
                <a:r>
                  <a:rPr lang="en-US" altLang="zh-CN" sz="2800">
                    <a:ea typeface="宋体" panose="02010600030101010101" pitchFamily="2" charset="-122"/>
                  </a:rPr>
                  <a:t> = 220V    </a:t>
                </a:r>
              </a:p>
              <a:p>
                <a:pPr>
                  <a:spcBef>
                    <a:spcPct val="50000"/>
                  </a:spcBef>
                </a:pPr>
                <a:r>
                  <a:rPr lang="zh-CN" altLang="en-US" sz="2800">
                    <a:latin typeface="宋体" panose="02010600030101010101" pitchFamily="2" charset="-122"/>
                    <a:ea typeface="宋体" panose="02010600030101010101" pitchFamily="2" charset="-122"/>
                  </a:rPr>
                  <a:t>最大值</a:t>
                </a:r>
                <a:r>
                  <a:rPr lang="zh-CN" altLang="en-US" sz="2800">
                    <a:ea typeface="宋体" panose="02010600030101010101" pitchFamily="2" charset="-122"/>
                  </a:rPr>
                  <a:t> </a:t>
                </a:r>
                <a:r>
                  <a:rPr lang="en-US" altLang="zh-CN" sz="3200" i="1">
                    <a:ea typeface="宋体" panose="02010600030101010101" pitchFamily="2" charset="-122"/>
                  </a:rPr>
                  <a:t>U</a:t>
                </a:r>
                <a:r>
                  <a:rPr lang="en-US" altLang="zh-CN" sz="3200" i="1" baseline="-25000">
                    <a:ea typeface="宋体" panose="02010600030101010101" pitchFamily="2" charset="-122"/>
                  </a:rPr>
                  <a:t>m</a:t>
                </a:r>
                <a:r>
                  <a:rPr lang="en-US" altLang="zh-CN" sz="2800" baseline="-25000">
                    <a:ea typeface="宋体" panose="02010600030101010101" pitchFamily="2" charset="-122"/>
                  </a:rPr>
                  <a:t> </a:t>
                </a:r>
                <a:r>
                  <a:rPr lang="en-US" altLang="zh-CN" sz="2800">
                    <a:ea typeface="宋体" panose="02010600030101010101" pitchFamily="2" charset="-122"/>
                  </a:rPr>
                  <a:t>=           220V = 311V                                                                              </a:t>
                </a:r>
              </a:p>
            </p:txBody>
          </p:sp>
        </p:grpSp>
        <p:sp>
          <p:nvSpPr>
            <p:cNvPr id="13334" name="Rectangle 22"/>
            <p:cNvSpPr>
              <a:spLocks noChangeArrowheads="1"/>
            </p:cNvSpPr>
            <p:nvPr/>
          </p:nvSpPr>
          <p:spPr bwMode="auto">
            <a:xfrm>
              <a:off x="0" y="280"/>
              <a:ext cx="1016"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2800">
                  <a:ea typeface="宋体" panose="02010600030101010101" pitchFamily="2" charset="-122"/>
                </a:rPr>
                <a:t>电源电压</a:t>
              </a:r>
            </a:p>
          </p:txBody>
        </p:sp>
        <p:sp>
          <p:nvSpPr>
            <p:cNvPr id="13335" name="AutoShape 23"/>
            <p:cNvSpPr>
              <a:spLocks/>
            </p:cNvSpPr>
            <p:nvPr/>
          </p:nvSpPr>
          <p:spPr bwMode="auto">
            <a:xfrm>
              <a:off x="1037" y="204"/>
              <a:ext cx="71" cy="516"/>
            </a:xfrm>
            <a:prstGeom prst="leftBrace">
              <a:avLst>
                <a:gd name="adj1" fmla="val 60563"/>
                <a:gd name="adj2" fmla="val 50000"/>
              </a:avLst>
            </a:prstGeom>
            <a:noFill/>
            <a:ln w="3810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28">
                                            <p:txEl>
                                              <p:pRg st="0" end="0"/>
                                            </p:txEl>
                                          </p:spTgt>
                                        </p:tgtEl>
                                        <p:attrNameLst>
                                          <p:attrName>style.visibility</p:attrName>
                                        </p:attrNameLst>
                                      </p:cBhvr>
                                      <p:to>
                                        <p:strVal val="visible"/>
                                      </p:to>
                                    </p:set>
                                    <p:animEffect transition="in" filter="wipe(left)">
                                      <p:cBhvr>
                                        <p:cTn id="7" dur="500"/>
                                        <p:tgtEl>
                                          <p:spTgt spid="1332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318"/>
                                        </p:tgtEl>
                                        <p:attrNameLst>
                                          <p:attrName>style.visibility</p:attrName>
                                        </p:attrNameLst>
                                      </p:cBhvr>
                                      <p:to>
                                        <p:strVal val="visible"/>
                                      </p:to>
                                    </p:set>
                                    <p:animEffect transition="in" filter="box(out)">
                                      <p:cBhvr>
                                        <p:cTn id="12" dur="500"/>
                                        <p:tgtEl>
                                          <p:spTgt spid="13318"/>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3330"/>
                                        </p:tgtEl>
                                        <p:attrNameLst>
                                          <p:attrName>style.visibility</p:attrName>
                                        </p:attrNameLst>
                                      </p:cBhvr>
                                      <p:to>
                                        <p:strVal val="visible"/>
                                      </p:to>
                                    </p:set>
                                    <p:animEffect transition="in" filter="wipe(left)">
                                      <p:cBhvr>
                                        <p:cTn id="17" dur="500"/>
                                        <p:tgtEl>
                                          <p:spTgt spid="133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329">
                                            <p:txEl>
                                              <p:pRg st="0" end="0"/>
                                            </p:txEl>
                                          </p:spTgt>
                                        </p:tgtEl>
                                        <p:attrNameLst>
                                          <p:attrName>style.visibility</p:attrName>
                                        </p:attrNameLst>
                                      </p:cBhvr>
                                      <p:to>
                                        <p:strVal val="visible"/>
                                      </p:to>
                                    </p:set>
                                    <p:animEffect transition="in" filter="wipe(left)">
                                      <p:cBhvr>
                                        <p:cTn id="22" dur="500"/>
                                        <p:tgtEl>
                                          <p:spTgt spid="133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8" grpId="0" build="p" autoUpdateAnimBg="0"/>
      <p:bldP spid="13329" grpId="0" build="p"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152400" y="282575"/>
            <a:ext cx="88884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solidFill>
                  <a:srgbClr val="0000FF"/>
                </a:solidFill>
                <a:latin typeface="仿宋_GB2312" pitchFamily="49" charset="-122"/>
              </a:rPr>
              <a:t>㈡ 、实际的并联谐振电路</a:t>
            </a:r>
            <a:r>
              <a:rPr lang="en-US" altLang="zh-CN" sz="3200">
                <a:solidFill>
                  <a:srgbClr val="0000FF"/>
                </a:solidFill>
                <a:latin typeface="仿宋_GB2312" pitchFamily="49" charset="-122"/>
              </a:rPr>
              <a:t>(</a:t>
            </a:r>
            <a:r>
              <a:rPr lang="zh-CN" altLang="en-US" sz="3200">
                <a:solidFill>
                  <a:srgbClr val="0000FF"/>
                </a:solidFill>
                <a:latin typeface="仿宋_GB2312" pitchFamily="49" charset="-122"/>
              </a:rPr>
              <a:t>电感线圈与电容并联</a:t>
            </a:r>
            <a:r>
              <a:rPr lang="en-US" altLang="zh-CN" sz="3200">
                <a:solidFill>
                  <a:srgbClr val="0000FF"/>
                </a:solidFill>
                <a:ea typeface="宋体" panose="02010600030101010101" pitchFamily="2" charset="-122"/>
              </a:rPr>
              <a:t>)</a:t>
            </a:r>
          </a:p>
        </p:txBody>
      </p:sp>
      <p:graphicFrame>
        <p:nvGraphicFramePr>
          <p:cNvPr id="109571" name="Object 3"/>
          <p:cNvGraphicFramePr>
            <a:graphicFrameLocks noChangeAspect="1"/>
          </p:cNvGraphicFramePr>
          <p:nvPr/>
        </p:nvGraphicFramePr>
        <p:xfrm>
          <a:off x="4432300" y="3001963"/>
          <a:ext cx="1292225" cy="436562"/>
        </p:xfrm>
        <a:graphic>
          <a:graphicData uri="http://schemas.openxmlformats.org/presentationml/2006/ole">
            <mc:AlternateContent xmlns:mc="http://schemas.openxmlformats.org/markup-compatibility/2006">
              <mc:Choice xmlns:v="urn:schemas-microsoft-com:vml" Requires="v">
                <p:oleObj spid="_x0000_s109600" r:id="rId3" imgW="596699" imgH="203341" progId="Equation.3">
                  <p:embed/>
                </p:oleObj>
              </mc:Choice>
              <mc:Fallback>
                <p:oleObj r:id="rId3" imgW="596699" imgH="203341"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2300" y="3001963"/>
                        <a:ext cx="1292225" cy="436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9572" name="Object 4"/>
          <p:cNvGraphicFramePr>
            <a:graphicFrameLocks noChangeAspect="1"/>
          </p:cNvGraphicFramePr>
          <p:nvPr/>
        </p:nvGraphicFramePr>
        <p:xfrm>
          <a:off x="4065588" y="1062038"/>
          <a:ext cx="2811462" cy="828675"/>
        </p:xfrm>
        <a:graphic>
          <a:graphicData uri="http://schemas.openxmlformats.org/presentationml/2006/ole">
            <mc:AlternateContent xmlns:mc="http://schemas.openxmlformats.org/markup-compatibility/2006">
              <mc:Choice xmlns:v="urn:schemas-microsoft-com:vml" Requires="v">
                <p:oleObj spid="_x0000_s109601" r:id="rId5" imgW="1295155" imgH="381152" progId="Equation.3">
                  <p:embed/>
                </p:oleObj>
              </mc:Choice>
              <mc:Fallback>
                <p:oleObj r:id="rId5" imgW="1295155" imgH="381152"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5588" y="1062038"/>
                        <a:ext cx="2811462"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9573" name="Object 5"/>
          <p:cNvGraphicFramePr>
            <a:graphicFrameLocks noChangeAspect="1"/>
          </p:cNvGraphicFramePr>
          <p:nvPr/>
        </p:nvGraphicFramePr>
        <p:xfrm>
          <a:off x="4503738" y="1943100"/>
          <a:ext cx="4621212" cy="804863"/>
        </p:xfrm>
        <a:graphic>
          <a:graphicData uri="http://schemas.openxmlformats.org/presentationml/2006/ole">
            <mc:AlternateContent xmlns:mc="http://schemas.openxmlformats.org/markup-compatibility/2006">
              <mc:Choice xmlns:v="urn:schemas-microsoft-com:vml" Requires="v">
                <p:oleObj spid="_x0000_s109602" r:id="rId7" imgW="2247242" imgH="393846" progId="Equation.3">
                  <p:embed/>
                </p:oleObj>
              </mc:Choice>
              <mc:Fallback>
                <p:oleObj r:id="rId7" imgW="2247242" imgH="393846"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3738" y="1943100"/>
                        <a:ext cx="4621212" cy="8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9574" name="Text Box 6"/>
          <p:cNvSpPr txBox="1">
            <a:spLocks noChangeArrowheads="1"/>
          </p:cNvSpPr>
          <p:nvPr/>
        </p:nvSpPr>
        <p:spPr bwMode="auto">
          <a:xfrm>
            <a:off x="1409700" y="3787775"/>
            <a:ext cx="30321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ea typeface="宋体" panose="02010600030101010101" pitchFamily="2" charset="-122"/>
              </a:rPr>
              <a:t>谐振时 </a:t>
            </a:r>
            <a:r>
              <a:rPr lang="en-US" altLang="zh-CN" sz="3200" i="1">
                <a:ea typeface="宋体" panose="02010600030101010101" pitchFamily="2" charset="-122"/>
              </a:rPr>
              <a:t>B</a:t>
            </a:r>
            <a:r>
              <a:rPr lang="en-US" altLang="zh-CN" sz="3200">
                <a:ea typeface="宋体" panose="02010600030101010101" pitchFamily="2" charset="-122"/>
              </a:rPr>
              <a:t>=0</a:t>
            </a:r>
            <a:r>
              <a:rPr lang="zh-CN" altLang="en-US" sz="3200">
                <a:ea typeface="宋体" panose="02010600030101010101" pitchFamily="2" charset="-122"/>
              </a:rPr>
              <a:t>，即</a:t>
            </a:r>
          </a:p>
        </p:txBody>
      </p:sp>
      <p:graphicFrame>
        <p:nvGraphicFramePr>
          <p:cNvPr id="109575" name="Object 7"/>
          <p:cNvGraphicFramePr>
            <a:graphicFrameLocks noChangeAspect="1"/>
          </p:cNvGraphicFramePr>
          <p:nvPr/>
        </p:nvGraphicFramePr>
        <p:xfrm>
          <a:off x="4578350" y="3660775"/>
          <a:ext cx="2965450" cy="892175"/>
        </p:xfrm>
        <a:graphic>
          <a:graphicData uri="http://schemas.openxmlformats.org/presentationml/2006/ole">
            <mc:AlternateContent xmlns:mc="http://schemas.openxmlformats.org/markup-compatibility/2006">
              <mc:Choice xmlns:v="urn:schemas-microsoft-com:vml" Requires="v">
                <p:oleObj spid="_x0000_s109603" r:id="rId9" imgW="1472878" imgH="444624" progId="Equation.3">
                  <p:embed/>
                </p:oleObj>
              </mc:Choice>
              <mc:Fallback>
                <p:oleObj r:id="rId9" imgW="1472878" imgH="444624"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8350" y="3660775"/>
                        <a:ext cx="2965450"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9576" name="Object 8"/>
          <p:cNvGraphicFramePr>
            <a:graphicFrameLocks noChangeAspect="1"/>
          </p:cNvGraphicFramePr>
          <p:nvPr/>
        </p:nvGraphicFramePr>
        <p:xfrm>
          <a:off x="2706688" y="4686300"/>
          <a:ext cx="2627312" cy="862013"/>
        </p:xfrm>
        <a:graphic>
          <a:graphicData uri="http://schemas.openxmlformats.org/presentationml/2006/ole">
            <mc:AlternateContent xmlns:mc="http://schemas.openxmlformats.org/markup-compatibility/2006">
              <mc:Choice xmlns:v="urn:schemas-microsoft-com:vml" Requires="v">
                <p:oleObj spid="_x0000_s109604" r:id="rId11" imgW="1193599" imgH="393846" progId="Equation.3">
                  <p:embed/>
                </p:oleObj>
              </mc:Choice>
              <mc:Fallback>
                <p:oleObj r:id="rId11" imgW="1193599" imgH="393846" progId="Equation.3">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06688" y="4686300"/>
                        <a:ext cx="2627312" cy="862013"/>
                      </a:xfrm>
                      <a:prstGeom prst="rect">
                        <a:avLst/>
                      </a:prstGeom>
                      <a:solidFill>
                        <a:srgbClr val="00FFCC"/>
                      </a:solidFill>
                      <a:ln>
                        <a:noFill/>
                      </a:ln>
                      <a:effectLst>
                        <a:prstShdw prst="shdw17" dist="17961" dir="2700000">
                          <a:srgbClr val="00FFCC">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9577" name="Group 9"/>
          <p:cNvGrpSpPr>
            <a:grpSpLocks/>
          </p:cNvGrpSpPr>
          <p:nvPr/>
        </p:nvGrpSpPr>
        <p:grpSpPr bwMode="auto">
          <a:xfrm>
            <a:off x="704850" y="1120775"/>
            <a:ext cx="2751138" cy="1928813"/>
            <a:chOff x="0" y="0"/>
            <a:chExt cx="1733" cy="1215"/>
          </a:xfrm>
        </p:grpSpPr>
        <p:sp>
          <p:nvSpPr>
            <p:cNvPr id="109578" name="Line 10"/>
            <p:cNvSpPr>
              <a:spLocks noChangeShapeType="1"/>
            </p:cNvSpPr>
            <p:nvPr/>
          </p:nvSpPr>
          <p:spPr bwMode="auto">
            <a:xfrm>
              <a:off x="696" y="38"/>
              <a:ext cx="0" cy="6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79" name="Line 11"/>
            <p:cNvSpPr>
              <a:spLocks noChangeShapeType="1"/>
            </p:cNvSpPr>
            <p:nvPr/>
          </p:nvSpPr>
          <p:spPr bwMode="auto">
            <a:xfrm>
              <a:off x="696" y="1028"/>
              <a:ext cx="0" cy="1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80" name="Rectangle 12"/>
            <p:cNvSpPr>
              <a:spLocks noChangeArrowheads="1"/>
            </p:cNvSpPr>
            <p:nvPr/>
          </p:nvSpPr>
          <p:spPr bwMode="auto">
            <a:xfrm>
              <a:off x="636" y="194"/>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9581" name="Line 13"/>
            <p:cNvSpPr>
              <a:spLocks noChangeShapeType="1"/>
            </p:cNvSpPr>
            <p:nvPr/>
          </p:nvSpPr>
          <p:spPr bwMode="auto">
            <a:xfrm>
              <a:off x="72" y="38"/>
              <a:ext cx="12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82" name="Line 14"/>
            <p:cNvSpPr>
              <a:spLocks noChangeShapeType="1"/>
            </p:cNvSpPr>
            <p:nvPr/>
          </p:nvSpPr>
          <p:spPr bwMode="auto">
            <a:xfrm>
              <a:off x="1320" y="38"/>
              <a:ext cx="0" cy="5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83" name="Line 15"/>
            <p:cNvSpPr>
              <a:spLocks noChangeShapeType="1"/>
            </p:cNvSpPr>
            <p:nvPr/>
          </p:nvSpPr>
          <p:spPr bwMode="auto">
            <a:xfrm>
              <a:off x="1320" y="662"/>
              <a:ext cx="0" cy="5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84" name="Line 16"/>
            <p:cNvSpPr>
              <a:spLocks noChangeShapeType="1"/>
            </p:cNvSpPr>
            <p:nvPr/>
          </p:nvSpPr>
          <p:spPr bwMode="auto">
            <a:xfrm flipH="1">
              <a:off x="72" y="1190"/>
              <a:ext cx="12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109585" name="Group 17"/>
            <p:cNvGrpSpPr>
              <a:grpSpLocks/>
            </p:cNvGrpSpPr>
            <p:nvPr/>
          </p:nvGrpSpPr>
          <p:grpSpPr bwMode="auto">
            <a:xfrm>
              <a:off x="1188" y="569"/>
              <a:ext cx="258" cy="93"/>
              <a:chOff x="0" y="0"/>
              <a:chExt cx="174" cy="93"/>
            </a:xfrm>
          </p:grpSpPr>
          <p:sp>
            <p:nvSpPr>
              <p:cNvPr id="109586" name="Line 18"/>
              <p:cNvSpPr>
                <a:spLocks noChangeShapeType="1"/>
              </p:cNvSpPr>
              <p:nvPr/>
            </p:nvSpPr>
            <p:spPr bwMode="auto">
              <a:xfrm>
                <a:off x="0" y="0"/>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9587" name="Line 19"/>
              <p:cNvSpPr>
                <a:spLocks noChangeShapeType="1"/>
              </p:cNvSpPr>
              <p:nvPr/>
            </p:nvSpPr>
            <p:spPr bwMode="auto">
              <a:xfrm>
                <a:off x="0" y="92"/>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09588" name="Text Box 20"/>
            <p:cNvSpPr txBox="1">
              <a:spLocks noChangeArrowheads="1"/>
            </p:cNvSpPr>
            <p:nvPr/>
          </p:nvSpPr>
          <p:spPr bwMode="auto">
            <a:xfrm>
              <a:off x="1446" y="408"/>
              <a:ext cx="28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a:ea typeface="宋体" panose="02010600030101010101" pitchFamily="2" charset="-122"/>
                </a:rPr>
                <a:t>C</a:t>
              </a:r>
            </a:p>
          </p:txBody>
        </p:sp>
        <p:sp>
          <p:nvSpPr>
            <p:cNvPr id="109589" name="Text Box 21"/>
            <p:cNvSpPr txBox="1">
              <a:spLocks noChangeArrowheads="1"/>
            </p:cNvSpPr>
            <p:nvPr/>
          </p:nvSpPr>
          <p:spPr bwMode="auto">
            <a:xfrm>
              <a:off x="771" y="618"/>
              <a:ext cx="272"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a:ea typeface="宋体" panose="02010600030101010101" pitchFamily="2" charset="-122"/>
                </a:rPr>
                <a:t>L</a:t>
              </a:r>
            </a:p>
          </p:txBody>
        </p:sp>
        <p:grpSp>
          <p:nvGrpSpPr>
            <p:cNvPr id="109590" name="Group 22"/>
            <p:cNvGrpSpPr>
              <a:grpSpLocks/>
            </p:cNvGrpSpPr>
            <p:nvPr/>
          </p:nvGrpSpPr>
          <p:grpSpPr bwMode="auto">
            <a:xfrm rot="5400000">
              <a:off x="531" y="810"/>
              <a:ext cx="379" cy="57"/>
              <a:chOff x="0" y="0"/>
              <a:chExt cx="379" cy="45"/>
            </a:xfrm>
          </p:grpSpPr>
          <p:sp>
            <p:nvSpPr>
              <p:cNvPr id="109591" name="Arc 23"/>
              <p:cNvSpPr>
                <a:spLocks/>
              </p:cNvSpPr>
              <p:nvPr/>
            </p:nvSpPr>
            <p:spPr bwMode="auto">
              <a:xfrm rot="5400000" flipH="1" flipV="1">
                <a:off x="23"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92" name="Arc 24"/>
              <p:cNvSpPr>
                <a:spLocks/>
              </p:cNvSpPr>
              <p:nvPr/>
            </p:nvSpPr>
            <p:spPr bwMode="auto">
              <a:xfrm rot="5400000" flipH="1" flipV="1">
                <a:off x="118"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93" name="Arc 25"/>
              <p:cNvSpPr>
                <a:spLocks/>
              </p:cNvSpPr>
              <p:nvPr/>
            </p:nvSpPr>
            <p:spPr bwMode="auto">
              <a:xfrm rot="5400000" flipH="1" flipV="1">
                <a:off x="214"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94" name="Arc 26"/>
              <p:cNvSpPr>
                <a:spLocks/>
              </p:cNvSpPr>
              <p:nvPr/>
            </p:nvSpPr>
            <p:spPr bwMode="auto">
              <a:xfrm rot="5400000" flipH="1" flipV="1">
                <a:off x="310"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9595" name="Text Box 27"/>
            <p:cNvSpPr txBox="1">
              <a:spLocks noChangeArrowheads="1"/>
            </p:cNvSpPr>
            <p:nvPr/>
          </p:nvSpPr>
          <p:spPr bwMode="auto">
            <a:xfrm>
              <a:off x="772" y="138"/>
              <a:ext cx="28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a:ea typeface="宋体" panose="02010600030101010101" pitchFamily="2" charset="-122"/>
                </a:rPr>
                <a:t>R</a:t>
              </a:r>
            </a:p>
          </p:txBody>
        </p:sp>
        <p:sp>
          <p:nvSpPr>
            <p:cNvPr id="109596" name="Oval 28"/>
            <p:cNvSpPr>
              <a:spLocks noChangeArrowheads="1"/>
            </p:cNvSpPr>
            <p:nvPr/>
          </p:nvSpPr>
          <p:spPr bwMode="auto">
            <a:xfrm>
              <a:off x="12" y="1147"/>
              <a:ext cx="68" cy="68"/>
            </a:xfrm>
            <a:prstGeom prst="ellipse">
              <a:avLst/>
            </a:prstGeom>
            <a:noFill/>
            <a:ln w="1905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09597" name="Oval 29"/>
            <p:cNvSpPr>
              <a:spLocks noChangeArrowheads="1"/>
            </p:cNvSpPr>
            <p:nvPr/>
          </p:nvSpPr>
          <p:spPr bwMode="auto">
            <a:xfrm>
              <a:off x="0" y="0"/>
              <a:ext cx="68" cy="68"/>
            </a:xfrm>
            <a:prstGeom prst="ellipse">
              <a:avLst/>
            </a:prstGeom>
            <a:noFill/>
            <a:ln w="1905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graphicFrame>
        <p:nvGraphicFramePr>
          <p:cNvPr id="109598" name="Object 30"/>
          <p:cNvGraphicFramePr>
            <a:graphicFrameLocks noChangeAspect="1"/>
          </p:cNvGraphicFramePr>
          <p:nvPr/>
        </p:nvGraphicFramePr>
        <p:xfrm>
          <a:off x="1198563" y="5707063"/>
          <a:ext cx="6096000" cy="885825"/>
        </p:xfrm>
        <a:graphic>
          <a:graphicData uri="http://schemas.openxmlformats.org/presentationml/2006/ole">
            <mc:AlternateContent xmlns:mc="http://schemas.openxmlformats.org/markup-compatibility/2006">
              <mc:Choice xmlns:v="urn:schemas-microsoft-com:vml" Requires="v">
                <p:oleObj spid="_x0000_s109605" r:id="rId13" imgW="3046995" imgH="444624" progId="Equation.3">
                  <p:embed/>
                </p:oleObj>
              </mc:Choice>
              <mc:Fallback>
                <p:oleObj r:id="rId13" imgW="3046995" imgH="444624" progId="Equation.3">
                  <p:embed/>
                  <p:pic>
                    <p:nvPicPr>
                      <p:cNvPr id="0" name="Object 3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98563" y="5707063"/>
                        <a:ext cx="6096000" cy="88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9599" name="Text Box 31"/>
          <p:cNvSpPr txBox="1">
            <a:spLocks noChangeArrowheads="1"/>
          </p:cNvSpPr>
          <p:nvPr/>
        </p:nvSpPr>
        <p:spPr bwMode="auto">
          <a:xfrm>
            <a:off x="334963" y="4854575"/>
            <a:ext cx="2224087"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zh-CN" altLang="en-US" sz="3200">
                <a:ea typeface="宋体" panose="02010600030101010101" pitchFamily="2" charset="-122"/>
              </a:rPr>
              <a:t>谐振角频率</a:t>
            </a:r>
            <a:endParaRPr lang="zh-CN" altLang="en-US" sz="3200" b="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109570"/>
                                        </p:tgtEl>
                                        <p:attrNameLst>
                                          <p:attrName>style.visibility</p:attrName>
                                        </p:attrNameLst>
                                      </p:cBhvr>
                                      <p:to>
                                        <p:strVal val="visible"/>
                                      </p:to>
                                    </p:set>
                                    <p:anim calcmode="lin" valueType="num">
                                      <p:cBhvr>
                                        <p:cTn id="7" dur="500" fill="hold"/>
                                        <p:tgtEl>
                                          <p:spTgt spid="109570"/>
                                        </p:tgtEl>
                                        <p:attrNameLst>
                                          <p:attrName>ppt_w</p:attrName>
                                        </p:attrNameLst>
                                      </p:cBhvr>
                                      <p:tavLst>
                                        <p:tav tm="0">
                                          <p:val>
                                            <p:strVal val="4/3*#ppt_w"/>
                                          </p:val>
                                        </p:tav>
                                        <p:tav tm="100000">
                                          <p:val>
                                            <p:strVal val="#ppt_w"/>
                                          </p:val>
                                        </p:tav>
                                      </p:tavLst>
                                    </p:anim>
                                    <p:anim calcmode="lin" valueType="num">
                                      <p:cBhvr>
                                        <p:cTn id="8" dur="500" fill="hold"/>
                                        <p:tgtEl>
                                          <p:spTgt spid="109570"/>
                                        </p:tgtEl>
                                        <p:attrNameLst>
                                          <p:attrName>ppt_h</p:attrName>
                                        </p:attrNameLst>
                                      </p:cBhvr>
                                      <p:tavLst>
                                        <p:tav tm="0">
                                          <p:val>
                                            <p:strVal val="4/3*#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109577"/>
                                        </p:tgtEl>
                                        <p:attrNameLst>
                                          <p:attrName>style.visibility</p:attrName>
                                        </p:attrNameLst>
                                      </p:cBhvr>
                                      <p:to>
                                        <p:strVal val="visible"/>
                                      </p:to>
                                    </p:set>
                                    <p:animEffect transition="in" filter="blinds(horizontal)">
                                      <p:cBhvr>
                                        <p:cTn id="13" dur="500"/>
                                        <p:tgtEl>
                                          <p:spTgt spid="10957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1" fill="hold" nodeType="clickEffect">
                                  <p:stCondLst>
                                    <p:cond delay="0"/>
                                  </p:stCondLst>
                                  <p:childTnLst>
                                    <p:set>
                                      <p:cBhvr>
                                        <p:cTn id="17" dur="1" fill="hold">
                                          <p:stCondLst>
                                            <p:cond delay="0"/>
                                          </p:stCondLst>
                                        </p:cTn>
                                        <p:tgtEl>
                                          <p:spTgt spid="109572"/>
                                        </p:tgtEl>
                                        <p:attrNameLst>
                                          <p:attrName>style.visibility</p:attrName>
                                        </p:attrNameLst>
                                      </p:cBhvr>
                                      <p:to>
                                        <p:strVal val="visible"/>
                                      </p:to>
                                    </p:set>
                                    <p:animEffect transition="in" filter="wipe(up)">
                                      <p:cBhvr>
                                        <p:cTn id="18" dur="500"/>
                                        <p:tgtEl>
                                          <p:spTgt spid="10957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1" fill="hold" nodeType="clickEffect">
                                  <p:stCondLst>
                                    <p:cond delay="0"/>
                                  </p:stCondLst>
                                  <p:childTnLst>
                                    <p:set>
                                      <p:cBhvr>
                                        <p:cTn id="22" dur="1" fill="hold">
                                          <p:stCondLst>
                                            <p:cond delay="0"/>
                                          </p:stCondLst>
                                        </p:cTn>
                                        <p:tgtEl>
                                          <p:spTgt spid="109573"/>
                                        </p:tgtEl>
                                        <p:attrNameLst>
                                          <p:attrName>style.visibility</p:attrName>
                                        </p:attrNameLst>
                                      </p:cBhvr>
                                      <p:to>
                                        <p:strVal val="visible"/>
                                      </p:to>
                                    </p:set>
                                    <p:animEffect transition="in" filter="wipe(up)">
                                      <p:cBhvr>
                                        <p:cTn id="23" dur="500"/>
                                        <p:tgtEl>
                                          <p:spTgt spid="10957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1" fill="hold" nodeType="clickEffect">
                                  <p:stCondLst>
                                    <p:cond delay="0"/>
                                  </p:stCondLst>
                                  <p:childTnLst>
                                    <p:set>
                                      <p:cBhvr>
                                        <p:cTn id="27" dur="1" fill="hold">
                                          <p:stCondLst>
                                            <p:cond delay="0"/>
                                          </p:stCondLst>
                                        </p:cTn>
                                        <p:tgtEl>
                                          <p:spTgt spid="109571"/>
                                        </p:tgtEl>
                                        <p:attrNameLst>
                                          <p:attrName>style.visibility</p:attrName>
                                        </p:attrNameLst>
                                      </p:cBhvr>
                                      <p:to>
                                        <p:strVal val="visible"/>
                                      </p:to>
                                    </p:set>
                                    <p:animEffect transition="in" filter="wipe(up)">
                                      <p:cBhvr>
                                        <p:cTn id="28" dur="500"/>
                                        <p:tgtEl>
                                          <p:spTgt spid="10957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09574"/>
                                        </p:tgtEl>
                                        <p:attrNameLst>
                                          <p:attrName>style.visibility</p:attrName>
                                        </p:attrNameLst>
                                      </p:cBhvr>
                                      <p:to>
                                        <p:strVal val="visible"/>
                                      </p:to>
                                    </p:set>
                                    <p:animEffect transition="in" filter="dissolve">
                                      <p:cBhvr>
                                        <p:cTn id="33" dur="500"/>
                                        <p:tgtEl>
                                          <p:spTgt spid="10957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1" fill="hold" nodeType="clickEffect">
                                  <p:stCondLst>
                                    <p:cond delay="0"/>
                                  </p:stCondLst>
                                  <p:childTnLst>
                                    <p:set>
                                      <p:cBhvr>
                                        <p:cTn id="37" dur="1" fill="hold">
                                          <p:stCondLst>
                                            <p:cond delay="0"/>
                                          </p:stCondLst>
                                        </p:cTn>
                                        <p:tgtEl>
                                          <p:spTgt spid="109575"/>
                                        </p:tgtEl>
                                        <p:attrNameLst>
                                          <p:attrName>style.visibility</p:attrName>
                                        </p:attrNameLst>
                                      </p:cBhvr>
                                      <p:to>
                                        <p:strVal val="visible"/>
                                      </p:to>
                                    </p:set>
                                    <p:animEffect transition="in" filter="wipe(up)">
                                      <p:cBhvr>
                                        <p:cTn id="38" dur="500"/>
                                        <p:tgtEl>
                                          <p:spTgt spid="10957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09599"/>
                                        </p:tgtEl>
                                        <p:attrNameLst>
                                          <p:attrName>style.visibility</p:attrName>
                                        </p:attrNameLst>
                                      </p:cBhvr>
                                      <p:to>
                                        <p:strVal val="visible"/>
                                      </p:to>
                                    </p:set>
                                    <p:animEffect transition="in" filter="dissolve">
                                      <p:cBhvr>
                                        <p:cTn id="43" dur="500"/>
                                        <p:tgtEl>
                                          <p:spTgt spid="10959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nodeType="clickEffect">
                                  <p:stCondLst>
                                    <p:cond delay="0"/>
                                  </p:stCondLst>
                                  <p:childTnLst>
                                    <p:set>
                                      <p:cBhvr>
                                        <p:cTn id="47" dur="1" fill="hold">
                                          <p:stCondLst>
                                            <p:cond delay="499"/>
                                          </p:stCondLst>
                                        </p:cTn>
                                        <p:tgtEl>
                                          <p:spTgt spid="109576"/>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6" presetClass="entr" presetSubtype="37" fill="hold" nodeType="clickEffect">
                                  <p:stCondLst>
                                    <p:cond delay="0"/>
                                  </p:stCondLst>
                                  <p:childTnLst>
                                    <p:set>
                                      <p:cBhvr>
                                        <p:cTn id="51" dur="1" fill="hold">
                                          <p:stCondLst>
                                            <p:cond delay="0"/>
                                          </p:stCondLst>
                                        </p:cTn>
                                        <p:tgtEl>
                                          <p:spTgt spid="109598"/>
                                        </p:tgtEl>
                                        <p:attrNameLst>
                                          <p:attrName>style.visibility</p:attrName>
                                        </p:attrNameLst>
                                      </p:cBhvr>
                                      <p:to>
                                        <p:strVal val="visible"/>
                                      </p:to>
                                    </p:set>
                                    <p:animEffect transition="in" filter="barn(outVertical)">
                                      <p:cBhvr>
                                        <p:cTn id="52" dur="500"/>
                                        <p:tgtEl>
                                          <p:spTgt spid="109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autoUpdateAnimBg="0"/>
      <p:bldP spid="109574" grpId="0" autoUpdateAnimBg="0"/>
      <p:bldP spid="109599" grpId="0"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0594" name="Object 2"/>
          <p:cNvGraphicFramePr>
            <a:graphicFrameLocks noChangeAspect="1"/>
          </p:cNvGraphicFramePr>
          <p:nvPr/>
        </p:nvGraphicFramePr>
        <p:xfrm>
          <a:off x="1371600" y="2209800"/>
          <a:ext cx="4167188" cy="942975"/>
        </p:xfrm>
        <a:graphic>
          <a:graphicData uri="http://schemas.openxmlformats.org/presentationml/2006/ole">
            <mc:AlternateContent xmlns:mc="http://schemas.openxmlformats.org/markup-compatibility/2006">
              <mc:Choice xmlns:v="urn:schemas-microsoft-com:vml" Requires="v">
                <p:oleObj spid="_x0000_s110639" r:id="rId3" imgW="1789464" imgH="406365" progId="Equation.3">
                  <p:embed/>
                </p:oleObj>
              </mc:Choice>
              <mc:Fallback>
                <p:oleObj r:id="rId3" imgW="1789464" imgH="406365"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2209800"/>
                        <a:ext cx="4167188" cy="942975"/>
                      </a:xfrm>
                      <a:prstGeom prst="rect">
                        <a:avLst/>
                      </a:prstGeom>
                      <a:solidFill>
                        <a:srgbClr val="CC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7961" dir="2700000" algn="ctr" rotWithShape="0">
                                <a:srgbClr val="CCFFFF">
                                  <a:gamma/>
                                  <a:shade val="60000"/>
                                  <a:invGamma/>
                                </a:srgbClr>
                              </a:outerShdw>
                            </a:effectLst>
                          </a14:hiddenEffects>
                        </a:ext>
                      </a:extLst>
                    </p:spPr>
                  </p:pic>
                </p:oleObj>
              </mc:Fallback>
            </mc:AlternateContent>
          </a:graphicData>
        </a:graphic>
      </p:graphicFrame>
      <p:sp>
        <p:nvSpPr>
          <p:cNvPr id="110595" name="Text Box 3"/>
          <p:cNvSpPr txBox="1">
            <a:spLocks noChangeArrowheads="1"/>
          </p:cNvSpPr>
          <p:nvPr/>
        </p:nvSpPr>
        <p:spPr bwMode="auto">
          <a:xfrm>
            <a:off x="381000" y="381000"/>
            <a:ext cx="79359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ea typeface="宋体" panose="02010600030101010101" pitchFamily="2" charset="-122"/>
              </a:rPr>
              <a:t>当电路发生谐振时，电路相当于一个电阻：</a:t>
            </a:r>
          </a:p>
        </p:txBody>
      </p:sp>
      <p:graphicFrame>
        <p:nvGraphicFramePr>
          <p:cNvPr id="110596" name="Object 4"/>
          <p:cNvGraphicFramePr>
            <a:graphicFrameLocks noChangeAspect="1"/>
          </p:cNvGraphicFramePr>
          <p:nvPr/>
        </p:nvGraphicFramePr>
        <p:xfrm>
          <a:off x="990600" y="1143000"/>
          <a:ext cx="2792413" cy="831850"/>
        </p:xfrm>
        <a:graphic>
          <a:graphicData uri="http://schemas.openxmlformats.org/presentationml/2006/ole">
            <mc:AlternateContent xmlns:mc="http://schemas.openxmlformats.org/markup-compatibility/2006">
              <mc:Choice xmlns:v="urn:schemas-microsoft-com:vml" Requires="v">
                <p:oleObj spid="_x0000_s110640" r:id="rId5" imgW="1358038" imgH="406365" progId="Equation.3">
                  <p:embed/>
                </p:oleObj>
              </mc:Choice>
              <mc:Fallback>
                <p:oleObj r:id="rId5" imgW="1358038" imgH="406365"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1143000"/>
                        <a:ext cx="2792413" cy="831850"/>
                      </a:xfrm>
                      <a:prstGeom prst="rect">
                        <a:avLst/>
                      </a:prstGeom>
                      <a:solidFill>
                        <a:srgbClr val="CC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0597" name="Line 5"/>
          <p:cNvSpPr>
            <a:spLocks noChangeShapeType="1"/>
          </p:cNvSpPr>
          <p:nvPr/>
        </p:nvSpPr>
        <p:spPr bwMode="auto">
          <a:xfrm>
            <a:off x="4495800" y="5314950"/>
            <a:ext cx="2324100" cy="0"/>
          </a:xfrm>
          <a:prstGeom prst="line">
            <a:avLst/>
          </a:prstGeom>
          <a:noFill/>
          <a:ln w="19050">
            <a:solidFill>
              <a:srgbClr val="0000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aphicFrame>
        <p:nvGraphicFramePr>
          <p:cNvPr id="110598" name="Object 6"/>
          <p:cNvGraphicFramePr>
            <a:graphicFrameLocks noChangeAspect="1"/>
          </p:cNvGraphicFramePr>
          <p:nvPr/>
        </p:nvGraphicFramePr>
        <p:xfrm>
          <a:off x="6537325" y="4870450"/>
          <a:ext cx="315913" cy="388938"/>
        </p:xfrm>
        <a:graphic>
          <a:graphicData uri="http://schemas.openxmlformats.org/presentationml/2006/ole">
            <mc:AlternateContent xmlns:mc="http://schemas.openxmlformats.org/markup-compatibility/2006">
              <mc:Choice xmlns:v="urn:schemas-microsoft-com:vml" Requires="v">
                <p:oleObj spid="_x0000_s110641" r:id="rId7" imgW="165202" imgH="203253" progId="Equation.3">
                  <p:embed/>
                </p:oleObj>
              </mc:Choice>
              <mc:Fallback>
                <p:oleObj r:id="rId7" imgW="165202" imgH="203253"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37325" y="4870450"/>
                        <a:ext cx="315913" cy="388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10599" name="Group 7"/>
          <p:cNvGrpSpPr>
            <a:grpSpLocks/>
          </p:cNvGrpSpPr>
          <p:nvPr/>
        </p:nvGrpSpPr>
        <p:grpSpPr bwMode="auto">
          <a:xfrm>
            <a:off x="4495800" y="5314950"/>
            <a:ext cx="1352550" cy="1104900"/>
            <a:chOff x="0" y="0"/>
            <a:chExt cx="852" cy="696"/>
          </a:xfrm>
        </p:grpSpPr>
        <p:sp>
          <p:nvSpPr>
            <p:cNvPr id="110600" name="Line 8"/>
            <p:cNvSpPr>
              <a:spLocks noChangeShapeType="1"/>
            </p:cNvSpPr>
            <p:nvPr/>
          </p:nvSpPr>
          <p:spPr bwMode="auto">
            <a:xfrm>
              <a:off x="0" y="0"/>
              <a:ext cx="852" cy="516"/>
            </a:xfrm>
            <a:prstGeom prst="line">
              <a:avLst/>
            </a:prstGeom>
            <a:noFill/>
            <a:ln w="19050">
              <a:solidFill>
                <a:srgbClr val="660033"/>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aphicFrame>
          <p:nvGraphicFramePr>
            <p:cNvPr id="110601" name="Object 9"/>
            <p:cNvGraphicFramePr>
              <a:graphicFrameLocks noChangeAspect="1"/>
            </p:cNvGraphicFramePr>
            <p:nvPr/>
          </p:nvGraphicFramePr>
          <p:xfrm>
            <a:off x="498" y="444"/>
            <a:ext cx="210" cy="252"/>
          </p:xfrm>
          <a:graphic>
            <a:graphicData uri="http://schemas.openxmlformats.org/presentationml/2006/ole">
              <mc:AlternateContent xmlns:mc="http://schemas.openxmlformats.org/markup-compatibility/2006">
                <mc:Choice xmlns:v="urn:schemas-microsoft-com:vml" Requires="v">
                  <p:oleObj spid="_x0000_s110642" r:id="rId9" imgW="190734" imgH="228818" progId="Equation.3">
                    <p:embed/>
                  </p:oleObj>
                </mc:Choice>
                <mc:Fallback>
                  <p:oleObj r:id="rId9" imgW="190734" imgH="228818"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8" y="444"/>
                          <a:ext cx="210"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10602" name="Group 10"/>
          <p:cNvGrpSpPr>
            <a:grpSpLocks/>
          </p:cNvGrpSpPr>
          <p:nvPr/>
        </p:nvGrpSpPr>
        <p:grpSpPr bwMode="auto">
          <a:xfrm>
            <a:off x="4514850" y="4856163"/>
            <a:ext cx="1295400" cy="441325"/>
            <a:chOff x="0" y="0"/>
            <a:chExt cx="816" cy="278"/>
          </a:xfrm>
        </p:grpSpPr>
        <p:sp>
          <p:nvSpPr>
            <p:cNvPr id="110603" name="Line 11"/>
            <p:cNvSpPr>
              <a:spLocks noChangeShapeType="1"/>
            </p:cNvSpPr>
            <p:nvPr/>
          </p:nvSpPr>
          <p:spPr bwMode="auto">
            <a:xfrm flipV="1">
              <a:off x="0" y="265"/>
              <a:ext cx="816" cy="6"/>
            </a:xfrm>
            <a:prstGeom prst="line">
              <a:avLst/>
            </a:prstGeom>
            <a:noFill/>
            <a:ln w="19050">
              <a:solidFill>
                <a:srgbClr val="FF00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graphicFrame>
          <p:nvGraphicFramePr>
            <p:cNvPr id="110604" name="Object 12"/>
            <p:cNvGraphicFramePr>
              <a:graphicFrameLocks noChangeAspect="1"/>
            </p:cNvGraphicFramePr>
            <p:nvPr/>
          </p:nvGraphicFramePr>
          <p:xfrm>
            <a:off x="585" y="0"/>
            <a:ext cx="180" cy="278"/>
          </p:xfrm>
          <a:graphic>
            <a:graphicData uri="http://schemas.openxmlformats.org/presentationml/2006/ole">
              <mc:AlternateContent xmlns:mc="http://schemas.openxmlformats.org/markup-compatibility/2006">
                <mc:Choice xmlns:v="urn:schemas-microsoft-com:vml" Requires="v">
                  <p:oleObj spid="_x0000_s110643" r:id="rId11" imgW="165202" imgH="253987" progId="Equation.3">
                    <p:embed/>
                  </p:oleObj>
                </mc:Choice>
                <mc:Fallback>
                  <p:oleObj r:id="rId11" imgW="165202" imgH="253987"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5" y="0"/>
                          <a:ext cx="180" cy="2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10605" name="Group 13"/>
          <p:cNvGrpSpPr>
            <a:grpSpLocks/>
          </p:cNvGrpSpPr>
          <p:nvPr/>
        </p:nvGrpSpPr>
        <p:grpSpPr bwMode="auto">
          <a:xfrm>
            <a:off x="5829300" y="5314950"/>
            <a:ext cx="400050" cy="800100"/>
            <a:chOff x="0" y="0"/>
            <a:chExt cx="252" cy="504"/>
          </a:xfrm>
        </p:grpSpPr>
        <p:sp>
          <p:nvSpPr>
            <p:cNvPr id="110606" name="Line 14"/>
            <p:cNvSpPr>
              <a:spLocks noChangeShapeType="1"/>
            </p:cNvSpPr>
            <p:nvPr/>
          </p:nvSpPr>
          <p:spPr bwMode="auto">
            <a:xfrm flipV="1">
              <a:off x="0" y="0"/>
              <a:ext cx="0" cy="504"/>
            </a:xfrm>
            <a:prstGeom prst="line">
              <a:avLst/>
            </a:prstGeom>
            <a:noFill/>
            <a:ln w="19050">
              <a:solidFill>
                <a:schemeClr val="accent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aphicFrame>
          <p:nvGraphicFramePr>
            <p:cNvPr id="110607" name="Object 15"/>
            <p:cNvGraphicFramePr>
              <a:graphicFrameLocks noChangeAspect="1"/>
            </p:cNvGraphicFramePr>
            <p:nvPr/>
          </p:nvGraphicFramePr>
          <p:xfrm>
            <a:off x="42" y="42"/>
            <a:ext cx="210" cy="264"/>
          </p:xfrm>
          <a:graphic>
            <a:graphicData uri="http://schemas.openxmlformats.org/presentationml/2006/ole">
              <mc:AlternateContent xmlns:mc="http://schemas.openxmlformats.org/markup-compatibility/2006">
                <mc:Choice xmlns:v="urn:schemas-microsoft-com:vml" Requires="v">
                  <p:oleObj spid="_x0000_s110644" r:id="rId13" imgW="190734" imgH="241512" progId="Equation.3">
                    <p:embed/>
                  </p:oleObj>
                </mc:Choice>
                <mc:Fallback>
                  <p:oleObj r:id="rId13" imgW="190734" imgH="241512" progId="Equation.3">
                    <p:embed/>
                    <p:pic>
                      <p:nvPicPr>
                        <p:cNvPr id="0" name="Object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 y="42"/>
                          <a:ext cx="210" cy="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10608" name="Group 16"/>
          <p:cNvGrpSpPr>
            <a:grpSpLocks/>
          </p:cNvGrpSpPr>
          <p:nvPr/>
        </p:nvGrpSpPr>
        <p:grpSpPr bwMode="auto">
          <a:xfrm>
            <a:off x="809625" y="3352800"/>
            <a:ext cx="2919413" cy="2320925"/>
            <a:chOff x="0" y="0"/>
            <a:chExt cx="1839" cy="1462"/>
          </a:xfrm>
        </p:grpSpPr>
        <p:grpSp>
          <p:nvGrpSpPr>
            <p:cNvPr id="110609" name="Group 17"/>
            <p:cNvGrpSpPr>
              <a:grpSpLocks/>
            </p:cNvGrpSpPr>
            <p:nvPr/>
          </p:nvGrpSpPr>
          <p:grpSpPr bwMode="auto">
            <a:xfrm>
              <a:off x="106" y="245"/>
              <a:ext cx="1733" cy="1215"/>
              <a:chOff x="0" y="0"/>
              <a:chExt cx="1733" cy="1215"/>
            </a:xfrm>
          </p:grpSpPr>
          <p:sp>
            <p:nvSpPr>
              <p:cNvPr id="110610" name="Line 18"/>
              <p:cNvSpPr>
                <a:spLocks noChangeShapeType="1"/>
              </p:cNvSpPr>
              <p:nvPr/>
            </p:nvSpPr>
            <p:spPr bwMode="auto">
              <a:xfrm>
                <a:off x="696" y="38"/>
                <a:ext cx="0" cy="6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0611" name="Line 19"/>
              <p:cNvSpPr>
                <a:spLocks noChangeShapeType="1"/>
              </p:cNvSpPr>
              <p:nvPr/>
            </p:nvSpPr>
            <p:spPr bwMode="auto">
              <a:xfrm>
                <a:off x="696" y="1028"/>
                <a:ext cx="0" cy="1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0612" name="Rectangle 20"/>
              <p:cNvSpPr>
                <a:spLocks noChangeArrowheads="1"/>
              </p:cNvSpPr>
              <p:nvPr/>
            </p:nvSpPr>
            <p:spPr bwMode="auto">
              <a:xfrm>
                <a:off x="636" y="194"/>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10613" name="Line 21"/>
              <p:cNvSpPr>
                <a:spLocks noChangeShapeType="1"/>
              </p:cNvSpPr>
              <p:nvPr/>
            </p:nvSpPr>
            <p:spPr bwMode="auto">
              <a:xfrm>
                <a:off x="72" y="38"/>
                <a:ext cx="12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0614" name="Line 22"/>
              <p:cNvSpPr>
                <a:spLocks noChangeShapeType="1"/>
              </p:cNvSpPr>
              <p:nvPr/>
            </p:nvSpPr>
            <p:spPr bwMode="auto">
              <a:xfrm>
                <a:off x="1320" y="38"/>
                <a:ext cx="0" cy="5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0615" name="Line 23"/>
              <p:cNvSpPr>
                <a:spLocks noChangeShapeType="1"/>
              </p:cNvSpPr>
              <p:nvPr/>
            </p:nvSpPr>
            <p:spPr bwMode="auto">
              <a:xfrm>
                <a:off x="1320" y="662"/>
                <a:ext cx="0" cy="5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0616" name="Line 24"/>
              <p:cNvSpPr>
                <a:spLocks noChangeShapeType="1"/>
              </p:cNvSpPr>
              <p:nvPr/>
            </p:nvSpPr>
            <p:spPr bwMode="auto">
              <a:xfrm flipH="1">
                <a:off x="72" y="1190"/>
                <a:ext cx="12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110617" name="Group 25"/>
              <p:cNvGrpSpPr>
                <a:grpSpLocks/>
              </p:cNvGrpSpPr>
              <p:nvPr/>
            </p:nvGrpSpPr>
            <p:grpSpPr bwMode="auto">
              <a:xfrm>
                <a:off x="1188" y="569"/>
                <a:ext cx="258" cy="93"/>
                <a:chOff x="0" y="0"/>
                <a:chExt cx="174" cy="93"/>
              </a:xfrm>
            </p:grpSpPr>
            <p:sp>
              <p:nvSpPr>
                <p:cNvPr id="110618" name="Line 26"/>
                <p:cNvSpPr>
                  <a:spLocks noChangeShapeType="1"/>
                </p:cNvSpPr>
                <p:nvPr/>
              </p:nvSpPr>
              <p:spPr bwMode="auto">
                <a:xfrm>
                  <a:off x="0" y="0"/>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0619" name="Line 27"/>
                <p:cNvSpPr>
                  <a:spLocks noChangeShapeType="1"/>
                </p:cNvSpPr>
                <p:nvPr/>
              </p:nvSpPr>
              <p:spPr bwMode="auto">
                <a:xfrm>
                  <a:off x="0" y="92"/>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10620" name="Text Box 28"/>
              <p:cNvSpPr txBox="1">
                <a:spLocks noChangeArrowheads="1"/>
              </p:cNvSpPr>
              <p:nvPr/>
            </p:nvSpPr>
            <p:spPr bwMode="auto">
              <a:xfrm>
                <a:off x="1446" y="408"/>
                <a:ext cx="28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a:ea typeface="宋体" panose="02010600030101010101" pitchFamily="2" charset="-122"/>
                  </a:rPr>
                  <a:t>C</a:t>
                </a:r>
              </a:p>
            </p:txBody>
          </p:sp>
          <p:sp>
            <p:nvSpPr>
              <p:cNvPr id="110621" name="Text Box 29"/>
              <p:cNvSpPr txBox="1">
                <a:spLocks noChangeArrowheads="1"/>
              </p:cNvSpPr>
              <p:nvPr/>
            </p:nvSpPr>
            <p:spPr bwMode="auto">
              <a:xfrm>
                <a:off x="771" y="618"/>
                <a:ext cx="272"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a:ea typeface="宋体" panose="02010600030101010101" pitchFamily="2" charset="-122"/>
                  </a:rPr>
                  <a:t>L</a:t>
                </a:r>
              </a:p>
            </p:txBody>
          </p:sp>
          <p:grpSp>
            <p:nvGrpSpPr>
              <p:cNvPr id="110622" name="Group 30"/>
              <p:cNvGrpSpPr>
                <a:grpSpLocks/>
              </p:cNvGrpSpPr>
              <p:nvPr/>
            </p:nvGrpSpPr>
            <p:grpSpPr bwMode="auto">
              <a:xfrm rot="5400000">
                <a:off x="531" y="810"/>
                <a:ext cx="379" cy="57"/>
                <a:chOff x="0" y="0"/>
                <a:chExt cx="379" cy="45"/>
              </a:xfrm>
            </p:grpSpPr>
            <p:sp>
              <p:nvSpPr>
                <p:cNvPr id="110623" name="Arc 31"/>
                <p:cNvSpPr>
                  <a:spLocks/>
                </p:cNvSpPr>
                <p:nvPr/>
              </p:nvSpPr>
              <p:spPr bwMode="auto">
                <a:xfrm rot="5400000" flipH="1" flipV="1">
                  <a:off x="23"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0624" name="Arc 32"/>
                <p:cNvSpPr>
                  <a:spLocks/>
                </p:cNvSpPr>
                <p:nvPr/>
              </p:nvSpPr>
              <p:spPr bwMode="auto">
                <a:xfrm rot="5400000" flipH="1" flipV="1">
                  <a:off x="118"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0625" name="Arc 33"/>
                <p:cNvSpPr>
                  <a:spLocks/>
                </p:cNvSpPr>
                <p:nvPr/>
              </p:nvSpPr>
              <p:spPr bwMode="auto">
                <a:xfrm rot="5400000" flipH="1" flipV="1">
                  <a:off x="214"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0626" name="Arc 34"/>
                <p:cNvSpPr>
                  <a:spLocks/>
                </p:cNvSpPr>
                <p:nvPr/>
              </p:nvSpPr>
              <p:spPr bwMode="auto">
                <a:xfrm rot="5400000" flipH="1" flipV="1">
                  <a:off x="310"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10627" name="Text Box 35"/>
              <p:cNvSpPr txBox="1">
                <a:spLocks noChangeArrowheads="1"/>
              </p:cNvSpPr>
              <p:nvPr/>
            </p:nvSpPr>
            <p:spPr bwMode="auto">
              <a:xfrm>
                <a:off x="772" y="138"/>
                <a:ext cx="28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i="1">
                    <a:ea typeface="宋体" panose="02010600030101010101" pitchFamily="2" charset="-122"/>
                  </a:rPr>
                  <a:t>R</a:t>
                </a:r>
              </a:p>
            </p:txBody>
          </p:sp>
          <p:sp>
            <p:nvSpPr>
              <p:cNvPr id="110628" name="Oval 36"/>
              <p:cNvSpPr>
                <a:spLocks noChangeArrowheads="1"/>
              </p:cNvSpPr>
              <p:nvPr/>
            </p:nvSpPr>
            <p:spPr bwMode="auto">
              <a:xfrm>
                <a:off x="12" y="1147"/>
                <a:ext cx="68" cy="68"/>
              </a:xfrm>
              <a:prstGeom prst="ellipse">
                <a:avLst/>
              </a:prstGeom>
              <a:noFill/>
              <a:ln w="1905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10629" name="Oval 37"/>
              <p:cNvSpPr>
                <a:spLocks noChangeArrowheads="1"/>
              </p:cNvSpPr>
              <p:nvPr/>
            </p:nvSpPr>
            <p:spPr bwMode="auto">
              <a:xfrm>
                <a:off x="0" y="0"/>
                <a:ext cx="68" cy="68"/>
              </a:xfrm>
              <a:prstGeom prst="ellipse">
                <a:avLst/>
              </a:prstGeom>
              <a:noFill/>
              <a:ln w="1905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sp>
          <p:nvSpPr>
            <p:cNvPr id="110630" name="Line 38"/>
            <p:cNvSpPr>
              <a:spLocks noChangeShapeType="1"/>
            </p:cNvSpPr>
            <p:nvPr/>
          </p:nvSpPr>
          <p:spPr bwMode="auto">
            <a:xfrm>
              <a:off x="328" y="277"/>
              <a:ext cx="168" cy="0"/>
            </a:xfrm>
            <a:prstGeom prst="line">
              <a:avLst/>
            </a:prstGeom>
            <a:noFill/>
            <a:ln w="19050">
              <a:solidFill>
                <a:srgbClr val="FF00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10631" name="Line 39"/>
            <p:cNvSpPr>
              <a:spLocks noChangeShapeType="1"/>
            </p:cNvSpPr>
            <p:nvPr/>
          </p:nvSpPr>
          <p:spPr bwMode="auto">
            <a:xfrm flipH="1">
              <a:off x="796" y="361"/>
              <a:ext cx="6" cy="78"/>
            </a:xfrm>
            <a:prstGeom prst="line">
              <a:avLst/>
            </a:prstGeom>
            <a:noFill/>
            <a:ln w="19050">
              <a:solidFill>
                <a:srgbClr val="33CC33"/>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10632" name="Line 40"/>
            <p:cNvSpPr>
              <a:spLocks noChangeShapeType="1"/>
            </p:cNvSpPr>
            <p:nvPr/>
          </p:nvSpPr>
          <p:spPr bwMode="auto">
            <a:xfrm>
              <a:off x="1420" y="433"/>
              <a:ext cx="0" cy="72"/>
            </a:xfrm>
            <a:prstGeom prst="line">
              <a:avLst/>
            </a:prstGeom>
            <a:noFill/>
            <a:ln w="19050">
              <a:solidFill>
                <a:schemeClr val="accent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10633" name="Text Box 41"/>
            <p:cNvSpPr txBox="1">
              <a:spLocks noChangeArrowheads="1"/>
            </p:cNvSpPr>
            <p:nvPr/>
          </p:nvSpPr>
          <p:spPr bwMode="auto">
            <a:xfrm>
              <a:off x="0" y="251"/>
              <a:ext cx="262"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zh-CN" sz="3200">
                  <a:ea typeface="宋体" panose="02010600030101010101" pitchFamily="2" charset="-122"/>
                </a:rPr>
                <a:t>+</a:t>
              </a:r>
            </a:p>
          </p:txBody>
        </p:sp>
        <p:sp>
          <p:nvSpPr>
            <p:cNvPr id="110634" name="Text Box 42"/>
            <p:cNvSpPr txBox="1">
              <a:spLocks noChangeArrowheads="1"/>
            </p:cNvSpPr>
            <p:nvPr/>
          </p:nvSpPr>
          <p:spPr bwMode="auto">
            <a:xfrm>
              <a:off x="38" y="1097"/>
              <a:ext cx="245"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zh-CN" sz="3200">
                  <a:latin typeface="黑体" panose="02010609060101010101" pitchFamily="49" charset="-122"/>
                  <a:ea typeface="黑体" panose="02010609060101010101" pitchFamily="49" charset="-122"/>
                </a:rPr>
                <a:t>-</a:t>
              </a:r>
              <a:endParaRPr lang="en-US" altLang="zh-CN" sz="3200">
                <a:ea typeface="宋体" panose="02010600030101010101" pitchFamily="2" charset="-122"/>
              </a:endParaRPr>
            </a:p>
          </p:txBody>
        </p:sp>
        <p:graphicFrame>
          <p:nvGraphicFramePr>
            <p:cNvPr id="110635" name="Object 43"/>
            <p:cNvGraphicFramePr>
              <a:graphicFrameLocks noChangeAspect="1"/>
            </p:cNvGraphicFramePr>
            <p:nvPr/>
          </p:nvGraphicFramePr>
          <p:xfrm>
            <a:off x="391" y="0"/>
            <a:ext cx="180" cy="278"/>
          </p:xfrm>
          <a:graphic>
            <a:graphicData uri="http://schemas.openxmlformats.org/presentationml/2006/ole">
              <mc:AlternateContent xmlns:mc="http://schemas.openxmlformats.org/markup-compatibility/2006">
                <mc:Choice xmlns:v="urn:schemas-microsoft-com:vml" Requires="v">
                  <p:oleObj spid="_x0000_s110645" r:id="rId15" imgW="165202" imgH="253987" progId="Equation.3">
                    <p:embed/>
                  </p:oleObj>
                </mc:Choice>
                <mc:Fallback>
                  <p:oleObj r:id="rId15" imgW="165202" imgH="253987" progId="Equation.3">
                    <p:embed/>
                    <p:pic>
                      <p:nvPicPr>
                        <p:cNvPr id="0" name="Object 4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1" y="0"/>
                          <a:ext cx="180" cy="2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636" name="Object 44"/>
            <p:cNvGraphicFramePr>
              <a:graphicFrameLocks noChangeAspect="1"/>
            </p:cNvGraphicFramePr>
            <p:nvPr/>
          </p:nvGraphicFramePr>
          <p:xfrm>
            <a:off x="538" y="307"/>
            <a:ext cx="210" cy="252"/>
          </p:xfrm>
          <a:graphic>
            <a:graphicData uri="http://schemas.openxmlformats.org/presentationml/2006/ole">
              <mc:AlternateContent xmlns:mc="http://schemas.openxmlformats.org/markup-compatibility/2006">
                <mc:Choice xmlns:v="urn:schemas-microsoft-com:vml" Requires="v">
                  <p:oleObj spid="_x0000_s110646" r:id="rId16" imgW="190734" imgH="228818" progId="Equation.3">
                    <p:embed/>
                  </p:oleObj>
                </mc:Choice>
                <mc:Fallback>
                  <p:oleObj r:id="rId16" imgW="190734" imgH="228818" progId="Equation.3">
                    <p:embed/>
                    <p:pic>
                      <p:nvPicPr>
                        <p:cNvPr id="0" name="Object 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8" y="307"/>
                          <a:ext cx="210"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637" name="Object 45"/>
            <p:cNvGraphicFramePr>
              <a:graphicFrameLocks noChangeAspect="1"/>
            </p:cNvGraphicFramePr>
            <p:nvPr/>
          </p:nvGraphicFramePr>
          <p:xfrm>
            <a:off x="1486" y="301"/>
            <a:ext cx="210" cy="264"/>
          </p:xfrm>
          <a:graphic>
            <a:graphicData uri="http://schemas.openxmlformats.org/presentationml/2006/ole">
              <mc:AlternateContent xmlns:mc="http://schemas.openxmlformats.org/markup-compatibility/2006">
                <mc:Choice xmlns:v="urn:schemas-microsoft-com:vml" Requires="v">
                  <p:oleObj spid="_x0000_s110647" r:id="rId17" imgW="190734" imgH="241512" progId="Equation.3">
                    <p:embed/>
                  </p:oleObj>
                </mc:Choice>
                <mc:Fallback>
                  <p:oleObj r:id="rId17" imgW="190734" imgH="241512" progId="Equation.3">
                    <p:embed/>
                    <p:pic>
                      <p:nvPicPr>
                        <p:cNvPr id="0" name="Object 4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86" y="301"/>
                          <a:ext cx="210" cy="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638" name="Object 46"/>
            <p:cNvGraphicFramePr>
              <a:graphicFrameLocks noChangeAspect="1"/>
            </p:cNvGraphicFramePr>
            <p:nvPr/>
          </p:nvGraphicFramePr>
          <p:xfrm>
            <a:off x="60" y="777"/>
            <a:ext cx="199" cy="245"/>
          </p:xfrm>
          <a:graphic>
            <a:graphicData uri="http://schemas.openxmlformats.org/presentationml/2006/ole">
              <mc:AlternateContent xmlns:mc="http://schemas.openxmlformats.org/markup-compatibility/2006">
                <mc:Choice xmlns:v="urn:schemas-microsoft-com:vml" Requires="v">
                  <p:oleObj spid="_x0000_s110648" r:id="rId18" imgW="165202" imgH="203253" progId="Equation.3">
                    <p:embed/>
                  </p:oleObj>
                </mc:Choice>
                <mc:Fallback>
                  <p:oleObj r:id="rId18" imgW="165202" imgH="203253" progId="Equation.3">
                    <p:embed/>
                    <p:pic>
                      <p:nvPicPr>
                        <p:cNvPr id="0" name="Object 4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 y="777"/>
                          <a:ext cx="199" cy="2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0595"/>
                                        </p:tgtEl>
                                        <p:attrNameLst>
                                          <p:attrName>style.visibility</p:attrName>
                                        </p:attrNameLst>
                                      </p:cBhvr>
                                      <p:to>
                                        <p:strVal val="visible"/>
                                      </p:to>
                                    </p:set>
                                    <p:animEffect transition="in" filter="dissolve">
                                      <p:cBhvr>
                                        <p:cTn id="7" dur="500"/>
                                        <p:tgtEl>
                                          <p:spTgt spid="1105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nodeType="clickEffect">
                                  <p:stCondLst>
                                    <p:cond delay="0"/>
                                  </p:stCondLst>
                                  <p:childTnLst>
                                    <p:set>
                                      <p:cBhvr>
                                        <p:cTn id="11" dur="1" fill="hold">
                                          <p:stCondLst>
                                            <p:cond delay="0"/>
                                          </p:stCondLst>
                                        </p:cTn>
                                        <p:tgtEl>
                                          <p:spTgt spid="110608"/>
                                        </p:tgtEl>
                                        <p:attrNameLst>
                                          <p:attrName>style.visibility</p:attrName>
                                        </p:attrNameLst>
                                      </p:cBhvr>
                                      <p:to>
                                        <p:strVal val="visible"/>
                                      </p:to>
                                    </p:set>
                                    <p:animEffect transition="in" filter="blinds(vertical)">
                                      <p:cBhvr>
                                        <p:cTn id="12" dur="500"/>
                                        <p:tgtEl>
                                          <p:spTgt spid="11060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0597"/>
                                        </p:tgtEl>
                                        <p:attrNameLst>
                                          <p:attrName>style.visibility</p:attrName>
                                        </p:attrNameLst>
                                      </p:cBhvr>
                                      <p:to>
                                        <p:strVal val="visible"/>
                                      </p:to>
                                    </p:set>
                                    <p:animEffect transition="in" filter="wipe(left)">
                                      <p:cBhvr>
                                        <p:cTn id="17" dur="500"/>
                                        <p:tgtEl>
                                          <p:spTgt spid="11059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nodeType="clickEffect">
                                  <p:stCondLst>
                                    <p:cond delay="0"/>
                                  </p:stCondLst>
                                  <p:childTnLst>
                                    <p:set>
                                      <p:cBhvr>
                                        <p:cTn id="21" dur="1" fill="hold">
                                          <p:stCondLst>
                                            <p:cond delay="0"/>
                                          </p:stCondLst>
                                        </p:cTn>
                                        <p:tgtEl>
                                          <p:spTgt spid="110599"/>
                                        </p:tgtEl>
                                        <p:attrNameLst>
                                          <p:attrName>style.visibility</p:attrName>
                                        </p:attrNameLst>
                                      </p:cBhvr>
                                      <p:to>
                                        <p:strVal val="visible"/>
                                      </p:to>
                                    </p:set>
                                    <p:anim calcmode="lin" valueType="num">
                                      <p:cBhvr additive="base">
                                        <p:cTn id="22" dur="500" fill="hold"/>
                                        <p:tgtEl>
                                          <p:spTgt spid="110599"/>
                                        </p:tgtEl>
                                        <p:attrNameLst>
                                          <p:attrName>ppt_x</p:attrName>
                                        </p:attrNameLst>
                                      </p:cBhvr>
                                      <p:tavLst>
                                        <p:tav tm="0">
                                          <p:val>
                                            <p:strVal val="0-#ppt_w/2"/>
                                          </p:val>
                                        </p:tav>
                                        <p:tav tm="100000">
                                          <p:val>
                                            <p:strVal val="#ppt_x"/>
                                          </p:val>
                                        </p:tav>
                                      </p:tavLst>
                                    </p:anim>
                                    <p:anim calcmode="lin" valueType="num">
                                      <p:cBhvr additive="base">
                                        <p:cTn id="23" dur="500" fill="hold"/>
                                        <p:tgtEl>
                                          <p:spTgt spid="110599"/>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5" presetClass="entr" presetSubtype="0" fill="hold" nodeType="clickEffect">
                                  <p:stCondLst>
                                    <p:cond delay="0"/>
                                  </p:stCondLst>
                                  <p:childTnLst>
                                    <p:set>
                                      <p:cBhvr>
                                        <p:cTn id="27" dur="1" fill="hold">
                                          <p:stCondLst>
                                            <p:cond delay="0"/>
                                          </p:stCondLst>
                                        </p:cTn>
                                        <p:tgtEl>
                                          <p:spTgt spid="110598"/>
                                        </p:tgtEl>
                                        <p:attrNameLst>
                                          <p:attrName>style.visibility</p:attrName>
                                        </p:attrNameLst>
                                      </p:cBhvr>
                                      <p:to>
                                        <p:strVal val="visible"/>
                                      </p:to>
                                    </p:set>
                                    <p:anim calcmode="lin" valueType="num">
                                      <p:cBhvr>
                                        <p:cTn id="28" dur="1000" fill="hold"/>
                                        <p:tgtEl>
                                          <p:spTgt spid="110598"/>
                                        </p:tgtEl>
                                        <p:attrNameLst>
                                          <p:attrName>ppt_w</p:attrName>
                                        </p:attrNameLst>
                                      </p:cBhvr>
                                      <p:tavLst>
                                        <p:tav tm="0">
                                          <p:val>
                                            <p:fltVal val="0"/>
                                          </p:val>
                                        </p:tav>
                                        <p:tav tm="100000">
                                          <p:val>
                                            <p:strVal val="#ppt_w"/>
                                          </p:val>
                                        </p:tav>
                                      </p:tavLst>
                                    </p:anim>
                                    <p:anim calcmode="lin" valueType="num">
                                      <p:cBhvr>
                                        <p:cTn id="29" dur="1000" fill="hold"/>
                                        <p:tgtEl>
                                          <p:spTgt spid="110598"/>
                                        </p:tgtEl>
                                        <p:attrNameLst>
                                          <p:attrName>ppt_h</p:attrName>
                                        </p:attrNameLst>
                                      </p:cBhvr>
                                      <p:tavLst>
                                        <p:tav tm="0">
                                          <p:val>
                                            <p:fltVal val="0"/>
                                          </p:val>
                                        </p:tav>
                                        <p:tav tm="100000">
                                          <p:val>
                                            <p:strVal val="#ppt_h"/>
                                          </p:val>
                                        </p:tav>
                                      </p:tavLst>
                                    </p:anim>
                                    <p:anim calcmode="lin" valueType="num">
                                      <p:cBhvr>
                                        <p:cTn id="30" dur="1000" fill="hold"/>
                                        <p:tgtEl>
                                          <p:spTgt spid="110598"/>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1059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nodeType="clickEffect">
                                  <p:stCondLst>
                                    <p:cond delay="0"/>
                                  </p:stCondLst>
                                  <p:childTnLst>
                                    <p:set>
                                      <p:cBhvr>
                                        <p:cTn id="35" dur="1" fill="hold">
                                          <p:stCondLst>
                                            <p:cond delay="0"/>
                                          </p:stCondLst>
                                        </p:cTn>
                                        <p:tgtEl>
                                          <p:spTgt spid="110605"/>
                                        </p:tgtEl>
                                        <p:attrNameLst>
                                          <p:attrName>style.visibility</p:attrName>
                                        </p:attrNameLst>
                                      </p:cBhvr>
                                      <p:to>
                                        <p:strVal val="visible"/>
                                      </p:to>
                                    </p:set>
                                    <p:animEffect transition="in" filter="wipe(down)">
                                      <p:cBhvr>
                                        <p:cTn id="36" dur="500"/>
                                        <p:tgtEl>
                                          <p:spTgt spid="11060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110602"/>
                                        </p:tgtEl>
                                        <p:attrNameLst>
                                          <p:attrName>style.visibility</p:attrName>
                                        </p:attrNameLst>
                                      </p:cBhvr>
                                      <p:to>
                                        <p:strVal val="visible"/>
                                      </p:to>
                                    </p:set>
                                    <p:animEffect transition="in" filter="wipe(left)">
                                      <p:cBhvr>
                                        <p:cTn id="41" dur="500"/>
                                        <p:tgtEl>
                                          <p:spTgt spid="110602"/>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4" presetClass="entr" presetSubtype="32" fill="hold" nodeType="clickEffect">
                                  <p:stCondLst>
                                    <p:cond delay="0"/>
                                  </p:stCondLst>
                                  <p:childTnLst>
                                    <p:set>
                                      <p:cBhvr>
                                        <p:cTn id="45" dur="1" fill="hold">
                                          <p:stCondLst>
                                            <p:cond delay="0"/>
                                          </p:stCondLst>
                                        </p:cTn>
                                        <p:tgtEl>
                                          <p:spTgt spid="110596"/>
                                        </p:tgtEl>
                                        <p:attrNameLst>
                                          <p:attrName>style.visibility</p:attrName>
                                        </p:attrNameLst>
                                      </p:cBhvr>
                                      <p:to>
                                        <p:strVal val="visible"/>
                                      </p:to>
                                    </p:set>
                                    <p:animEffect transition="in" filter="box(out)">
                                      <p:cBhvr>
                                        <p:cTn id="46" dur="500"/>
                                        <p:tgtEl>
                                          <p:spTgt spid="110596"/>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ntr" presetSubtype="32" fill="hold" nodeType="clickEffect">
                                  <p:stCondLst>
                                    <p:cond delay="0"/>
                                  </p:stCondLst>
                                  <p:childTnLst>
                                    <p:set>
                                      <p:cBhvr>
                                        <p:cTn id="50" dur="1" fill="hold">
                                          <p:stCondLst>
                                            <p:cond delay="0"/>
                                          </p:stCondLst>
                                        </p:cTn>
                                        <p:tgtEl>
                                          <p:spTgt spid="110594"/>
                                        </p:tgtEl>
                                        <p:attrNameLst>
                                          <p:attrName>style.visibility</p:attrName>
                                        </p:attrNameLst>
                                      </p:cBhvr>
                                      <p:to>
                                        <p:strVal val="visible"/>
                                      </p:to>
                                    </p:set>
                                    <p:animEffect transition="in" filter="box(out)">
                                      <p:cBhvr>
                                        <p:cTn id="51" dur="500"/>
                                        <p:tgtEl>
                                          <p:spTgt spid="110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autoUpdateAnimBg="0"/>
      <p:bldP spid="110597"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1618" name="Group 2"/>
          <p:cNvGrpSpPr>
            <a:grpSpLocks/>
          </p:cNvGrpSpPr>
          <p:nvPr/>
        </p:nvGrpSpPr>
        <p:grpSpPr bwMode="auto">
          <a:xfrm>
            <a:off x="742950" y="947738"/>
            <a:ext cx="2682875" cy="1928812"/>
            <a:chOff x="0" y="0"/>
            <a:chExt cx="1690" cy="1215"/>
          </a:xfrm>
        </p:grpSpPr>
        <p:sp>
          <p:nvSpPr>
            <p:cNvPr id="111619" name="Line 3"/>
            <p:cNvSpPr>
              <a:spLocks noChangeShapeType="1"/>
            </p:cNvSpPr>
            <p:nvPr/>
          </p:nvSpPr>
          <p:spPr bwMode="auto">
            <a:xfrm>
              <a:off x="696" y="38"/>
              <a:ext cx="0" cy="6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20" name="Line 4"/>
            <p:cNvSpPr>
              <a:spLocks noChangeShapeType="1"/>
            </p:cNvSpPr>
            <p:nvPr/>
          </p:nvSpPr>
          <p:spPr bwMode="auto">
            <a:xfrm>
              <a:off x="696" y="1028"/>
              <a:ext cx="0" cy="1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21" name="Rectangle 5"/>
            <p:cNvSpPr>
              <a:spLocks noChangeArrowheads="1"/>
            </p:cNvSpPr>
            <p:nvPr/>
          </p:nvSpPr>
          <p:spPr bwMode="auto">
            <a:xfrm>
              <a:off x="636" y="194"/>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11622" name="Line 6"/>
            <p:cNvSpPr>
              <a:spLocks noChangeShapeType="1"/>
            </p:cNvSpPr>
            <p:nvPr/>
          </p:nvSpPr>
          <p:spPr bwMode="auto">
            <a:xfrm>
              <a:off x="72" y="38"/>
              <a:ext cx="12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23" name="Line 7"/>
            <p:cNvSpPr>
              <a:spLocks noChangeShapeType="1"/>
            </p:cNvSpPr>
            <p:nvPr/>
          </p:nvSpPr>
          <p:spPr bwMode="auto">
            <a:xfrm>
              <a:off x="1320" y="38"/>
              <a:ext cx="0" cy="5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24" name="Line 8"/>
            <p:cNvSpPr>
              <a:spLocks noChangeShapeType="1"/>
            </p:cNvSpPr>
            <p:nvPr/>
          </p:nvSpPr>
          <p:spPr bwMode="auto">
            <a:xfrm>
              <a:off x="1320" y="662"/>
              <a:ext cx="0" cy="5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25" name="Line 9"/>
            <p:cNvSpPr>
              <a:spLocks noChangeShapeType="1"/>
            </p:cNvSpPr>
            <p:nvPr/>
          </p:nvSpPr>
          <p:spPr bwMode="auto">
            <a:xfrm flipH="1">
              <a:off x="72" y="1190"/>
              <a:ext cx="12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111626" name="Group 10"/>
            <p:cNvGrpSpPr>
              <a:grpSpLocks/>
            </p:cNvGrpSpPr>
            <p:nvPr/>
          </p:nvGrpSpPr>
          <p:grpSpPr bwMode="auto">
            <a:xfrm>
              <a:off x="1188" y="569"/>
              <a:ext cx="258" cy="93"/>
              <a:chOff x="0" y="0"/>
              <a:chExt cx="174" cy="93"/>
            </a:xfrm>
          </p:grpSpPr>
          <p:sp>
            <p:nvSpPr>
              <p:cNvPr id="111627" name="Line 11"/>
              <p:cNvSpPr>
                <a:spLocks noChangeShapeType="1"/>
              </p:cNvSpPr>
              <p:nvPr/>
            </p:nvSpPr>
            <p:spPr bwMode="auto">
              <a:xfrm>
                <a:off x="0" y="0"/>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1628" name="Line 12"/>
              <p:cNvSpPr>
                <a:spLocks noChangeShapeType="1"/>
              </p:cNvSpPr>
              <p:nvPr/>
            </p:nvSpPr>
            <p:spPr bwMode="auto">
              <a:xfrm>
                <a:off x="0" y="92"/>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11629" name="Text Box 13"/>
            <p:cNvSpPr txBox="1">
              <a:spLocks noChangeArrowheads="1"/>
            </p:cNvSpPr>
            <p:nvPr/>
          </p:nvSpPr>
          <p:spPr bwMode="auto">
            <a:xfrm>
              <a:off x="1446" y="470"/>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a:ea typeface="宋体" panose="02010600030101010101" pitchFamily="2" charset="-122"/>
                </a:rPr>
                <a:t>C</a:t>
              </a:r>
            </a:p>
          </p:txBody>
        </p:sp>
        <p:sp>
          <p:nvSpPr>
            <p:cNvPr id="111630" name="Text Box 14"/>
            <p:cNvSpPr txBox="1">
              <a:spLocks noChangeArrowheads="1"/>
            </p:cNvSpPr>
            <p:nvPr/>
          </p:nvSpPr>
          <p:spPr bwMode="auto">
            <a:xfrm>
              <a:off x="771" y="680"/>
              <a:ext cx="23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a:ea typeface="宋体" panose="02010600030101010101" pitchFamily="2" charset="-122"/>
                </a:rPr>
                <a:t>L</a:t>
              </a:r>
            </a:p>
          </p:txBody>
        </p:sp>
        <p:grpSp>
          <p:nvGrpSpPr>
            <p:cNvPr id="111631" name="Group 15"/>
            <p:cNvGrpSpPr>
              <a:grpSpLocks/>
            </p:cNvGrpSpPr>
            <p:nvPr/>
          </p:nvGrpSpPr>
          <p:grpSpPr bwMode="auto">
            <a:xfrm rot="5400000">
              <a:off x="531" y="810"/>
              <a:ext cx="379" cy="57"/>
              <a:chOff x="0" y="0"/>
              <a:chExt cx="379" cy="45"/>
            </a:xfrm>
          </p:grpSpPr>
          <p:sp>
            <p:nvSpPr>
              <p:cNvPr id="111632" name="Arc 16"/>
              <p:cNvSpPr>
                <a:spLocks/>
              </p:cNvSpPr>
              <p:nvPr/>
            </p:nvSpPr>
            <p:spPr bwMode="auto">
              <a:xfrm rot="5400000" flipH="1" flipV="1">
                <a:off x="23"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33" name="Arc 17"/>
              <p:cNvSpPr>
                <a:spLocks/>
              </p:cNvSpPr>
              <p:nvPr/>
            </p:nvSpPr>
            <p:spPr bwMode="auto">
              <a:xfrm rot="5400000" flipH="1" flipV="1">
                <a:off x="118"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34" name="Arc 18"/>
              <p:cNvSpPr>
                <a:spLocks/>
              </p:cNvSpPr>
              <p:nvPr/>
            </p:nvSpPr>
            <p:spPr bwMode="auto">
              <a:xfrm rot="5400000" flipH="1" flipV="1">
                <a:off x="214"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35" name="Arc 19"/>
              <p:cNvSpPr>
                <a:spLocks/>
              </p:cNvSpPr>
              <p:nvPr/>
            </p:nvSpPr>
            <p:spPr bwMode="auto">
              <a:xfrm rot="5400000" flipH="1" flipV="1">
                <a:off x="310"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11636" name="Text Box 20"/>
            <p:cNvSpPr txBox="1">
              <a:spLocks noChangeArrowheads="1"/>
            </p:cNvSpPr>
            <p:nvPr/>
          </p:nvSpPr>
          <p:spPr bwMode="auto">
            <a:xfrm>
              <a:off x="772" y="200"/>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a:ea typeface="宋体" panose="02010600030101010101" pitchFamily="2" charset="-122"/>
                </a:rPr>
                <a:t>R</a:t>
              </a:r>
            </a:p>
          </p:txBody>
        </p:sp>
        <p:sp>
          <p:nvSpPr>
            <p:cNvPr id="111637" name="Oval 21"/>
            <p:cNvSpPr>
              <a:spLocks noChangeArrowheads="1"/>
            </p:cNvSpPr>
            <p:nvPr/>
          </p:nvSpPr>
          <p:spPr bwMode="auto">
            <a:xfrm>
              <a:off x="12" y="1147"/>
              <a:ext cx="68" cy="68"/>
            </a:xfrm>
            <a:prstGeom prst="ellipse">
              <a:avLst/>
            </a:prstGeom>
            <a:noFill/>
            <a:ln w="1905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11638" name="Oval 22"/>
            <p:cNvSpPr>
              <a:spLocks noChangeArrowheads="1"/>
            </p:cNvSpPr>
            <p:nvPr/>
          </p:nvSpPr>
          <p:spPr bwMode="auto">
            <a:xfrm>
              <a:off x="0" y="0"/>
              <a:ext cx="68" cy="68"/>
            </a:xfrm>
            <a:prstGeom prst="ellipse">
              <a:avLst/>
            </a:prstGeom>
            <a:noFill/>
            <a:ln w="1905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sp>
        <p:nvSpPr>
          <p:cNvPr id="111639" name="Text Box 23"/>
          <p:cNvSpPr txBox="1">
            <a:spLocks noChangeArrowheads="1"/>
          </p:cNvSpPr>
          <p:nvPr/>
        </p:nvSpPr>
        <p:spPr bwMode="auto">
          <a:xfrm>
            <a:off x="739775" y="301625"/>
            <a:ext cx="2224088" cy="579438"/>
          </a:xfrm>
          <a:prstGeom prst="rect">
            <a:avLst/>
          </a:prstGeom>
          <a:solidFill>
            <a:schemeClr val="tx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zh-CN" altLang="en-US" sz="3200">
                <a:solidFill>
                  <a:schemeClr val="bg1"/>
                </a:solidFill>
              </a:rPr>
              <a:t>等效电路：</a:t>
            </a:r>
          </a:p>
        </p:txBody>
      </p:sp>
      <p:sp>
        <p:nvSpPr>
          <p:cNvPr id="111640" name="AutoShape 24"/>
          <p:cNvSpPr>
            <a:spLocks noChangeArrowheads="1"/>
          </p:cNvSpPr>
          <p:nvPr/>
        </p:nvSpPr>
        <p:spPr bwMode="auto">
          <a:xfrm>
            <a:off x="3863975" y="1655763"/>
            <a:ext cx="555625" cy="447675"/>
          </a:xfrm>
          <a:prstGeom prst="rightArrow">
            <a:avLst>
              <a:gd name="adj1" fmla="val 50000"/>
              <a:gd name="adj2" fmla="val 31028"/>
            </a:avLst>
          </a:prstGeom>
          <a:solidFill>
            <a:srgbClr val="00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11641" name="Text Box 25"/>
          <p:cNvSpPr txBox="1">
            <a:spLocks noChangeArrowheads="1"/>
          </p:cNvSpPr>
          <p:nvPr/>
        </p:nvSpPr>
        <p:spPr bwMode="auto">
          <a:xfrm>
            <a:off x="6259513" y="3321050"/>
            <a:ext cx="22352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zh-CN" altLang="en-US"/>
              <a:t>其中：</a:t>
            </a:r>
            <a:r>
              <a:rPr lang="en-US" altLang="zh-CN" i="1">
                <a:ea typeface="宋体" panose="02010600030101010101" pitchFamily="2" charset="-122"/>
              </a:rPr>
              <a:t>C</a:t>
            </a:r>
            <a:r>
              <a:rPr lang="zh-CN" altLang="en-US"/>
              <a:t>不变</a:t>
            </a:r>
            <a:r>
              <a:rPr lang="zh-CN" altLang="en-US">
                <a:ea typeface="宋体" panose="02010600030101010101" pitchFamily="2" charset="-122"/>
              </a:rPr>
              <a:t>。</a:t>
            </a:r>
          </a:p>
        </p:txBody>
      </p:sp>
      <p:graphicFrame>
        <p:nvGraphicFramePr>
          <p:cNvPr id="111642" name="Object 26"/>
          <p:cNvGraphicFramePr>
            <a:graphicFrameLocks noChangeAspect="1"/>
          </p:cNvGraphicFramePr>
          <p:nvPr/>
        </p:nvGraphicFramePr>
        <p:xfrm>
          <a:off x="781050" y="3187700"/>
          <a:ext cx="5091113" cy="804863"/>
        </p:xfrm>
        <a:graphic>
          <a:graphicData uri="http://schemas.openxmlformats.org/presentationml/2006/ole">
            <mc:AlternateContent xmlns:mc="http://schemas.openxmlformats.org/markup-compatibility/2006">
              <mc:Choice xmlns:v="urn:schemas-microsoft-com:vml" Requires="v">
                <p:oleObj spid="_x0000_s111669" r:id="rId3" imgW="2475743" imgH="393846" progId="Equation.3">
                  <p:embed/>
                </p:oleObj>
              </mc:Choice>
              <mc:Fallback>
                <p:oleObj r:id="rId3" imgW="2475743" imgH="393846" progId="Equation.3">
                  <p:embed/>
                  <p:pic>
                    <p:nvPicPr>
                      <p:cNvPr id="0" name="Object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050" y="3187700"/>
                        <a:ext cx="5091113" cy="8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1643" name="Object 27"/>
          <p:cNvGraphicFramePr>
            <a:graphicFrameLocks noChangeAspect="1"/>
          </p:cNvGraphicFramePr>
          <p:nvPr/>
        </p:nvGraphicFramePr>
        <p:xfrm>
          <a:off x="723900" y="4221163"/>
          <a:ext cx="2252663" cy="857250"/>
        </p:xfrm>
        <a:graphic>
          <a:graphicData uri="http://schemas.openxmlformats.org/presentationml/2006/ole">
            <mc:AlternateContent xmlns:mc="http://schemas.openxmlformats.org/markup-compatibility/2006">
              <mc:Choice xmlns:v="urn:schemas-microsoft-com:vml" Requires="v">
                <p:oleObj spid="_x0000_s111670" r:id="rId5" imgW="1130127" imgH="431930" progId="Equation.3">
                  <p:embed/>
                </p:oleObj>
              </mc:Choice>
              <mc:Fallback>
                <p:oleObj r:id="rId5" imgW="1130127" imgH="431930" progId="Equation.3">
                  <p:embed/>
                  <p:pic>
                    <p:nvPicPr>
                      <p:cNvPr id="0" name="Object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900" y="4221163"/>
                        <a:ext cx="225266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1644" name="Object 28"/>
          <p:cNvGraphicFramePr>
            <a:graphicFrameLocks noChangeAspect="1"/>
          </p:cNvGraphicFramePr>
          <p:nvPr/>
        </p:nvGraphicFramePr>
        <p:xfrm>
          <a:off x="3648075" y="4202113"/>
          <a:ext cx="5024438" cy="933450"/>
        </p:xfrm>
        <a:graphic>
          <a:graphicData uri="http://schemas.openxmlformats.org/presentationml/2006/ole">
            <mc:AlternateContent xmlns:mc="http://schemas.openxmlformats.org/markup-compatibility/2006">
              <mc:Choice xmlns:v="urn:schemas-microsoft-com:vml" Requires="v">
                <p:oleObj spid="_x0000_s111671" r:id="rId7" imgW="2464117" imgH="457517" progId="Equation.3">
                  <p:embed/>
                </p:oleObj>
              </mc:Choice>
              <mc:Fallback>
                <p:oleObj r:id="rId7" imgW="2464117" imgH="457517" progId="Equation.3">
                  <p:embed/>
                  <p:pic>
                    <p:nvPicPr>
                      <p:cNvPr id="0" name="Object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48075" y="4202113"/>
                        <a:ext cx="5024438" cy="933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11645" name="Group 29"/>
          <p:cNvGrpSpPr>
            <a:grpSpLocks/>
          </p:cNvGrpSpPr>
          <p:nvPr/>
        </p:nvGrpSpPr>
        <p:grpSpPr bwMode="auto">
          <a:xfrm>
            <a:off x="5065713" y="1114425"/>
            <a:ext cx="2665412" cy="1539875"/>
            <a:chOff x="0" y="0"/>
            <a:chExt cx="1679" cy="970"/>
          </a:xfrm>
        </p:grpSpPr>
        <p:grpSp>
          <p:nvGrpSpPr>
            <p:cNvPr id="111646" name="Group 30"/>
            <p:cNvGrpSpPr>
              <a:grpSpLocks/>
            </p:cNvGrpSpPr>
            <p:nvPr/>
          </p:nvGrpSpPr>
          <p:grpSpPr bwMode="auto">
            <a:xfrm>
              <a:off x="1201" y="425"/>
              <a:ext cx="258" cy="93"/>
              <a:chOff x="0" y="0"/>
              <a:chExt cx="174" cy="93"/>
            </a:xfrm>
          </p:grpSpPr>
          <p:sp>
            <p:nvSpPr>
              <p:cNvPr id="111647" name="Line 31"/>
              <p:cNvSpPr>
                <a:spLocks noChangeShapeType="1"/>
              </p:cNvSpPr>
              <p:nvPr/>
            </p:nvSpPr>
            <p:spPr bwMode="auto">
              <a:xfrm>
                <a:off x="0" y="0"/>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1648" name="Line 32"/>
              <p:cNvSpPr>
                <a:spLocks noChangeShapeType="1"/>
              </p:cNvSpPr>
              <p:nvPr/>
            </p:nvSpPr>
            <p:spPr bwMode="auto">
              <a:xfrm>
                <a:off x="0" y="92"/>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11649" name="Line 33"/>
            <p:cNvSpPr>
              <a:spLocks noChangeShapeType="1"/>
            </p:cNvSpPr>
            <p:nvPr/>
          </p:nvSpPr>
          <p:spPr bwMode="auto">
            <a:xfrm flipV="1">
              <a:off x="793" y="35"/>
              <a:ext cx="0" cy="25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50" name="Line 34"/>
            <p:cNvSpPr>
              <a:spLocks noChangeShapeType="1"/>
            </p:cNvSpPr>
            <p:nvPr/>
          </p:nvSpPr>
          <p:spPr bwMode="auto">
            <a:xfrm>
              <a:off x="793" y="666"/>
              <a:ext cx="0" cy="28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51" name="Line 35"/>
            <p:cNvSpPr>
              <a:spLocks noChangeShapeType="1"/>
            </p:cNvSpPr>
            <p:nvPr/>
          </p:nvSpPr>
          <p:spPr bwMode="auto">
            <a:xfrm flipH="1">
              <a:off x="63" y="947"/>
              <a:ext cx="127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52" name="Line 36"/>
            <p:cNvSpPr>
              <a:spLocks noChangeShapeType="1"/>
            </p:cNvSpPr>
            <p:nvPr/>
          </p:nvSpPr>
          <p:spPr bwMode="auto">
            <a:xfrm flipH="1">
              <a:off x="47" y="35"/>
              <a:ext cx="128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53" name="Line 37"/>
            <p:cNvSpPr>
              <a:spLocks noChangeShapeType="1"/>
            </p:cNvSpPr>
            <p:nvPr/>
          </p:nvSpPr>
          <p:spPr bwMode="auto">
            <a:xfrm>
              <a:off x="1333" y="517"/>
              <a:ext cx="0" cy="4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54" name="Line 38"/>
            <p:cNvSpPr>
              <a:spLocks noChangeShapeType="1"/>
            </p:cNvSpPr>
            <p:nvPr/>
          </p:nvSpPr>
          <p:spPr bwMode="auto">
            <a:xfrm flipV="1">
              <a:off x="1333" y="35"/>
              <a:ext cx="0" cy="39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55" name="Line 39"/>
            <p:cNvSpPr>
              <a:spLocks noChangeShapeType="1"/>
            </p:cNvSpPr>
            <p:nvPr/>
          </p:nvSpPr>
          <p:spPr bwMode="auto">
            <a:xfrm>
              <a:off x="409" y="35"/>
              <a:ext cx="0" cy="9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56" name="Text Box 40"/>
            <p:cNvSpPr txBox="1">
              <a:spLocks noChangeArrowheads="1"/>
            </p:cNvSpPr>
            <p:nvPr/>
          </p:nvSpPr>
          <p:spPr bwMode="auto">
            <a:xfrm>
              <a:off x="447" y="349"/>
              <a:ext cx="30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a:ea typeface="宋体" panose="02010600030101010101" pitchFamily="2" charset="-122"/>
                </a:rPr>
                <a:t>G</a:t>
              </a:r>
              <a:r>
                <a:rPr lang="en-US" altLang="zh-CN" sz="1400">
                  <a:ea typeface="宋体" panose="02010600030101010101" pitchFamily="2" charset="-122"/>
                </a:rPr>
                <a:t>e</a:t>
              </a:r>
              <a:endParaRPr lang="en-US" altLang="zh-CN" i="1">
                <a:ea typeface="宋体" panose="02010600030101010101" pitchFamily="2" charset="-122"/>
              </a:endParaRPr>
            </a:p>
          </p:txBody>
        </p:sp>
        <p:sp>
          <p:nvSpPr>
            <p:cNvPr id="111657" name="Text Box 41"/>
            <p:cNvSpPr txBox="1">
              <a:spLocks noChangeArrowheads="1"/>
            </p:cNvSpPr>
            <p:nvPr/>
          </p:nvSpPr>
          <p:spPr bwMode="auto">
            <a:xfrm>
              <a:off x="1435" y="329"/>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a:ea typeface="宋体" panose="02010600030101010101" pitchFamily="2" charset="-122"/>
                </a:rPr>
                <a:t>C</a:t>
              </a:r>
            </a:p>
          </p:txBody>
        </p:sp>
        <p:sp>
          <p:nvSpPr>
            <p:cNvPr id="111658" name="Text Box 42"/>
            <p:cNvSpPr txBox="1">
              <a:spLocks noChangeArrowheads="1"/>
            </p:cNvSpPr>
            <p:nvPr/>
          </p:nvSpPr>
          <p:spPr bwMode="auto">
            <a:xfrm>
              <a:off x="877" y="293"/>
              <a:ext cx="2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a:ea typeface="宋体" panose="02010600030101010101" pitchFamily="2" charset="-122"/>
                </a:rPr>
                <a:t>L</a:t>
              </a:r>
              <a:r>
                <a:rPr lang="en-US" altLang="zh-CN" sz="1400">
                  <a:ea typeface="宋体" panose="02010600030101010101" pitchFamily="2" charset="-122"/>
                </a:rPr>
                <a:t>e</a:t>
              </a:r>
              <a:endParaRPr lang="en-US" altLang="zh-CN" i="1">
                <a:ea typeface="宋体" panose="02010600030101010101" pitchFamily="2" charset="-122"/>
              </a:endParaRPr>
            </a:p>
          </p:txBody>
        </p:sp>
        <p:grpSp>
          <p:nvGrpSpPr>
            <p:cNvPr id="111659" name="Group 43"/>
            <p:cNvGrpSpPr>
              <a:grpSpLocks/>
            </p:cNvGrpSpPr>
            <p:nvPr/>
          </p:nvGrpSpPr>
          <p:grpSpPr bwMode="auto">
            <a:xfrm rot="5400000">
              <a:off x="631" y="447"/>
              <a:ext cx="379" cy="57"/>
              <a:chOff x="0" y="0"/>
              <a:chExt cx="379" cy="45"/>
            </a:xfrm>
          </p:grpSpPr>
          <p:sp>
            <p:nvSpPr>
              <p:cNvPr id="111660" name="Arc 44"/>
              <p:cNvSpPr>
                <a:spLocks/>
              </p:cNvSpPr>
              <p:nvPr/>
            </p:nvSpPr>
            <p:spPr bwMode="auto">
              <a:xfrm rot="5400000" flipH="1" flipV="1">
                <a:off x="23"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61" name="Arc 45"/>
              <p:cNvSpPr>
                <a:spLocks/>
              </p:cNvSpPr>
              <p:nvPr/>
            </p:nvSpPr>
            <p:spPr bwMode="auto">
              <a:xfrm rot="5400000" flipH="1" flipV="1">
                <a:off x="118"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62" name="Arc 46"/>
              <p:cNvSpPr>
                <a:spLocks/>
              </p:cNvSpPr>
              <p:nvPr/>
            </p:nvSpPr>
            <p:spPr bwMode="auto">
              <a:xfrm rot="5400000" flipH="1" flipV="1">
                <a:off x="214"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1663" name="Arc 47"/>
              <p:cNvSpPr>
                <a:spLocks/>
              </p:cNvSpPr>
              <p:nvPr/>
            </p:nvSpPr>
            <p:spPr bwMode="auto">
              <a:xfrm rot="5400000" flipH="1" flipV="1">
                <a:off x="310" y="-23"/>
                <a:ext cx="45" cy="91"/>
              </a:xfrm>
              <a:custGeom>
                <a:avLst/>
                <a:gdLst>
                  <a:gd name="G0" fmla="+- 1123 0 0"/>
                  <a:gd name="G1" fmla="+- 21600 0 0"/>
                  <a:gd name="G2" fmla="+- 21600 0 0"/>
                  <a:gd name="T0" fmla="*/ 1123 w 22723"/>
                  <a:gd name="T1" fmla="*/ 0 h 43200"/>
                  <a:gd name="T2" fmla="*/ 0 w 22723"/>
                  <a:gd name="T3" fmla="*/ 43171 h 43200"/>
                  <a:gd name="T4" fmla="*/ 1123 w 22723"/>
                  <a:gd name="T5" fmla="*/ 21600 h 43200"/>
                </a:gdLst>
                <a:ahLst/>
                <a:cxnLst>
                  <a:cxn ang="0">
                    <a:pos x="T0" y="T1"/>
                  </a:cxn>
                  <a:cxn ang="0">
                    <a:pos x="T2" y="T3"/>
                  </a:cxn>
                  <a:cxn ang="0">
                    <a:pos x="T4" y="T5"/>
                  </a:cxn>
                </a:cxnLst>
                <a:rect l="0" t="0" r="r" b="b"/>
                <a:pathLst>
                  <a:path w="22723" h="43200" fill="none" extrusionOk="0">
                    <a:moveTo>
                      <a:pt x="1123"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3" y="0"/>
                    </a:moveTo>
                    <a:cubicBezTo>
                      <a:pt x="13052" y="0"/>
                      <a:pt x="22723" y="9670"/>
                      <a:pt x="22723" y="21600"/>
                    </a:cubicBezTo>
                    <a:cubicBezTo>
                      <a:pt x="22723" y="33529"/>
                      <a:pt x="13052" y="43200"/>
                      <a:pt x="1123" y="43200"/>
                    </a:cubicBezTo>
                    <a:cubicBezTo>
                      <a:pt x="748" y="43200"/>
                      <a:pt x="374" y="43190"/>
                      <a:pt x="0" y="43170"/>
                    </a:cubicBezTo>
                    <a:lnTo>
                      <a:pt x="1123"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11664" name="Rectangle 48"/>
            <p:cNvSpPr>
              <a:spLocks noChangeArrowheads="1"/>
            </p:cNvSpPr>
            <p:nvPr/>
          </p:nvSpPr>
          <p:spPr bwMode="auto">
            <a:xfrm>
              <a:off x="358" y="365"/>
              <a:ext cx="101" cy="292"/>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111665" name="Oval 49"/>
            <p:cNvSpPr>
              <a:spLocks noChangeArrowheads="1"/>
            </p:cNvSpPr>
            <p:nvPr/>
          </p:nvSpPr>
          <p:spPr bwMode="auto">
            <a:xfrm>
              <a:off x="0" y="0"/>
              <a:ext cx="47" cy="47"/>
            </a:xfrm>
            <a:prstGeom prst="ellipse">
              <a:avLst/>
            </a:prstGeom>
            <a:noFill/>
            <a:ln w="1905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11666" name="Oval 50"/>
            <p:cNvSpPr>
              <a:spLocks noChangeArrowheads="1"/>
            </p:cNvSpPr>
            <p:nvPr/>
          </p:nvSpPr>
          <p:spPr bwMode="auto">
            <a:xfrm>
              <a:off x="24" y="923"/>
              <a:ext cx="47" cy="47"/>
            </a:xfrm>
            <a:prstGeom prst="ellipse">
              <a:avLst/>
            </a:prstGeom>
            <a:noFill/>
            <a:ln w="1905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graphicFrame>
        <p:nvGraphicFramePr>
          <p:cNvPr id="111667" name="Object 51"/>
          <p:cNvGraphicFramePr>
            <a:graphicFrameLocks noChangeAspect="1"/>
          </p:cNvGraphicFramePr>
          <p:nvPr/>
        </p:nvGraphicFramePr>
        <p:xfrm>
          <a:off x="457200" y="5334000"/>
          <a:ext cx="3505200" cy="1149350"/>
        </p:xfrm>
        <a:graphic>
          <a:graphicData uri="http://schemas.openxmlformats.org/presentationml/2006/ole">
            <mc:AlternateContent xmlns:mc="http://schemas.openxmlformats.org/markup-compatibility/2006">
              <mc:Choice xmlns:v="urn:schemas-microsoft-com:vml" Requires="v">
                <p:oleObj spid="_x0000_s111672" r:id="rId9" imgW="1193599" imgH="393846" progId="Equation.3">
                  <p:embed/>
                </p:oleObj>
              </mc:Choice>
              <mc:Fallback>
                <p:oleObj r:id="rId9" imgW="1193599" imgH="393846" progId="Equation.3">
                  <p:embed/>
                  <p:pic>
                    <p:nvPicPr>
                      <p:cNvPr id="0" name="Object 5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 y="5334000"/>
                        <a:ext cx="3505200" cy="1149350"/>
                      </a:xfrm>
                      <a:prstGeom prst="rect">
                        <a:avLst/>
                      </a:prstGeom>
                      <a:noFill/>
                      <a:ln>
                        <a:noFill/>
                      </a:ln>
                      <a:effectLst/>
                      <a:extLst>
                        <a:ext uri="{909E8E84-426E-40DD-AFC4-6F175D3DCCD1}">
                          <a14:hiddenFill xmlns:a14="http://schemas.microsoft.com/office/drawing/2010/main">
                            <a:solidFill>
                              <a:srgbClr val="00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7961" dir="2700000" algn="ctr" rotWithShape="0">
                                <a:srgbClr val="00FFCC">
                                  <a:gamma/>
                                  <a:shade val="60000"/>
                                  <a:invGamma/>
                                </a:srgbClr>
                              </a:outerShdw>
                            </a:effectLst>
                          </a14:hiddenEffects>
                        </a:ext>
                      </a:extLst>
                    </p:spPr>
                  </p:pic>
                </p:oleObj>
              </mc:Fallback>
            </mc:AlternateContent>
          </a:graphicData>
        </a:graphic>
      </p:graphicFrame>
      <p:graphicFrame>
        <p:nvGraphicFramePr>
          <p:cNvPr id="111668" name="Object 52"/>
          <p:cNvGraphicFramePr>
            <a:graphicFrameLocks noChangeAspect="1"/>
          </p:cNvGraphicFramePr>
          <p:nvPr/>
        </p:nvGraphicFramePr>
        <p:xfrm>
          <a:off x="4648200" y="5334000"/>
          <a:ext cx="2514600" cy="1214438"/>
        </p:xfrm>
        <a:graphic>
          <a:graphicData uri="http://schemas.openxmlformats.org/presentationml/2006/ole">
            <mc:AlternateContent xmlns:mc="http://schemas.openxmlformats.org/markup-compatibility/2006">
              <mc:Choice xmlns:v="urn:schemas-microsoft-com:vml" Requires="v">
                <p:oleObj spid="_x0000_s111673" r:id="rId11" imgW="863542" imgH="419235" progId="Equation.3">
                  <p:embed/>
                </p:oleObj>
              </mc:Choice>
              <mc:Fallback>
                <p:oleObj r:id="rId11" imgW="863542" imgH="419235" progId="Equation.3">
                  <p:embed/>
                  <p:pic>
                    <p:nvPicPr>
                      <p:cNvPr id="0" name="Object 5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48200" y="5334000"/>
                        <a:ext cx="2514600" cy="1214438"/>
                      </a:xfrm>
                      <a:prstGeom prst="rect">
                        <a:avLst/>
                      </a:prstGeom>
                      <a:noFill/>
                      <a:ln>
                        <a:noFill/>
                      </a:ln>
                      <a:effectLst/>
                      <a:extLst>
                        <a:ext uri="{909E8E84-426E-40DD-AFC4-6F175D3DCCD1}">
                          <a14:hiddenFill xmlns:a14="http://schemas.microsoft.com/office/drawing/2010/main">
                            <a:solidFill>
                              <a:srgbClr val="00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7961" dir="2700000" algn="ctr" rotWithShape="0">
                                <a:srgbClr val="00FFCC">
                                  <a:gamma/>
                                  <a:shade val="60000"/>
                                  <a:invGamma/>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16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111618"/>
                                        </p:tgtEl>
                                        <p:attrNameLst>
                                          <p:attrName>style.visibility</p:attrName>
                                        </p:attrNameLst>
                                      </p:cBhvr>
                                      <p:to>
                                        <p:strVal val="visible"/>
                                      </p:to>
                                    </p:set>
                                    <p:animEffect transition="in" filter="blinds(horizontal)">
                                      <p:cBhvr>
                                        <p:cTn id="11" dur="500"/>
                                        <p:tgtEl>
                                          <p:spTgt spid="11161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11164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111645"/>
                                        </p:tgtEl>
                                        <p:attrNameLst>
                                          <p:attrName>style.visibility</p:attrName>
                                        </p:attrNameLst>
                                      </p:cBhvr>
                                      <p:to>
                                        <p:strVal val="visible"/>
                                      </p:to>
                                    </p:set>
                                    <p:animEffect transition="in" filter="blinds(horizontal)">
                                      <p:cBhvr>
                                        <p:cTn id="20" dur="500"/>
                                        <p:tgtEl>
                                          <p:spTgt spid="11164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nodeType="clickEffect">
                                  <p:stCondLst>
                                    <p:cond delay="0"/>
                                  </p:stCondLst>
                                  <p:childTnLst>
                                    <p:set>
                                      <p:cBhvr>
                                        <p:cTn id="24" dur="1" fill="hold">
                                          <p:stCondLst>
                                            <p:cond delay="0"/>
                                          </p:stCondLst>
                                        </p:cTn>
                                        <p:tgtEl>
                                          <p:spTgt spid="111642"/>
                                        </p:tgtEl>
                                        <p:attrNameLst>
                                          <p:attrName>style.visibility</p:attrName>
                                        </p:attrNameLst>
                                      </p:cBhvr>
                                      <p:to>
                                        <p:strVal val="visible"/>
                                      </p:to>
                                    </p:set>
                                    <p:animEffect transition="in" filter="wipe(up)">
                                      <p:cBhvr>
                                        <p:cTn id="25" dur="500"/>
                                        <p:tgtEl>
                                          <p:spTgt spid="11164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6" presetClass="entr" presetSubtype="42" fill="hold" grpId="0" nodeType="clickEffect">
                                  <p:stCondLst>
                                    <p:cond delay="0"/>
                                  </p:stCondLst>
                                  <p:childTnLst>
                                    <p:set>
                                      <p:cBhvr>
                                        <p:cTn id="29" dur="1" fill="hold">
                                          <p:stCondLst>
                                            <p:cond delay="0"/>
                                          </p:stCondLst>
                                        </p:cTn>
                                        <p:tgtEl>
                                          <p:spTgt spid="111641"/>
                                        </p:tgtEl>
                                        <p:attrNameLst>
                                          <p:attrName>style.visibility</p:attrName>
                                        </p:attrNameLst>
                                      </p:cBhvr>
                                      <p:to>
                                        <p:strVal val="visible"/>
                                      </p:to>
                                    </p:set>
                                    <p:animEffect transition="in" filter="barn(outHorizontal)">
                                      <p:cBhvr>
                                        <p:cTn id="30" dur="500"/>
                                        <p:tgtEl>
                                          <p:spTgt spid="11164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nodeType="clickEffect">
                                  <p:stCondLst>
                                    <p:cond delay="0"/>
                                  </p:stCondLst>
                                  <p:childTnLst>
                                    <p:set>
                                      <p:cBhvr>
                                        <p:cTn id="34" dur="1" fill="hold">
                                          <p:stCondLst>
                                            <p:cond delay="0"/>
                                          </p:stCondLst>
                                        </p:cTn>
                                        <p:tgtEl>
                                          <p:spTgt spid="111643"/>
                                        </p:tgtEl>
                                        <p:attrNameLst>
                                          <p:attrName>style.visibility</p:attrName>
                                        </p:attrNameLst>
                                      </p:cBhvr>
                                      <p:to>
                                        <p:strVal val="visible"/>
                                      </p:to>
                                    </p:set>
                                    <p:animEffect transition="in" filter="wipe(up)">
                                      <p:cBhvr>
                                        <p:cTn id="35" dur="500"/>
                                        <p:tgtEl>
                                          <p:spTgt spid="11164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1" fill="hold" nodeType="clickEffect">
                                  <p:stCondLst>
                                    <p:cond delay="0"/>
                                  </p:stCondLst>
                                  <p:childTnLst>
                                    <p:set>
                                      <p:cBhvr>
                                        <p:cTn id="39" dur="1" fill="hold">
                                          <p:stCondLst>
                                            <p:cond delay="0"/>
                                          </p:stCondLst>
                                        </p:cTn>
                                        <p:tgtEl>
                                          <p:spTgt spid="111644"/>
                                        </p:tgtEl>
                                        <p:attrNameLst>
                                          <p:attrName>style.visibility</p:attrName>
                                        </p:attrNameLst>
                                      </p:cBhvr>
                                      <p:to>
                                        <p:strVal val="visible"/>
                                      </p:to>
                                    </p:set>
                                    <p:animEffect transition="in" filter="wipe(up)">
                                      <p:cBhvr>
                                        <p:cTn id="40" dur="500"/>
                                        <p:tgtEl>
                                          <p:spTgt spid="111644"/>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1" fill="hold" nodeType="clickEffect">
                                  <p:stCondLst>
                                    <p:cond delay="0"/>
                                  </p:stCondLst>
                                  <p:childTnLst>
                                    <p:set>
                                      <p:cBhvr>
                                        <p:cTn id="44" dur="1" fill="hold">
                                          <p:stCondLst>
                                            <p:cond delay="0"/>
                                          </p:stCondLst>
                                        </p:cTn>
                                        <p:tgtEl>
                                          <p:spTgt spid="111667"/>
                                        </p:tgtEl>
                                        <p:attrNameLst>
                                          <p:attrName>style.visibility</p:attrName>
                                        </p:attrNameLst>
                                      </p:cBhvr>
                                      <p:to>
                                        <p:strVal val="visible"/>
                                      </p:to>
                                    </p:set>
                                    <p:animEffect transition="in" filter="wipe(up)">
                                      <p:cBhvr>
                                        <p:cTn id="45" dur="500"/>
                                        <p:tgtEl>
                                          <p:spTgt spid="111667"/>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1" fill="hold" nodeType="clickEffect">
                                  <p:stCondLst>
                                    <p:cond delay="0"/>
                                  </p:stCondLst>
                                  <p:childTnLst>
                                    <p:set>
                                      <p:cBhvr>
                                        <p:cTn id="49" dur="1" fill="hold">
                                          <p:stCondLst>
                                            <p:cond delay="0"/>
                                          </p:stCondLst>
                                        </p:cTn>
                                        <p:tgtEl>
                                          <p:spTgt spid="111668"/>
                                        </p:tgtEl>
                                        <p:attrNameLst>
                                          <p:attrName>style.visibility</p:attrName>
                                        </p:attrNameLst>
                                      </p:cBhvr>
                                      <p:to>
                                        <p:strVal val="visible"/>
                                      </p:to>
                                    </p:set>
                                    <p:animEffect transition="in" filter="wipe(up)">
                                      <p:cBhvr>
                                        <p:cTn id="50" dur="500"/>
                                        <p:tgtEl>
                                          <p:spTgt spid="111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39" grpId="0" animBg="1" autoUpdateAnimBg="0"/>
      <p:bldP spid="111640" grpId="0" animBg="1"/>
      <p:bldP spid="111641"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285750" y="3009900"/>
            <a:ext cx="8839200" cy="1157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zh-CN" altLang="en-US" sz="2800">
                <a:solidFill>
                  <a:srgbClr val="0000FF"/>
                </a:solidFill>
                <a:ea typeface="宋体" panose="02010600030101010101" pitchFamily="2" charset="-122"/>
              </a:rPr>
              <a:t>   </a:t>
            </a:r>
            <a:r>
              <a:rPr lang="zh-CN" altLang="en-US" sz="2800">
                <a:solidFill>
                  <a:srgbClr val="0000FF"/>
                </a:solidFill>
                <a:latin typeface="宋体" panose="02010600030101010101" pitchFamily="2" charset="-122"/>
                <a:ea typeface="宋体" panose="02010600030101010101" pitchFamily="2" charset="-122"/>
              </a:rPr>
              <a:t>描述变化周期的几种方法：</a:t>
            </a:r>
          </a:p>
          <a:p>
            <a:pPr>
              <a:spcBef>
                <a:spcPct val="50000"/>
              </a:spcBef>
            </a:pPr>
            <a:r>
              <a:rPr lang="zh-CN" altLang="en-US" sz="2800">
                <a:ea typeface="宋体" panose="02010600030101010101" pitchFamily="2" charset="-122"/>
              </a:rPr>
              <a:t> </a:t>
            </a:r>
            <a:r>
              <a:rPr lang="en-US" altLang="zh-CN" sz="2800">
                <a:ea typeface="宋体" panose="02010600030101010101" pitchFamily="2" charset="-122"/>
              </a:rPr>
              <a:t>1. </a:t>
            </a:r>
            <a:r>
              <a:rPr lang="zh-CN" altLang="en-US" sz="2800">
                <a:latin typeface="宋体" panose="02010600030101010101" pitchFamily="2" charset="-122"/>
                <a:ea typeface="宋体" panose="02010600030101010101" pitchFamily="2" charset="-122"/>
              </a:rPr>
              <a:t>周期</a:t>
            </a:r>
            <a:r>
              <a:rPr lang="zh-CN" altLang="en-US" sz="2800">
                <a:ea typeface="宋体" panose="02010600030101010101" pitchFamily="2" charset="-122"/>
              </a:rPr>
              <a:t> </a:t>
            </a:r>
            <a:r>
              <a:rPr lang="en-US" altLang="zh-CN" sz="2800" i="1">
                <a:solidFill>
                  <a:srgbClr val="0000FF"/>
                </a:solidFill>
                <a:ea typeface="宋体" panose="02010600030101010101" pitchFamily="2" charset="-122"/>
              </a:rPr>
              <a:t>T</a:t>
            </a:r>
            <a:r>
              <a:rPr lang="zh-CN" altLang="en-US" sz="2800">
                <a:latin typeface="宋体" panose="02010600030101010101" pitchFamily="2" charset="-122"/>
                <a:ea typeface="宋体" panose="02010600030101010101" pitchFamily="2" charset="-122"/>
              </a:rPr>
              <a:t>： 变化一周所需的时间</a:t>
            </a:r>
            <a:r>
              <a:rPr lang="zh-CN" altLang="en-US" sz="2800">
                <a:ea typeface="宋体" panose="02010600030101010101" pitchFamily="2" charset="-122"/>
              </a:rPr>
              <a:t>      </a:t>
            </a:r>
            <a:r>
              <a:rPr lang="zh-CN" altLang="en-US" sz="2800">
                <a:latin typeface="宋体" panose="02010600030101010101" pitchFamily="2" charset="-122"/>
                <a:ea typeface="宋体" panose="02010600030101010101" pitchFamily="2" charset="-122"/>
              </a:rPr>
              <a:t>单位：秒，毫秒</a:t>
            </a:r>
            <a:r>
              <a:rPr lang="en-US" altLang="zh-CN" sz="2800">
                <a:latin typeface="宋体" panose="02010600030101010101" pitchFamily="2" charset="-122"/>
                <a:ea typeface="宋体" panose="02010600030101010101" pitchFamily="2" charset="-122"/>
              </a:rPr>
              <a:t>..</a:t>
            </a:r>
            <a:endParaRPr lang="en-US" altLang="zh-CN" sz="2800">
              <a:ea typeface="宋体" panose="02010600030101010101" pitchFamily="2" charset="-122"/>
            </a:endParaRPr>
          </a:p>
        </p:txBody>
      </p:sp>
      <p:graphicFrame>
        <p:nvGraphicFramePr>
          <p:cNvPr id="14339" name="Object 3">
            <a:hlinkClick r:id="" action="ppaction://ole?verb=1"/>
          </p:cNvPr>
          <p:cNvGraphicFramePr>
            <a:graphicFrameLocks/>
          </p:cNvGraphicFramePr>
          <p:nvPr/>
        </p:nvGraphicFramePr>
        <p:xfrm>
          <a:off x="1962150" y="5295900"/>
          <a:ext cx="1371600" cy="1219200"/>
        </p:xfrm>
        <a:graphic>
          <a:graphicData uri="http://schemas.openxmlformats.org/presentationml/2006/ole">
            <mc:AlternateContent xmlns:mc="http://schemas.openxmlformats.org/markup-compatibility/2006">
              <mc:Choice xmlns:v="urn:schemas-microsoft-com:vml" Requires="v">
                <p:oleObj spid="_x0000_s14358" r:id="rId3" imgW="431930" imgH="393846" progId="Equation.3">
                  <p:embed/>
                </p:oleObj>
              </mc:Choice>
              <mc:Fallback>
                <p:oleObj r:id="rId3" imgW="431930" imgH="393846" progId="Equation.3">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2150" y="5295900"/>
                        <a:ext cx="1371600" cy="1219200"/>
                      </a:xfrm>
                      <a:prstGeom prst="rect">
                        <a:avLst/>
                      </a:prstGeom>
                      <a:noFill/>
                      <a:ln w="381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0" name="Object 4">
            <a:hlinkClick r:id="" action="ppaction://ole?verb=1"/>
          </p:cNvPr>
          <p:cNvGraphicFramePr>
            <a:graphicFrameLocks/>
          </p:cNvGraphicFramePr>
          <p:nvPr/>
        </p:nvGraphicFramePr>
        <p:xfrm>
          <a:off x="4362450" y="5372100"/>
          <a:ext cx="2667000" cy="1155700"/>
        </p:xfrm>
        <a:graphic>
          <a:graphicData uri="http://schemas.openxmlformats.org/presentationml/2006/ole">
            <mc:AlternateContent xmlns:mc="http://schemas.openxmlformats.org/markup-compatibility/2006">
              <mc:Choice xmlns:v="urn:schemas-microsoft-com:vml" Requires="v">
                <p:oleObj spid="_x0000_s14359" r:id="rId5" imgW="965098" imgH="393846" progId="Equation.3">
                  <p:embed/>
                </p:oleObj>
              </mc:Choice>
              <mc:Fallback>
                <p:oleObj r:id="rId5" imgW="965098" imgH="393846" progId="Equation.3">
                  <p:embed/>
                  <p:pic>
                    <p:nvPicPr>
                      <p:cNvPr id="0" name="Object 4"/>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2450" y="5372100"/>
                        <a:ext cx="2667000" cy="1155700"/>
                      </a:xfrm>
                      <a:prstGeom prst="rect">
                        <a:avLst/>
                      </a:prstGeom>
                      <a:noFill/>
                      <a:ln w="381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1" name="Text Box 5"/>
          <p:cNvSpPr txBox="1">
            <a:spLocks noChangeArrowheads="1"/>
          </p:cNvSpPr>
          <p:nvPr/>
        </p:nvSpPr>
        <p:spPr bwMode="auto">
          <a:xfrm>
            <a:off x="133350" y="228600"/>
            <a:ext cx="7786688" cy="531813"/>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pPr>
            <a:r>
              <a:rPr lang="zh-CN" altLang="en-US" sz="3600">
                <a:ea typeface="楷体_GB2312" pitchFamily="49" charset="-122"/>
              </a:rPr>
              <a:t>正弦量三要素之二 </a:t>
            </a:r>
            <a:r>
              <a:rPr lang="en-US" altLang="zh-CN" sz="3600">
                <a:ea typeface="楷体_GB2312" pitchFamily="49" charset="-122"/>
              </a:rPr>
              <a:t>: </a:t>
            </a:r>
            <a:r>
              <a:rPr lang="zh-CN" altLang="en-US" sz="3600">
                <a:ea typeface="楷体_GB2312" pitchFamily="49" charset="-122"/>
              </a:rPr>
              <a:t>角频率</a:t>
            </a:r>
          </a:p>
        </p:txBody>
      </p:sp>
      <p:sp>
        <p:nvSpPr>
          <p:cNvPr id="14342" name="Text Box 6"/>
          <p:cNvSpPr txBox="1">
            <a:spLocks noChangeArrowheads="1"/>
          </p:cNvSpPr>
          <p:nvPr/>
        </p:nvSpPr>
        <p:spPr bwMode="auto">
          <a:xfrm>
            <a:off x="369888" y="4618038"/>
            <a:ext cx="8035925" cy="57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en-US" altLang="zh-CN" sz="2800">
                <a:ea typeface="宋体" panose="02010600030101010101" pitchFamily="2" charset="-122"/>
              </a:rPr>
              <a:t>3. </a:t>
            </a:r>
            <a:r>
              <a:rPr lang="zh-CN" altLang="en-US" sz="2800">
                <a:latin typeface="宋体" panose="02010600030101010101" pitchFamily="2" charset="-122"/>
                <a:ea typeface="宋体" panose="02010600030101010101" pitchFamily="2" charset="-122"/>
              </a:rPr>
              <a:t>角频率</a:t>
            </a:r>
            <a:r>
              <a:rPr lang="zh-CN" altLang="en-US" sz="2800">
                <a:ea typeface="宋体" panose="02010600030101010101" pitchFamily="2" charset="-122"/>
              </a:rPr>
              <a:t> </a:t>
            </a:r>
            <a:r>
              <a:rPr lang="en-US" altLang="zh-CN" sz="3200" i="1">
                <a:solidFill>
                  <a:srgbClr val="0000FF"/>
                </a:solidFill>
                <a:latin typeface="宋体" panose="02010600030101010101" pitchFamily="2" charset="-122"/>
                <a:ea typeface="宋体" panose="02010600030101010101" pitchFamily="2" charset="-122"/>
              </a:rPr>
              <a:t>ω</a:t>
            </a:r>
            <a:r>
              <a:rPr lang="zh-CN" altLang="en-US" sz="2800">
                <a:latin typeface="宋体" panose="02010600030101010101" pitchFamily="2" charset="-122"/>
                <a:ea typeface="宋体" panose="02010600030101010101" pitchFamily="2" charset="-122"/>
              </a:rPr>
              <a:t>： 每秒变化的弧度</a:t>
            </a:r>
            <a:r>
              <a:rPr lang="zh-CN" altLang="en-US" sz="2800">
                <a:ea typeface="宋体" panose="02010600030101010101" pitchFamily="2" charset="-122"/>
              </a:rPr>
              <a:t>       </a:t>
            </a:r>
            <a:r>
              <a:rPr lang="zh-CN" altLang="en-US" sz="2800">
                <a:latin typeface="宋体" panose="02010600030101010101" pitchFamily="2" charset="-122"/>
                <a:ea typeface="宋体" panose="02010600030101010101" pitchFamily="2" charset="-122"/>
              </a:rPr>
              <a:t>单位：弧度</a:t>
            </a:r>
            <a:r>
              <a:rPr lang="en-US" altLang="zh-CN" sz="2800">
                <a:ea typeface="宋体" panose="02010600030101010101" pitchFamily="2" charset="-122"/>
              </a:rPr>
              <a:t>/</a:t>
            </a:r>
            <a:r>
              <a:rPr lang="zh-CN" altLang="en-US" sz="2800">
                <a:latin typeface="宋体" panose="02010600030101010101" pitchFamily="2" charset="-122"/>
                <a:ea typeface="宋体" panose="02010600030101010101" pitchFamily="2" charset="-122"/>
              </a:rPr>
              <a:t>秒</a:t>
            </a:r>
          </a:p>
        </p:txBody>
      </p:sp>
      <p:sp>
        <p:nvSpPr>
          <p:cNvPr id="14343" name="Text Box 7"/>
          <p:cNvSpPr txBox="1">
            <a:spLocks noChangeArrowheads="1"/>
          </p:cNvSpPr>
          <p:nvPr/>
        </p:nvSpPr>
        <p:spPr bwMode="auto">
          <a:xfrm>
            <a:off x="368300" y="4111625"/>
            <a:ext cx="8647113"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en-US" altLang="zh-CN" sz="2800">
                <a:ea typeface="宋体" panose="02010600030101010101" pitchFamily="2" charset="-122"/>
              </a:rPr>
              <a:t>2. </a:t>
            </a:r>
            <a:r>
              <a:rPr lang="zh-CN" altLang="en-US" sz="2800">
                <a:latin typeface="宋体" panose="02010600030101010101" pitchFamily="2" charset="-122"/>
                <a:ea typeface="宋体" panose="02010600030101010101" pitchFamily="2" charset="-122"/>
              </a:rPr>
              <a:t>频率</a:t>
            </a:r>
            <a:r>
              <a:rPr lang="zh-CN" altLang="en-US" sz="2800">
                <a:ea typeface="宋体" panose="02010600030101010101" pitchFamily="2" charset="-122"/>
              </a:rPr>
              <a:t> </a:t>
            </a:r>
            <a:r>
              <a:rPr lang="en-US" altLang="zh-CN" sz="3200" i="1">
                <a:solidFill>
                  <a:srgbClr val="0000FF"/>
                </a:solidFill>
                <a:ea typeface="宋体" panose="02010600030101010101" pitchFamily="2" charset="-122"/>
              </a:rPr>
              <a:t>f</a:t>
            </a:r>
            <a:r>
              <a:rPr lang="zh-CN" altLang="en-US" sz="2800">
                <a:latin typeface="宋体" panose="02010600030101010101" pitchFamily="2" charset="-122"/>
                <a:ea typeface="宋体" panose="02010600030101010101" pitchFamily="2" charset="-122"/>
              </a:rPr>
              <a:t>： 每秒变化的次数</a:t>
            </a:r>
            <a:r>
              <a:rPr lang="zh-CN" altLang="en-US" sz="2800">
                <a:ea typeface="宋体" panose="02010600030101010101" pitchFamily="2" charset="-122"/>
              </a:rPr>
              <a:t>      </a:t>
            </a:r>
            <a:r>
              <a:rPr lang="zh-CN" altLang="en-US" sz="2800">
                <a:latin typeface="宋体" panose="02010600030101010101" pitchFamily="2" charset="-122"/>
                <a:ea typeface="宋体" panose="02010600030101010101" pitchFamily="2" charset="-122"/>
              </a:rPr>
              <a:t>单位：赫兹，千赫兹</a:t>
            </a:r>
            <a:r>
              <a:rPr lang="zh-CN" altLang="en-US" sz="2800">
                <a:ea typeface="宋体" panose="02010600030101010101" pitchFamily="2" charset="-122"/>
              </a:rPr>
              <a:t> </a:t>
            </a:r>
            <a:r>
              <a:rPr lang="en-US" altLang="zh-CN" sz="2800">
                <a:ea typeface="宋体" panose="02010600030101010101" pitchFamily="2" charset="-122"/>
              </a:rPr>
              <a:t>...</a:t>
            </a:r>
          </a:p>
        </p:txBody>
      </p:sp>
      <p:grpSp>
        <p:nvGrpSpPr>
          <p:cNvPr id="14344" name="Group 8"/>
          <p:cNvGrpSpPr>
            <a:grpSpLocks/>
          </p:cNvGrpSpPr>
          <p:nvPr/>
        </p:nvGrpSpPr>
        <p:grpSpPr bwMode="auto">
          <a:xfrm>
            <a:off x="2057400" y="762000"/>
            <a:ext cx="5359400" cy="2286000"/>
            <a:chOff x="0" y="0"/>
            <a:chExt cx="3376" cy="1440"/>
          </a:xfrm>
        </p:grpSpPr>
        <p:sp>
          <p:nvSpPr>
            <p:cNvPr id="14345" name="Rectangle 9"/>
            <p:cNvSpPr>
              <a:spLocks noChangeArrowheads="1"/>
            </p:cNvSpPr>
            <p:nvPr/>
          </p:nvSpPr>
          <p:spPr bwMode="auto">
            <a:xfrm>
              <a:off x="363" y="0"/>
              <a:ext cx="223" cy="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spcBef>
                  <a:spcPct val="50000"/>
                </a:spcBef>
              </a:pPr>
              <a:r>
                <a:rPr lang="en-US" altLang="zh-CN" sz="3200" b="0" i="1">
                  <a:ea typeface="宋体" panose="02010600030101010101" pitchFamily="2" charset="-122"/>
                </a:rPr>
                <a:t>i</a:t>
              </a:r>
            </a:p>
          </p:txBody>
        </p:sp>
        <p:sp>
          <p:nvSpPr>
            <p:cNvPr id="14346" name="Line 10"/>
            <p:cNvSpPr>
              <a:spLocks noChangeShapeType="1"/>
            </p:cNvSpPr>
            <p:nvPr/>
          </p:nvSpPr>
          <p:spPr bwMode="auto">
            <a:xfrm flipV="1">
              <a:off x="324" y="161"/>
              <a:ext cx="0" cy="127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47" name="Line 11"/>
            <p:cNvSpPr>
              <a:spLocks noChangeShapeType="1"/>
            </p:cNvSpPr>
            <p:nvPr/>
          </p:nvSpPr>
          <p:spPr bwMode="auto">
            <a:xfrm flipV="1">
              <a:off x="0" y="854"/>
              <a:ext cx="3283" cy="3"/>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48" name="Line 12"/>
            <p:cNvSpPr>
              <a:spLocks noChangeShapeType="1"/>
            </p:cNvSpPr>
            <p:nvPr/>
          </p:nvSpPr>
          <p:spPr bwMode="auto">
            <a:xfrm>
              <a:off x="848" y="864"/>
              <a:ext cx="0" cy="277"/>
            </a:xfrm>
            <a:prstGeom prst="line">
              <a:avLst/>
            </a:prstGeom>
            <a:noFill/>
            <a:ln w="38100">
              <a:solidFill>
                <a:srgbClr val="FF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49" name="Line 13"/>
            <p:cNvSpPr>
              <a:spLocks noChangeShapeType="1"/>
            </p:cNvSpPr>
            <p:nvPr/>
          </p:nvSpPr>
          <p:spPr bwMode="auto">
            <a:xfrm flipH="1">
              <a:off x="1952" y="1008"/>
              <a:ext cx="364" cy="0"/>
            </a:xfrm>
            <a:prstGeom prst="line">
              <a:avLst/>
            </a:prstGeom>
            <a:noFill/>
            <a:ln w="38100">
              <a:solidFill>
                <a:srgbClr val="FF0033"/>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50" name="Line 14"/>
            <p:cNvSpPr>
              <a:spLocks noChangeShapeType="1"/>
            </p:cNvSpPr>
            <p:nvPr/>
          </p:nvSpPr>
          <p:spPr bwMode="auto">
            <a:xfrm>
              <a:off x="848" y="1008"/>
              <a:ext cx="480" cy="0"/>
            </a:xfrm>
            <a:prstGeom prst="line">
              <a:avLst/>
            </a:prstGeom>
            <a:noFill/>
            <a:ln w="38100">
              <a:solidFill>
                <a:srgbClr val="FF0033"/>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4351" name="Object 15"/>
            <p:cNvGraphicFramePr>
              <a:graphicFrameLocks noChangeAspect="1"/>
            </p:cNvGraphicFramePr>
            <p:nvPr/>
          </p:nvGraphicFramePr>
          <p:xfrm>
            <a:off x="2952" y="480"/>
            <a:ext cx="424" cy="296"/>
          </p:xfrm>
          <a:graphic>
            <a:graphicData uri="http://schemas.openxmlformats.org/presentationml/2006/ole">
              <mc:AlternateContent xmlns:mc="http://schemas.openxmlformats.org/markup-compatibility/2006">
                <mc:Choice xmlns:v="urn:schemas-microsoft-com:vml" Requires="v">
                  <p:oleObj spid="_x0000_s14360" r:id="rId7" imgW="228719" imgH="152585" progId="Equation.3">
                    <p:embed/>
                  </p:oleObj>
                </mc:Choice>
                <mc:Fallback>
                  <p:oleObj r:id="rId7" imgW="228719" imgH="152585" progId="Equation.3">
                    <p:embed/>
                    <p:pic>
                      <p:nvPicPr>
                        <p:cNvPr id="0"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52" y="480"/>
                          <a:ext cx="424" cy="2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52" name="Line 16"/>
            <p:cNvSpPr>
              <a:spLocks noChangeShapeType="1"/>
            </p:cNvSpPr>
            <p:nvPr/>
          </p:nvSpPr>
          <p:spPr bwMode="auto">
            <a:xfrm>
              <a:off x="2336" y="864"/>
              <a:ext cx="0" cy="277"/>
            </a:xfrm>
            <a:prstGeom prst="line">
              <a:avLst/>
            </a:prstGeom>
            <a:noFill/>
            <a:ln w="38100">
              <a:solidFill>
                <a:srgbClr val="FF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53" name="Text Box 17"/>
            <p:cNvSpPr txBox="1">
              <a:spLocks noChangeArrowheads="1"/>
            </p:cNvSpPr>
            <p:nvPr/>
          </p:nvSpPr>
          <p:spPr bwMode="auto">
            <a:xfrm>
              <a:off x="1525" y="912"/>
              <a:ext cx="23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en-US" altLang="zh-CN" i="1">
                  <a:solidFill>
                    <a:srgbClr val="FF0000"/>
                  </a:solidFill>
                  <a:ea typeface="宋体" panose="02010600030101010101" pitchFamily="2" charset="-122"/>
                </a:rPr>
                <a:t>T</a:t>
              </a:r>
            </a:p>
          </p:txBody>
        </p:sp>
        <p:sp>
          <p:nvSpPr>
            <p:cNvPr id="14354" name="未知"/>
            <p:cNvSpPr>
              <a:spLocks/>
            </p:cNvSpPr>
            <p:nvPr/>
          </p:nvSpPr>
          <p:spPr bwMode="auto">
            <a:xfrm>
              <a:off x="87" y="338"/>
              <a:ext cx="753" cy="521"/>
            </a:xfrm>
            <a:custGeom>
              <a:avLst/>
              <a:gdLst>
                <a:gd name="T0" fmla="*/ 0 w 659"/>
                <a:gd name="T1" fmla="*/ 432 h 433"/>
                <a:gd name="T2" fmla="*/ 56 w 659"/>
                <a:gd name="T3" fmla="*/ 314 h 433"/>
                <a:gd name="T4" fmla="*/ 111 w 659"/>
                <a:gd name="T5" fmla="*/ 212 h 433"/>
                <a:gd name="T6" fmla="*/ 167 w 659"/>
                <a:gd name="T7" fmla="*/ 124 h 433"/>
                <a:gd name="T8" fmla="*/ 222 w 659"/>
                <a:gd name="T9" fmla="*/ 51 h 433"/>
                <a:gd name="T10" fmla="*/ 269 w 659"/>
                <a:gd name="T11" fmla="*/ 14 h 433"/>
                <a:gd name="T12" fmla="*/ 324 w 659"/>
                <a:gd name="T13" fmla="*/ 0 h 433"/>
                <a:gd name="T14" fmla="*/ 380 w 659"/>
                <a:gd name="T15" fmla="*/ 14 h 433"/>
                <a:gd name="T16" fmla="*/ 436 w 659"/>
                <a:gd name="T17" fmla="*/ 51 h 433"/>
                <a:gd name="T18" fmla="*/ 491 w 659"/>
                <a:gd name="T19" fmla="*/ 124 h 433"/>
                <a:gd name="T20" fmla="*/ 547 w 659"/>
                <a:gd name="T21" fmla="*/ 212 h 433"/>
                <a:gd name="T22" fmla="*/ 603 w 659"/>
                <a:gd name="T23" fmla="*/ 322 h 433"/>
                <a:gd name="T24" fmla="*/ 658 w 659"/>
                <a:gd name="T25" fmla="*/ 432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9" h="433">
                  <a:moveTo>
                    <a:pt x="0" y="432"/>
                  </a:moveTo>
                  <a:lnTo>
                    <a:pt x="56" y="314"/>
                  </a:lnTo>
                  <a:lnTo>
                    <a:pt x="111" y="212"/>
                  </a:lnTo>
                  <a:lnTo>
                    <a:pt x="167" y="124"/>
                  </a:lnTo>
                  <a:lnTo>
                    <a:pt x="222" y="51"/>
                  </a:lnTo>
                  <a:lnTo>
                    <a:pt x="269" y="14"/>
                  </a:lnTo>
                  <a:lnTo>
                    <a:pt x="324" y="0"/>
                  </a:lnTo>
                  <a:lnTo>
                    <a:pt x="380" y="14"/>
                  </a:lnTo>
                  <a:lnTo>
                    <a:pt x="436" y="51"/>
                  </a:lnTo>
                  <a:lnTo>
                    <a:pt x="491" y="124"/>
                  </a:lnTo>
                  <a:lnTo>
                    <a:pt x="547" y="212"/>
                  </a:lnTo>
                  <a:lnTo>
                    <a:pt x="603" y="322"/>
                  </a:lnTo>
                  <a:lnTo>
                    <a:pt x="658" y="432"/>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55" name="未知"/>
            <p:cNvSpPr>
              <a:spLocks/>
            </p:cNvSpPr>
            <p:nvPr/>
          </p:nvSpPr>
          <p:spPr bwMode="auto">
            <a:xfrm>
              <a:off x="839" y="858"/>
              <a:ext cx="755" cy="521"/>
            </a:xfrm>
            <a:custGeom>
              <a:avLst/>
              <a:gdLst>
                <a:gd name="T0" fmla="*/ 660 w 661"/>
                <a:gd name="T1" fmla="*/ 0 h 433"/>
                <a:gd name="T2" fmla="*/ 604 w 661"/>
                <a:gd name="T3" fmla="*/ 117 h 433"/>
                <a:gd name="T4" fmla="*/ 548 w 661"/>
                <a:gd name="T5" fmla="*/ 219 h 433"/>
                <a:gd name="T6" fmla="*/ 492 w 661"/>
                <a:gd name="T7" fmla="*/ 307 h 433"/>
                <a:gd name="T8" fmla="*/ 437 w 661"/>
                <a:gd name="T9" fmla="*/ 380 h 433"/>
                <a:gd name="T10" fmla="*/ 390 w 661"/>
                <a:gd name="T11" fmla="*/ 417 h 433"/>
                <a:gd name="T12" fmla="*/ 335 w 661"/>
                <a:gd name="T13" fmla="*/ 432 h 433"/>
                <a:gd name="T14" fmla="*/ 278 w 661"/>
                <a:gd name="T15" fmla="*/ 417 h 433"/>
                <a:gd name="T16" fmla="*/ 223 w 661"/>
                <a:gd name="T17" fmla="*/ 380 h 433"/>
                <a:gd name="T18" fmla="*/ 167 w 661"/>
                <a:gd name="T19" fmla="*/ 307 h 433"/>
                <a:gd name="T20" fmla="*/ 111 w 661"/>
                <a:gd name="T21" fmla="*/ 219 h 433"/>
                <a:gd name="T22" fmla="*/ 56 w 661"/>
                <a:gd name="T23" fmla="*/ 109 h 433"/>
                <a:gd name="T24" fmla="*/ 0 w 661"/>
                <a:gd name="T25" fmla="*/ 0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1" h="433">
                  <a:moveTo>
                    <a:pt x="660" y="0"/>
                  </a:moveTo>
                  <a:lnTo>
                    <a:pt x="604" y="117"/>
                  </a:lnTo>
                  <a:lnTo>
                    <a:pt x="548" y="219"/>
                  </a:lnTo>
                  <a:lnTo>
                    <a:pt x="492" y="307"/>
                  </a:lnTo>
                  <a:lnTo>
                    <a:pt x="437" y="380"/>
                  </a:lnTo>
                  <a:lnTo>
                    <a:pt x="390" y="417"/>
                  </a:lnTo>
                  <a:lnTo>
                    <a:pt x="335" y="432"/>
                  </a:lnTo>
                  <a:lnTo>
                    <a:pt x="278" y="417"/>
                  </a:lnTo>
                  <a:lnTo>
                    <a:pt x="223" y="380"/>
                  </a:lnTo>
                  <a:lnTo>
                    <a:pt x="167" y="307"/>
                  </a:lnTo>
                  <a:lnTo>
                    <a:pt x="111" y="219"/>
                  </a:lnTo>
                  <a:lnTo>
                    <a:pt x="56" y="109"/>
                  </a:lnTo>
                  <a:lnTo>
                    <a:pt x="0" y="0"/>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56" name="未知"/>
            <p:cNvSpPr>
              <a:spLocks/>
            </p:cNvSpPr>
            <p:nvPr/>
          </p:nvSpPr>
          <p:spPr bwMode="auto">
            <a:xfrm>
              <a:off x="1596" y="338"/>
              <a:ext cx="753" cy="521"/>
            </a:xfrm>
            <a:custGeom>
              <a:avLst/>
              <a:gdLst>
                <a:gd name="T0" fmla="*/ 0 w 659"/>
                <a:gd name="T1" fmla="*/ 432 h 433"/>
                <a:gd name="T2" fmla="*/ 56 w 659"/>
                <a:gd name="T3" fmla="*/ 314 h 433"/>
                <a:gd name="T4" fmla="*/ 111 w 659"/>
                <a:gd name="T5" fmla="*/ 212 h 433"/>
                <a:gd name="T6" fmla="*/ 167 w 659"/>
                <a:gd name="T7" fmla="*/ 124 h 433"/>
                <a:gd name="T8" fmla="*/ 222 w 659"/>
                <a:gd name="T9" fmla="*/ 51 h 433"/>
                <a:gd name="T10" fmla="*/ 269 w 659"/>
                <a:gd name="T11" fmla="*/ 14 h 433"/>
                <a:gd name="T12" fmla="*/ 324 w 659"/>
                <a:gd name="T13" fmla="*/ 0 h 433"/>
                <a:gd name="T14" fmla="*/ 380 w 659"/>
                <a:gd name="T15" fmla="*/ 14 h 433"/>
                <a:gd name="T16" fmla="*/ 436 w 659"/>
                <a:gd name="T17" fmla="*/ 51 h 433"/>
                <a:gd name="T18" fmla="*/ 491 w 659"/>
                <a:gd name="T19" fmla="*/ 124 h 433"/>
                <a:gd name="T20" fmla="*/ 547 w 659"/>
                <a:gd name="T21" fmla="*/ 212 h 433"/>
                <a:gd name="T22" fmla="*/ 603 w 659"/>
                <a:gd name="T23" fmla="*/ 322 h 433"/>
                <a:gd name="T24" fmla="*/ 658 w 659"/>
                <a:gd name="T25" fmla="*/ 432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9" h="433">
                  <a:moveTo>
                    <a:pt x="0" y="432"/>
                  </a:moveTo>
                  <a:lnTo>
                    <a:pt x="56" y="314"/>
                  </a:lnTo>
                  <a:lnTo>
                    <a:pt x="111" y="212"/>
                  </a:lnTo>
                  <a:lnTo>
                    <a:pt x="167" y="124"/>
                  </a:lnTo>
                  <a:lnTo>
                    <a:pt x="222" y="51"/>
                  </a:lnTo>
                  <a:lnTo>
                    <a:pt x="269" y="14"/>
                  </a:lnTo>
                  <a:lnTo>
                    <a:pt x="324" y="0"/>
                  </a:lnTo>
                  <a:lnTo>
                    <a:pt x="380" y="14"/>
                  </a:lnTo>
                  <a:lnTo>
                    <a:pt x="436" y="51"/>
                  </a:lnTo>
                  <a:lnTo>
                    <a:pt x="491" y="124"/>
                  </a:lnTo>
                  <a:lnTo>
                    <a:pt x="547" y="212"/>
                  </a:lnTo>
                  <a:lnTo>
                    <a:pt x="603" y="322"/>
                  </a:lnTo>
                  <a:lnTo>
                    <a:pt x="658" y="432"/>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57" name="未知"/>
            <p:cNvSpPr>
              <a:spLocks/>
            </p:cNvSpPr>
            <p:nvPr/>
          </p:nvSpPr>
          <p:spPr bwMode="auto">
            <a:xfrm>
              <a:off x="2348" y="858"/>
              <a:ext cx="755" cy="521"/>
            </a:xfrm>
            <a:custGeom>
              <a:avLst/>
              <a:gdLst>
                <a:gd name="T0" fmla="*/ 660 w 661"/>
                <a:gd name="T1" fmla="*/ 0 h 433"/>
                <a:gd name="T2" fmla="*/ 604 w 661"/>
                <a:gd name="T3" fmla="*/ 117 h 433"/>
                <a:gd name="T4" fmla="*/ 548 w 661"/>
                <a:gd name="T5" fmla="*/ 219 h 433"/>
                <a:gd name="T6" fmla="*/ 492 w 661"/>
                <a:gd name="T7" fmla="*/ 307 h 433"/>
                <a:gd name="T8" fmla="*/ 437 w 661"/>
                <a:gd name="T9" fmla="*/ 380 h 433"/>
                <a:gd name="T10" fmla="*/ 390 w 661"/>
                <a:gd name="T11" fmla="*/ 417 h 433"/>
                <a:gd name="T12" fmla="*/ 335 w 661"/>
                <a:gd name="T13" fmla="*/ 432 h 433"/>
                <a:gd name="T14" fmla="*/ 278 w 661"/>
                <a:gd name="T15" fmla="*/ 417 h 433"/>
                <a:gd name="T16" fmla="*/ 223 w 661"/>
                <a:gd name="T17" fmla="*/ 380 h 433"/>
                <a:gd name="T18" fmla="*/ 167 w 661"/>
                <a:gd name="T19" fmla="*/ 307 h 433"/>
                <a:gd name="T20" fmla="*/ 111 w 661"/>
                <a:gd name="T21" fmla="*/ 219 h 433"/>
                <a:gd name="T22" fmla="*/ 56 w 661"/>
                <a:gd name="T23" fmla="*/ 109 h 433"/>
                <a:gd name="T24" fmla="*/ 0 w 661"/>
                <a:gd name="T25" fmla="*/ 0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1" h="433">
                  <a:moveTo>
                    <a:pt x="660" y="0"/>
                  </a:moveTo>
                  <a:lnTo>
                    <a:pt x="604" y="117"/>
                  </a:lnTo>
                  <a:lnTo>
                    <a:pt x="548" y="219"/>
                  </a:lnTo>
                  <a:lnTo>
                    <a:pt x="492" y="307"/>
                  </a:lnTo>
                  <a:lnTo>
                    <a:pt x="437" y="380"/>
                  </a:lnTo>
                  <a:lnTo>
                    <a:pt x="390" y="417"/>
                  </a:lnTo>
                  <a:lnTo>
                    <a:pt x="335" y="432"/>
                  </a:lnTo>
                  <a:lnTo>
                    <a:pt x="278" y="417"/>
                  </a:lnTo>
                  <a:lnTo>
                    <a:pt x="223" y="380"/>
                  </a:lnTo>
                  <a:lnTo>
                    <a:pt x="167" y="307"/>
                  </a:lnTo>
                  <a:lnTo>
                    <a:pt x="111" y="219"/>
                  </a:lnTo>
                  <a:lnTo>
                    <a:pt x="56" y="109"/>
                  </a:lnTo>
                  <a:lnTo>
                    <a:pt x="0" y="0"/>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wipe(left)">
                                      <p:cBhvr>
                                        <p:cTn id="7" dur="500"/>
                                        <p:tgtEl>
                                          <p:spTgt spid="143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14344"/>
                                        </p:tgtEl>
                                        <p:attrNameLst>
                                          <p:attrName>style.visibility</p:attrName>
                                        </p:attrNameLst>
                                      </p:cBhvr>
                                      <p:to>
                                        <p:strVal val="visible"/>
                                      </p:to>
                                    </p:set>
                                    <p:anim calcmode="lin" valueType="num">
                                      <p:cBhvr additive="base">
                                        <p:cTn id="12" dur="500" fill="hold"/>
                                        <p:tgtEl>
                                          <p:spTgt spid="14344"/>
                                        </p:tgtEl>
                                        <p:attrNameLst>
                                          <p:attrName>ppt_x</p:attrName>
                                        </p:attrNameLst>
                                      </p:cBhvr>
                                      <p:tavLst>
                                        <p:tav tm="0">
                                          <p:val>
                                            <p:strVal val="0-#ppt_w/2"/>
                                          </p:val>
                                        </p:tav>
                                        <p:tav tm="100000">
                                          <p:val>
                                            <p:strVal val="#ppt_x"/>
                                          </p:val>
                                        </p:tav>
                                      </p:tavLst>
                                    </p:anim>
                                    <p:anim calcmode="lin" valueType="num">
                                      <p:cBhvr additive="base">
                                        <p:cTn id="13" dur="500" fill="hold"/>
                                        <p:tgtEl>
                                          <p:spTgt spid="14344"/>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5" fill="hold" grpId="0" nodeType="clickEffect">
                                  <p:stCondLst>
                                    <p:cond delay="0"/>
                                  </p:stCondLst>
                                  <p:childTnLst>
                                    <p:set>
                                      <p:cBhvr>
                                        <p:cTn id="17" dur="1" fill="hold">
                                          <p:stCondLst>
                                            <p:cond delay="0"/>
                                          </p:stCondLst>
                                        </p:cTn>
                                        <p:tgtEl>
                                          <p:spTgt spid="14338"/>
                                        </p:tgtEl>
                                        <p:attrNameLst>
                                          <p:attrName>style.visibility</p:attrName>
                                        </p:attrNameLst>
                                      </p:cBhvr>
                                      <p:to>
                                        <p:strVal val="visible"/>
                                      </p:to>
                                    </p:set>
                                    <p:animEffect transition="in" filter="blinds(vertical)">
                                      <p:cBhvr>
                                        <p:cTn id="18" dur="500"/>
                                        <p:tgtEl>
                                          <p:spTgt spid="1433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4343"/>
                                        </p:tgtEl>
                                        <p:attrNameLst>
                                          <p:attrName>style.visibility</p:attrName>
                                        </p:attrNameLst>
                                      </p:cBhvr>
                                      <p:to>
                                        <p:strVal val="visible"/>
                                      </p:to>
                                    </p:set>
                                    <p:animEffect transition="in" filter="box(in)">
                                      <p:cBhvr>
                                        <p:cTn id="23" dur="500"/>
                                        <p:tgtEl>
                                          <p:spTgt spid="1434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5" fill="hold" grpId="0" nodeType="clickEffect">
                                  <p:stCondLst>
                                    <p:cond delay="0"/>
                                  </p:stCondLst>
                                  <p:childTnLst>
                                    <p:set>
                                      <p:cBhvr>
                                        <p:cTn id="27" dur="1" fill="hold">
                                          <p:stCondLst>
                                            <p:cond delay="0"/>
                                          </p:stCondLst>
                                        </p:cTn>
                                        <p:tgtEl>
                                          <p:spTgt spid="14342"/>
                                        </p:tgtEl>
                                        <p:attrNameLst>
                                          <p:attrName>style.visibility</p:attrName>
                                        </p:attrNameLst>
                                      </p:cBhvr>
                                      <p:to>
                                        <p:strVal val="visible"/>
                                      </p:to>
                                    </p:set>
                                    <p:animEffect transition="in" filter="blinds(vertical)">
                                      <p:cBhvr>
                                        <p:cTn id="28" dur="500"/>
                                        <p:tgtEl>
                                          <p:spTgt spid="1434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nodeType="clickEffect">
                                  <p:stCondLst>
                                    <p:cond delay="0"/>
                                  </p:stCondLst>
                                  <p:childTnLst>
                                    <p:set>
                                      <p:cBhvr>
                                        <p:cTn id="32" dur="1" fill="hold">
                                          <p:stCondLst>
                                            <p:cond delay="0"/>
                                          </p:stCondLst>
                                        </p:cTn>
                                        <p:tgtEl>
                                          <p:spTgt spid="14339"/>
                                        </p:tgtEl>
                                        <p:attrNameLst>
                                          <p:attrName>style.visibility</p:attrName>
                                        </p:attrNameLst>
                                      </p:cBhvr>
                                      <p:to>
                                        <p:strVal val="visible"/>
                                      </p:to>
                                    </p:set>
                                    <p:animEffect transition="in" filter="box(in)">
                                      <p:cBhvr>
                                        <p:cTn id="33" dur="500"/>
                                        <p:tgtEl>
                                          <p:spTgt spid="1433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nodeType="clickEffect">
                                  <p:stCondLst>
                                    <p:cond delay="0"/>
                                  </p:stCondLst>
                                  <p:childTnLst>
                                    <p:set>
                                      <p:cBhvr>
                                        <p:cTn id="37" dur="1" fill="hold">
                                          <p:stCondLst>
                                            <p:cond delay="0"/>
                                          </p:stCondLst>
                                        </p:cTn>
                                        <p:tgtEl>
                                          <p:spTgt spid="14340"/>
                                        </p:tgtEl>
                                        <p:attrNameLst>
                                          <p:attrName>style.visibility</p:attrName>
                                        </p:attrNameLst>
                                      </p:cBhvr>
                                      <p:to>
                                        <p:strVal val="visible"/>
                                      </p:to>
                                    </p:set>
                                    <p:animEffect transition="in" filter="blinds(horizontal)">
                                      <p:cBhvr>
                                        <p:cTn id="38"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utoUpdateAnimBg="0"/>
      <p:bldP spid="14341" grpId="0" animBg="1" autoUpdateAnimBg="0"/>
      <p:bldP spid="14342" grpId="0" autoUpdateAnimBg="0"/>
      <p:bldP spid="14343"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p:cNvGraphicFramePr>
            <a:graphicFrameLocks noChangeAspect="1"/>
          </p:cNvGraphicFramePr>
          <p:nvPr/>
        </p:nvGraphicFramePr>
        <p:xfrm>
          <a:off x="2133600" y="990600"/>
          <a:ext cx="4222750" cy="684213"/>
        </p:xfrm>
        <a:graphic>
          <a:graphicData uri="http://schemas.openxmlformats.org/presentationml/2006/ole">
            <mc:AlternateContent xmlns:mc="http://schemas.openxmlformats.org/markup-compatibility/2006">
              <mc:Choice xmlns:v="urn:schemas-microsoft-com:vml" Requires="v">
                <p:oleObj spid="_x0000_s15388" r:id="rId4" imgW="1206294" imgH="241512" progId="Equation.3">
                  <p:embed/>
                </p:oleObj>
              </mc:Choice>
              <mc:Fallback>
                <p:oleObj r:id="rId4" imgW="1206294" imgH="241512"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990600"/>
                        <a:ext cx="4222750" cy="684213"/>
                      </a:xfrm>
                      <a:prstGeom prst="rect">
                        <a:avLst/>
                      </a:prstGeom>
                      <a:noFill/>
                      <a:ln w="381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63" name="Text Box 3"/>
          <p:cNvSpPr txBox="1">
            <a:spLocks noChangeArrowheads="1"/>
          </p:cNvSpPr>
          <p:nvPr/>
        </p:nvSpPr>
        <p:spPr bwMode="auto">
          <a:xfrm>
            <a:off x="76200" y="130175"/>
            <a:ext cx="8526463" cy="531813"/>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pPr>
            <a:r>
              <a:rPr lang="zh-CN" altLang="en-US" sz="3600">
                <a:ea typeface="楷体_GB2312" pitchFamily="49" charset="-122"/>
              </a:rPr>
              <a:t>正弦量三要素之三 </a:t>
            </a:r>
            <a:r>
              <a:rPr lang="en-US" altLang="zh-CN" sz="3600">
                <a:ea typeface="楷体_GB2312" pitchFamily="49" charset="-122"/>
              </a:rPr>
              <a:t>: </a:t>
            </a:r>
            <a:r>
              <a:rPr lang="zh-CN" altLang="en-US" sz="3600">
                <a:ea typeface="楷体_GB2312" pitchFamily="49" charset="-122"/>
              </a:rPr>
              <a:t>初相位</a:t>
            </a:r>
          </a:p>
        </p:txBody>
      </p:sp>
      <p:grpSp>
        <p:nvGrpSpPr>
          <p:cNvPr id="15364" name="Group 4"/>
          <p:cNvGrpSpPr>
            <a:grpSpLocks/>
          </p:cNvGrpSpPr>
          <p:nvPr/>
        </p:nvGrpSpPr>
        <p:grpSpPr bwMode="auto">
          <a:xfrm>
            <a:off x="742950" y="2330450"/>
            <a:ext cx="7108825" cy="565150"/>
            <a:chOff x="0" y="0"/>
            <a:chExt cx="4478" cy="356"/>
          </a:xfrm>
        </p:grpSpPr>
        <p:sp>
          <p:nvSpPr>
            <p:cNvPr id="15365" name="Text Box 5"/>
            <p:cNvSpPr txBox="1">
              <a:spLocks noChangeArrowheads="1"/>
            </p:cNvSpPr>
            <p:nvPr/>
          </p:nvSpPr>
          <p:spPr bwMode="auto">
            <a:xfrm>
              <a:off x="220" y="0"/>
              <a:ext cx="4258"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2800">
                  <a:latin typeface="宋体" panose="02010600030101010101" pitchFamily="2" charset="-122"/>
                  <a:ea typeface="宋体" panose="02010600030101010101" pitchFamily="2" charset="-122"/>
                </a:rPr>
                <a:t>：</a:t>
              </a:r>
              <a:r>
                <a:rPr lang="zh-CN" altLang="en-US" sz="2800">
                  <a:ea typeface="宋体" panose="02010600030101010101" pitchFamily="2" charset="-122"/>
                </a:rPr>
                <a:t> </a:t>
              </a:r>
              <a:r>
                <a:rPr lang="en-US" altLang="zh-CN" sz="2800" i="1">
                  <a:ea typeface="宋体" panose="02010600030101010101" pitchFamily="2" charset="-122"/>
                </a:rPr>
                <a:t>t</a:t>
              </a:r>
              <a:r>
                <a:rPr lang="en-US" altLang="zh-CN" sz="2800">
                  <a:ea typeface="宋体" panose="02010600030101010101" pitchFamily="2" charset="-122"/>
                </a:rPr>
                <a:t> = 0 </a:t>
              </a:r>
              <a:r>
                <a:rPr lang="zh-CN" altLang="en-US" sz="2800">
                  <a:latin typeface="宋体" panose="02010600030101010101" pitchFamily="2" charset="-122"/>
                  <a:ea typeface="宋体" panose="02010600030101010101" pitchFamily="2" charset="-122"/>
                </a:rPr>
                <a:t>时的相位，称为</a:t>
              </a:r>
              <a:r>
                <a:rPr lang="zh-CN" altLang="en-US" sz="2800">
                  <a:solidFill>
                    <a:srgbClr val="0000FF"/>
                  </a:solidFill>
                  <a:latin typeface="宋体" panose="02010600030101010101" pitchFamily="2" charset="-122"/>
                  <a:ea typeface="宋体" panose="02010600030101010101" pitchFamily="2" charset="-122"/>
                </a:rPr>
                <a:t>初相位或初相角</a:t>
              </a:r>
              <a:r>
                <a:rPr lang="zh-CN" altLang="en-US" sz="2800">
                  <a:latin typeface="宋体" panose="02010600030101010101" pitchFamily="2" charset="-122"/>
                  <a:ea typeface="宋体" panose="02010600030101010101" pitchFamily="2" charset="-122"/>
                </a:rPr>
                <a:t>。</a:t>
              </a:r>
            </a:p>
          </p:txBody>
        </p:sp>
        <p:graphicFrame>
          <p:nvGraphicFramePr>
            <p:cNvPr id="15366" name="Object 6"/>
            <p:cNvGraphicFramePr>
              <a:graphicFrameLocks noChangeAspect="1"/>
            </p:cNvGraphicFramePr>
            <p:nvPr/>
          </p:nvGraphicFramePr>
          <p:xfrm>
            <a:off x="0" y="9"/>
            <a:ext cx="429" cy="347"/>
          </p:xfrm>
          <a:graphic>
            <a:graphicData uri="http://schemas.openxmlformats.org/presentationml/2006/ole">
              <mc:AlternateContent xmlns:mc="http://schemas.openxmlformats.org/markup-compatibility/2006">
                <mc:Choice xmlns:v="urn:schemas-microsoft-com:vml" Requires="v">
                  <p:oleObj spid="_x0000_s15389" r:id="rId6" imgW="139835" imgH="165202" progId="Equation.3">
                    <p:embed/>
                  </p:oleObj>
                </mc:Choice>
                <mc:Fallback>
                  <p:oleObj r:id="rId6" imgW="139835" imgH="165202"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9"/>
                          <a:ext cx="429" cy="3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5367" name="Text Box 7"/>
          <p:cNvSpPr txBox="1">
            <a:spLocks noChangeArrowheads="1"/>
          </p:cNvSpPr>
          <p:nvPr/>
        </p:nvSpPr>
        <p:spPr bwMode="auto">
          <a:xfrm>
            <a:off x="914400" y="5562600"/>
            <a:ext cx="7848600" cy="433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50000"/>
              </a:spcBef>
            </a:pPr>
            <a:r>
              <a:rPr lang="zh-CN" altLang="en-US" sz="2800">
                <a:solidFill>
                  <a:srgbClr val="FF0000"/>
                </a:solidFill>
                <a:latin typeface="宋体" panose="02010600030101010101" pitchFamily="2" charset="-122"/>
                <a:ea typeface="宋体" panose="02010600030101010101" pitchFamily="2" charset="-122"/>
              </a:rPr>
              <a:t>说明：</a:t>
            </a:r>
            <a:r>
              <a:rPr lang="zh-CN" altLang="en-US" sz="2800">
                <a:ea typeface="宋体" panose="02010600030101010101" pitchFamily="2" charset="-122"/>
              </a:rPr>
              <a:t> </a:t>
            </a:r>
            <a:r>
              <a:rPr lang="zh-CN" altLang="en-US" sz="2800">
                <a:latin typeface="宋体" panose="02010600030101010101" pitchFamily="2" charset="-122"/>
                <a:ea typeface="宋体" panose="02010600030101010101" pitchFamily="2" charset="-122"/>
              </a:rPr>
              <a:t>  给出了观察正弦波的起点或参考点，</a:t>
            </a:r>
          </a:p>
        </p:txBody>
      </p:sp>
      <p:graphicFrame>
        <p:nvGraphicFramePr>
          <p:cNvPr id="15368" name="Object 8"/>
          <p:cNvGraphicFramePr>
            <a:graphicFrameLocks noChangeAspect="1"/>
          </p:cNvGraphicFramePr>
          <p:nvPr/>
        </p:nvGraphicFramePr>
        <p:xfrm>
          <a:off x="1992313" y="5564188"/>
          <a:ext cx="446087" cy="508000"/>
        </p:xfrm>
        <a:graphic>
          <a:graphicData uri="http://schemas.openxmlformats.org/presentationml/2006/ole">
            <mc:AlternateContent xmlns:mc="http://schemas.openxmlformats.org/markup-compatibility/2006">
              <mc:Choice xmlns:v="urn:schemas-microsoft-com:vml" Requires="v">
                <p:oleObj spid="_x0000_s15390" r:id="rId8" imgW="139835" imgH="165202" progId="Equation.3">
                  <p:embed/>
                </p:oleObj>
              </mc:Choice>
              <mc:Fallback>
                <p:oleObj r:id="rId8" imgW="139835" imgH="165202"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2313" y="5564188"/>
                        <a:ext cx="446087"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69" name="Text Box 9"/>
          <p:cNvSpPr txBox="1">
            <a:spLocks noChangeArrowheads="1"/>
          </p:cNvSpPr>
          <p:nvPr/>
        </p:nvSpPr>
        <p:spPr bwMode="auto">
          <a:xfrm>
            <a:off x="1828800" y="6096000"/>
            <a:ext cx="62865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800">
                <a:latin typeface="宋体" panose="02010600030101010101" pitchFamily="2" charset="-122"/>
                <a:ea typeface="宋体" panose="02010600030101010101" pitchFamily="2" charset="-122"/>
              </a:rPr>
              <a:t>常用于描述多个正弦波相位间的关系。</a:t>
            </a:r>
          </a:p>
        </p:txBody>
      </p:sp>
      <p:grpSp>
        <p:nvGrpSpPr>
          <p:cNvPr id="15370" name="Group 10"/>
          <p:cNvGrpSpPr>
            <a:grpSpLocks/>
          </p:cNvGrpSpPr>
          <p:nvPr/>
        </p:nvGrpSpPr>
        <p:grpSpPr bwMode="auto">
          <a:xfrm>
            <a:off x="1352550" y="2647950"/>
            <a:ext cx="7165975" cy="2686050"/>
            <a:chOff x="0" y="0"/>
            <a:chExt cx="4514" cy="1837"/>
          </a:xfrm>
        </p:grpSpPr>
        <p:sp>
          <p:nvSpPr>
            <p:cNvPr id="15371" name="Rectangle 11"/>
            <p:cNvSpPr>
              <a:spLocks noChangeArrowheads="1"/>
            </p:cNvSpPr>
            <p:nvPr/>
          </p:nvSpPr>
          <p:spPr bwMode="auto">
            <a:xfrm>
              <a:off x="694" y="0"/>
              <a:ext cx="223" cy="4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spcBef>
                  <a:spcPct val="50000"/>
                </a:spcBef>
              </a:pPr>
              <a:r>
                <a:rPr lang="en-US" altLang="zh-CN" sz="3600" b="0" i="1">
                  <a:ea typeface="宋体" panose="02010600030101010101" pitchFamily="2" charset="-122"/>
                </a:rPr>
                <a:t>i</a:t>
              </a:r>
            </a:p>
          </p:txBody>
        </p:sp>
        <p:sp>
          <p:nvSpPr>
            <p:cNvPr id="15372" name="Line 12"/>
            <p:cNvSpPr>
              <a:spLocks noChangeShapeType="1"/>
            </p:cNvSpPr>
            <p:nvPr/>
          </p:nvSpPr>
          <p:spPr bwMode="auto">
            <a:xfrm>
              <a:off x="440" y="928"/>
              <a:ext cx="2821" cy="0"/>
            </a:xfrm>
            <a:prstGeom prst="line">
              <a:avLst/>
            </a:prstGeom>
            <a:noFill/>
            <a:ln w="38100">
              <a:solidFill>
                <a:srgbClr val="FF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73" name="未知"/>
            <p:cNvSpPr>
              <a:spLocks/>
            </p:cNvSpPr>
            <p:nvPr/>
          </p:nvSpPr>
          <p:spPr bwMode="auto">
            <a:xfrm>
              <a:off x="1044" y="927"/>
              <a:ext cx="892" cy="449"/>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6633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5374" name="Group 14"/>
            <p:cNvGrpSpPr>
              <a:grpSpLocks/>
            </p:cNvGrpSpPr>
            <p:nvPr/>
          </p:nvGrpSpPr>
          <p:grpSpPr bwMode="auto">
            <a:xfrm>
              <a:off x="1937" y="480"/>
              <a:ext cx="1782" cy="896"/>
              <a:chOff x="0" y="0"/>
              <a:chExt cx="1230" cy="577"/>
            </a:xfrm>
          </p:grpSpPr>
          <p:sp>
            <p:nvSpPr>
              <p:cNvPr id="15375" name="未知"/>
              <p:cNvSpPr>
                <a:spLocks/>
              </p:cNvSpPr>
              <p:nvPr/>
            </p:nvSpPr>
            <p:spPr bwMode="auto">
              <a:xfrm>
                <a:off x="0" y="0"/>
                <a:ext cx="615" cy="289"/>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rgbClr val="6633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376" name="未知"/>
              <p:cNvSpPr>
                <a:spLocks/>
              </p:cNvSpPr>
              <p:nvPr/>
            </p:nvSpPr>
            <p:spPr bwMode="auto">
              <a:xfrm>
                <a:off x="614" y="288"/>
                <a:ext cx="616" cy="289"/>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6633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5377" name="Line 17"/>
            <p:cNvSpPr>
              <a:spLocks noChangeShapeType="1"/>
            </p:cNvSpPr>
            <p:nvPr/>
          </p:nvSpPr>
          <p:spPr bwMode="auto">
            <a:xfrm>
              <a:off x="0" y="928"/>
              <a:ext cx="4272" cy="0"/>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78" name="Line 18"/>
            <p:cNvSpPr>
              <a:spLocks noChangeShapeType="1"/>
            </p:cNvSpPr>
            <p:nvPr/>
          </p:nvSpPr>
          <p:spPr bwMode="auto">
            <a:xfrm flipV="1">
              <a:off x="669" y="160"/>
              <a:ext cx="0" cy="1472"/>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79" name="Line 19"/>
            <p:cNvSpPr>
              <a:spLocks noChangeShapeType="1"/>
            </p:cNvSpPr>
            <p:nvPr/>
          </p:nvSpPr>
          <p:spPr bwMode="auto">
            <a:xfrm>
              <a:off x="154" y="928"/>
              <a:ext cx="0" cy="768"/>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80" name="Line 20"/>
            <p:cNvSpPr>
              <a:spLocks noChangeShapeType="1"/>
            </p:cNvSpPr>
            <p:nvPr/>
          </p:nvSpPr>
          <p:spPr bwMode="auto">
            <a:xfrm>
              <a:off x="154" y="1440"/>
              <a:ext cx="515" cy="0"/>
            </a:xfrm>
            <a:prstGeom prst="line">
              <a:avLst/>
            </a:prstGeom>
            <a:noFill/>
            <a:ln w="38100">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5381" name="Object 21"/>
            <p:cNvGraphicFramePr>
              <a:graphicFrameLocks noChangeAspect="1"/>
            </p:cNvGraphicFramePr>
            <p:nvPr/>
          </p:nvGraphicFramePr>
          <p:xfrm>
            <a:off x="240" y="1504"/>
            <a:ext cx="226" cy="333"/>
          </p:xfrm>
          <a:graphic>
            <a:graphicData uri="http://schemas.openxmlformats.org/presentationml/2006/ole">
              <mc:AlternateContent xmlns:mc="http://schemas.openxmlformats.org/markup-compatibility/2006">
                <mc:Choice xmlns:v="urn:schemas-microsoft-com:vml" Requires="v">
                  <p:oleObj spid="_x0000_s15391" r:id="rId9" imgW="139835" imgH="165202" progId="Equation.3">
                    <p:embed/>
                  </p:oleObj>
                </mc:Choice>
                <mc:Fallback>
                  <p:oleObj r:id="rId9" imgW="139835" imgH="165202" progId="Equation.3">
                    <p:embed/>
                    <p:pic>
                      <p:nvPicPr>
                        <p:cNvPr id="0" name="Object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 y="1504"/>
                          <a:ext cx="226" cy="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82" name="Object 22"/>
            <p:cNvGraphicFramePr>
              <a:graphicFrameLocks noChangeAspect="1"/>
            </p:cNvGraphicFramePr>
            <p:nvPr/>
          </p:nvGraphicFramePr>
          <p:xfrm>
            <a:off x="4090" y="960"/>
            <a:ext cx="424" cy="296"/>
          </p:xfrm>
          <a:graphic>
            <a:graphicData uri="http://schemas.openxmlformats.org/presentationml/2006/ole">
              <mc:AlternateContent xmlns:mc="http://schemas.openxmlformats.org/markup-compatibility/2006">
                <mc:Choice xmlns:v="urn:schemas-microsoft-com:vml" Requires="v">
                  <p:oleObj spid="_x0000_s15392" r:id="rId10" imgW="228719" imgH="152585" progId="Equation.3">
                    <p:embed/>
                  </p:oleObj>
                </mc:Choice>
                <mc:Fallback>
                  <p:oleObj r:id="rId10" imgW="228719" imgH="152585" progId="Equation.3">
                    <p:embed/>
                    <p:pic>
                      <p:nvPicPr>
                        <p:cNvPr id="0" name="Object 2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90" y="960"/>
                          <a:ext cx="424" cy="2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83" name="未知"/>
            <p:cNvSpPr>
              <a:spLocks/>
            </p:cNvSpPr>
            <p:nvPr/>
          </p:nvSpPr>
          <p:spPr bwMode="auto">
            <a:xfrm>
              <a:off x="672" y="528"/>
              <a:ext cx="366" cy="396"/>
            </a:xfrm>
            <a:custGeom>
              <a:avLst/>
              <a:gdLst>
                <a:gd name="T0" fmla="*/ 0 w 366"/>
                <a:gd name="T1" fmla="*/ 0 h 300"/>
                <a:gd name="T2" fmla="*/ 156 w 366"/>
                <a:gd name="T3" fmla="*/ 90 h 300"/>
                <a:gd name="T4" fmla="*/ 366 w 366"/>
                <a:gd name="T5" fmla="*/ 300 h 300"/>
              </a:gdLst>
              <a:ahLst/>
              <a:cxnLst>
                <a:cxn ang="0">
                  <a:pos x="T0" y="T1"/>
                </a:cxn>
                <a:cxn ang="0">
                  <a:pos x="T2" y="T3"/>
                </a:cxn>
                <a:cxn ang="0">
                  <a:pos x="T4" y="T5"/>
                </a:cxn>
              </a:cxnLst>
              <a:rect l="0" t="0" r="r" b="b"/>
              <a:pathLst>
                <a:path w="366" h="300">
                  <a:moveTo>
                    <a:pt x="0" y="0"/>
                  </a:moveTo>
                  <a:cubicBezTo>
                    <a:pt x="47" y="20"/>
                    <a:pt x="95" y="40"/>
                    <a:pt x="156" y="90"/>
                  </a:cubicBezTo>
                  <a:cubicBezTo>
                    <a:pt x="217" y="140"/>
                    <a:pt x="330" y="265"/>
                    <a:pt x="366" y="300"/>
                  </a:cubicBezTo>
                </a:path>
              </a:pathLst>
            </a:custGeom>
            <a:noFill/>
            <a:ln w="57150" cap="flat" cmpd="sng">
              <a:solidFill>
                <a:srgbClr val="6633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5384" name="未知"/>
            <p:cNvSpPr>
              <a:spLocks/>
            </p:cNvSpPr>
            <p:nvPr/>
          </p:nvSpPr>
          <p:spPr bwMode="auto">
            <a:xfrm>
              <a:off x="144" y="490"/>
              <a:ext cx="516" cy="410"/>
            </a:xfrm>
            <a:custGeom>
              <a:avLst/>
              <a:gdLst>
                <a:gd name="T0" fmla="*/ 0 w 516"/>
                <a:gd name="T1" fmla="*/ 350 h 350"/>
                <a:gd name="T2" fmla="*/ 144 w 516"/>
                <a:gd name="T3" fmla="*/ 182 h 350"/>
                <a:gd name="T4" fmla="*/ 252 w 516"/>
                <a:gd name="T5" fmla="*/ 86 h 350"/>
                <a:gd name="T6" fmla="*/ 360 w 516"/>
                <a:gd name="T7" fmla="*/ 14 h 350"/>
                <a:gd name="T8" fmla="*/ 432 w 516"/>
                <a:gd name="T9" fmla="*/ 2 h 350"/>
                <a:gd name="T10" fmla="*/ 516 w 516"/>
                <a:gd name="T11" fmla="*/ 26 h 350"/>
              </a:gdLst>
              <a:ahLst/>
              <a:cxnLst>
                <a:cxn ang="0">
                  <a:pos x="T0" y="T1"/>
                </a:cxn>
                <a:cxn ang="0">
                  <a:pos x="T2" y="T3"/>
                </a:cxn>
                <a:cxn ang="0">
                  <a:pos x="T4" y="T5"/>
                </a:cxn>
                <a:cxn ang="0">
                  <a:pos x="T6" y="T7"/>
                </a:cxn>
                <a:cxn ang="0">
                  <a:pos x="T8" y="T9"/>
                </a:cxn>
                <a:cxn ang="0">
                  <a:pos x="T10" y="T11"/>
                </a:cxn>
              </a:cxnLst>
              <a:rect l="0" t="0" r="r" b="b"/>
              <a:pathLst>
                <a:path w="516" h="350">
                  <a:moveTo>
                    <a:pt x="0" y="350"/>
                  </a:moveTo>
                  <a:cubicBezTo>
                    <a:pt x="51" y="288"/>
                    <a:pt x="102" y="226"/>
                    <a:pt x="144" y="182"/>
                  </a:cubicBezTo>
                  <a:cubicBezTo>
                    <a:pt x="186" y="138"/>
                    <a:pt x="216" y="114"/>
                    <a:pt x="252" y="86"/>
                  </a:cubicBezTo>
                  <a:cubicBezTo>
                    <a:pt x="288" y="58"/>
                    <a:pt x="330" y="28"/>
                    <a:pt x="360" y="14"/>
                  </a:cubicBezTo>
                  <a:cubicBezTo>
                    <a:pt x="390" y="0"/>
                    <a:pt x="406" y="0"/>
                    <a:pt x="432" y="2"/>
                  </a:cubicBezTo>
                  <a:cubicBezTo>
                    <a:pt x="458" y="4"/>
                    <a:pt x="502" y="22"/>
                    <a:pt x="516" y="26"/>
                  </a:cubicBezTo>
                </a:path>
              </a:pathLst>
            </a:custGeom>
            <a:noFill/>
            <a:ln w="57150" cap="flat" cmpd="sng">
              <a:solidFill>
                <a:srgbClr val="663300"/>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15385" name="Group 25"/>
          <p:cNvGrpSpPr>
            <a:grpSpLocks/>
          </p:cNvGrpSpPr>
          <p:nvPr/>
        </p:nvGrpSpPr>
        <p:grpSpPr bwMode="auto">
          <a:xfrm>
            <a:off x="638175" y="1744663"/>
            <a:ext cx="8259763" cy="673100"/>
            <a:chOff x="0" y="0"/>
            <a:chExt cx="5203" cy="424"/>
          </a:xfrm>
        </p:grpSpPr>
        <p:graphicFrame>
          <p:nvGraphicFramePr>
            <p:cNvPr id="15386" name="Object 26"/>
            <p:cNvGraphicFramePr>
              <a:graphicFrameLocks noChangeAspect="1"/>
            </p:cNvGraphicFramePr>
            <p:nvPr/>
          </p:nvGraphicFramePr>
          <p:xfrm>
            <a:off x="0" y="0"/>
            <a:ext cx="1214" cy="424"/>
          </p:xfrm>
          <a:graphic>
            <a:graphicData uri="http://schemas.openxmlformats.org/presentationml/2006/ole">
              <mc:AlternateContent xmlns:mc="http://schemas.openxmlformats.org/markup-compatibility/2006">
                <mc:Choice xmlns:v="urn:schemas-microsoft-com:vml" Requires="v">
                  <p:oleObj spid="_x0000_s15393" r:id="rId12" imgW="558632" imgH="203341" progId="Equation.3">
                    <p:embed/>
                  </p:oleObj>
                </mc:Choice>
                <mc:Fallback>
                  <p:oleObj r:id="rId12" imgW="558632" imgH="203341" progId="Equation.3">
                    <p:embed/>
                    <p:pic>
                      <p:nvPicPr>
                        <p:cNvPr id="0" name="Object 2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4" cy="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87" name="Text Box 27"/>
            <p:cNvSpPr txBox="1">
              <a:spLocks noChangeArrowheads="1"/>
            </p:cNvSpPr>
            <p:nvPr/>
          </p:nvSpPr>
          <p:spPr bwMode="auto">
            <a:xfrm>
              <a:off x="1143" y="9"/>
              <a:ext cx="4060"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zh-CN" altLang="en-US" sz="2800">
                  <a:ea typeface="宋体" panose="02010600030101010101" pitchFamily="2" charset="-122"/>
                </a:rPr>
                <a:t>：正弦波的相位角或相位。</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wipe(left)">
                                      <p:cBhvr>
                                        <p:cTn id="7" dur="500"/>
                                        <p:tgtEl>
                                          <p:spTgt spid="153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box(in)">
                                      <p:cBhvr>
                                        <p:cTn id="12" dur="500"/>
                                        <p:tgtEl>
                                          <p:spTgt spid="15362"/>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15385"/>
                                        </p:tgtEl>
                                        <p:attrNameLst>
                                          <p:attrName>style.visibility</p:attrName>
                                        </p:attrNameLst>
                                      </p:cBhvr>
                                      <p:to>
                                        <p:strVal val="visible"/>
                                      </p:to>
                                    </p:set>
                                    <p:animEffect transition="in" filter="wipe(up)">
                                      <p:cBhvr>
                                        <p:cTn id="17" dur="500"/>
                                        <p:tgtEl>
                                          <p:spTgt spid="1538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5364"/>
                                        </p:tgtEl>
                                        <p:attrNameLst>
                                          <p:attrName>style.visibility</p:attrName>
                                        </p:attrNameLst>
                                      </p:cBhvr>
                                      <p:to>
                                        <p:strVal val="visible"/>
                                      </p:to>
                                    </p:set>
                                    <p:animEffect transition="in" filter="blinds(horizontal)">
                                      <p:cBhvr>
                                        <p:cTn id="22" dur="500"/>
                                        <p:tgtEl>
                                          <p:spTgt spid="1536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15370"/>
                                        </p:tgtEl>
                                        <p:attrNameLst>
                                          <p:attrName>style.visibility</p:attrName>
                                        </p:attrNameLst>
                                      </p:cBhvr>
                                      <p:to>
                                        <p:strVal val="visible"/>
                                      </p:to>
                                    </p:set>
                                    <p:animEffect transition="in" filter="wipe(left)">
                                      <p:cBhvr>
                                        <p:cTn id="27" dur="500"/>
                                        <p:tgtEl>
                                          <p:spTgt spid="15370"/>
                                        </p:tgtEl>
                                      </p:cBhvr>
                                    </p:animEffect>
                                  </p:childTnLst>
                                </p:cTn>
                              </p:par>
                            </p:childTnLst>
                          </p:cTn>
                        </p:par>
                        <p:par>
                          <p:cTn id="28" fill="hold" nodeType="afterGroup">
                            <p:stCondLst>
                              <p:cond delay="500"/>
                            </p:stCondLst>
                            <p:childTnLst>
                              <p:par>
                                <p:cTn id="29" presetID="1" presetClass="entr" presetSubtype="0" fill="hold" nodeType="afterEffect">
                                  <p:stCondLst>
                                    <p:cond delay="0"/>
                                  </p:stCondLst>
                                  <p:childTnLst>
                                    <p:set>
                                      <p:cBhvr>
                                        <p:cTn id="30" dur="1" fill="hold">
                                          <p:stCondLst>
                                            <p:cond delay="499"/>
                                          </p:stCondLst>
                                        </p:cTn>
                                        <p:tgtEl>
                                          <p:spTgt spid="1536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5367"/>
                                        </p:tgtEl>
                                        <p:attrNameLst>
                                          <p:attrName>style.visibility</p:attrName>
                                        </p:attrNameLst>
                                      </p:cBhvr>
                                      <p:to>
                                        <p:strVal val="visible"/>
                                      </p:to>
                                    </p:set>
                                    <p:animEffect transition="in" filter="wipe(left)">
                                      <p:cBhvr>
                                        <p:cTn id="35" dur="500"/>
                                        <p:tgtEl>
                                          <p:spTgt spid="15367"/>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5369"/>
                                        </p:tgtEl>
                                        <p:attrNameLst>
                                          <p:attrName>style.visibility</p:attrName>
                                        </p:attrNameLst>
                                      </p:cBhvr>
                                      <p:to>
                                        <p:strVal val="visible"/>
                                      </p:to>
                                    </p:set>
                                    <p:animEffect transition="in" filter="wipe(left)">
                                      <p:cBhvr>
                                        <p:cTn id="39" dur="500"/>
                                        <p:tgtEl>
                                          <p:spTgt spid="15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nimBg="1" autoUpdateAnimBg="0"/>
      <p:bldP spid="15367" grpId="0" autoUpdateAnimBg="0"/>
      <p:bldP spid="15369"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2"/>
          <p:cNvGrpSpPr>
            <a:grpSpLocks/>
          </p:cNvGrpSpPr>
          <p:nvPr/>
        </p:nvGrpSpPr>
        <p:grpSpPr bwMode="auto">
          <a:xfrm>
            <a:off x="2333625" y="1752600"/>
            <a:ext cx="5722938" cy="1511300"/>
            <a:chOff x="0" y="0"/>
            <a:chExt cx="3605" cy="952"/>
          </a:xfrm>
        </p:grpSpPr>
        <p:grpSp>
          <p:nvGrpSpPr>
            <p:cNvPr id="16387" name="Group 3"/>
            <p:cNvGrpSpPr>
              <a:grpSpLocks/>
            </p:cNvGrpSpPr>
            <p:nvPr/>
          </p:nvGrpSpPr>
          <p:grpSpPr bwMode="auto">
            <a:xfrm>
              <a:off x="0" y="0"/>
              <a:ext cx="1722" cy="952"/>
              <a:chOff x="0" y="0"/>
              <a:chExt cx="1722" cy="952"/>
            </a:xfrm>
          </p:grpSpPr>
          <p:sp>
            <p:nvSpPr>
              <p:cNvPr id="16388" name="未知"/>
              <p:cNvSpPr>
                <a:spLocks/>
              </p:cNvSpPr>
              <p:nvPr/>
            </p:nvSpPr>
            <p:spPr bwMode="auto">
              <a:xfrm>
                <a:off x="0" y="0"/>
                <a:ext cx="780" cy="475"/>
              </a:xfrm>
              <a:custGeom>
                <a:avLst/>
                <a:gdLst>
                  <a:gd name="T0" fmla="*/ 6 w 780"/>
                  <a:gd name="T1" fmla="*/ 228 h 475"/>
                  <a:gd name="T2" fmla="*/ 6 w 780"/>
                  <a:gd name="T3" fmla="*/ 180 h 475"/>
                  <a:gd name="T4" fmla="*/ 0 w 780"/>
                  <a:gd name="T5" fmla="*/ 233 h 475"/>
                  <a:gd name="T6" fmla="*/ 80 w 780"/>
                  <a:gd name="T7" fmla="*/ 137 h 475"/>
                  <a:gd name="T8" fmla="*/ 159 w 780"/>
                  <a:gd name="T9" fmla="*/ 56 h 475"/>
                  <a:gd name="T10" fmla="*/ 225 w 780"/>
                  <a:gd name="T11" fmla="*/ 15 h 475"/>
                  <a:gd name="T12" fmla="*/ 305 w 780"/>
                  <a:gd name="T13" fmla="*/ 0 h 475"/>
                  <a:gd name="T14" fmla="*/ 384 w 780"/>
                  <a:gd name="T15" fmla="*/ 15 h 475"/>
                  <a:gd name="T16" fmla="*/ 464 w 780"/>
                  <a:gd name="T17" fmla="*/ 56 h 475"/>
                  <a:gd name="T18" fmla="*/ 542 w 780"/>
                  <a:gd name="T19" fmla="*/ 137 h 475"/>
                  <a:gd name="T20" fmla="*/ 621 w 780"/>
                  <a:gd name="T21" fmla="*/ 233 h 475"/>
                  <a:gd name="T22" fmla="*/ 701 w 780"/>
                  <a:gd name="T23" fmla="*/ 355 h 475"/>
                  <a:gd name="T24" fmla="*/ 780 w 780"/>
                  <a:gd name="T25" fmla="*/ 475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0" h="475">
                    <a:moveTo>
                      <a:pt x="6" y="228"/>
                    </a:moveTo>
                    <a:lnTo>
                      <a:pt x="6" y="180"/>
                    </a:lnTo>
                    <a:lnTo>
                      <a:pt x="0" y="233"/>
                    </a:lnTo>
                    <a:lnTo>
                      <a:pt x="80" y="137"/>
                    </a:lnTo>
                    <a:lnTo>
                      <a:pt x="159" y="56"/>
                    </a:lnTo>
                    <a:lnTo>
                      <a:pt x="225" y="15"/>
                    </a:lnTo>
                    <a:lnTo>
                      <a:pt x="305" y="0"/>
                    </a:lnTo>
                    <a:lnTo>
                      <a:pt x="384" y="15"/>
                    </a:lnTo>
                    <a:lnTo>
                      <a:pt x="464" y="56"/>
                    </a:lnTo>
                    <a:lnTo>
                      <a:pt x="542" y="137"/>
                    </a:lnTo>
                    <a:lnTo>
                      <a:pt x="621" y="233"/>
                    </a:lnTo>
                    <a:lnTo>
                      <a:pt x="701" y="355"/>
                    </a:lnTo>
                    <a:lnTo>
                      <a:pt x="780" y="475"/>
                    </a:lnTo>
                  </a:path>
                </a:pathLst>
              </a:custGeom>
              <a:noFill/>
              <a:ln w="38100" cap="rnd"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389" name="未知"/>
              <p:cNvSpPr>
                <a:spLocks/>
              </p:cNvSpPr>
              <p:nvPr/>
            </p:nvSpPr>
            <p:spPr bwMode="auto">
              <a:xfrm>
                <a:off x="780" y="475"/>
                <a:ext cx="942" cy="477"/>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16390" name="Group 6"/>
            <p:cNvGrpSpPr>
              <a:grpSpLocks/>
            </p:cNvGrpSpPr>
            <p:nvPr/>
          </p:nvGrpSpPr>
          <p:grpSpPr bwMode="auto">
            <a:xfrm>
              <a:off x="1724" y="0"/>
              <a:ext cx="1881" cy="952"/>
              <a:chOff x="0" y="0"/>
              <a:chExt cx="1230" cy="577"/>
            </a:xfrm>
          </p:grpSpPr>
          <p:sp>
            <p:nvSpPr>
              <p:cNvPr id="16391" name="未知"/>
              <p:cNvSpPr>
                <a:spLocks/>
              </p:cNvSpPr>
              <p:nvPr/>
            </p:nvSpPr>
            <p:spPr bwMode="auto">
              <a:xfrm>
                <a:off x="0" y="0"/>
                <a:ext cx="615" cy="289"/>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392" name="未知"/>
              <p:cNvSpPr>
                <a:spLocks/>
              </p:cNvSpPr>
              <p:nvPr/>
            </p:nvSpPr>
            <p:spPr bwMode="auto">
              <a:xfrm>
                <a:off x="614" y="288"/>
                <a:ext cx="616" cy="289"/>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graphicFrame>
        <p:nvGraphicFramePr>
          <p:cNvPr id="16393" name="Object 9"/>
          <p:cNvGraphicFramePr>
            <a:graphicFrameLocks noChangeAspect="1"/>
          </p:cNvGraphicFramePr>
          <p:nvPr/>
        </p:nvGraphicFramePr>
        <p:xfrm>
          <a:off x="1295400" y="5257800"/>
          <a:ext cx="6934200" cy="685800"/>
        </p:xfrm>
        <a:graphic>
          <a:graphicData uri="http://schemas.openxmlformats.org/presentationml/2006/ole">
            <mc:AlternateContent xmlns:mc="http://schemas.openxmlformats.org/markup-compatibility/2006">
              <mc:Choice xmlns:v="urn:schemas-microsoft-com:vml" Requires="v">
                <p:oleObj spid="_x0000_s16424" r:id="rId4" imgW="2194560" imgH="215936" progId="Equation.3">
                  <p:embed/>
                </p:oleObj>
              </mc:Choice>
              <mc:Fallback>
                <p:oleObj r:id="rId4" imgW="2194560" imgH="215936"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5257800"/>
                        <a:ext cx="6934200" cy="685800"/>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394" name="Rectangle 10"/>
          <p:cNvSpPr>
            <a:spLocks noChangeArrowheads="1"/>
          </p:cNvSpPr>
          <p:nvPr/>
        </p:nvSpPr>
        <p:spPr bwMode="auto">
          <a:xfrm>
            <a:off x="171450" y="284163"/>
            <a:ext cx="7581900" cy="565150"/>
          </a:xfrm>
          <a:prstGeom prst="rect">
            <a:avLst/>
          </a:prstGeom>
          <a:noFill/>
          <a:ln w="381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spAutoFit/>
          </a:bodyPr>
          <a:lstStyle/>
          <a:p>
            <a:pPr>
              <a:lnSpc>
                <a:spcPct val="90000"/>
              </a:lnSpc>
              <a:spcBef>
                <a:spcPct val="50000"/>
              </a:spcBef>
            </a:pPr>
            <a:r>
              <a:rPr lang="zh-CN" altLang="en-US" sz="3200">
                <a:ea typeface="宋体" panose="02010600030101010101" pitchFamily="2" charset="-122"/>
              </a:rPr>
              <a:t> </a:t>
            </a:r>
            <a:r>
              <a:rPr lang="zh-CN" altLang="en-US" sz="2800">
                <a:latin typeface="宋体" panose="02010600030101010101" pitchFamily="2" charset="-122"/>
                <a:ea typeface="宋体" panose="02010600030101010101" pitchFamily="2" charset="-122"/>
              </a:rPr>
              <a:t>两个</a:t>
            </a:r>
            <a:r>
              <a:rPr lang="zh-CN" altLang="en-US" sz="2800">
                <a:solidFill>
                  <a:srgbClr val="FF0000"/>
                </a:solidFill>
                <a:latin typeface="宋体" panose="02010600030101010101" pitchFamily="2" charset="-122"/>
                <a:ea typeface="宋体" panose="02010600030101010101" pitchFamily="2" charset="-122"/>
              </a:rPr>
              <a:t>同频率</a:t>
            </a:r>
            <a:r>
              <a:rPr lang="zh-CN" altLang="en-US" sz="2800">
                <a:latin typeface="宋体" panose="02010600030101010101" pitchFamily="2" charset="-122"/>
                <a:ea typeface="宋体" panose="02010600030101010101" pitchFamily="2" charset="-122"/>
              </a:rPr>
              <a:t>正弦量间的相位差</a:t>
            </a:r>
            <a:r>
              <a:rPr lang="en-US" altLang="zh-CN" sz="2800">
                <a:latin typeface="宋体" panose="02010600030101010101" pitchFamily="2" charset="-122"/>
                <a:ea typeface="宋体" panose="02010600030101010101" pitchFamily="2" charset="-122"/>
              </a:rPr>
              <a:t>( </a:t>
            </a:r>
            <a:r>
              <a:rPr lang="zh-CN" altLang="en-US" sz="2800">
                <a:latin typeface="宋体" panose="02010600030101010101" pitchFamily="2" charset="-122"/>
                <a:ea typeface="宋体" panose="02010600030101010101" pitchFamily="2" charset="-122"/>
              </a:rPr>
              <a:t>初相差</a:t>
            </a:r>
            <a:r>
              <a:rPr lang="en-US" altLang="zh-CN" sz="2800">
                <a:latin typeface="宋体" panose="02010600030101010101" pitchFamily="2" charset="-122"/>
                <a:ea typeface="宋体" panose="02010600030101010101" pitchFamily="2" charset="-122"/>
              </a:rPr>
              <a:t>)</a:t>
            </a:r>
            <a:r>
              <a:rPr lang="en-US" altLang="zh-CN" sz="3200">
                <a:ea typeface="宋体" panose="02010600030101010101" pitchFamily="2" charset="-122"/>
              </a:rPr>
              <a:t> </a:t>
            </a:r>
            <a:r>
              <a:rPr lang="en-US" altLang="zh-CN" sz="3200">
                <a:latin typeface="宋体" panose="02010600030101010101" pitchFamily="2" charset="-122"/>
                <a:ea typeface="宋体" panose="02010600030101010101" pitchFamily="2" charset="-122"/>
              </a:rPr>
              <a:t> </a:t>
            </a:r>
          </a:p>
        </p:txBody>
      </p:sp>
      <p:grpSp>
        <p:nvGrpSpPr>
          <p:cNvPr id="16395" name="Group 11"/>
          <p:cNvGrpSpPr>
            <a:grpSpLocks/>
          </p:cNvGrpSpPr>
          <p:nvPr/>
        </p:nvGrpSpPr>
        <p:grpSpPr bwMode="auto">
          <a:xfrm>
            <a:off x="2209800" y="3733800"/>
            <a:ext cx="5091113" cy="1428750"/>
            <a:chOff x="0" y="0"/>
            <a:chExt cx="3423" cy="1116"/>
          </a:xfrm>
        </p:grpSpPr>
        <p:graphicFrame>
          <p:nvGraphicFramePr>
            <p:cNvPr id="16396" name="Object 12"/>
            <p:cNvGraphicFramePr>
              <a:graphicFrameLocks noChangeAspect="1"/>
            </p:cNvGraphicFramePr>
            <p:nvPr/>
          </p:nvGraphicFramePr>
          <p:xfrm>
            <a:off x="216" y="0"/>
            <a:ext cx="3207" cy="1116"/>
          </p:xfrm>
          <a:graphic>
            <a:graphicData uri="http://schemas.openxmlformats.org/presentationml/2006/ole">
              <mc:AlternateContent xmlns:mc="http://schemas.openxmlformats.org/markup-compatibility/2006">
                <mc:Choice xmlns:v="urn:schemas-microsoft-com:vml" Requires="v">
                  <p:oleObj spid="_x0000_s16425" r:id="rId6" imgW="1308417" imgH="457517" progId="Equation.3">
                    <p:embed/>
                  </p:oleObj>
                </mc:Choice>
                <mc:Fallback>
                  <p:oleObj r:id="rId6" imgW="1308417" imgH="457517" progId="Equation.3">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 y="0"/>
                          <a:ext cx="3207" cy="11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397" name="AutoShape 13"/>
            <p:cNvSpPr>
              <a:spLocks/>
            </p:cNvSpPr>
            <p:nvPr/>
          </p:nvSpPr>
          <p:spPr bwMode="auto">
            <a:xfrm>
              <a:off x="0" y="180"/>
              <a:ext cx="168" cy="744"/>
            </a:xfrm>
            <a:prstGeom prst="leftBrace">
              <a:avLst>
                <a:gd name="adj1" fmla="val 36905"/>
                <a:gd name="adj2" fmla="val 50000"/>
              </a:avLst>
            </a:prstGeom>
            <a:noFill/>
            <a:ln w="3810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16398" name="Group 14"/>
          <p:cNvGrpSpPr>
            <a:grpSpLocks/>
          </p:cNvGrpSpPr>
          <p:nvPr/>
        </p:nvGrpSpPr>
        <p:grpSpPr bwMode="auto">
          <a:xfrm>
            <a:off x="2989263" y="1752600"/>
            <a:ext cx="4484687" cy="1511300"/>
            <a:chOff x="0" y="0"/>
            <a:chExt cx="2825" cy="952"/>
          </a:xfrm>
        </p:grpSpPr>
        <p:sp>
          <p:nvSpPr>
            <p:cNvPr id="16399" name="未知"/>
            <p:cNvSpPr>
              <a:spLocks/>
            </p:cNvSpPr>
            <p:nvPr/>
          </p:nvSpPr>
          <p:spPr bwMode="auto">
            <a:xfrm>
              <a:off x="0" y="475"/>
              <a:ext cx="942" cy="477"/>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6633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400" name="Group 16"/>
            <p:cNvGrpSpPr>
              <a:grpSpLocks/>
            </p:cNvGrpSpPr>
            <p:nvPr/>
          </p:nvGrpSpPr>
          <p:grpSpPr bwMode="auto">
            <a:xfrm>
              <a:off x="943" y="0"/>
              <a:ext cx="1882" cy="952"/>
              <a:chOff x="0" y="0"/>
              <a:chExt cx="1230" cy="577"/>
            </a:xfrm>
          </p:grpSpPr>
          <p:sp>
            <p:nvSpPr>
              <p:cNvPr id="16401" name="未知"/>
              <p:cNvSpPr>
                <a:spLocks/>
              </p:cNvSpPr>
              <p:nvPr/>
            </p:nvSpPr>
            <p:spPr bwMode="auto">
              <a:xfrm>
                <a:off x="0" y="0"/>
                <a:ext cx="615" cy="289"/>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rgbClr val="6633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402" name="未知"/>
              <p:cNvSpPr>
                <a:spLocks/>
              </p:cNvSpPr>
              <p:nvPr/>
            </p:nvSpPr>
            <p:spPr bwMode="auto">
              <a:xfrm>
                <a:off x="614" y="288"/>
                <a:ext cx="616" cy="289"/>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6633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sp>
        <p:nvSpPr>
          <p:cNvPr id="16403" name="Line 19"/>
          <p:cNvSpPr>
            <a:spLocks noChangeShapeType="1"/>
          </p:cNvSpPr>
          <p:nvPr/>
        </p:nvSpPr>
        <p:spPr bwMode="auto">
          <a:xfrm flipV="1">
            <a:off x="2362200" y="1212850"/>
            <a:ext cx="0" cy="2482850"/>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04" name="Line 20"/>
          <p:cNvSpPr>
            <a:spLocks noChangeShapeType="1"/>
          </p:cNvSpPr>
          <p:nvPr/>
        </p:nvSpPr>
        <p:spPr bwMode="auto">
          <a:xfrm>
            <a:off x="1498600" y="2508250"/>
            <a:ext cx="0" cy="1295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16405" name="Group 21"/>
          <p:cNvGrpSpPr>
            <a:grpSpLocks/>
          </p:cNvGrpSpPr>
          <p:nvPr/>
        </p:nvGrpSpPr>
        <p:grpSpPr bwMode="auto">
          <a:xfrm>
            <a:off x="2103438" y="2508250"/>
            <a:ext cx="654050" cy="762000"/>
            <a:chOff x="0" y="0"/>
            <a:chExt cx="412" cy="480"/>
          </a:xfrm>
        </p:grpSpPr>
        <p:sp>
          <p:nvSpPr>
            <p:cNvPr id="16406" name="Line 22"/>
            <p:cNvSpPr>
              <a:spLocks noChangeShapeType="1"/>
            </p:cNvSpPr>
            <p:nvPr/>
          </p:nvSpPr>
          <p:spPr bwMode="auto">
            <a:xfrm>
              <a:off x="0" y="0"/>
              <a:ext cx="0" cy="27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07" name="Line 23"/>
            <p:cNvSpPr>
              <a:spLocks noChangeShapeType="1"/>
            </p:cNvSpPr>
            <p:nvPr/>
          </p:nvSpPr>
          <p:spPr bwMode="auto">
            <a:xfrm>
              <a:off x="0" y="204"/>
              <a:ext cx="163"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6408" name="Object 24"/>
            <p:cNvGraphicFramePr>
              <a:graphicFrameLocks noChangeAspect="1"/>
            </p:cNvGraphicFramePr>
            <p:nvPr/>
          </p:nvGraphicFramePr>
          <p:xfrm>
            <a:off x="163" y="68"/>
            <a:ext cx="249" cy="412"/>
          </p:xfrm>
          <a:graphic>
            <a:graphicData uri="http://schemas.openxmlformats.org/presentationml/2006/ole">
              <mc:AlternateContent xmlns:mc="http://schemas.openxmlformats.org/markup-compatibility/2006">
                <mc:Choice xmlns:v="urn:schemas-microsoft-com:vml" Requires="v">
                  <p:oleObj spid="_x0000_s16426" r:id="rId8" imgW="165202" imgH="215936" progId="Equation.3">
                    <p:embed/>
                  </p:oleObj>
                </mc:Choice>
                <mc:Fallback>
                  <p:oleObj r:id="rId8" imgW="165202" imgH="215936" progId="Equation.3">
                    <p:embed/>
                    <p:pic>
                      <p:nvPicPr>
                        <p:cNvPr id="0" name="Object 2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 y="68"/>
                          <a:ext cx="249" cy="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6409" name="Group 25"/>
          <p:cNvGrpSpPr>
            <a:grpSpLocks/>
          </p:cNvGrpSpPr>
          <p:nvPr/>
        </p:nvGrpSpPr>
        <p:grpSpPr bwMode="auto">
          <a:xfrm>
            <a:off x="1520825" y="3079750"/>
            <a:ext cx="863600" cy="609600"/>
            <a:chOff x="0" y="0"/>
            <a:chExt cx="544" cy="384"/>
          </a:xfrm>
        </p:grpSpPr>
        <p:sp>
          <p:nvSpPr>
            <p:cNvPr id="16410" name="Line 26"/>
            <p:cNvSpPr>
              <a:spLocks noChangeShapeType="1"/>
            </p:cNvSpPr>
            <p:nvPr/>
          </p:nvSpPr>
          <p:spPr bwMode="auto">
            <a:xfrm>
              <a:off x="0" y="72"/>
              <a:ext cx="544" cy="0"/>
            </a:xfrm>
            <a:prstGeom prst="line">
              <a:avLst/>
            </a:prstGeom>
            <a:noFill/>
            <a:ln w="38100">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6411" name="Object 27"/>
            <p:cNvGraphicFramePr>
              <a:graphicFrameLocks noChangeAspect="1"/>
            </p:cNvGraphicFramePr>
            <p:nvPr/>
          </p:nvGraphicFramePr>
          <p:xfrm>
            <a:off x="126" y="0"/>
            <a:ext cx="271" cy="384"/>
          </p:xfrm>
          <a:graphic>
            <a:graphicData uri="http://schemas.openxmlformats.org/presentationml/2006/ole">
              <mc:AlternateContent xmlns:mc="http://schemas.openxmlformats.org/markup-compatibility/2006">
                <mc:Choice xmlns:v="urn:schemas-microsoft-com:vml" Requires="v">
                  <p:oleObj spid="_x0000_s16427" r:id="rId10" imgW="190569" imgH="215936" progId="Equation.3">
                    <p:embed/>
                  </p:oleObj>
                </mc:Choice>
                <mc:Fallback>
                  <p:oleObj r:id="rId10" imgW="190569" imgH="215936" progId="Equation.3">
                    <p:embed/>
                    <p:pic>
                      <p:nvPicPr>
                        <p:cNvPr id="0" name="Object 2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6" y="0"/>
                          <a:ext cx="271" cy="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6412" name="Group 28"/>
          <p:cNvGrpSpPr>
            <a:grpSpLocks/>
          </p:cNvGrpSpPr>
          <p:nvPr/>
        </p:nvGrpSpPr>
        <p:grpSpPr bwMode="auto">
          <a:xfrm>
            <a:off x="4081463" y="1136650"/>
            <a:ext cx="609600" cy="723900"/>
            <a:chOff x="0" y="0"/>
            <a:chExt cx="384" cy="456"/>
          </a:xfrm>
        </p:grpSpPr>
        <p:sp>
          <p:nvSpPr>
            <p:cNvPr id="16413" name="AutoShape 29"/>
            <p:cNvSpPr>
              <a:spLocks noChangeArrowheads="1"/>
            </p:cNvSpPr>
            <p:nvPr/>
          </p:nvSpPr>
          <p:spPr bwMode="auto">
            <a:xfrm>
              <a:off x="0" y="48"/>
              <a:ext cx="384" cy="408"/>
            </a:xfrm>
            <a:prstGeom prst="wedgeRoundRectCallout">
              <a:avLst>
                <a:gd name="adj1" fmla="val 62023"/>
                <a:gd name="adj2" fmla="val 74019"/>
                <a:gd name="adj3" fmla="val 16667"/>
              </a:avLst>
            </a:prstGeom>
            <a:solidFill>
              <a:srgbClr val="FFFFFF"/>
            </a:solidFill>
            <a:ln w="38100">
              <a:solidFill>
                <a:srgbClr val="66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b="0">
                <a:ea typeface="宋体" panose="02010600030101010101" pitchFamily="2" charset="-122"/>
              </a:endParaRPr>
            </a:p>
          </p:txBody>
        </p:sp>
        <p:graphicFrame>
          <p:nvGraphicFramePr>
            <p:cNvPr id="16414" name="Object 30"/>
            <p:cNvGraphicFramePr>
              <a:graphicFrameLocks noChangeAspect="1"/>
            </p:cNvGraphicFramePr>
            <p:nvPr/>
          </p:nvGraphicFramePr>
          <p:xfrm>
            <a:off x="91" y="0"/>
            <a:ext cx="216" cy="456"/>
          </p:xfrm>
          <a:graphic>
            <a:graphicData uri="http://schemas.openxmlformats.org/presentationml/2006/ole">
              <mc:AlternateContent xmlns:mc="http://schemas.openxmlformats.org/markup-compatibility/2006">
                <mc:Choice xmlns:v="urn:schemas-microsoft-com:vml" Requires="v">
                  <p:oleObj spid="_x0000_s16428" r:id="rId12" imgW="127042" imgH="215749" progId="Equation.3">
                    <p:embed/>
                  </p:oleObj>
                </mc:Choice>
                <mc:Fallback>
                  <p:oleObj r:id="rId12" imgW="127042" imgH="215749" progId="Equation.3">
                    <p:embed/>
                    <p:pic>
                      <p:nvPicPr>
                        <p:cNvPr id="0" name="Object 3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1" y="0"/>
                          <a:ext cx="216" cy="4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6415" name="Group 31"/>
          <p:cNvGrpSpPr>
            <a:grpSpLocks/>
          </p:cNvGrpSpPr>
          <p:nvPr/>
        </p:nvGrpSpPr>
        <p:grpSpPr bwMode="auto">
          <a:xfrm>
            <a:off x="3276600" y="1047750"/>
            <a:ext cx="617538" cy="819150"/>
            <a:chOff x="0" y="0"/>
            <a:chExt cx="389" cy="516"/>
          </a:xfrm>
        </p:grpSpPr>
        <p:sp>
          <p:nvSpPr>
            <p:cNvPr id="16416" name="AutoShape 32"/>
            <p:cNvSpPr>
              <a:spLocks noChangeArrowheads="1"/>
            </p:cNvSpPr>
            <p:nvPr/>
          </p:nvSpPr>
          <p:spPr bwMode="auto">
            <a:xfrm>
              <a:off x="0" y="108"/>
              <a:ext cx="389" cy="408"/>
            </a:xfrm>
            <a:prstGeom prst="wedgeRoundRectCallout">
              <a:avLst>
                <a:gd name="adj1" fmla="val -83782"/>
                <a:gd name="adj2" fmla="val 43139"/>
                <a:gd name="adj3" fmla="val 16667"/>
              </a:avLst>
            </a:prstGeom>
            <a:solidFill>
              <a:srgbClr val="FFFFFF"/>
            </a:solidFill>
            <a:ln w="38100">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b="0">
                <a:ea typeface="宋体" panose="02010600030101010101" pitchFamily="2" charset="-122"/>
              </a:endParaRPr>
            </a:p>
          </p:txBody>
        </p:sp>
        <p:graphicFrame>
          <p:nvGraphicFramePr>
            <p:cNvPr id="16417" name="Object 33"/>
            <p:cNvGraphicFramePr>
              <a:graphicFrameLocks noChangeAspect="1"/>
            </p:cNvGraphicFramePr>
            <p:nvPr/>
          </p:nvGraphicFramePr>
          <p:xfrm>
            <a:off x="51" y="0"/>
            <a:ext cx="214" cy="504"/>
          </p:xfrm>
          <a:graphic>
            <a:graphicData uri="http://schemas.openxmlformats.org/presentationml/2006/ole">
              <mc:AlternateContent xmlns:mc="http://schemas.openxmlformats.org/markup-compatibility/2006">
                <mc:Choice xmlns:v="urn:schemas-microsoft-com:vml" Requires="v">
                  <p:oleObj spid="_x0000_s16429" r:id="rId14" imgW="114419" imgH="215843" progId="Equation.3">
                    <p:embed/>
                  </p:oleObj>
                </mc:Choice>
                <mc:Fallback>
                  <p:oleObj r:id="rId14" imgW="114419" imgH="215843" progId="Equation.3">
                    <p:embed/>
                    <p:pic>
                      <p:nvPicPr>
                        <p:cNvPr id="0" name="Object 3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 y="0"/>
                          <a:ext cx="214" cy="5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6418" name="Group 34"/>
          <p:cNvGrpSpPr>
            <a:grpSpLocks/>
          </p:cNvGrpSpPr>
          <p:nvPr/>
        </p:nvGrpSpPr>
        <p:grpSpPr bwMode="auto">
          <a:xfrm>
            <a:off x="1538288" y="1749425"/>
            <a:ext cx="1470025" cy="765175"/>
            <a:chOff x="0" y="0"/>
            <a:chExt cx="834" cy="410"/>
          </a:xfrm>
        </p:grpSpPr>
        <p:sp>
          <p:nvSpPr>
            <p:cNvPr id="16419" name="未知"/>
            <p:cNvSpPr>
              <a:spLocks/>
            </p:cNvSpPr>
            <p:nvPr/>
          </p:nvSpPr>
          <p:spPr bwMode="auto">
            <a:xfrm>
              <a:off x="468" y="2"/>
              <a:ext cx="366" cy="396"/>
            </a:xfrm>
            <a:custGeom>
              <a:avLst/>
              <a:gdLst>
                <a:gd name="T0" fmla="*/ 0 w 366"/>
                <a:gd name="T1" fmla="*/ 0 h 300"/>
                <a:gd name="T2" fmla="*/ 156 w 366"/>
                <a:gd name="T3" fmla="*/ 90 h 300"/>
                <a:gd name="T4" fmla="*/ 366 w 366"/>
                <a:gd name="T5" fmla="*/ 300 h 300"/>
              </a:gdLst>
              <a:ahLst/>
              <a:cxnLst>
                <a:cxn ang="0">
                  <a:pos x="T0" y="T1"/>
                </a:cxn>
                <a:cxn ang="0">
                  <a:pos x="T2" y="T3"/>
                </a:cxn>
                <a:cxn ang="0">
                  <a:pos x="T4" y="T5"/>
                </a:cxn>
              </a:cxnLst>
              <a:rect l="0" t="0" r="r" b="b"/>
              <a:pathLst>
                <a:path w="366" h="300">
                  <a:moveTo>
                    <a:pt x="0" y="0"/>
                  </a:moveTo>
                  <a:cubicBezTo>
                    <a:pt x="47" y="20"/>
                    <a:pt x="95" y="40"/>
                    <a:pt x="156" y="90"/>
                  </a:cubicBezTo>
                  <a:cubicBezTo>
                    <a:pt x="217" y="140"/>
                    <a:pt x="330" y="265"/>
                    <a:pt x="366" y="300"/>
                  </a:cubicBezTo>
                </a:path>
              </a:pathLst>
            </a:custGeom>
            <a:noFill/>
            <a:ln w="57150" cap="flat" cmpd="sng">
              <a:solidFill>
                <a:srgbClr val="6633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6420" name="未知"/>
            <p:cNvSpPr>
              <a:spLocks/>
            </p:cNvSpPr>
            <p:nvPr/>
          </p:nvSpPr>
          <p:spPr bwMode="auto">
            <a:xfrm>
              <a:off x="0" y="0"/>
              <a:ext cx="516" cy="410"/>
            </a:xfrm>
            <a:custGeom>
              <a:avLst/>
              <a:gdLst>
                <a:gd name="T0" fmla="*/ 0 w 516"/>
                <a:gd name="T1" fmla="*/ 350 h 350"/>
                <a:gd name="T2" fmla="*/ 144 w 516"/>
                <a:gd name="T3" fmla="*/ 182 h 350"/>
                <a:gd name="T4" fmla="*/ 252 w 516"/>
                <a:gd name="T5" fmla="*/ 86 h 350"/>
                <a:gd name="T6" fmla="*/ 360 w 516"/>
                <a:gd name="T7" fmla="*/ 14 h 350"/>
                <a:gd name="T8" fmla="*/ 432 w 516"/>
                <a:gd name="T9" fmla="*/ 2 h 350"/>
                <a:gd name="T10" fmla="*/ 516 w 516"/>
                <a:gd name="T11" fmla="*/ 26 h 350"/>
              </a:gdLst>
              <a:ahLst/>
              <a:cxnLst>
                <a:cxn ang="0">
                  <a:pos x="T0" y="T1"/>
                </a:cxn>
                <a:cxn ang="0">
                  <a:pos x="T2" y="T3"/>
                </a:cxn>
                <a:cxn ang="0">
                  <a:pos x="T4" y="T5"/>
                </a:cxn>
                <a:cxn ang="0">
                  <a:pos x="T6" y="T7"/>
                </a:cxn>
                <a:cxn ang="0">
                  <a:pos x="T8" y="T9"/>
                </a:cxn>
                <a:cxn ang="0">
                  <a:pos x="T10" y="T11"/>
                </a:cxn>
              </a:cxnLst>
              <a:rect l="0" t="0" r="r" b="b"/>
              <a:pathLst>
                <a:path w="516" h="350">
                  <a:moveTo>
                    <a:pt x="0" y="350"/>
                  </a:moveTo>
                  <a:cubicBezTo>
                    <a:pt x="51" y="288"/>
                    <a:pt x="102" y="226"/>
                    <a:pt x="144" y="182"/>
                  </a:cubicBezTo>
                  <a:cubicBezTo>
                    <a:pt x="186" y="138"/>
                    <a:pt x="216" y="114"/>
                    <a:pt x="252" y="86"/>
                  </a:cubicBezTo>
                  <a:cubicBezTo>
                    <a:pt x="288" y="58"/>
                    <a:pt x="330" y="28"/>
                    <a:pt x="360" y="14"/>
                  </a:cubicBezTo>
                  <a:cubicBezTo>
                    <a:pt x="390" y="0"/>
                    <a:pt x="406" y="0"/>
                    <a:pt x="432" y="2"/>
                  </a:cubicBezTo>
                  <a:cubicBezTo>
                    <a:pt x="458" y="4"/>
                    <a:pt x="502" y="22"/>
                    <a:pt x="516" y="26"/>
                  </a:cubicBezTo>
                </a:path>
              </a:pathLst>
            </a:custGeom>
            <a:noFill/>
            <a:ln w="57150" cap="flat" cmpd="sng">
              <a:solidFill>
                <a:srgbClr val="663300"/>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16421" name="Line 37"/>
          <p:cNvSpPr>
            <a:spLocks noChangeShapeType="1"/>
          </p:cNvSpPr>
          <p:nvPr/>
        </p:nvSpPr>
        <p:spPr bwMode="auto">
          <a:xfrm>
            <a:off x="1239838" y="2508250"/>
            <a:ext cx="6781800" cy="0"/>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22" name="Text Box 38"/>
          <p:cNvSpPr txBox="1">
            <a:spLocks noChangeArrowheads="1"/>
          </p:cNvSpPr>
          <p:nvPr/>
        </p:nvSpPr>
        <p:spPr bwMode="auto">
          <a:xfrm>
            <a:off x="7778750" y="1954213"/>
            <a:ext cx="677863" cy="57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3200" i="1">
                <a:ea typeface="宋体" panose="02010600030101010101" pitchFamily="2" charset="-122"/>
              </a:rPr>
              <a:t> </a:t>
            </a:r>
            <a:r>
              <a:rPr lang="en-US" altLang="zh-CN" sz="3200" i="1">
                <a:ea typeface="宋体" panose="02010600030101010101" pitchFamily="2" charset="-122"/>
              </a:rPr>
              <a:t>t</a:t>
            </a:r>
          </a:p>
        </p:txBody>
      </p:sp>
      <p:sp>
        <p:nvSpPr>
          <p:cNvPr id="16423" name="未知"/>
          <p:cNvSpPr>
            <a:spLocks/>
          </p:cNvSpPr>
          <p:nvPr/>
        </p:nvSpPr>
        <p:spPr bwMode="auto">
          <a:xfrm>
            <a:off x="2078038" y="2152650"/>
            <a:ext cx="220662" cy="304800"/>
          </a:xfrm>
          <a:custGeom>
            <a:avLst/>
            <a:gdLst>
              <a:gd name="T0" fmla="*/ 132 w 132"/>
              <a:gd name="T1" fmla="*/ 0 h 192"/>
              <a:gd name="T2" fmla="*/ 0 w 132"/>
              <a:gd name="T3" fmla="*/ 192 h 192"/>
            </a:gdLst>
            <a:ahLst/>
            <a:cxnLst>
              <a:cxn ang="0">
                <a:pos x="T0" y="T1"/>
              </a:cxn>
              <a:cxn ang="0">
                <a:pos x="T2" y="T3"/>
              </a:cxn>
            </a:cxnLst>
            <a:rect l="0" t="0" r="r" b="b"/>
            <a:pathLst>
              <a:path w="132" h="192">
                <a:moveTo>
                  <a:pt x="132" y="0"/>
                </a:moveTo>
                <a:cubicBezTo>
                  <a:pt x="77" y="80"/>
                  <a:pt x="22" y="160"/>
                  <a:pt x="0" y="192"/>
                </a:cubicBezTo>
              </a:path>
            </a:pathLst>
          </a:custGeom>
          <a:noFill/>
          <a:ln w="57150" cap="rnd" cmpd="sng">
            <a:solidFill>
              <a:srgbClr val="0000CC"/>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94"/>
                                        </p:tgtEl>
                                        <p:attrNameLst>
                                          <p:attrName>style.visibility</p:attrName>
                                        </p:attrNameLst>
                                      </p:cBhvr>
                                      <p:to>
                                        <p:strVal val="visible"/>
                                      </p:to>
                                    </p:set>
                                    <p:animEffect transition="in" filter="blinds(horizontal)">
                                      <p:cBhvr>
                                        <p:cTn id="7" dur="500"/>
                                        <p:tgtEl>
                                          <p:spTgt spid="163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6395"/>
                                        </p:tgtEl>
                                        <p:attrNameLst>
                                          <p:attrName>style.visibility</p:attrName>
                                        </p:attrNameLst>
                                      </p:cBhvr>
                                      <p:to>
                                        <p:strVal val="visible"/>
                                      </p:to>
                                    </p:set>
                                    <p:animEffect transition="in" filter="checkerboard(across)">
                                      <p:cBhvr>
                                        <p:cTn id="12" dur="500"/>
                                        <p:tgtEl>
                                          <p:spTgt spid="1639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403"/>
                                        </p:tgtEl>
                                        <p:attrNameLst>
                                          <p:attrName>style.visibility</p:attrName>
                                        </p:attrNameLst>
                                      </p:cBhvr>
                                      <p:to>
                                        <p:strVal val="visible"/>
                                      </p:to>
                                    </p:set>
                                    <p:animEffect transition="in" filter="wipe(down)">
                                      <p:cBhvr>
                                        <p:cTn id="17" dur="500"/>
                                        <p:tgtEl>
                                          <p:spTgt spid="16403"/>
                                        </p:tgtEl>
                                      </p:cBhvr>
                                    </p:animEffect>
                                  </p:childTnLst>
                                </p:cTn>
                              </p:par>
                            </p:childTnLst>
                          </p:cTn>
                        </p:par>
                        <p:par>
                          <p:cTn id="18" fill="hold" nodeType="afterGroup">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6421"/>
                                        </p:tgtEl>
                                        <p:attrNameLst>
                                          <p:attrName>style.visibility</p:attrName>
                                        </p:attrNameLst>
                                      </p:cBhvr>
                                      <p:to>
                                        <p:strVal val="visible"/>
                                      </p:to>
                                    </p:set>
                                    <p:animEffect transition="in" filter="wipe(left)">
                                      <p:cBhvr>
                                        <p:cTn id="21" dur="500"/>
                                        <p:tgtEl>
                                          <p:spTgt spid="16421"/>
                                        </p:tgtEl>
                                      </p:cBhvr>
                                    </p:animEffect>
                                  </p:childTnLst>
                                </p:cTn>
                              </p:par>
                            </p:childTnLst>
                          </p:cTn>
                        </p:par>
                        <p:par>
                          <p:cTn id="22" fill="hold" nodeType="afterGroup">
                            <p:stCondLst>
                              <p:cond delay="1000"/>
                            </p:stCondLst>
                            <p:childTnLst>
                              <p:par>
                                <p:cTn id="23" presetID="1" presetClass="entr" presetSubtype="0" fill="hold" grpId="0" nodeType="afterEffect">
                                  <p:stCondLst>
                                    <p:cond delay="0"/>
                                  </p:stCondLst>
                                  <p:childTnLst>
                                    <p:set>
                                      <p:cBhvr>
                                        <p:cTn id="24" dur="1" fill="hold">
                                          <p:stCondLst>
                                            <p:cond delay="499"/>
                                          </p:stCondLst>
                                        </p:cTn>
                                        <p:tgtEl>
                                          <p:spTgt spid="1642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6423"/>
                                        </p:tgtEl>
                                        <p:attrNameLst>
                                          <p:attrName>style.visibility</p:attrName>
                                        </p:attrNameLst>
                                      </p:cBhvr>
                                      <p:to>
                                        <p:strVal val="visible"/>
                                      </p:to>
                                    </p:set>
                                    <p:animEffect transition="in" filter="wipe(down)">
                                      <p:cBhvr>
                                        <p:cTn id="29" dur="500"/>
                                        <p:tgtEl>
                                          <p:spTgt spid="16423"/>
                                        </p:tgtEl>
                                      </p:cBhvr>
                                    </p:animEffect>
                                  </p:childTnLst>
                                </p:cTn>
                              </p:par>
                            </p:childTnLst>
                          </p:cTn>
                        </p:par>
                        <p:par>
                          <p:cTn id="30" fill="hold" nodeType="afterGroup">
                            <p:stCondLst>
                              <p:cond delay="500"/>
                            </p:stCondLst>
                            <p:childTnLst>
                              <p:par>
                                <p:cTn id="31" presetID="22" presetClass="entr" presetSubtype="8" fill="hold" nodeType="afterEffect">
                                  <p:stCondLst>
                                    <p:cond delay="0"/>
                                  </p:stCondLst>
                                  <p:childTnLst>
                                    <p:set>
                                      <p:cBhvr>
                                        <p:cTn id="32" dur="1" fill="hold">
                                          <p:stCondLst>
                                            <p:cond delay="0"/>
                                          </p:stCondLst>
                                        </p:cTn>
                                        <p:tgtEl>
                                          <p:spTgt spid="16386"/>
                                        </p:tgtEl>
                                        <p:attrNameLst>
                                          <p:attrName>style.visibility</p:attrName>
                                        </p:attrNameLst>
                                      </p:cBhvr>
                                      <p:to>
                                        <p:strVal val="visible"/>
                                      </p:to>
                                    </p:set>
                                    <p:animEffect transition="in" filter="wipe(left)">
                                      <p:cBhvr>
                                        <p:cTn id="33" dur="500"/>
                                        <p:tgtEl>
                                          <p:spTgt spid="16386"/>
                                        </p:tgtEl>
                                      </p:cBhvr>
                                    </p:animEffect>
                                  </p:childTnLst>
                                </p:cTn>
                              </p:par>
                            </p:childTnLst>
                          </p:cTn>
                        </p:par>
                        <p:par>
                          <p:cTn id="34" fill="hold" nodeType="afterGroup">
                            <p:stCondLst>
                              <p:cond delay="1000"/>
                            </p:stCondLst>
                            <p:childTnLst>
                              <p:par>
                                <p:cTn id="35" presetID="1" presetClass="entr" presetSubtype="0" fill="hold" nodeType="afterEffect">
                                  <p:stCondLst>
                                    <p:cond delay="0"/>
                                  </p:stCondLst>
                                  <p:childTnLst>
                                    <p:set>
                                      <p:cBhvr>
                                        <p:cTn id="36" dur="1" fill="hold">
                                          <p:stCondLst>
                                            <p:cond delay="499"/>
                                          </p:stCondLst>
                                        </p:cTn>
                                        <p:tgtEl>
                                          <p:spTgt spid="16405"/>
                                        </p:tgtEl>
                                        <p:attrNameLst>
                                          <p:attrName>style.visibility</p:attrName>
                                        </p:attrNameLst>
                                      </p:cBhvr>
                                      <p:to>
                                        <p:strVal val="visible"/>
                                      </p:to>
                                    </p:set>
                                  </p:childTnLst>
                                </p:cTn>
                              </p:par>
                            </p:childTnLst>
                          </p:cTn>
                        </p:par>
                        <p:par>
                          <p:cTn id="37" fill="hold" nodeType="afterGroup">
                            <p:stCondLst>
                              <p:cond delay="1500"/>
                            </p:stCondLst>
                            <p:childTnLst>
                              <p:par>
                                <p:cTn id="38" presetID="9" presetClass="entr" presetSubtype="0" fill="hold" nodeType="afterEffect">
                                  <p:stCondLst>
                                    <p:cond delay="0"/>
                                  </p:stCondLst>
                                  <p:childTnLst>
                                    <p:set>
                                      <p:cBhvr>
                                        <p:cTn id="39" dur="1" fill="hold">
                                          <p:stCondLst>
                                            <p:cond delay="0"/>
                                          </p:stCondLst>
                                        </p:cTn>
                                        <p:tgtEl>
                                          <p:spTgt spid="16415"/>
                                        </p:tgtEl>
                                        <p:attrNameLst>
                                          <p:attrName>style.visibility</p:attrName>
                                        </p:attrNameLst>
                                      </p:cBhvr>
                                      <p:to>
                                        <p:strVal val="visible"/>
                                      </p:to>
                                    </p:set>
                                    <p:animEffect transition="in" filter="dissolve">
                                      <p:cBhvr>
                                        <p:cTn id="40" dur="500"/>
                                        <p:tgtEl>
                                          <p:spTgt spid="1641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4" fill="hold" nodeType="clickEffect">
                                  <p:stCondLst>
                                    <p:cond delay="0"/>
                                  </p:stCondLst>
                                  <p:childTnLst>
                                    <p:set>
                                      <p:cBhvr>
                                        <p:cTn id="44" dur="1" fill="hold">
                                          <p:stCondLst>
                                            <p:cond delay="0"/>
                                          </p:stCondLst>
                                        </p:cTn>
                                        <p:tgtEl>
                                          <p:spTgt spid="16418"/>
                                        </p:tgtEl>
                                        <p:attrNameLst>
                                          <p:attrName>style.visibility</p:attrName>
                                        </p:attrNameLst>
                                      </p:cBhvr>
                                      <p:to>
                                        <p:strVal val="visible"/>
                                      </p:to>
                                    </p:set>
                                    <p:animEffect transition="in" filter="wipe(down)">
                                      <p:cBhvr>
                                        <p:cTn id="45" dur="500"/>
                                        <p:tgtEl>
                                          <p:spTgt spid="16418"/>
                                        </p:tgtEl>
                                      </p:cBhvr>
                                    </p:animEffect>
                                  </p:childTnLst>
                                </p:cTn>
                              </p:par>
                            </p:childTnLst>
                          </p:cTn>
                        </p:par>
                        <p:par>
                          <p:cTn id="46" fill="hold" nodeType="afterGroup">
                            <p:stCondLst>
                              <p:cond delay="500"/>
                            </p:stCondLst>
                            <p:childTnLst>
                              <p:par>
                                <p:cTn id="47" presetID="22" presetClass="entr" presetSubtype="8" fill="hold" nodeType="afterEffect">
                                  <p:stCondLst>
                                    <p:cond delay="0"/>
                                  </p:stCondLst>
                                  <p:childTnLst>
                                    <p:set>
                                      <p:cBhvr>
                                        <p:cTn id="48" dur="1" fill="hold">
                                          <p:stCondLst>
                                            <p:cond delay="0"/>
                                          </p:stCondLst>
                                        </p:cTn>
                                        <p:tgtEl>
                                          <p:spTgt spid="16398"/>
                                        </p:tgtEl>
                                        <p:attrNameLst>
                                          <p:attrName>style.visibility</p:attrName>
                                        </p:attrNameLst>
                                      </p:cBhvr>
                                      <p:to>
                                        <p:strVal val="visible"/>
                                      </p:to>
                                    </p:set>
                                    <p:animEffect transition="in" filter="wipe(left)">
                                      <p:cBhvr>
                                        <p:cTn id="49" dur="500"/>
                                        <p:tgtEl>
                                          <p:spTgt spid="16398"/>
                                        </p:tgtEl>
                                      </p:cBhvr>
                                    </p:animEffect>
                                  </p:childTnLst>
                                </p:cTn>
                              </p:par>
                            </p:childTnLst>
                          </p:cTn>
                        </p:par>
                        <p:par>
                          <p:cTn id="50" fill="hold" nodeType="afterGroup">
                            <p:stCondLst>
                              <p:cond delay="1000"/>
                            </p:stCondLst>
                            <p:childTnLst>
                              <p:par>
                                <p:cTn id="51" presetID="22" presetClass="entr" presetSubtype="1" fill="hold" grpId="0" nodeType="afterEffect">
                                  <p:stCondLst>
                                    <p:cond delay="0"/>
                                  </p:stCondLst>
                                  <p:childTnLst>
                                    <p:set>
                                      <p:cBhvr>
                                        <p:cTn id="52" dur="1" fill="hold">
                                          <p:stCondLst>
                                            <p:cond delay="0"/>
                                          </p:stCondLst>
                                        </p:cTn>
                                        <p:tgtEl>
                                          <p:spTgt spid="16404"/>
                                        </p:tgtEl>
                                        <p:attrNameLst>
                                          <p:attrName>style.visibility</p:attrName>
                                        </p:attrNameLst>
                                      </p:cBhvr>
                                      <p:to>
                                        <p:strVal val="visible"/>
                                      </p:to>
                                    </p:set>
                                    <p:animEffect transition="in" filter="wipe(up)">
                                      <p:cBhvr>
                                        <p:cTn id="53" dur="500"/>
                                        <p:tgtEl>
                                          <p:spTgt spid="16404"/>
                                        </p:tgtEl>
                                      </p:cBhvr>
                                    </p:animEffect>
                                  </p:childTnLst>
                                </p:cTn>
                              </p:par>
                            </p:childTnLst>
                          </p:cTn>
                        </p:par>
                        <p:par>
                          <p:cTn id="54" fill="hold" nodeType="afterGroup">
                            <p:stCondLst>
                              <p:cond delay="1500"/>
                            </p:stCondLst>
                            <p:childTnLst>
                              <p:par>
                                <p:cTn id="55" presetID="23" presetClass="entr" presetSubtype="272" fill="hold" nodeType="afterEffect">
                                  <p:stCondLst>
                                    <p:cond delay="0"/>
                                  </p:stCondLst>
                                  <p:childTnLst>
                                    <p:set>
                                      <p:cBhvr>
                                        <p:cTn id="56" dur="1" fill="hold">
                                          <p:stCondLst>
                                            <p:cond delay="0"/>
                                          </p:stCondLst>
                                        </p:cTn>
                                        <p:tgtEl>
                                          <p:spTgt spid="16409"/>
                                        </p:tgtEl>
                                        <p:attrNameLst>
                                          <p:attrName>style.visibility</p:attrName>
                                        </p:attrNameLst>
                                      </p:cBhvr>
                                      <p:to>
                                        <p:strVal val="visible"/>
                                      </p:to>
                                    </p:set>
                                    <p:anim calcmode="lin" valueType="num">
                                      <p:cBhvr>
                                        <p:cTn id="57" dur="500" fill="hold"/>
                                        <p:tgtEl>
                                          <p:spTgt spid="16409"/>
                                        </p:tgtEl>
                                        <p:attrNameLst>
                                          <p:attrName>ppt_w</p:attrName>
                                        </p:attrNameLst>
                                      </p:cBhvr>
                                      <p:tavLst>
                                        <p:tav tm="0">
                                          <p:val>
                                            <p:strVal val="2/3*#ppt_w"/>
                                          </p:val>
                                        </p:tav>
                                        <p:tav tm="100000">
                                          <p:val>
                                            <p:strVal val="#ppt_w"/>
                                          </p:val>
                                        </p:tav>
                                      </p:tavLst>
                                    </p:anim>
                                    <p:anim calcmode="lin" valueType="num">
                                      <p:cBhvr>
                                        <p:cTn id="58" dur="500" fill="hold"/>
                                        <p:tgtEl>
                                          <p:spTgt spid="16409"/>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3" name="Whoosh"/>
                                        </p:tgtEl>
                                      </p:cMediaNode>
                                    </p:audio>
                                  </p:subTnLst>
                                </p:cTn>
                              </p:par>
                            </p:childTnLst>
                          </p:cTn>
                        </p:par>
                        <p:par>
                          <p:cTn id="59" fill="hold" nodeType="afterGroup">
                            <p:stCondLst>
                              <p:cond delay="2000"/>
                            </p:stCondLst>
                            <p:childTnLst>
                              <p:par>
                                <p:cTn id="60" presetID="9" presetClass="entr" presetSubtype="0" fill="hold" nodeType="afterEffect">
                                  <p:stCondLst>
                                    <p:cond delay="0"/>
                                  </p:stCondLst>
                                  <p:childTnLst>
                                    <p:set>
                                      <p:cBhvr>
                                        <p:cTn id="61" dur="1" fill="hold">
                                          <p:stCondLst>
                                            <p:cond delay="0"/>
                                          </p:stCondLst>
                                        </p:cTn>
                                        <p:tgtEl>
                                          <p:spTgt spid="16412"/>
                                        </p:tgtEl>
                                        <p:attrNameLst>
                                          <p:attrName>style.visibility</p:attrName>
                                        </p:attrNameLst>
                                      </p:cBhvr>
                                      <p:to>
                                        <p:strVal val="visible"/>
                                      </p:to>
                                    </p:set>
                                    <p:animEffect transition="in" filter="dissolve">
                                      <p:cBhvr>
                                        <p:cTn id="62" dur="500"/>
                                        <p:tgtEl>
                                          <p:spTgt spid="16412"/>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16393"/>
                                        </p:tgtEl>
                                        <p:attrNameLst>
                                          <p:attrName>style.visibility</p:attrName>
                                        </p:attrNameLst>
                                      </p:cBhvr>
                                      <p:to>
                                        <p:strVal val="visible"/>
                                      </p:to>
                                    </p:set>
                                    <p:animEffect transition="in" filter="wipe(left)">
                                      <p:cBhvr>
                                        <p:cTn id="67" dur="500"/>
                                        <p:tgtEl>
                                          <p:spTgt spid="16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4" grpId="0" animBg="1" autoUpdateAnimBg="0"/>
      <p:bldP spid="16403" grpId="0" animBg="1"/>
      <p:bldP spid="16404" grpId="0" animBg="1"/>
      <p:bldP spid="16421" grpId="0" animBg="1"/>
      <p:bldP spid="16422" grpId="0" autoUpdateAnimBg="0"/>
      <p:bldP spid="164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714500" y="52388"/>
            <a:ext cx="5230813" cy="641350"/>
          </a:xfrm>
          <a:prstGeom prst="rect">
            <a:avLst/>
          </a:prstGeom>
          <a:solidFill>
            <a:srgbClr val="660033"/>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600" u="sng">
                <a:solidFill>
                  <a:schemeClr val="bg1"/>
                </a:solidFill>
                <a:ea typeface="隶书" panose="02010509060101010101" pitchFamily="49" charset="-122"/>
              </a:rPr>
              <a:t>同频正弦信号的相位关系</a:t>
            </a:r>
          </a:p>
        </p:txBody>
      </p:sp>
      <p:sp>
        <p:nvSpPr>
          <p:cNvPr id="17411" name="Line 3"/>
          <p:cNvSpPr>
            <a:spLocks noChangeShapeType="1"/>
          </p:cNvSpPr>
          <p:nvPr/>
        </p:nvSpPr>
        <p:spPr bwMode="auto">
          <a:xfrm>
            <a:off x="304800" y="723900"/>
            <a:ext cx="8610600"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12" name="Line 4"/>
          <p:cNvSpPr>
            <a:spLocks noChangeShapeType="1"/>
          </p:cNvSpPr>
          <p:nvPr/>
        </p:nvSpPr>
        <p:spPr bwMode="auto">
          <a:xfrm>
            <a:off x="304800" y="723900"/>
            <a:ext cx="0" cy="59436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13" name="Line 5"/>
          <p:cNvSpPr>
            <a:spLocks noChangeShapeType="1"/>
          </p:cNvSpPr>
          <p:nvPr/>
        </p:nvSpPr>
        <p:spPr bwMode="auto">
          <a:xfrm>
            <a:off x="304800" y="2705100"/>
            <a:ext cx="8610600"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14" name="Line 6"/>
          <p:cNvSpPr>
            <a:spLocks noChangeShapeType="1"/>
          </p:cNvSpPr>
          <p:nvPr/>
        </p:nvSpPr>
        <p:spPr bwMode="auto">
          <a:xfrm>
            <a:off x="304800" y="4686300"/>
            <a:ext cx="8610600"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15" name="Line 7"/>
          <p:cNvSpPr>
            <a:spLocks noChangeShapeType="1"/>
          </p:cNvSpPr>
          <p:nvPr/>
        </p:nvSpPr>
        <p:spPr bwMode="auto">
          <a:xfrm>
            <a:off x="304800" y="6667500"/>
            <a:ext cx="8610600"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16" name="Line 8"/>
          <p:cNvSpPr>
            <a:spLocks noChangeShapeType="1"/>
          </p:cNvSpPr>
          <p:nvPr/>
        </p:nvSpPr>
        <p:spPr bwMode="auto">
          <a:xfrm>
            <a:off x="990600" y="723900"/>
            <a:ext cx="0" cy="59436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17" name="Line 9"/>
          <p:cNvSpPr>
            <a:spLocks noChangeShapeType="1"/>
          </p:cNvSpPr>
          <p:nvPr/>
        </p:nvSpPr>
        <p:spPr bwMode="auto">
          <a:xfrm>
            <a:off x="8915400" y="723900"/>
            <a:ext cx="0" cy="59436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18" name="Text Box 10"/>
          <p:cNvSpPr txBox="1">
            <a:spLocks noChangeArrowheads="1"/>
          </p:cNvSpPr>
          <p:nvPr/>
        </p:nvSpPr>
        <p:spPr bwMode="auto">
          <a:xfrm>
            <a:off x="381000" y="990600"/>
            <a:ext cx="492125" cy="1223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lnSpc>
                <a:spcPct val="70000"/>
              </a:lnSpc>
              <a:spcBef>
                <a:spcPct val="50000"/>
              </a:spcBef>
            </a:pPr>
            <a:r>
              <a:rPr lang="zh-CN" altLang="en-US">
                <a:ea typeface="宋体" panose="02010600030101010101" pitchFamily="2" charset="-122"/>
              </a:rPr>
              <a:t>同</a:t>
            </a:r>
          </a:p>
          <a:p>
            <a:pPr algn="ctr">
              <a:lnSpc>
                <a:spcPct val="70000"/>
              </a:lnSpc>
              <a:spcBef>
                <a:spcPct val="50000"/>
              </a:spcBef>
            </a:pPr>
            <a:r>
              <a:rPr lang="zh-CN" altLang="en-US">
                <a:ea typeface="宋体" panose="02010600030101010101" pitchFamily="2" charset="-122"/>
              </a:rPr>
              <a:t>相</a:t>
            </a:r>
          </a:p>
          <a:p>
            <a:pPr algn="ctr">
              <a:lnSpc>
                <a:spcPct val="70000"/>
              </a:lnSpc>
              <a:spcBef>
                <a:spcPct val="50000"/>
              </a:spcBef>
            </a:pPr>
            <a:r>
              <a:rPr lang="zh-CN" altLang="en-US">
                <a:ea typeface="宋体" panose="02010600030101010101" pitchFamily="2" charset="-122"/>
              </a:rPr>
              <a:t>位</a:t>
            </a:r>
          </a:p>
        </p:txBody>
      </p:sp>
      <p:grpSp>
        <p:nvGrpSpPr>
          <p:cNvPr id="17419" name="Group 11"/>
          <p:cNvGrpSpPr>
            <a:grpSpLocks/>
          </p:cNvGrpSpPr>
          <p:nvPr/>
        </p:nvGrpSpPr>
        <p:grpSpPr bwMode="auto">
          <a:xfrm>
            <a:off x="1143000" y="681038"/>
            <a:ext cx="7485063" cy="1927225"/>
            <a:chOff x="0" y="0"/>
            <a:chExt cx="4715" cy="1214"/>
          </a:xfrm>
        </p:grpSpPr>
        <p:grpSp>
          <p:nvGrpSpPr>
            <p:cNvPr id="17420" name="Group 12"/>
            <p:cNvGrpSpPr>
              <a:grpSpLocks/>
            </p:cNvGrpSpPr>
            <p:nvPr/>
          </p:nvGrpSpPr>
          <p:grpSpPr bwMode="auto">
            <a:xfrm>
              <a:off x="120" y="0"/>
              <a:ext cx="4595" cy="1214"/>
              <a:chOff x="0" y="0"/>
              <a:chExt cx="4595" cy="1214"/>
            </a:xfrm>
          </p:grpSpPr>
          <p:sp>
            <p:nvSpPr>
              <p:cNvPr id="17421" name="AutoShape 13"/>
              <p:cNvSpPr>
                <a:spLocks noChangeArrowheads="1"/>
              </p:cNvSpPr>
              <p:nvPr/>
            </p:nvSpPr>
            <p:spPr bwMode="auto">
              <a:xfrm>
                <a:off x="1572" y="723"/>
                <a:ext cx="347" cy="285"/>
              </a:xfrm>
              <a:prstGeom prst="wedgeRoundRectCallout">
                <a:avLst>
                  <a:gd name="adj1" fmla="val -135593"/>
                  <a:gd name="adj2" fmla="val 29648"/>
                  <a:gd name="adj3" fmla="val 16667"/>
                </a:avLst>
              </a:prstGeom>
              <a:solidFill>
                <a:srgbClr val="FFFFFF"/>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b="0">
                  <a:ea typeface="宋体" panose="02010600030101010101" pitchFamily="2" charset="-122"/>
                </a:endParaRPr>
              </a:p>
            </p:txBody>
          </p:sp>
          <p:graphicFrame>
            <p:nvGraphicFramePr>
              <p:cNvPr id="17422" name="Object 14"/>
              <p:cNvGraphicFramePr>
                <a:graphicFrameLocks noChangeAspect="1"/>
              </p:cNvGraphicFramePr>
              <p:nvPr/>
            </p:nvGraphicFramePr>
            <p:xfrm>
              <a:off x="1631" y="663"/>
              <a:ext cx="285" cy="384"/>
            </p:xfrm>
            <a:graphic>
              <a:graphicData uri="http://schemas.openxmlformats.org/presentationml/2006/ole">
                <mc:AlternateContent xmlns:mc="http://schemas.openxmlformats.org/markup-compatibility/2006">
                  <mc:Choice xmlns:v="urn:schemas-microsoft-com:vml" Requires="v">
                    <p:oleObj spid="_x0000_s17529" r:id="rId4" imgW="114419" imgH="215843" progId="Equation.3">
                      <p:embed/>
                    </p:oleObj>
                  </mc:Choice>
                  <mc:Fallback>
                    <p:oleObj r:id="rId4" imgW="114419" imgH="215843" progId="Equation.3">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1" y="663"/>
                            <a:ext cx="285" cy="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423" name="AutoShape 15"/>
              <p:cNvSpPr>
                <a:spLocks noChangeArrowheads="1"/>
              </p:cNvSpPr>
              <p:nvPr/>
            </p:nvSpPr>
            <p:spPr bwMode="auto">
              <a:xfrm>
                <a:off x="2507" y="99"/>
                <a:ext cx="321" cy="376"/>
              </a:xfrm>
              <a:prstGeom prst="wedgeRoundRectCallout">
                <a:avLst>
                  <a:gd name="adj1" fmla="val -91120"/>
                  <a:gd name="adj2" fmla="val 148935"/>
                  <a:gd name="adj3" fmla="val 16667"/>
                </a:avLst>
              </a:prstGeom>
              <a:solidFill>
                <a:srgbClr val="FF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b="0">
                  <a:ea typeface="宋体" panose="02010600030101010101" pitchFamily="2" charset="-122"/>
                </a:endParaRPr>
              </a:p>
            </p:txBody>
          </p:sp>
          <p:sp>
            <p:nvSpPr>
              <p:cNvPr id="17424" name="未知"/>
              <p:cNvSpPr>
                <a:spLocks/>
              </p:cNvSpPr>
              <p:nvPr/>
            </p:nvSpPr>
            <p:spPr bwMode="auto">
              <a:xfrm flipH="1">
                <a:off x="0" y="147"/>
                <a:ext cx="396" cy="444"/>
              </a:xfrm>
              <a:custGeom>
                <a:avLst/>
                <a:gdLst>
                  <a:gd name="T0" fmla="*/ 0 w 348"/>
                  <a:gd name="T1" fmla="*/ 0 h 444"/>
                  <a:gd name="T2" fmla="*/ 84 w 348"/>
                  <a:gd name="T3" fmla="*/ 48 h 444"/>
                  <a:gd name="T4" fmla="*/ 192 w 348"/>
                  <a:gd name="T5" fmla="*/ 180 h 444"/>
                  <a:gd name="T6" fmla="*/ 276 w 348"/>
                  <a:gd name="T7" fmla="*/ 312 h 444"/>
                  <a:gd name="T8" fmla="*/ 348 w 348"/>
                  <a:gd name="T9" fmla="*/ 444 h 444"/>
                </a:gdLst>
                <a:ahLst/>
                <a:cxnLst>
                  <a:cxn ang="0">
                    <a:pos x="T0" y="T1"/>
                  </a:cxn>
                  <a:cxn ang="0">
                    <a:pos x="T2" y="T3"/>
                  </a:cxn>
                  <a:cxn ang="0">
                    <a:pos x="T4" y="T5"/>
                  </a:cxn>
                  <a:cxn ang="0">
                    <a:pos x="T6" y="T7"/>
                  </a:cxn>
                  <a:cxn ang="0">
                    <a:pos x="T8" y="T9"/>
                  </a:cxn>
                </a:cxnLst>
                <a:rect l="0" t="0" r="r" b="b"/>
                <a:pathLst>
                  <a:path w="348" h="444">
                    <a:moveTo>
                      <a:pt x="0" y="0"/>
                    </a:moveTo>
                    <a:cubicBezTo>
                      <a:pt x="26" y="9"/>
                      <a:pt x="52" y="18"/>
                      <a:pt x="84" y="48"/>
                    </a:cubicBezTo>
                    <a:cubicBezTo>
                      <a:pt x="116" y="78"/>
                      <a:pt x="160" y="136"/>
                      <a:pt x="192" y="180"/>
                    </a:cubicBezTo>
                    <a:cubicBezTo>
                      <a:pt x="224" y="224"/>
                      <a:pt x="250" y="268"/>
                      <a:pt x="276" y="312"/>
                    </a:cubicBezTo>
                    <a:cubicBezTo>
                      <a:pt x="302" y="356"/>
                      <a:pt x="325" y="400"/>
                      <a:pt x="348" y="444"/>
                    </a:cubicBezTo>
                  </a:path>
                </a:pathLst>
              </a:custGeom>
              <a:noFill/>
              <a:ln w="57150" cap="flat" cmpd="sng">
                <a:solidFill>
                  <a:srgbClr val="0000CC"/>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7425" name="未知"/>
              <p:cNvSpPr>
                <a:spLocks/>
              </p:cNvSpPr>
              <p:nvPr/>
            </p:nvSpPr>
            <p:spPr bwMode="auto">
              <a:xfrm>
                <a:off x="740" y="595"/>
                <a:ext cx="711" cy="354"/>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7426" name="Group 18"/>
              <p:cNvGrpSpPr>
                <a:grpSpLocks/>
              </p:cNvGrpSpPr>
              <p:nvPr/>
            </p:nvGrpSpPr>
            <p:grpSpPr bwMode="auto">
              <a:xfrm>
                <a:off x="1453" y="243"/>
                <a:ext cx="1419" cy="706"/>
                <a:chOff x="0" y="0"/>
                <a:chExt cx="1419" cy="706"/>
              </a:xfrm>
            </p:grpSpPr>
            <p:sp>
              <p:nvSpPr>
                <p:cNvPr id="17427" name="未知"/>
                <p:cNvSpPr>
                  <a:spLocks/>
                </p:cNvSpPr>
                <p:nvPr/>
              </p:nvSpPr>
              <p:spPr bwMode="auto">
                <a:xfrm>
                  <a:off x="0" y="0"/>
                  <a:ext cx="710" cy="354"/>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28" name="未知"/>
                <p:cNvSpPr>
                  <a:spLocks/>
                </p:cNvSpPr>
                <p:nvPr/>
              </p:nvSpPr>
              <p:spPr bwMode="auto">
                <a:xfrm>
                  <a:off x="708" y="352"/>
                  <a:ext cx="711" cy="354"/>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7429" name="未知"/>
              <p:cNvSpPr>
                <a:spLocks/>
              </p:cNvSpPr>
              <p:nvPr/>
            </p:nvSpPr>
            <p:spPr bwMode="auto">
              <a:xfrm>
                <a:off x="743" y="595"/>
                <a:ext cx="711" cy="450"/>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7430" name="Group 22"/>
              <p:cNvGrpSpPr>
                <a:grpSpLocks/>
              </p:cNvGrpSpPr>
              <p:nvPr/>
            </p:nvGrpSpPr>
            <p:grpSpPr bwMode="auto">
              <a:xfrm>
                <a:off x="1455" y="147"/>
                <a:ext cx="1419" cy="898"/>
                <a:chOff x="0" y="0"/>
                <a:chExt cx="1419" cy="706"/>
              </a:xfrm>
            </p:grpSpPr>
            <p:sp>
              <p:nvSpPr>
                <p:cNvPr id="17431" name="未知"/>
                <p:cNvSpPr>
                  <a:spLocks/>
                </p:cNvSpPr>
                <p:nvPr/>
              </p:nvSpPr>
              <p:spPr bwMode="auto">
                <a:xfrm>
                  <a:off x="0" y="0"/>
                  <a:ext cx="710" cy="354"/>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32" name="未知"/>
                <p:cNvSpPr>
                  <a:spLocks/>
                </p:cNvSpPr>
                <p:nvPr/>
              </p:nvSpPr>
              <p:spPr bwMode="auto">
                <a:xfrm>
                  <a:off x="708" y="352"/>
                  <a:ext cx="711" cy="354"/>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7433" name="Line 25"/>
              <p:cNvSpPr>
                <a:spLocks noChangeShapeType="1"/>
              </p:cNvSpPr>
              <p:nvPr/>
            </p:nvSpPr>
            <p:spPr bwMode="auto">
              <a:xfrm flipV="1">
                <a:off x="408" y="0"/>
                <a:ext cx="0" cy="1208"/>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34" name="Line 26"/>
              <p:cNvSpPr>
                <a:spLocks noChangeShapeType="1"/>
              </p:cNvSpPr>
              <p:nvPr/>
            </p:nvSpPr>
            <p:spPr bwMode="auto">
              <a:xfrm>
                <a:off x="51" y="593"/>
                <a:ext cx="0" cy="605"/>
              </a:xfrm>
              <a:prstGeom prst="line">
                <a:avLst/>
              </a:prstGeom>
              <a:noFill/>
              <a:ln w="381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35" name="Line 27"/>
              <p:cNvSpPr>
                <a:spLocks noChangeShapeType="1"/>
              </p:cNvSpPr>
              <p:nvPr/>
            </p:nvSpPr>
            <p:spPr bwMode="auto">
              <a:xfrm>
                <a:off x="39" y="881"/>
                <a:ext cx="362"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7436" name="Object 28"/>
              <p:cNvGraphicFramePr>
                <a:graphicFrameLocks noChangeAspect="1"/>
              </p:cNvGraphicFramePr>
              <p:nvPr/>
            </p:nvGraphicFramePr>
            <p:xfrm>
              <a:off x="105" y="855"/>
              <a:ext cx="222" cy="359"/>
            </p:xfrm>
            <a:graphic>
              <a:graphicData uri="http://schemas.openxmlformats.org/presentationml/2006/ole">
                <mc:AlternateContent xmlns:mc="http://schemas.openxmlformats.org/markup-compatibility/2006">
                  <mc:Choice xmlns:v="urn:schemas-microsoft-com:vml" Requires="v">
                    <p:oleObj spid="_x0000_s17530" r:id="rId6" imgW="165202" imgH="215936" progId="Equation.3">
                      <p:embed/>
                    </p:oleObj>
                  </mc:Choice>
                  <mc:Fallback>
                    <p:oleObj r:id="rId6" imgW="165202" imgH="215936" progId="Equation.3">
                      <p:embed/>
                      <p:pic>
                        <p:nvPicPr>
                          <p:cNvPr id="0" name="Object 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 y="855"/>
                            <a:ext cx="222" cy="3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437" name="Object 29"/>
              <p:cNvGraphicFramePr>
                <a:graphicFrameLocks noChangeAspect="1"/>
              </p:cNvGraphicFramePr>
              <p:nvPr/>
            </p:nvGraphicFramePr>
            <p:xfrm>
              <a:off x="83" y="495"/>
              <a:ext cx="249" cy="344"/>
            </p:xfrm>
            <a:graphic>
              <a:graphicData uri="http://schemas.openxmlformats.org/presentationml/2006/ole">
                <mc:AlternateContent xmlns:mc="http://schemas.openxmlformats.org/markup-compatibility/2006">
                  <mc:Choice xmlns:v="urn:schemas-microsoft-com:vml" Requires="v">
                    <p:oleObj spid="_x0000_s17531" r:id="rId8" imgW="190569" imgH="215936" progId="Equation.3">
                      <p:embed/>
                    </p:oleObj>
                  </mc:Choice>
                  <mc:Fallback>
                    <p:oleObj r:id="rId8" imgW="190569" imgH="215936" progId="Equation.3">
                      <p:embed/>
                      <p:pic>
                        <p:nvPicPr>
                          <p:cNvPr id="0" name="Object 2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 y="495"/>
                            <a:ext cx="249" cy="3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438" name="Object 30"/>
              <p:cNvGraphicFramePr>
                <a:graphicFrameLocks noChangeAspect="1"/>
              </p:cNvGraphicFramePr>
              <p:nvPr/>
            </p:nvGraphicFramePr>
            <p:xfrm>
              <a:off x="3587" y="231"/>
              <a:ext cx="1008" cy="502"/>
            </p:xfrm>
            <a:graphic>
              <a:graphicData uri="http://schemas.openxmlformats.org/presentationml/2006/ole">
                <mc:AlternateContent xmlns:mc="http://schemas.openxmlformats.org/markup-compatibility/2006">
                  <mc:Choice xmlns:v="urn:schemas-microsoft-com:vml" Requires="v">
                    <p:oleObj spid="_x0000_s17532" r:id="rId10" imgW="469606" imgH="215936" progId="Equation.3">
                      <p:embed/>
                    </p:oleObj>
                  </mc:Choice>
                  <mc:Fallback>
                    <p:oleObj r:id="rId10" imgW="469606" imgH="215936" progId="Equation.3">
                      <p:embed/>
                      <p:pic>
                        <p:nvPicPr>
                          <p:cNvPr id="0" name="Object 3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87" y="231"/>
                            <a:ext cx="1008" cy="5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439" name="Object 31"/>
              <p:cNvGraphicFramePr>
                <a:graphicFrameLocks noChangeAspect="1"/>
              </p:cNvGraphicFramePr>
              <p:nvPr/>
            </p:nvGraphicFramePr>
            <p:xfrm>
              <a:off x="3064" y="651"/>
              <a:ext cx="215" cy="373"/>
            </p:xfrm>
            <a:graphic>
              <a:graphicData uri="http://schemas.openxmlformats.org/presentationml/2006/ole">
                <mc:AlternateContent xmlns:mc="http://schemas.openxmlformats.org/markup-compatibility/2006">
                  <mc:Choice xmlns:v="urn:schemas-microsoft-com:vml" Requires="v">
                    <p:oleObj spid="_x0000_s17533" r:id="rId12" imgW="88871" imgH="152124" progId="Equation.3">
                      <p:embed/>
                    </p:oleObj>
                  </mc:Choice>
                  <mc:Fallback>
                    <p:oleObj r:id="rId12" imgW="88871" imgH="152124" progId="Equation.3">
                      <p:embed/>
                      <p:pic>
                        <p:nvPicPr>
                          <p:cNvPr id="0" name="Object 3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64" y="651"/>
                            <a:ext cx="215" cy="3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440" name="Line 32"/>
              <p:cNvSpPr>
                <a:spLocks noChangeShapeType="1"/>
              </p:cNvSpPr>
              <p:nvPr/>
            </p:nvSpPr>
            <p:spPr bwMode="auto">
              <a:xfrm>
                <a:off x="312" y="243"/>
                <a:ext cx="48" cy="48"/>
              </a:xfrm>
              <a:prstGeom prst="line">
                <a:avLst/>
              </a:prstGeom>
              <a:noFill/>
              <a:ln w="984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7441" name="未知"/>
              <p:cNvSpPr>
                <a:spLocks/>
              </p:cNvSpPr>
              <p:nvPr/>
            </p:nvSpPr>
            <p:spPr bwMode="auto">
              <a:xfrm rot="20956719">
                <a:off x="465" y="112"/>
                <a:ext cx="226" cy="512"/>
              </a:xfrm>
              <a:custGeom>
                <a:avLst/>
                <a:gdLst>
                  <a:gd name="T0" fmla="*/ 0 w 306"/>
                  <a:gd name="T1" fmla="*/ 0 h 420"/>
                  <a:gd name="T2" fmla="*/ 108 w 306"/>
                  <a:gd name="T3" fmla="*/ 48 h 420"/>
                  <a:gd name="T4" fmla="*/ 192 w 306"/>
                  <a:gd name="T5" fmla="*/ 132 h 420"/>
                  <a:gd name="T6" fmla="*/ 288 w 306"/>
                  <a:gd name="T7" fmla="*/ 312 h 420"/>
                  <a:gd name="T8" fmla="*/ 300 w 306"/>
                  <a:gd name="T9" fmla="*/ 420 h 420"/>
                </a:gdLst>
                <a:ahLst/>
                <a:cxnLst>
                  <a:cxn ang="0">
                    <a:pos x="T0" y="T1"/>
                  </a:cxn>
                  <a:cxn ang="0">
                    <a:pos x="T2" y="T3"/>
                  </a:cxn>
                  <a:cxn ang="0">
                    <a:pos x="T4" y="T5"/>
                  </a:cxn>
                  <a:cxn ang="0">
                    <a:pos x="T6" y="T7"/>
                  </a:cxn>
                  <a:cxn ang="0">
                    <a:pos x="T8" y="T9"/>
                  </a:cxn>
                </a:cxnLst>
                <a:rect l="0" t="0" r="r" b="b"/>
                <a:pathLst>
                  <a:path w="306" h="420">
                    <a:moveTo>
                      <a:pt x="0" y="0"/>
                    </a:moveTo>
                    <a:cubicBezTo>
                      <a:pt x="38" y="13"/>
                      <a:pt x="76" y="26"/>
                      <a:pt x="108" y="48"/>
                    </a:cubicBezTo>
                    <a:cubicBezTo>
                      <a:pt x="140" y="70"/>
                      <a:pt x="162" y="88"/>
                      <a:pt x="192" y="132"/>
                    </a:cubicBezTo>
                    <a:cubicBezTo>
                      <a:pt x="222" y="176"/>
                      <a:pt x="270" y="264"/>
                      <a:pt x="288" y="312"/>
                    </a:cubicBezTo>
                    <a:cubicBezTo>
                      <a:pt x="306" y="360"/>
                      <a:pt x="298" y="402"/>
                      <a:pt x="300" y="420"/>
                    </a:cubicBezTo>
                  </a:path>
                </a:pathLst>
              </a:custGeom>
              <a:noFill/>
              <a:ln w="38100" cap="flat" cmpd="sng">
                <a:solidFill>
                  <a:srgbClr val="0000C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7442" name="未知"/>
              <p:cNvSpPr>
                <a:spLocks/>
              </p:cNvSpPr>
              <p:nvPr/>
            </p:nvSpPr>
            <p:spPr bwMode="auto">
              <a:xfrm flipH="1">
                <a:off x="24" y="231"/>
                <a:ext cx="396" cy="348"/>
              </a:xfrm>
              <a:custGeom>
                <a:avLst/>
                <a:gdLst>
                  <a:gd name="T0" fmla="*/ 0 w 348"/>
                  <a:gd name="T1" fmla="*/ 0 h 444"/>
                  <a:gd name="T2" fmla="*/ 84 w 348"/>
                  <a:gd name="T3" fmla="*/ 48 h 444"/>
                  <a:gd name="T4" fmla="*/ 192 w 348"/>
                  <a:gd name="T5" fmla="*/ 180 h 444"/>
                  <a:gd name="T6" fmla="*/ 276 w 348"/>
                  <a:gd name="T7" fmla="*/ 312 h 444"/>
                  <a:gd name="T8" fmla="*/ 348 w 348"/>
                  <a:gd name="T9" fmla="*/ 444 h 444"/>
                </a:gdLst>
                <a:ahLst/>
                <a:cxnLst>
                  <a:cxn ang="0">
                    <a:pos x="T0" y="T1"/>
                  </a:cxn>
                  <a:cxn ang="0">
                    <a:pos x="T2" y="T3"/>
                  </a:cxn>
                  <a:cxn ang="0">
                    <a:pos x="T4" y="T5"/>
                  </a:cxn>
                  <a:cxn ang="0">
                    <a:pos x="T6" y="T7"/>
                  </a:cxn>
                  <a:cxn ang="0">
                    <a:pos x="T8" y="T9"/>
                  </a:cxn>
                </a:cxnLst>
                <a:rect l="0" t="0" r="r" b="b"/>
                <a:pathLst>
                  <a:path w="348" h="444">
                    <a:moveTo>
                      <a:pt x="0" y="0"/>
                    </a:moveTo>
                    <a:cubicBezTo>
                      <a:pt x="26" y="9"/>
                      <a:pt x="52" y="18"/>
                      <a:pt x="84" y="48"/>
                    </a:cubicBezTo>
                    <a:cubicBezTo>
                      <a:pt x="116" y="78"/>
                      <a:pt x="160" y="136"/>
                      <a:pt x="192" y="180"/>
                    </a:cubicBezTo>
                    <a:cubicBezTo>
                      <a:pt x="224" y="224"/>
                      <a:pt x="250" y="268"/>
                      <a:pt x="276" y="312"/>
                    </a:cubicBezTo>
                    <a:cubicBezTo>
                      <a:pt x="302" y="356"/>
                      <a:pt x="325" y="400"/>
                      <a:pt x="348" y="444"/>
                    </a:cubicBezTo>
                  </a:path>
                </a:pathLst>
              </a:custGeom>
              <a:noFill/>
              <a:ln w="57150" cap="flat" cmpd="sng">
                <a:solidFill>
                  <a:srgbClr val="FF0000"/>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7443" name="未知"/>
              <p:cNvSpPr>
                <a:spLocks/>
              </p:cNvSpPr>
              <p:nvPr/>
            </p:nvSpPr>
            <p:spPr bwMode="auto">
              <a:xfrm rot="20956719">
                <a:off x="434" y="197"/>
                <a:ext cx="252" cy="438"/>
              </a:xfrm>
              <a:custGeom>
                <a:avLst/>
                <a:gdLst>
                  <a:gd name="T0" fmla="*/ 0 w 306"/>
                  <a:gd name="T1" fmla="*/ 0 h 420"/>
                  <a:gd name="T2" fmla="*/ 108 w 306"/>
                  <a:gd name="T3" fmla="*/ 48 h 420"/>
                  <a:gd name="T4" fmla="*/ 192 w 306"/>
                  <a:gd name="T5" fmla="*/ 132 h 420"/>
                  <a:gd name="T6" fmla="*/ 288 w 306"/>
                  <a:gd name="T7" fmla="*/ 312 h 420"/>
                  <a:gd name="T8" fmla="*/ 300 w 306"/>
                  <a:gd name="T9" fmla="*/ 420 h 420"/>
                </a:gdLst>
                <a:ahLst/>
                <a:cxnLst>
                  <a:cxn ang="0">
                    <a:pos x="T0" y="T1"/>
                  </a:cxn>
                  <a:cxn ang="0">
                    <a:pos x="T2" y="T3"/>
                  </a:cxn>
                  <a:cxn ang="0">
                    <a:pos x="T4" y="T5"/>
                  </a:cxn>
                  <a:cxn ang="0">
                    <a:pos x="T6" y="T7"/>
                  </a:cxn>
                  <a:cxn ang="0">
                    <a:pos x="T8" y="T9"/>
                  </a:cxn>
                </a:cxnLst>
                <a:rect l="0" t="0" r="r" b="b"/>
                <a:pathLst>
                  <a:path w="306" h="420">
                    <a:moveTo>
                      <a:pt x="0" y="0"/>
                    </a:moveTo>
                    <a:cubicBezTo>
                      <a:pt x="38" y="13"/>
                      <a:pt x="76" y="26"/>
                      <a:pt x="108" y="48"/>
                    </a:cubicBezTo>
                    <a:cubicBezTo>
                      <a:pt x="140" y="70"/>
                      <a:pt x="162" y="88"/>
                      <a:pt x="192" y="132"/>
                    </a:cubicBezTo>
                    <a:cubicBezTo>
                      <a:pt x="222" y="176"/>
                      <a:pt x="270" y="264"/>
                      <a:pt x="288" y="312"/>
                    </a:cubicBezTo>
                    <a:cubicBezTo>
                      <a:pt x="306" y="360"/>
                      <a:pt x="298" y="402"/>
                      <a:pt x="300" y="420"/>
                    </a:cubicBezTo>
                  </a:path>
                </a:pathLst>
              </a:custGeom>
              <a:noFill/>
              <a:ln w="38100" cap="flat"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aphicFrame>
          <p:nvGraphicFramePr>
            <p:cNvPr id="17444" name="Object 36"/>
            <p:cNvGraphicFramePr>
              <a:graphicFrameLocks noChangeAspect="1"/>
            </p:cNvGraphicFramePr>
            <p:nvPr/>
          </p:nvGraphicFramePr>
          <p:xfrm>
            <a:off x="2711" y="37"/>
            <a:ext cx="200" cy="414"/>
          </p:xfrm>
          <a:graphic>
            <a:graphicData uri="http://schemas.openxmlformats.org/presentationml/2006/ole">
              <mc:AlternateContent xmlns:mc="http://schemas.openxmlformats.org/markup-compatibility/2006">
                <mc:Choice xmlns:v="urn:schemas-microsoft-com:vml" Requires="v">
                  <p:oleObj spid="_x0000_s17534" r:id="rId14" imgW="127042" imgH="215749" progId="Equation.3">
                    <p:embed/>
                  </p:oleObj>
                </mc:Choice>
                <mc:Fallback>
                  <p:oleObj r:id="rId14" imgW="127042" imgH="215749" progId="Equation.3">
                    <p:embed/>
                    <p:pic>
                      <p:nvPicPr>
                        <p:cNvPr id="0" name="Object 3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11" y="37"/>
                          <a:ext cx="200" cy="4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445" name="Line 37"/>
            <p:cNvSpPr>
              <a:spLocks noChangeShapeType="1"/>
            </p:cNvSpPr>
            <p:nvPr/>
          </p:nvSpPr>
          <p:spPr bwMode="auto">
            <a:xfrm>
              <a:off x="0" y="593"/>
              <a:ext cx="3403" cy="0"/>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7446" name="Group 38"/>
          <p:cNvGrpSpPr>
            <a:grpSpLocks/>
          </p:cNvGrpSpPr>
          <p:nvPr/>
        </p:nvGrpSpPr>
        <p:grpSpPr bwMode="auto">
          <a:xfrm>
            <a:off x="2735263" y="2659063"/>
            <a:ext cx="509587" cy="577850"/>
            <a:chOff x="0" y="0"/>
            <a:chExt cx="321" cy="364"/>
          </a:xfrm>
        </p:grpSpPr>
        <p:sp>
          <p:nvSpPr>
            <p:cNvPr id="17447" name="AutoShape 39"/>
            <p:cNvSpPr>
              <a:spLocks noChangeArrowheads="1"/>
            </p:cNvSpPr>
            <p:nvPr/>
          </p:nvSpPr>
          <p:spPr bwMode="auto">
            <a:xfrm>
              <a:off x="0" y="48"/>
              <a:ext cx="321" cy="316"/>
            </a:xfrm>
            <a:prstGeom prst="wedgeRoundRectCallout">
              <a:avLst>
                <a:gd name="adj1" fmla="val -46264"/>
                <a:gd name="adj2" fmla="val 91773"/>
                <a:gd name="adj3" fmla="val 16667"/>
              </a:avLst>
            </a:prstGeom>
            <a:solidFill>
              <a:srgbClr val="FF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b="0">
                <a:ea typeface="宋体" panose="02010600030101010101" pitchFamily="2" charset="-122"/>
              </a:endParaRPr>
            </a:p>
          </p:txBody>
        </p:sp>
        <p:graphicFrame>
          <p:nvGraphicFramePr>
            <p:cNvPr id="17448" name="Object 40"/>
            <p:cNvGraphicFramePr>
              <a:graphicFrameLocks noChangeAspect="1"/>
            </p:cNvGraphicFramePr>
            <p:nvPr/>
          </p:nvGraphicFramePr>
          <p:xfrm>
            <a:off x="96" y="0"/>
            <a:ext cx="176" cy="364"/>
          </p:xfrm>
          <a:graphic>
            <a:graphicData uri="http://schemas.openxmlformats.org/presentationml/2006/ole">
              <mc:AlternateContent xmlns:mc="http://schemas.openxmlformats.org/markup-compatibility/2006">
                <mc:Choice xmlns:v="urn:schemas-microsoft-com:vml" Requires="v">
                  <p:oleObj spid="_x0000_s17535" r:id="rId16" imgW="127042" imgH="215749" progId="Equation.3">
                    <p:embed/>
                  </p:oleObj>
                </mc:Choice>
                <mc:Fallback>
                  <p:oleObj r:id="rId16" imgW="127042" imgH="215749" progId="Equation.3">
                    <p:embed/>
                    <p:pic>
                      <p:nvPicPr>
                        <p:cNvPr id="0" name="Object 4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6" y="0"/>
                          <a:ext cx="176" cy="3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7449" name="Text Box 41"/>
          <p:cNvSpPr txBox="1">
            <a:spLocks noChangeArrowheads="1"/>
          </p:cNvSpPr>
          <p:nvPr/>
        </p:nvSpPr>
        <p:spPr bwMode="auto">
          <a:xfrm>
            <a:off x="381000" y="2895600"/>
            <a:ext cx="492125" cy="1552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zh-CN" altLang="en-US">
                <a:ea typeface="宋体" panose="02010600030101010101" pitchFamily="2" charset="-122"/>
              </a:rPr>
              <a:t>相</a:t>
            </a:r>
          </a:p>
          <a:p>
            <a:pPr algn="ctr"/>
            <a:r>
              <a:rPr lang="zh-CN" altLang="en-US">
                <a:ea typeface="宋体" panose="02010600030101010101" pitchFamily="2" charset="-122"/>
              </a:rPr>
              <a:t>位</a:t>
            </a:r>
          </a:p>
          <a:p>
            <a:pPr algn="ctr"/>
            <a:r>
              <a:rPr lang="zh-CN" altLang="en-US">
                <a:ea typeface="宋体" panose="02010600030101010101" pitchFamily="2" charset="-122"/>
              </a:rPr>
              <a:t>超</a:t>
            </a:r>
          </a:p>
          <a:p>
            <a:pPr algn="ctr"/>
            <a:r>
              <a:rPr lang="zh-CN" altLang="en-US">
                <a:ea typeface="宋体" panose="02010600030101010101" pitchFamily="2" charset="-122"/>
              </a:rPr>
              <a:t>前</a:t>
            </a:r>
            <a:endParaRPr lang="zh-CN" altLang="en-US" sz="1400" b="0">
              <a:ea typeface="宋体" panose="02010600030101010101" pitchFamily="2" charset="-122"/>
            </a:endParaRPr>
          </a:p>
        </p:txBody>
      </p:sp>
      <p:grpSp>
        <p:nvGrpSpPr>
          <p:cNvPr id="17450" name="Group 42"/>
          <p:cNvGrpSpPr>
            <a:grpSpLocks/>
          </p:cNvGrpSpPr>
          <p:nvPr/>
        </p:nvGrpSpPr>
        <p:grpSpPr bwMode="auto">
          <a:xfrm>
            <a:off x="4811713" y="2697163"/>
            <a:ext cx="550862" cy="623887"/>
            <a:chOff x="0" y="0"/>
            <a:chExt cx="347" cy="393"/>
          </a:xfrm>
        </p:grpSpPr>
        <p:sp>
          <p:nvSpPr>
            <p:cNvPr id="17451" name="AutoShape 43"/>
            <p:cNvSpPr>
              <a:spLocks noChangeArrowheads="1"/>
            </p:cNvSpPr>
            <p:nvPr/>
          </p:nvSpPr>
          <p:spPr bwMode="auto">
            <a:xfrm>
              <a:off x="0" y="48"/>
              <a:ext cx="347" cy="345"/>
            </a:xfrm>
            <a:prstGeom prst="wedgeRoundRectCallout">
              <a:avLst>
                <a:gd name="adj1" fmla="val -100722"/>
                <a:gd name="adj2" fmla="val 64491"/>
                <a:gd name="adj3" fmla="val 16667"/>
              </a:avLst>
            </a:prstGeom>
            <a:solidFill>
              <a:srgbClr val="FFFFFF"/>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b="0">
                <a:ea typeface="宋体" panose="02010600030101010101" pitchFamily="2" charset="-122"/>
              </a:endParaRPr>
            </a:p>
          </p:txBody>
        </p:sp>
        <p:graphicFrame>
          <p:nvGraphicFramePr>
            <p:cNvPr id="17452" name="Object 44"/>
            <p:cNvGraphicFramePr>
              <a:graphicFrameLocks noChangeAspect="1"/>
            </p:cNvGraphicFramePr>
            <p:nvPr/>
          </p:nvGraphicFramePr>
          <p:xfrm>
            <a:off x="60" y="0"/>
            <a:ext cx="285" cy="384"/>
          </p:xfrm>
          <a:graphic>
            <a:graphicData uri="http://schemas.openxmlformats.org/presentationml/2006/ole">
              <mc:AlternateContent xmlns:mc="http://schemas.openxmlformats.org/markup-compatibility/2006">
                <mc:Choice xmlns:v="urn:schemas-microsoft-com:vml" Requires="v">
                  <p:oleObj spid="_x0000_s17536" r:id="rId17" imgW="114419" imgH="215843" progId="Equation.3">
                    <p:embed/>
                  </p:oleObj>
                </mc:Choice>
                <mc:Fallback>
                  <p:oleObj r:id="rId17" imgW="114419" imgH="215843" progId="Equation.3">
                    <p:embed/>
                    <p:pic>
                      <p:nvPicPr>
                        <p:cNvPr id="0" name="Object 4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 y="0"/>
                          <a:ext cx="285" cy="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7453" name="Group 45"/>
          <p:cNvGrpSpPr>
            <a:grpSpLocks/>
          </p:cNvGrpSpPr>
          <p:nvPr/>
        </p:nvGrpSpPr>
        <p:grpSpPr bwMode="auto">
          <a:xfrm>
            <a:off x="1135063" y="2743200"/>
            <a:ext cx="7581900" cy="1905000"/>
            <a:chOff x="0" y="0"/>
            <a:chExt cx="4776" cy="1200"/>
          </a:xfrm>
        </p:grpSpPr>
        <p:sp>
          <p:nvSpPr>
            <p:cNvPr id="17454" name="Line 46"/>
            <p:cNvSpPr>
              <a:spLocks noChangeShapeType="1"/>
            </p:cNvSpPr>
            <p:nvPr/>
          </p:nvSpPr>
          <p:spPr bwMode="auto">
            <a:xfrm flipH="1">
              <a:off x="96" y="619"/>
              <a:ext cx="0" cy="576"/>
            </a:xfrm>
            <a:prstGeom prst="line">
              <a:avLst/>
            </a:prstGeom>
            <a:noFill/>
            <a:ln w="381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17455" name="Group 47"/>
            <p:cNvGrpSpPr>
              <a:grpSpLocks/>
            </p:cNvGrpSpPr>
            <p:nvPr/>
          </p:nvGrpSpPr>
          <p:grpSpPr bwMode="auto">
            <a:xfrm>
              <a:off x="0" y="0"/>
              <a:ext cx="4776" cy="1200"/>
              <a:chOff x="0" y="0"/>
              <a:chExt cx="4776" cy="1200"/>
            </a:xfrm>
          </p:grpSpPr>
          <p:sp>
            <p:nvSpPr>
              <p:cNvPr id="17456" name="Line 48"/>
              <p:cNvSpPr>
                <a:spLocks noChangeShapeType="1"/>
              </p:cNvSpPr>
              <p:nvPr/>
            </p:nvSpPr>
            <p:spPr bwMode="auto">
              <a:xfrm flipH="1">
                <a:off x="2933" y="864"/>
                <a:ext cx="96" cy="144"/>
              </a:xfrm>
              <a:prstGeom prst="line">
                <a:avLst/>
              </a:prstGeom>
              <a:noFill/>
              <a:ln w="1301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7457" name="Line 49"/>
              <p:cNvSpPr>
                <a:spLocks noChangeShapeType="1"/>
              </p:cNvSpPr>
              <p:nvPr/>
            </p:nvSpPr>
            <p:spPr bwMode="auto">
              <a:xfrm>
                <a:off x="341" y="649"/>
                <a:ext cx="2187" cy="0"/>
              </a:xfrm>
              <a:prstGeom prst="line">
                <a:avLst/>
              </a:prstGeom>
              <a:noFill/>
              <a:ln w="38100">
                <a:solidFill>
                  <a:srgbClr val="FF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17458" name="Group 50"/>
              <p:cNvGrpSpPr>
                <a:grpSpLocks/>
              </p:cNvGrpSpPr>
              <p:nvPr/>
            </p:nvGrpSpPr>
            <p:grpSpPr bwMode="auto">
              <a:xfrm>
                <a:off x="119" y="240"/>
                <a:ext cx="2764" cy="819"/>
                <a:chOff x="0" y="0"/>
                <a:chExt cx="2461" cy="577"/>
              </a:xfrm>
            </p:grpSpPr>
            <p:grpSp>
              <p:nvGrpSpPr>
                <p:cNvPr id="17459" name="Group 51"/>
                <p:cNvGrpSpPr>
                  <a:grpSpLocks/>
                </p:cNvGrpSpPr>
                <p:nvPr/>
              </p:nvGrpSpPr>
              <p:grpSpPr bwMode="auto">
                <a:xfrm>
                  <a:off x="0" y="0"/>
                  <a:ext cx="1230" cy="577"/>
                  <a:chOff x="0" y="0"/>
                  <a:chExt cx="1230" cy="577"/>
                </a:xfrm>
              </p:grpSpPr>
              <p:sp>
                <p:nvSpPr>
                  <p:cNvPr id="17460" name="未知"/>
                  <p:cNvSpPr>
                    <a:spLocks/>
                  </p:cNvSpPr>
                  <p:nvPr/>
                </p:nvSpPr>
                <p:spPr bwMode="auto">
                  <a:xfrm>
                    <a:off x="0" y="0"/>
                    <a:ext cx="615" cy="289"/>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61" name="未知"/>
                  <p:cNvSpPr>
                    <a:spLocks/>
                  </p:cNvSpPr>
                  <p:nvPr/>
                </p:nvSpPr>
                <p:spPr bwMode="auto">
                  <a:xfrm>
                    <a:off x="614" y="288"/>
                    <a:ext cx="616" cy="289"/>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17462" name="Group 54"/>
                <p:cNvGrpSpPr>
                  <a:grpSpLocks/>
                </p:cNvGrpSpPr>
                <p:nvPr/>
              </p:nvGrpSpPr>
              <p:grpSpPr bwMode="auto">
                <a:xfrm>
                  <a:off x="1231" y="0"/>
                  <a:ext cx="1230" cy="577"/>
                  <a:chOff x="0" y="0"/>
                  <a:chExt cx="1230" cy="577"/>
                </a:xfrm>
              </p:grpSpPr>
              <p:sp>
                <p:nvSpPr>
                  <p:cNvPr id="17463" name="未知"/>
                  <p:cNvSpPr>
                    <a:spLocks/>
                  </p:cNvSpPr>
                  <p:nvPr/>
                </p:nvSpPr>
                <p:spPr bwMode="auto">
                  <a:xfrm>
                    <a:off x="0" y="0"/>
                    <a:ext cx="615" cy="289"/>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64" name="未知"/>
                  <p:cNvSpPr>
                    <a:spLocks/>
                  </p:cNvSpPr>
                  <p:nvPr/>
                </p:nvSpPr>
                <p:spPr bwMode="auto">
                  <a:xfrm>
                    <a:off x="614" y="288"/>
                    <a:ext cx="616" cy="289"/>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grpSp>
            <p:nvGrpSpPr>
              <p:cNvPr id="17465" name="Group 57"/>
              <p:cNvGrpSpPr>
                <a:grpSpLocks/>
              </p:cNvGrpSpPr>
              <p:nvPr/>
            </p:nvGrpSpPr>
            <p:grpSpPr bwMode="auto">
              <a:xfrm>
                <a:off x="389" y="240"/>
                <a:ext cx="1381" cy="819"/>
                <a:chOff x="0" y="0"/>
                <a:chExt cx="1230" cy="577"/>
              </a:xfrm>
            </p:grpSpPr>
            <p:sp>
              <p:nvSpPr>
                <p:cNvPr id="17466" name="未知"/>
                <p:cNvSpPr>
                  <a:spLocks/>
                </p:cNvSpPr>
                <p:nvPr/>
              </p:nvSpPr>
              <p:spPr bwMode="auto">
                <a:xfrm>
                  <a:off x="0" y="0"/>
                  <a:ext cx="615" cy="289"/>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67" name="未知"/>
                <p:cNvSpPr>
                  <a:spLocks/>
                </p:cNvSpPr>
                <p:nvPr/>
              </p:nvSpPr>
              <p:spPr bwMode="auto">
                <a:xfrm>
                  <a:off x="614" y="288"/>
                  <a:ext cx="616" cy="289"/>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17468" name="Group 60"/>
              <p:cNvGrpSpPr>
                <a:grpSpLocks/>
              </p:cNvGrpSpPr>
              <p:nvPr/>
            </p:nvGrpSpPr>
            <p:grpSpPr bwMode="auto">
              <a:xfrm>
                <a:off x="1771" y="240"/>
                <a:ext cx="1381" cy="819"/>
                <a:chOff x="0" y="0"/>
                <a:chExt cx="1381" cy="819"/>
              </a:xfrm>
            </p:grpSpPr>
            <p:sp>
              <p:nvSpPr>
                <p:cNvPr id="17469" name="未知"/>
                <p:cNvSpPr>
                  <a:spLocks/>
                </p:cNvSpPr>
                <p:nvPr/>
              </p:nvSpPr>
              <p:spPr bwMode="auto">
                <a:xfrm>
                  <a:off x="0" y="0"/>
                  <a:ext cx="691" cy="410"/>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70" name="未知"/>
                <p:cNvSpPr>
                  <a:spLocks/>
                </p:cNvSpPr>
                <p:nvPr/>
              </p:nvSpPr>
              <p:spPr bwMode="auto">
                <a:xfrm>
                  <a:off x="689" y="409"/>
                  <a:ext cx="692" cy="410"/>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7471" name="Line 63"/>
              <p:cNvSpPr>
                <a:spLocks noChangeShapeType="1"/>
              </p:cNvSpPr>
              <p:nvPr/>
            </p:nvSpPr>
            <p:spPr bwMode="auto">
              <a:xfrm>
                <a:off x="0" y="649"/>
                <a:ext cx="3312" cy="0"/>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72" name="Line 64"/>
              <p:cNvSpPr>
                <a:spLocks noChangeShapeType="1"/>
              </p:cNvSpPr>
              <p:nvPr/>
            </p:nvSpPr>
            <p:spPr bwMode="auto">
              <a:xfrm flipH="1" flipV="1">
                <a:off x="533" y="0"/>
                <a:ext cx="0" cy="1200"/>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73" name="Line 65"/>
              <p:cNvSpPr>
                <a:spLocks noChangeShapeType="1"/>
              </p:cNvSpPr>
              <p:nvPr/>
            </p:nvSpPr>
            <p:spPr bwMode="auto">
              <a:xfrm>
                <a:off x="399" y="649"/>
                <a:ext cx="0" cy="234"/>
              </a:xfrm>
              <a:prstGeom prst="line">
                <a:avLst/>
              </a:prstGeom>
              <a:noFill/>
              <a:ln w="381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74" name="Line 66"/>
              <p:cNvSpPr>
                <a:spLocks noChangeShapeType="1"/>
              </p:cNvSpPr>
              <p:nvPr/>
            </p:nvSpPr>
            <p:spPr bwMode="auto">
              <a:xfrm>
                <a:off x="119" y="1093"/>
                <a:ext cx="4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7475" name="Object 67"/>
              <p:cNvGraphicFramePr>
                <a:graphicFrameLocks noChangeAspect="1"/>
              </p:cNvGraphicFramePr>
              <p:nvPr/>
            </p:nvGraphicFramePr>
            <p:xfrm>
              <a:off x="117" y="679"/>
              <a:ext cx="216" cy="416"/>
            </p:xfrm>
            <a:graphic>
              <a:graphicData uri="http://schemas.openxmlformats.org/presentationml/2006/ole">
                <mc:AlternateContent xmlns:mc="http://schemas.openxmlformats.org/markup-compatibility/2006">
                  <mc:Choice xmlns:v="urn:schemas-microsoft-com:vml" Requires="v">
                    <p:oleObj spid="_x0000_s17537" r:id="rId18" imgW="165202" imgH="215936" progId="Equation.3">
                      <p:embed/>
                    </p:oleObj>
                  </mc:Choice>
                  <mc:Fallback>
                    <p:oleObj r:id="rId18" imgW="165202" imgH="215936" progId="Equation.3">
                      <p:embed/>
                      <p:pic>
                        <p:nvPicPr>
                          <p:cNvPr id="0" name="Object 6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7" y="679"/>
                            <a:ext cx="216" cy="4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7476" name="Group 68"/>
              <p:cNvGrpSpPr>
                <a:grpSpLocks/>
              </p:cNvGrpSpPr>
              <p:nvPr/>
            </p:nvGrpSpPr>
            <p:grpSpPr bwMode="auto">
              <a:xfrm>
                <a:off x="593" y="715"/>
                <a:ext cx="312" cy="417"/>
                <a:chOff x="0" y="0"/>
                <a:chExt cx="312" cy="417"/>
              </a:xfrm>
            </p:grpSpPr>
            <p:sp>
              <p:nvSpPr>
                <p:cNvPr id="17477" name="AutoShape 69"/>
                <p:cNvSpPr>
                  <a:spLocks noChangeArrowheads="1"/>
                </p:cNvSpPr>
                <p:nvPr/>
              </p:nvSpPr>
              <p:spPr bwMode="auto">
                <a:xfrm>
                  <a:off x="0" y="77"/>
                  <a:ext cx="312" cy="336"/>
                </a:xfrm>
                <a:prstGeom prst="wedgeEllipseCallout">
                  <a:avLst>
                    <a:gd name="adj1" fmla="val -83014"/>
                    <a:gd name="adj2" fmla="val -50000"/>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endParaRPr lang="zh-CN" altLang="en-US" sz="3200">
                    <a:ea typeface="宋体" panose="02010600030101010101" pitchFamily="2" charset="-122"/>
                  </a:endParaRPr>
                </a:p>
              </p:txBody>
            </p:sp>
            <p:graphicFrame>
              <p:nvGraphicFramePr>
                <p:cNvPr id="17478" name="Object 70"/>
                <p:cNvGraphicFramePr>
                  <a:graphicFrameLocks noChangeAspect="1"/>
                </p:cNvGraphicFramePr>
                <p:nvPr/>
              </p:nvGraphicFramePr>
              <p:xfrm>
                <a:off x="19" y="0"/>
                <a:ext cx="287" cy="417"/>
              </p:xfrm>
              <a:graphic>
                <a:graphicData uri="http://schemas.openxmlformats.org/presentationml/2006/ole">
                  <mc:AlternateContent xmlns:mc="http://schemas.openxmlformats.org/markup-compatibility/2006">
                    <mc:Choice xmlns:v="urn:schemas-microsoft-com:vml" Requires="v">
                      <p:oleObj spid="_x0000_s17538" r:id="rId19" imgW="190569" imgH="215936" progId="Equation.3">
                        <p:embed/>
                      </p:oleObj>
                    </mc:Choice>
                    <mc:Fallback>
                      <p:oleObj r:id="rId19" imgW="190569" imgH="215936" progId="Equation.3">
                        <p:embed/>
                        <p:pic>
                          <p:nvPicPr>
                            <p:cNvPr id="0" name="Object 7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 y="0"/>
                              <a:ext cx="287" cy="4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7479" name="Object 71"/>
              <p:cNvGraphicFramePr>
                <a:graphicFrameLocks noChangeAspect="1"/>
              </p:cNvGraphicFramePr>
              <p:nvPr/>
            </p:nvGraphicFramePr>
            <p:xfrm>
              <a:off x="3029" y="48"/>
              <a:ext cx="1681" cy="360"/>
            </p:xfrm>
            <a:graphic>
              <a:graphicData uri="http://schemas.openxmlformats.org/presentationml/2006/ole">
                <mc:AlternateContent xmlns:mc="http://schemas.openxmlformats.org/markup-compatibility/2006">
                  <mc:Choice xmlns:v="urn:schemas-microsoft-com:vml" Requires="v">
                    <p:oleObj spid="_x0000_s17539" r:id="rId20" imgW="1053046" imgH="215936" progId="Equation.3">
                      <p:embed/>
                    </p:oleObj>
                  </mc:Choice>
                  <mc:Fallback>
                    <p:oleObj r:id="rId20" imgW="1053046" imgH="215936" progId="Equation.3">
                      <p:embed/>
                      <p:pic>
                        <p:nvPicPr>
                          <p:cNvPr id="0" name="Object 7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029" y="48"/>
                            <a:ext cx="1681" cy="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7480" name="Group 72"/>
              <p:cNvGrpSpPr>
                <a:grpSpLocks/>
              </p:cNvGrpSpPr>
              <p:nvPr/>
            </p:nvGrpSpPr>
            <p:grpSpPr bwMode="auto">
              <a:xfrm>
                <a:off x="3521" y="432"/>
                <a:ext cx="1255" cy="564"/>
                <a:chOff x="0" y="0"/>
                <a:chExt cx="1255" cy="564"/>
              </a:xfrm>
            </p:grpSpPr>
            <p:grpSp>
              <p:nvGrpSpPr>
                <p:cNvPr id="17481" name="Group 73"/>
                <p:cNvGrpSpPr>
                  <a:grpSpLocks/>
                </p:cNvGrpSpPr>
                <p:nvPr/>
              </p:nvGrpSpPr>
              <p:grpSpPr bwMode="auto">
                <a:xfrm>
                  <a:off x="0" y="48"/>
                  <a:ext cx="1248" cy="516"/>
                  <a:chOff x="0" y="0"/>
                  <a:chExt cx="1248" cy="516"/>
                </a:xfrm>
              </p:grpSpPr>
              <p:sp>
                <p:nvSpPr>
                  <p:cNvPr id="17482" name="Rectangle 74"/>
                  <p:cNvSpPr>
                    <a:spLocks noChangeArrowheads="1"/>
                  </p:cNvSpPr>
                  <p:nvPr/>
                </p:nvSpPr>
                <p:spPr bwMode="auto">
                  <a:xfrm>
                    <a:off x="0" y="0"/>
                    <a:ext cx="1248" cy="516"/>
                  </a:xfrm>
                  <a:prstGeom prst="rect">
                    <a:avLst/>
                  </a:prstGeom>
                  <a:solidFill>
                    <a:srgbClr val="FFFFFF"/>
                  </a:solidFill>
                  <a:ln w="38100">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7483" name="Text Box 75"/>
                  <p:cNvSpPr txBox="1">
                    <a:spLocks noChangeArrowheads="1"/>
                  </p:cNvSpPr>
                  <p:nvPr/>
                </p:nvSpPr>
                <p:spPr bwMode="auto">
                  <a:xfrm>
                    <a:off x="288" y="108"/>
                    <a:ext cx="75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a:ea typeface="宋体" panose="02010600030101010101" pitchFamily="2" charset="-122"/>
                      </a:rPr>
                      <a:t>超前于</a:t>
                    </a:r>
                  </a:p>
                </p:txBody>
              </p:sp>
              <p:graphicFrame>
                <p:nvGraphicFramePr>
                  <p:cNvPr id="17484" name="Object 76"/>
                  <p:cNvGraphicFramePr>
                    <a:graphicFrameLocks noChangeAspect="1"/>
                  </p:cNvGraphicFramePr>
                  <p:nvPr/>
                </p:nvGraphicFramePr>
                <p:xfrm>
                  <a:off x="60" y="24"/>
                  <a:ext cx="260" cy="480"/>
                </p:xfrm>
                <a:graphic>
                  <a:graphicData uri="http://schemas.openxmlformats.org/presentationml/2006/ole">
                    <mc:AlternateContent xmlns:mc="http://schemas.openxmlformats.org/markup-compatibility/2006">
                      <mc:Choice xmlns:v="urn:schemas-microsoft-com:vml" Requires="v">
                        <p:oleObj spid="_x0000_s17540" r:id="rId22" imgW="114419" imgH="215843" progId="Equation.3">
                          <p:embed/>
                        </p:oleObj>
                      </mc:Choice>
                      <mc:Fallback>
                        <p:oleObj r:id="rId22" imgW="114419" imgH="215843" progId="Equation.3">
                          <p:embed/>
                          <p:pic>
                            <p:nvPicPr>
                              <p:cNvPr id="0" name="Object 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 y="24"/>
                                <a:ext cx="260" cy="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7485" name="Object 77"/>
                <p:cNvGraphicFramePr>
                  <a:graphicFrameLocks noChangeAspect="1"/>
                </p:cNvGraphicFramePr>
                <p:nvPr/>
              </p:nvGraphicFramePr>
              <p:xfrm>
                <a:off x="936" y="0"/>
                <a:ext cx="319" cy="528"/>
              </p:xfrm>
              <a:graphic>
                <a:graphicData uri="http://schemas.openxmlformats.org/presentationml/2006/ole">
                  <mc:AlternateContent xmlns:mc="http://schemas.openxmlformats.org/markup-compatibility/2006">
                    <mc:Choice xmlns:v="urn:schemas-microsoft-com:vml" Requires="v">
                      <p:oleObj spid="_x0000_s17541" r:id="rId23" imgW="127042" imgH="215749" progId="Equation.3">
                        <p:embed/>
                      </p:oleObj>
                    </mc:Choice>
                    <mc:Fallback>
                      <p:oleObj r:id="rId23" imgW="127042" imgH="215749" progId="Equation.3">
                        <p:embed/>
                        <p:pic>
                          <p:nvPicPr>
                            <p:cNvPr id="0" name="Object 7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36" y="0"/>
                              <a:ext cx="319" cy="5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7486" name="Object 78"/>
              <p:cNvGraphicFramePr>
                <a:graphicFrameLocks noChangeAspect="1"/>
              </p:cNvGraphicFramePr>
              <p:nvPr/>
            </p:nvGraphicFramePr>
            <p:xfrm>
              <a:off x="3149" y="672"/>
              <a:ext cx="215" cy="373"/>
            </p:xfrm>
            <a:graphic>
              <a:graphicData uri="http://schemas.openxmlformats.org/presentationml/2006/ole">
                <mc:AlternateContent xmlns:mc="http://schemas.openxmlformats.org/markup-compatibility/2006">
                  <mc:Choice xmlns:v="urn:schemas-microsoft-com:vml" Requires="v">
                    <p:oleObj spid="_x0000_s17542" r:id="rId25" imgW="88871" imgH="152124" progId="Equation.3">
                      <p:embed/>
                    </p:oleObj>
                  </mc:Choice>
                  <mc:Fallback>
                    <p:oleObj r:id="rId25" imgW="88871" imgH="152124" progId="Equation.3">
                      <p:embed/>
                      <p:pic>
                        <p:nvPicPr>
                          <p:cNvPr id="0" name="Object 7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49" y="672"/>
                            <a:ext cx="215" cy="3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487" name="Line 79"/>
              <p:cNvSpPr>
                <a:spLocks noChangeShapeType="1"/>
              </p:cNvSpPr>
              <p:nvPr/>
            </p:nvSpPr>
            <p:spPr bwMode="auto">
              <a:xfrm rot="20886681" flipH="1">
                <a:off x="449" y="1056"/>
                <a:ext cx="132" cy="76"/>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7488" name="Line 80"/>
              <p:cNvSpPr>
                <a:spLocks noChangeShapeType="1"/>
              </p:cNvSpPr>
              <p:nvPr/>
            </p:nvSpPr>
            <p:spPr bwMode="auto">
              <a:xfrm rot="20886681" flipH="1">
                <a:off x="29" y="1056"/>
                <a:ext cx="132" cy="76"/>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sp>
        <p:nvSpPr>
          <p:cNvPr id="17489" name="Text Box 81"/>
          <p:cNvSpPr txBox="1">
            <a:spLocks noChangeArrowheads="1"/>
          </p:cNvSpPr>
          <p:nvPr/>
        </p:nvSpPr>
        <p:spPr bwMode="auto">
          <a:xfrm>
            <a:off x="381000" y="4953000"/>
            <a:ext cx="492125" cy="1516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lnSpc>
                <a:spcPct val="60000"/>
              </a:lnSpc>
              <a:spcBef>
                <a:spcPct val="50000"/>
              </a:spcBef>
            </a:pPr>
            <a:r>
              <a:rPr lang="zh-CN" altLang="en-US">
                <a:ea typeface="宋体" panose="02010600030101010101" pitchFamily="2" charset="-122"/>
              </a:rPr>
              <a:t>相</a:t>
            </a:r>
          </a:p>
          <a:p>
            <a:pPr algn="ctr">
              <a:lnSpc>
                <a:spcPct val="60000"/>
              </a:lnSpc>
              <a:spcBef>
                <a:spcPct val="50000"/>
              </a:spcBef>
            </a:pPr>
            <a:r>
              <a:rPr lang="zh-CN" altLang="en-US">
                <a:ea typeface="宋体" panose="02010600030101010101" pitchFamily="2" charset="-122"/>
              </a:rPr>
              <a:t>位</a:t>
            </a:r>
          </a:p>
          <a:p>
            <a:pPr algn="ctr">
              <a:lnSpc>
                <a:spcPct val="60000"/>
              </a:lnSpc>
              <a:spcBef>
                <a:spcPct val="50000"/>
              </a:spcBef>
            </a:pPr>
            <a:r>
              <a:rPr lang="zh-CN" altLang="en-US">
                <a:ea typeface="宋体" panose="02010600030101010101" pitchFamily="2" charset="-122"/>
              </a:rPr>
              <a:t>滞</a:t>
            </a:r>
          </a:p>
          <a:p>
            <a:pPr algn="ctr">
              <a:lnSpc>
                <a:spcPct val="60000"/>
              </a:lnSpc>
              <a:spcBef>
                <a:spcPct val="50000"/>
              </a:spcBef>
            </a:pPr>
            <a:r>
              <a:rPr lang="zh-CN" altLang="en-US">
                <a:ea typeface="宋体" panose="02010600030101010101" pitchFamily="2" charset="-122"/>
              </a:rPr>
              <a:t>后</a:t>
            </a:r>
          </a:p>
        </p:txBody>
      </p:sp>
      <p:grpSp>
        <p:nvGrpSpPr>
          <p:cNvPr id="17490" name="Group 82"/>
          <p:cNvGrpSpPr>
            <a:grpSpLocks/>
          </p:cNvGrpSpPr>
          <p:nvPr/>
        </p:nvGrpSpPr>
        <p:grpSpPr bwMode="auto">
          <a:xfrm>
            <a:off x="1295400" y="4648200"/>
            <a:ext cx="7602538" cy="2038350"/>
            <a:chOff x="0" y="0"/>
            <a:chExt cx="4789" cy="1284"/>
          </a:xfrm>
        </p:grpSpPr>
        <p:grpSp>
          <p:nvGrpSpPr>
            <p:cNvPr id="17491" name="Group 83"/>
            <p:cNvGrpSpPr>
              <a:grpSpLocks/>
            </p:cNvGrpSpPr>
            <p:nvPr/>
          </p:nvGrpSpPr>
          <p:grpSpPr bwMode="auto">
            <a:xfrm>
              <a:off x="0" y="0"/>
              <a:ext cx="4789" cy="1140"/>
              <a:chOff x="0" y="0"/>
              <a:chExt cx="4789" cy="1140"/>
            </a:xfrm>
          </p:grpSpPr>
          <p:sp>
            <p:nvSpPr>
              <p:cNvPr id="17492" name="Line 84"/>
              <p:cNvSpPr>
                <a:spLocks noChangeShapeType="1"/>
              </p:cNvSpPr>
              <p:nvPr/>
            </p:nvSpPr>
            <p:spPr bwMode="auto">
              <a:xfrm flipH="1">
                <a:off x="2976" y="576"/>
                <a:ext cx="144" cy="144"/>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7493" name="Line 85"/>
              <p:cNvSpPr>
                <a:spLocks noChangeShapeType="1"/>
              </p:cNvSpPr>
              <p:nvPr/>
            </p:nvSpPr>
            <p:spPr bwMode="auto">
              <a:xfrm flipH="1">
                <a:off x="2832" y="768"/>
                <a:ext cx="144" cy="9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7494" name="Line 86"/>
              <p:cNvSpPr>
                <a:spLocks noChangeShapeType="1"/>
              </p:cNvSpPr>
              <p:nvPr/>
            </p:nvSpPr>
            <p:spPr bwMode="auto">
              <a:xfrm flipH="1">
                <a:off x="2976" y="624"/>
                <a:ext cx="96" cy="144"/>
              </a:xfrm>
              <a:prstGeom prst="line">
                <a:avLst/>
              </a:prstGeom>
              <a:noFill/>
              <a:ln w="136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7495" name="Line 87"/>
              <p:cNvSpPr>
                <a:spLocks noChangeShapeType="1"/>
              </p:cNvSpPr>
              <p:nvPr/>
            </p:nvSpPr>
            <p:spPr bwMode="auto">
              <a:xfrm>
                <a:off x="0" y="564"/>
                <a:ext cx="3312" cy="0"/>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7496" name="Object 88"/>
              <p:cNvGraphicFramePr>
                <a:graphicFrameLocks noChangeAspect="1"/>
              </p:cNvGraphicFramePr>
              <p:nvPr/>
            </p:nvGraphicFramePr>
            <p:xfrm>
              <a:off x="3120" y="96"/>
              <a:ext cx="1669" cy="360"/>
            </p:xfrm>
            <a:graphic>
              <a:graphicData uri="http://schemas.openxmlformats.org/presentationml/2006/ole">
                <mc:AlternateContent xmlns:mc="http://schemas.openxmlformats.org/markup-compatibility/2006">
                  <mc:Choice xmlns:v="urn:schemas-microsoft-com:vml" Requires="v">
                    <p:oleObj spid="_x0000_s17543" r:id="rId26" imgW="1053046" imgH="215936" progId="Equation.3">
                      <p:embed/>
                    </p:oleObj>
                  </mc:Choice>
                  <mc:Fallback>
                    <p:oleObj r:id="rId26" imgW="1053046" imgH="215936" progId="Equation.3">
                      <p:embed/>
                      <p:pic>
                        <p:nvPicPr>
                          <p:cNvPr id="0" name="Object 88"/>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120" y="96"/>
                            <a:ext cx="1669" cy="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7497" name="Group 89"/>
              <p:cNvGrpSpPr>
                <a:grpSpLocks/>
              </p:cNvGrpSpPr>
              <p:nvPr/>
            </p:nvGrpSpPr>
            <p:grpSpPr bwMode="auto">
              <a:xfrm>
                <a:off x="3420" y="576"/>
                <a:ext cx="1291" cy="564"/>
                <a:chOff x="0" y="0"/>
                <a:chExt cx="1291" cy="564"/>
              </a:xfrm>
            </p:grpSpPr>
            <p:grpSp>
              <p:nvGrpSpPr>
                <p:cNvPr id="17498" name="Group 90"/>
                <p:cNvGrpSpPr>
                  <a:grpSpLocks/>
                </p:cNvGrpSpPr>
                <p:nvPr/>
              </p:nvGrpSpPr>
              <p:grpSpPr bwMode="auto">
                <a:xfrm>
                  <a:off x="0" y="48"/>
                  <a:ext cx="1284" cy="516"/>
                  <a:chOff x="0" y="0"/>
                  <a:chExt cx="1284" cy="516"/>
                </a:xfrm>
              </p:grpSpPr>
              <p:sp>
                <p:nvSpPr>
                  <p:cNvPr id="17499" name="Rectangle 91"/>
                  <p:cNvSpPr>
                    <a:spLocks noChangeArrowheads="1"/>
                  </p:cNvSpPr>
                  <p:nvPr/>
                </p:nvSpPr>
                <p:spPr bwMode="auto">
                  <a:xfrm>
                    <a:off x="0" y="0"/>
                    <a:ext cx="1284" cy="516"/>
                  </a:xfrm>
                  <a:prstGeom prst="rect">
                    <a:avLst/>
                  </a:prstGeom>
                  <a:solidFill>
                    <a:srgbClr val="FFFFFF"/>
                  </a:solidFill>
                  <a:ln w="38100">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7500" name="Text Box 92"/>
                  <p:cNvSpPr txBox="1">
                    <a:spLocks noChangeArrowheads="1"/>
                  </p:cNvSpPr>
                  <p:nvPr/>
                </p:nvSpPr>
                <p:spPr bwMode="auto">
                  <a:xfrm>
                    <a:off x="264" y="83"/>
                    <a:ext cx="69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ea typeface="宋体" panose="02010600030101010101" pitchFamily="2" charset="-122"/>
                      </a:rPr>
                      <a:t>滞后于</a:t>
                    </a:r>
                  </a:p>
                </p:txBody>
              </p:sp>
            </p:grpSp>
            <p:graphicFrame>
              <p:nvGraphicFramePr>
                <p:cNvPr id="17501" name="Object 93"/>
                <p:cNvGraphicFramePr>
                  <a:graphicFrameLocks noChangeAspect="1"/>
                </p:cNvGraphicFramePr>
                <p:nvPr/>
              </p:nvGraphicFramePr>
              <p:xfrm>
                <a:off x="972" y="0"/>
                <a:ext cx="319" cy="528"/>
              </p:xfrm>
              <a:graphic>
                <a:graphicData uri="http://schemas.openxmlformats.org/presentationml/2006/ole">
                  <mc:AlternateContent xmlns:mc="http://schemas.openxmlformats.org/markup-compatibility/2006">
                    <mc:Choice xmlns:v="urn:schemas-microsoft-com:vml" Requires="v">
                      <p:oleObj spid="_x0000_s17544" r:id="rId28" imgW="127042" imgH="215749" progId="Equation.3">
                        <p:embed/>
                      </p:oleObj>
                    </mc:Choice>
                    <mc:Fallback>
                      <p:oleObj r:id="rId28" imgW="127042" imgH="215749" progId="Equation.3">
                        <p:embed/>
                        <p:pic>
                          <p:nvPicPr>
                            <p:cNvPr id="0" name="Object 93"/>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72" y="0"/>
                              <a:ext cx="319" cy="5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502" name="Object 94"/>
                <p:cNvGraphicFramePr>
                  <a:graphicFrameLocks noChangeAspect="1"/>
                </p:cNvGraphicFramePr>
                <p:nvPr/>
              </p:nvGraphicFramePr>
              <p:xfrm>
                <a:off x="60" y="48"/>
                <a:ext cx="260" cy="480"/>
              </p:xfrm>
              <a:graphic>
                <a:graphicData uri="http://schemas.openxmlformats.org/presentationml/2006/ole">
                  <mc:AlternateContent xmlns:mc="http://schemas.openxmlformats.org/markup-compatibility/2006">
                    <mc:Choice xmlns:v="urn:schemas-microsoft-com:vml" Requires="v">
                      <p:oleObj spid="_x0000_s17545" r:id="rId29" imgW="114419" imgH="215843" progId="Equation.3">
                        <p:embed/>
                      </p:oleObj>
                    </mc:Choice>
                    <mc:Fallback>
                      <p:oleObj r:id="rId29" imgW="114419" imgH="215843" progId="Equation.3">
                        <p:embed/>
                        <p:pic>
                          <p:nvPicPr>
                            <p:cNvPr id="0" name="Object 9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 y="48"/>
                              <a:ext cx="260" cy="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7503" name="Group 95"/>
              <p:cNvGrpSpPr>
                <a:grpSpLocks/>
              </p:cNvGrpSpPr>
              <p:nvPr/>
            </p:nvGrpSpPr>
            <p:grpSpPr bwMode="auto">
              <a:xfrm>
                <a:off x="96" y="234"/>
                <a:ext cx="2763" cy="656"/>
                <a:chOff x="0" y="0"/>
                <a:chExt cx="2461" cy="577"/>
              </a:xfrm>
            </p:grpSpPr>
            <p:grpSp>
              <p:nvGrpSpPr>
                <p:cNvPr id="17504" name="Group 96"/>
                <p:cNvGrpSpPr>
                  <a:grpSpLocks/>
                </p:cNvGrpSpPr>
                <p:nvPr/>
              </p:nvGrpSpPr>
              <p:grpSpPr bwMode="auto">
                <a:xfrm>
                  <a:off x="0" y="0"/>
                  <a:ext cx="1230" cy="577"/>
                  <a:chOff x="0" y="0"/>
                  <a:chExt cx="1230" cy="577"/>
                </a:xfrm>
              </p:grpSpPr>
              <p:sp>
                <p:nvSpPr>
                  <p:cNvPr id="17505" name="未知"/>
                  <p:cNvSpPr>
                    <a:spLocks/>
                  </p:cNvSpPr>
                  <p:nvPr/>
                </p:nvSpPr>
                <p:spPr bwMode="auto">
                  <a:xfrm>
                    <a:off x="0" y="0"/>
                    <a:ext cx="615" cy="289"/>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506" name="未知"/>
                  <p:cNvSpPr>
                    <a:spLocks/>
                  </p:cNvSpPr>
                  <p:nvPr/>
                </p:nvSpPr>
                <p:spPr bwMode="auto">
                  <a:xfrm>
                    <a:off x="614" y="288"/>
                    <a:ext cx="616" cy="289"/>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17507" name="Group 99"/>
                <p:cNvGrpSpPr>
                  <a:grpSpLocks/>
                </p:cNvGrpSpPr>
                <p:nvPr/>
              </p:nvGrpSpPr>
              <p:grpSpPr bwMode="auto">
                <a:xfrm>
                  <a:off x="1231" y="0"/>
                  <a:ext cx="1230" cy="577"/>
                  <a:chOff x="0" y="0"/>
                  <a:chExt cx="1230" cy="577"/>
                </a:xfrm>
              </p:grpSpPr>
              <p:sp>
                <p:nvSpPr>
                  <p:cNvPr id="17508" name="未知"/>
                  <p:cNvSpPr>
                    <a:spLocks/>
                  </p:cNvSpPr>
                  <p:nvPr/>
                </p:nvSpPr>
                <p:spPr bwMode="auto">
                  <a:xfrm>
                    <a:off x="0" y="0"/>
                    <a:ext cx="615" cy="289"/>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509" name="未知"/>
                  <p:cNvSpPr>
                    <a:spLocks/>
                  </p:cNvSpPr>
                  <p:nvPr/>
                </p:nvSpPr>
                <p:spPr bwMode="auto">
                  <a:xfrm>
                    <a:off x="614" y="288"/>
                    <a:ext cx="616" cy="289"/>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grpSp>
            <p:nvGrpSpPr>
              <p:cNvPr id="17510" name="Group 102"/>
              <p:cNvGrpSpPr>
                <a:grpSpLocks/>
              </p:cNvGrpSpPr>
              <p:nvPr/>
            </p:nvGrpSpPr>
            <p:grpSpPr bwMode="auto">
              <a:xfrm>
                <a:off x="366" y="234"/>
                <a:ext cx="1381" cy="656"/>
                <a:chOff x="0" y="0"/>
                <a:chExt cx="1230" cy="577"/>
              </a:xfrm>
            </p:grpSpPr>
            <p:sp>
              <p:nvSpPr>
                <p:cNvPr id="17511" name="未知"/>
                <p:cNvSpPr>
                  <a:spLocks/>
                </p:cNvSpPr>
                <p:nvPr/>
              </p:nvSpPr>
              <p:spPr bwMode="auto">
                <a:xfrm>
                  <a:off x="0" y="0"/>
                  <a:ext cx="615" cy="289"/>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512" name="未知"/>
                <p:cNvSpPr>
                  <a:spLocks/>
                </p:cNvSpPr>
                <p:nvPr/>
              </p:nvSpPr>
              <p:spPr bwMode="auto">
                <a:xfrm>
                  <a:off x="614" y="288"/>
                  <a:ext cx="616" cy="289"/>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17513" name="Group 105"/>
              <p:cNvGrpSpPr>
                <a:grpSpLocks/>
              </p:cNvGrpSpPr>
              <p:nvPr/>
            </p:nvGrpSpPr>
            <p:grpSpPr bwMode="auto">
              <a:xfrm>
                <a:off x="1748" y="234"/>
                <a:ext cx="1381" cy="656"/>
                <a:chOff x="0" y="0"/>
                <a:chExt cx="1230" cy="577"/>
              </a:xfrm>
            </p:grpSpPr>
            <p:sp>
              <p:nvSpPr>
                <p:cNvPr id="17514" name="未知"/>
                <p:cNvSpPr>
                  <a:spLocks/>
                </p:cNvSpPr>
                <p:nvPr/>
              </p:nvSpPr>
              <p:spPr bwMode="auto">
                <a:xfrm>
                  <a:off x="0" y="0"/>
                  <a:ext cx="615" cy="289"/>
                </a:xfrm>
                <a:custGeom>
                  <a:avLst/>
                  <a:gdLst>
                    <a:gd name="T0" fmla="*/ 0 w 615"/>
                    <a:gd name="T1" fmla="*/ 288 h 289"/>
                    <a:gd name="T2" fmla="*/ 52 w 615"/>
                    <a:gd name="T3" fmla="*/ 210 h 289"/>
                    <a:gd name="T4" fmla="*/ 104 w 615"/>
                    <a:gd name="T5" fmla="*/ 141 h 289"/>
                    <a:gd name="T6" fmla="*/ 156 w 615"/>
                    <a:gd name="T7" fmla="*/ 83 h 289"/>
                    <a:gd name="T8" fmla="*/ 208 w 615"/>
                    <a:gd name="T9" fmla="*/ 34 h 289"/>
                    <a:gd name="T10" fmla="*/ 251 w 615"/>
                    <a:gd name="T11" fmla="*/ 9 h 289"/>
                    <a:gd name="T12" fmla="*/ 303 w 615"/>
                    <a:gd name="T13" fmla="*/ 0 h 289"/>
                    <a:gd name="T14" fmla="*/ 355 w 615"/>
                    <a:gd name="T15" fmla="*/ 9 h 289"/>
                    <a:gd name="T16" fmla="*/ 407 w 615"/>
                    <a:gd name="T17" fmla="*/ 34 h 289"/>
                    <a:gd name="T18" fmla="*/ 458 w 615"/>
                    <a:gd name="T19" fmla="*/ 83 h 289"/>
                    <a:gd name="T20" fmla="*/ 510 w 615"/>
                    <a:gd name="T21" fmla="*/ 141 h 289"/>
                    <a:gd name="T22" fmla="*/ 562 w 615"/>
                    <a:gd name="T23" fmla="*/ 215 h 289"/>
                    <a:gd name="T24" fmla="*/ 614 w 615"/>
                    <a:gd name="T25" fmla="*/ 28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289">
                      <a:moveTo>
                        <a:pt x="0" y="288"/>
                      </a:moveTo>
                      <a:lnTo>
                        <a:pt x="52" y="210"/>
                      </a:lnTo>
                      <a:lnTo>
                        <a:pt x="104" y="141"/>
                      </a:lnTo>
                      <a:lnTo>
                        <a:pt x="156" y="83"/>
                      </a:lnTo>
                      <a:lnTo>
                        <a:pt x="208" y="34"/>
                      </a:lnTo>
                      <a:lnTo>
                        <a:pt x="251" y="9"/>
                      </a:lnTo>
                      <a:lnTo>
                        <a:pt x="303" y="0"/>
                      </a:lnTo>
                      <a:lnTo>
                        <a:pt x="355" y="9"/>
                      </a:lnTo>
                      <a:lnTo>
                        <a:pt x="407" y="34"/>
                      </a:lnTo>
                      <a:lnTo>
                        <a:pt x="458" y="83"/>
                      </a:lnTo>
                      <a:lnTo>
                        <a:pt x="510" y="141"/>
                      </a:lnTo>
                      <a:lnTo>
                        <a:pt x="562" y="215"/>
                      </a:lnTo>
                      <a:lnTo>
                        <a:pt x="614" y="288"/>
                      </a:lnTo>
                    </a:path>
                  </a:pathLst>
                </a:custGeom>
                <a:noFill/>
                <a:ln w="38100" cap="rnd"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515" name="未知"/>
                <p:cNvSpPr>
                  <a:spLocks/>
                </p:cNvSpPr>
                <p:nvPr/>
              </p:nvSpPr>
              <p:spPr bwMode="auto">
                <a:xfrm>
                  <a:off x="614" y="288"/>
                  <a:ext cx="616" cy="289"/>
                </a:xfrm>
                <a:custGeom>
                  <a:avLst/>
                  <a:gdLst>
                    <a:gd name="T0" fmla="*/ 615 w 616"/>
                    <a:gd name="T1" fmla="*/ 0 h 289"/>
                    <a:gd name="T2" fmla="*/ 563 w 616"/>
                    <a:gd name="T3" fmla="*/ 78 h 289"/>
                    <a:gd name="T4" fmla="*/ 511 w 616"/>
                    <a:gd name="T5" fmla="*/ 146 h 289"/>
                    <a:gd name="T6" fmla="*/ 459 w 616"/>
                    <a:gd name="T7" fmla="*/ 205 h 289"/>
                    <a:gd name="T8" fmla="*/ 407 w 616"/>
                    <a:gd name="T9" fmla="*/ 254 h 289"/>
                    <a:gd name="T10" fmla="*/ 364 w 616"/>
                    <a:gd name="T11" fmla="*/ 278 h 289"/>
                    <a:gd name="T12" fmla="*/ 312 w 616"/>
                    <a:gd name="T13" fmla="*/ 288 h 289"/>
                    <a:gd name="T14" fmla="*/ 259 w 616"/>
                    <a:gd name="T15" fmla="*/ 278 h 289"/>
                    <a:gd name="T16" fmla="*/ 207 w 616"/>
                    <a:gd name="T17" fmla="*/ 254 h 289"/>
                    <a:gd name="T18" fmla="*/ 156 w 616"/>
                    <a:gd name="T19" fmla="*/ 205 h 289"/>
                    <a:gd name="T20" fmla="*/ 104 w 616"/>
                    <a:gd name="T21" fmla="*/ 146 h 289"/>
                    <a:gd name="T22" fmla="*/ 52 w 616"/>
                    <a:gd name="T23" fmla="*/ 73 h 289"/>
                    <a:gd name="T24" fmla="*/ 0 w 616"/>
                    <a:gd name="T2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289">
                      <a:moveTo>
                        <a:pt x="615" y="0"/>
                      </a:moveTo>
                      <a:lnTo>
                        <a:pt x="563" y="78"/>
                      </a:lnTo>
                      <a:lnTo>
                        <a:pt x="511" y="146"/>
                      </a:lnTo>
                      <a:lnTo>
                        <a:pt x="459" y="205"/>
                      </a:lnTo>
                      <a:lnTo>
                        <a:pt x="407" y="254"/>
                      </a:lnTo>
                      <a:lnTo>
                        <a:pt x="364" y="278"/>
                      </a:lnTo>
                      <a:lnTo>
                        <a:pt x="312" y="288"/>
                      </a:lnTo>
                      <a:lnTo>
                        <a:pt x="259" y="278"/>
                      </a:lnTo>
                      <a:lnTo>
                        <a:pt x="207" y="254"/>
                      </a:lnTo>
                      <a:lnTo>
                        <a:pt x="156" y="205"/>
                      </a:lnTo>
                      <a:lnTo>
                        <a:pt x="104" y="146"/>
                      </a:lnTo>
                      <a:lnTo>
                        <a:pt x="52" y="73"/>
                      </a:lnTo>
                      <a:lnTo>
                        <a:pt x="0" y="0"/>
                      </a:lnTo>
                    </a:path>
                  </a:pathLst>
                </a:custGeom>
                <a:noFill/>
                <a:ln w="38100" cap="rnd"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7516" name="Line 108"/>
              <p:cNvSpPr>
                <a:spLocks noChangeShapeType="1"/>
              </p:cNvSpPr>
              <p:nvPr/>
            </p:nvSpPr>
            <p:spPr bwMode="auto">
              <a:xfrm flipV="1">
                <a:off x="496" y="0"/>
                <a:ext cx="0" cy="1077"/>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517" name="Line 109"/>
              <p:cNvSpPr>
                <a:spLocks noChangeShapeType="1"/>
              </p:cNvSpPr>
              <p:nvPr/>
            </p:nvSpPr>
            <p:spPr bwMode="auto">
              <a:xfrm>
                <a:off x="96" y="562"/>
                <a:ext cx="0" cy="562"/>
              </a:xfrm>
              <a:prstGeom prst="line">
                <a:avLst/>
              </a:prstGeom>
              <a:noFill/>
              <a:ln w="381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518" name="Line 110"/>
              <p:cNvSpPr>
                <a:spLocks noChangeShapeType="1"/>
              </p:cNvSpPr>
              <p:nvPr/>
            </p:nvSpPr>
            <p:spPr bwMode="auto">
              <a:xfrm>
                <a:off x="96" y="936"/>
                <a:ext cx="40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519" name="AutoShape 111"/>
              <p:cNvSpPr>
                <a:spLocks noChangeArrowheads="1"/>
              </p:cNvSpPr>
              <p:nvPr/>
            </p:nvSpPr>
            <p:spPr bwMode="auto">
              <a:xfrm>
                <a:off x="1082" y="120"/>
                <a:ext cx="347" cy="285"/>
              </a:xfrm>
              <a:prstGeom prst="wedgeRoundRectCallout">
                <a:avLst>
                  <a:gd name="adj1" fmla="val -83718"/>
                  <a:gd name="adj2" fmla="val 42282"/>
                  <a:gd name="adj3" fmla="val 16667"/>
                </a:avLst>
              </a:prstGeom>
              <a:solidFill>
                <a:srgbClr val="FFFFFF"/>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b="0">
                  <a:ea typeface="宋体" panose="02010600030101010101" pitchFamily="2" charset="-122"/>
                </a:endParaRPr>
              </a:p>
            </p:txBody>
          </p:sp>
          <p:sp>
            <p:nvSpPr>
              <p:cNvPr id="17520" name="AutoShape 112"/>
              <p:cNvSpPr>
                <a:spLocks noChangeArrowheads="1"/>
              </p:cNvSpPr>
              <p:nvPr/>
            </p:nvSpPr>
            <p:spPr bwMode="auto">
              <a:xfrm>
                <a:off x="1837" y="744"/>
                <a:ext cx="321" cy="316"/>
              </a:xfrm>
              <a:prstGeom prst="wedgeRoundRectCallout">
                <a:avLst>
                  <a:gd name="adj1" fmla="val 99532"/>
                  <a:gd name="adj2" fmla="val -44935"/>
                  <a:gd name="adj3" fmla="val 16667"/>
                </a:avLst>
              </a:prstGeom>
              <a:solidFill>
                <a:srgbClr val="FF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b="0">
                  <a:ea typeface="宋体" panose="02010600030101010101" pitchFamily="2" charset="-122"/>
                </a:endParaRPr>
              </a:p>
            </p:txBody>
          </p:sp>
          <p:graphicFrame>
            <p:nvGraphicFramePr>
              <p:cNvPr id="17521" name="Object 113"/>
              <p:cNvGraphicFramePr>
                <a:graphicFrameLocks noChangeAspect="1"/>
              </p:cNvGraphicFramePr>
              <p:nvPr/>
            </p:nvGraphicFramePr>
            <p:xfrm>
              <a:off x="1897" y="671"/>
              <a:ext cx="200" cy="413"/>
            </p:xfrm>
            <a:graphic>
              <a:graphicData uri="http://schemas.openxmlformats.org/presentationml/2006/ole">
                <mc:AlternateContent xmlns:mc="http://schemas.openxmlformats.org/markup-compatibility/2006">
                  <mc:Choice xmlns:v="urn:schemas-microsoft-com:vml" Requires="v">
                    <p:oleObj spid="_x0000_s17546" r:id="rId30" imgW="127042" imgH="215749" progId="Equation.3">
                      <p:embed/>
                    </p:oleObj>
                  </mc:Choice>
                  <mc:Fallback>
                    <p:oleObj r:id="rId30" imgW="127042" imgH="215749" progId="Equation.3">
                      <p:embed/>
                      <p:pic>
                        <p:nvPicPr>
                          <p:cNvPr id="0" name="Object 11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97" y="671"/>
                            <a:ext cx="200" cy="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522" name="Object 114"/>
              <p:cNvGraphicFramePr>
                <a:graphicFrameLocks noChangeAspect="1"/>
              </p:cNvGraphicFramePr>
              <p:nvPr/>
            </p:nvGraphicFramePr>
            <p:xfrm>
              <a:off x="3072" y="576"/>
              <a:ext cx="215" cy="373"/>
            </p:xfrm>
            <a:graphic>
              <a:graphicData uri="http://schemas.openxmlformats.org/presentationml/2006/ole">
                <mc:AlternateContent xmlns:mc="http://schemas.openxmlformats.org/markup-compatibility/2006">
                  <mc:Choice xmlns:v="urn:schemas-microsoft-com:vml" Requires="v">
                    <p:oleObj spid="_x0000_s17547" r:id="rId31" imgW="88871" imgH="152124" progId="Equation.3">
                      <p:embed/>
                    </p:oleObj>
                  </mc:Choice>
                  <mc:Fallback>
                    <p:oleObj r:id="rId31" imgW="88871" imgH="152124" progId="Equation.3">
                      <p:embed/>
                      <p:pic>
                        <p:nvPicPr>
                          <p:cNvPr id="0" name="Object 1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72" y="576"/>
                            <a:ext cx="215" cy="3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523" name="Line 115"/>
              <p:cNvSpPr>
                <a:spLocks noChangeShapeType="1"/>
              </p:cNvSpPr>
              <p:nvPr/>
            </p:nvSpPr>
            <p:spPr bwMode="auto">
              <a:xfrm>
                <a:off x="348" y="552"/>
                <a:ext cx="0" cy="240"/>
              </a:xfrm>
              <a:prstGeom prst="line">
                <a:avLst/>
              </a:prstGeom>
              <a:noFill/>
              <a:ln w="381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17524" name="Group 116"/>
              <p:cNvGrpSpPr>
                <a:grpSpLocks/>
              </p:cNvGrpSpPr>
              <p:nvPr/>
            </p:nvGrpSpPr>
            <p:grpSpPr bwMode="auto">
              <a:xfrm>
                <a:off x="588" y="668"/>
                <a:ext cx="312" cy="416"/>
                <a:chOff x="0" y="0"/>
                <a:chExt cx="312" cy="416"/>
              </a:xfrm>
            </p:grpSpPr>
            <p:sp>
              <p:nvSpPr>
                <p:cNvPr id="17525" name="AutoShape 117"/>
                <p:cNvSpPr>
                  <a:spLocks noChangeArrowheads="1"/>
                </p:cNvSpPr>
                <p:nvPr/>
              </p:nvSpPr>
              <p:spPr bwMode="auto">
                <a:xfrm>
                  <a:off x="0" y="76"/>
                  <a:ext cx="312" cy="336"/>
                </a:xfrm>
                <a:prstGeom prst="wedgeEllipseCallout">
                  <a:avLst>
                    <a:gd name="adj1" fmla="val -86861"/>
                    <a:gd name="adj2" fmla="val -60713"/>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endParaRPr lang="zh-CN" altLang="en-US" sz="3200">
                    <a:ea typeface="宋体" panose="02010600030101010101" pitchFamily="2" charset="-122"/>
                  </a:endParaRPr>
                </a:p>
              </p:txBody>
            </p:sp>
            <p:graphicFrame>
              <p:nvGraphicFramePr>
                <p:cNvPr id="17526" name="Object 118"/>
                <p:cNvGraphicFramePr>
                  <a:graphicFrameLocks noChangeAspect="1"/>
                </p:cNvGraphicFramePr>
                <p:nvPr/>
              </p:nvGraphicFramePr>
              <p:xfrm>
                <a:off x="29" y="0"/>
                <a:ext cx="266" cy="416"/>
              </p:xfrm>
              <a:graphic>
                <a:graphicData uri="http://schemas.openxmlformats.org/presentationml/2006/ole">
                  <mc:AlternateContent xmlns:mc="http://schemas.openxmlformats.org/markup-compatibility/2006">
                    <mc:Choice xmlns:v="urn:schemas-microsoft-com:vml" Requires="v">
                      <p:oleObj spid="_x0000_s17548" r:id="rId32" imgW="177809" imgH="215843" progId="Equation.3">
                        <p:embed/>
                      </p:oleObj>
                    </mc:Choice>
                    <mc:Fallback>
                      <p:oleObj r:id="rId32" imgW="177809" imgH="215843" progId="Equation.3">
                        <p:embed/>
                        <p:pic>
                          <p:nvPicPr>
                            <p:cNvPr id="0" name="Object 118"/>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29" y="0"/>
                              <a:ext cx="266" cy="4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graphicFrame>
          <p:nvGraphicFramePr>
            <p:cNvPr id="17527" name="Object 119"/>
            <p:cNvGraphicFramePr>
              <a:graphicFrameLocks noChangeAspect="1"/>
            </p:cNvGraphicFramePr>
            <p:nvPr/>
          </p:nvGraphicFramePr>
          <p:xfrm>
            <a:off x="141" y="816"/>
            <a:ext cx="353" cy="468"/>
          </p:xfrm>
          <a:graphic>
            <a:graphicData uri="http://schemas.openxmlformats.org/presentationml/2006/ole">
              <mc:AlternateContent xmlns:mc="http://schemas.openxmlformats.org/markup-compatibility/2006">
                <mc:Choice xmlns:v="urn:schemas-microsoft-com:vml" Requires="v">
                  <p:oleObj spid="_x0000_s17549" r:id="rId34" imgW="190569" imgH="215936" progId="Equation.3">
                    <p:embed/>
                  </p:oleObj>
                </mc:Choice>
                <mc:Fallback>
                  <p:oleObj r:id="rId34" imgW="190569" imgH="215936" progId="Equation.3">
                    <p:embed/>
                    <p:pic>
                      <p:nvPicPr>
                        <p:cNvPr id="0" name="Object 1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 y="816"/>
                          <a:ext cx="353" cy="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528" name="Object 120"/>
            <p:cNvGraphicFramePr>
              <a:graphicFrameLocks noChangeAspect="1"/>
            </p:cNvGraphicFramePr>
            <p:nvPr/>
          </p:nvGraphicFramePr>
          <p:xfrm>
            <a:off x="1141" y="24"/>
            <a:ext cx="285" cy="444"/>
          </p:xfrm>
          <a:graphic>
            <a:graphicData uri="http://schemas.openxmlformats.org/presentationml/2006/ole">
              <mc:AlternateContent xmlns:mc="http://schemas.openxmlformats.org/markup-compatibility/2006">
                <mc:Choice xmlns:v="urn:schemas-microsoft-com:vml" Requires="v">
                  <p:oleObj spid="_x0000_s17550" r:id="rId35" imgW="114419" imgH="215843" progId="Equation.3">
                    <p:embed/>
                  </p:oleObj>
                </mc:Choice>
                <mc:Fallback>
                  <p:oleObj r:id="rId35" imgW="114419" imgH="215843" progId="Equation.3">
                    <p:embed/>
                    <p:pic>
                      <p:nvPicPr>
                        <p:cNvPr id="0" name="Object 1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1" y="24"/>
                          <a:ext cx="285" cy="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500" fill="hold"/>
                                        <p:tgtEl>
                                          <p:spTgt spid="17410"/>
                                        </p:tgtEl>
                                        <p:attrNameLst>
                                          <p:attrName>ppt_w</p:attrName>
                                        </p:attrNameLst>
                                      </p:cBhvr>
                                      <p:tavLst>
                                        <p:tav tm="0">
                                          <p:val>
                                            <p:strVal val="4/3*#ppt_w"/>
                                          </p:val>
                                        </p:tav>
                                        <p:tav tm="100000">
                                          <p:val>
                                            <p:strVal val="#ppt_w"/>
                                          </p:val>
                                        </p:tav>
                                      </p:tavLst>
                                    </p:anim>
                                    <p:anim calcmode="lin" valueType="num">
                                      <p:cBhvr>
                                        <p:cTn id="8" dur="500" fill="hold"/>
                                        <p:tgtEl>
                                          <p:spTgt spid="17410"/>
                                        </p:tgtEl>
                                        <p:attrNameLst>
                                          <p:attrName>ppt_h</p:attrName>
                                        </p:attrNameLst>
                                      </p:cBhvr>
                                      <p:tavLst>
                                        <p:tav tm="0">
                                          <p:val>
                                            <p:strVal val="4/3*#ppt_h"/>
                                          </p:val>
                                        </p:tav>
                                        <p:tav tm="100000">
                                          <p:val>
                                            <p:strVal val="#ppt_h"/>
                                          </p:val>
                                        </p:tav>
                                      </p:tavLst>
                                    </p:anim>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7411"/>
                                        </p:tgtEl>
                                        <p:attrNameLst>
                                          <p:attrName>style.visibility</p:attrName>
                                        </p:attrNameLst>
                                      </p:cBhvr>
                                      <p:to>
                                        <p:strVal val="visible"/>
                                      </p:to>
                                    </p:set>
                                    <p:animEffect transition="in" filter="wipe(left)">
                                      <p:cBhvr>
                                        <p:cTn id="12" dur="500"/>
                                        <p:tgtEl>
                                          <p:spTgt spid="17411"/>
                                        </p:tgtEl>
                                      </p:cBhvr>
                                    </p:animEffect>
                                  </p:childTnLst>
                                </p:cTn>
                              </p:par>
                            </p:childTnLst>
                          </p:cTn>
                        </p:par>
                        <p:par>
                          <p:cTn id="13" fill="hold" nodeType="afterGroup">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413"/>
                                        </p:tgtEl>
                                        <p:attrNameLst>
                                          <p:attrName>style.visibility</p:attrName>
                                        </p:attrNameLst>
                                      </p:cBhvr>
                                      <p:to>
                                        <p:strVal val="visible"/>
                                      </p:to>
                                    </p:set>
                                    <p:animEffect transition="in" filter="wipe(left)">
                                      <p:cBhvr>
                                        <p:cTn id="16" dur="500"/>
                                        <p:tgtEl>
                                          <p:spTgt spid="17413"/>
                                        </p:tgtEl>
                                      </p:cBhvr>
                                    </p:animEffect>
                                  </p:childTnLst>
                                </p:cTn>
                              </p:par>
                            </p:childTnLst>
                          </p:cTn>
                        </p:par>
                        <p:par>
                          <p:cTn id="17" fill="hold" nodeType="afterGroup">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17414"/>
                                        </p:tgtEl>
                                        <p:attrNameLst>
                                          <p:attrName>style.visibility</p:attrName>
                                        </p:attrNameLst>
                                      </p:cBhvr>
                                      <p:to>
                                        <p:strVal val="visible"/>
                                      </p:to>
                                    </p:set>
                                    <p:animEffect transition="in" filter="wipe(left)">
                                      <p:cBhvr>
                                        <p:cTn id="20" dur="500"/>
                                        <p:tgtEl>
                                          <p:spTgt spid="17414"/>
                                        </p:tgtEl>
                                      </p:cBhvr>
                                    </p:animEffect>
                                  </p:childTnLst>
                                </p:cTn>
                              </p:par>
                            </p:childTnLst>
                          </p:cTn>
                        </p:par>
                        <p:par>
                          <p:cTn id="21" fill="hold" nodeType="afterGroup">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17415"/>
                                        </p:tgtEl>
                                        <p:attrNameLst>
                                          <p:attrName>style.visibility</p:attrName>
                                        </p:attrNameLst>
                                      </p:cBhvr>
                                      <p:to>
                                        <p:strVal val="visible"/>
                                      </p:to>
                                    </p:set>
                                    <p:animEffect transition="in" filter="wipe(left)">
                                      <p:cBhvr>
                                        <p:cTn id="24" dur="500"/>
                                        <p:tgtEl>
                                          <p:spTgt spid="17415"/>
                                        </p:tgtEl>
                                      </p:cBhvr>
                                    </p:animEffect>
                                  </p:childTnLst>
                                </p:cTn>
                              </p:par>
                            </p:childTnLst>
                          </p:cTn>
                        </p:par>
                        <p:par>
                          <p:cTn id="25" fill="hold" nodeType="afterGroup">
                            <p:stCondLst>
                              <p:cond delay="2500"/>
                            </p:stCondLst>
                            <p:childTnLst>
                              <p:par>
                                <p:cTn id="26" presetID="22" presetClass="entr" presetSubtype="1" fill="hold" grpId="0" nodeType="afterEffect">
                                  <p:stCondLst>
                                    <p:cond delay="0"/>
                                  </p:stCondLst>
                                  <p:childTnLst>
                                    <p:set>
                                      <p:cBhvr>
                                        <p:cTn id="27" dur="1" fill="hold">
                                          <p:stCondLst>
                                            <p:cond delay="0"/>
                                          </p:stCondLst>
                                        </p:cTn>
                                        <p:tgtEl>
                                          <p:spTgt spid="17412"/>
                                        </p:tgtEl>
                                        <p:attrNameLst>
                                          <p:attrName>style.visibility</p:attrName>
                                        </p:attrNameLst>
                                      </p:cBhvr>
                                      <p:to>
                                        <p:strVal val="visible"/>
                                      </p:to>
                                    </p:set>
                                    <p:animEffect transition="in" filter="wipe(up)">
                                      <p:cBhvr>
                                        <p:cTn id="28" dur="500"/>
                                        <p:tgtEl>
                                          <p:spTgt spid="17412"/>
                                        </p:tgtEl>
                                      </p:cBhvr>
                                    </p:animEffect>
                                  </p:childTnLst>
                                </p:cTn>
                              </p:par>
                            </p:childTnLst>
                          </p:cTn>
                        </p:par>
                        <p:par>
                          <p:cTn id="29" fill="hold" nodeType="afterGroup">
                            <p:stCondLst>
                              <p:cond delay="3000"/>
                            </p:stCondLst>
                            <p:childTnLst>
                              <p:par>
                                <p:cTn id="30" presetID="22" presetClass="entr" presetSubtype="1" fill="hold" grpId="0" nodeType="afterEffect">
                                  <p:stCondLst>
                                    <p:cond delay="0"/>
                                  </p:stCondLst>
                                  <p:childTnLst>
                                    <p:set>
                                      <p:cBhvr>
                                        <p:cTn id="31" dur="1" fill="hold">
                                          <p:stCondLst>
                                            <p:cond delay="0"/>
                                          </p:stCondLst>
                                        </p:cTn>
                                        <p:tgtEl>
                                          <p:spTgt spid="17416"/>
                                        </p:tgtEl>
                                        <p:attrNameLst>
                                          <p:attrName>style.visibility</p:attrName>
                                        </p:attrNameLst>
                                      </p:cBhvr>
                                      <p:to>
                                        <p:strVal val="visible"/>
                                      </p:to>
                                    </p:set>
                                    <p:animEffect transition="in" filter="wipe(up)">
                                      <p:cBhvr>
                                        <p:cTn id="32" dur="500"/>
                                        <p:tgtEl>
                                          <p:spTgt spid="17416"/>
                                        </p:tgtEl>
                                      </p:cBhvr>
                                    </p:animEffect>
                                  </p:childTnLst>
                                </p:cTn>
                              </p:par>
                            </p:childTnLst>
                          </p:cTn>
                        </p:par>
                        <p:par>
                          <p:cTn id="33" fill="hold" nodeType="afterGroup">
                            <p:stCondLst>
                              <p:cond delay="3500"/>
                            </p:stCondLst>
                            <p:childTnLst>
                              <p:par>
                                <p:cTn id="34" presetID="22" presetClass="entr" presetSubtype="1" fill="hold" grpId="0" nodeType="afterEffect">
                                  <p:stCondLst>
                                    <p:cond delay="0"/>
                                  </p:stCondLst>
                                  <p:childTnLst>
                                    <p:set>
                                      <p:cBhvr>
                                        <p:cTn id="35" dur="1" fill="hold">
                                          <p:stCondLst>
                                            <p:cond delay="0"/>
                                          </p:stCondLst>
                                        </p:cTn>
                                        <p:tgtEl>
                                          <p:spTgt spid="17417"/>
                                        </p:tgtEl>
                                        <p:attrNameLst>
                                          <p:attrName>style.visibility</p:attrName>
                                        </p:attrNameLst>
                                      </p:cBhvr>
                                      <p:to>
                                        <p:strVal val="visible"/>
                                      </p:to>
                                    </p:set>
                                    <p:animEffect transition="in" filter="wipe(up)">
                                      <p:cBhvr>
                                        <p:cTn id="36" dur="500"/>
                                        <p:tgtEl>
                                          <p:spTgt spid="1741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17418"/>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4" presetClass="entr" presetSubtype="16" fill="hold" nodeType="clickEffect">
                                  <p:stCondLst>
                                    <p:cond delay="0"/>
                                  </p:stCondLst>
                                  <p:childTnLst>
                                    <p:set>
                                      <p:cBhvr>
                                        <p:cTn id="44" dur="1" fill="hold">
                                          <p:stCondLst>
                                            <p:cond delay="0"/>
                                          </p:stCondLst>
                                        </p:cTn>
                                        <p:tgtEl>
                                          <p:spTgt spid="17419"/>
                                        </p:tgtEl>
                                        <p:attrNameLst>
                                          <p:attrName>style.visibility</p:attrName>
                                        </p:attrNameLst>
                                      </p:cBhvr>
                                      <p:to>
                                        <p:strVal val="visible"/>
                                      </p:to>
                                    </p:set>
                                    <p:animEffect transition="in" filter="box(in)">
                                      <p:cBhvr>
                                        <p:cTn id="45" dur="500"/>
                                        <p:tgtEl>
                                          <p:spTgt spid="17419"/>
                                        </p:tgtEl>
                                      </p:cBhvr>
                                    </p:animEffect>
                                  </p:childTnLst>
                                  <p:subTnLst>
                                    <p:audio>
                                      <p:cMediaNode>
                                        <p:cTn display="0" masterRel="sameClick">
                                          <p:stCondLst>
                                            <p:cond evt="begin" delay="0">
                                              <p:tn val="43"/>
                                            </p:cond>
                                          </p:stCondLst>
                                          <p:endCondLst>
                                            <p:cond evt="onStopAudio" delay="0">
                                              <p:tgtEl>
                                                <p:sldTgt/>
                                              </p:tgtEl>
                                            </p:cond>
                                          </p:endCondLst>
                                        </p:cTn>
                                        <p:tgtEl>
                                          <p:sndTgt r:embed="rId3" name="CAMERA.WAV"/>
                                        </p:tgtEl>
                                      </p:cMediaNode>
                                    </p:audio>
                                  </p:sub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499"/>
                                          </p:stCondLst>
                                        </p:cTn>
                                        <p:tgtEl>
                                          <p:spTgt spid="17449"/>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4" presetClass="entr" presetSubtype="16" fill="hold" nodeType="clickEffect">
                                  <p:stCondLst>
                                    <p:cond delay="0"/>
                                  </p:stCondLst>
                                  <p:childTnLst>
                                    <p:set>
                                      <p:cBhvr>
                                        <p:cTn id="53" dur="1" fill="hold">
                                          <p:stCondLst>
                                            <p:cond delay="0"/>
                                          </p:stCondLst>
                                        </p:cTn>
                                        <p:tgtEl>
                                          <p:spTgt spid="17453"/>
                                        </p:tgtEl>
                                        <p:attrNameLst>
                                          <p:attrName>style.visibility</p:attrName>
                                        </p:attrNameLst>
                                      </p:cBhvr>
                                      <p:to>
                                        <p:strVal val="visible"/>
                                      </p:to>
                                    </p:set>
                                    <p:animEffect transition="in" filter="box(in)">
                                      <p:cBhvr>
                                        <p:cTn id="54" dur="500"/>
                                        <p:tgtEl>
                                          <p:spTgt spid="17453"/>
                                        </p:tgtEl>
                                      </p:cBhvr>
                                    </p:animEffect>
                                  </p:childTnLst>
                                  <p:subTnLst>
                                    <p:audio>
                                      <p:cMediaNode>
                                        <p:cTn display="0" masterRel="sameClick">
                                          <p:stCondLst>
                                            <p:cond evt="begin" delay="0">
                                              <p:tn val="52"/>
                                            </p:cond>
                                          </p:stCondLst>
                                          <p:endCondLst>
                                            <p:cond evt="onStopAudio" delay="0">
                                              <p:tgtEl>
                                                <p:sldTgt/>
                                              </p:tgtEl>
                                            </p:cond>
                                          </p:endCondLst>
                                        </p:cTn>
                                        <p:tgtEl>
                                          <p:sndTgt r:embed="rId3" name="CAMERA.WAV"/>
                                        </p:tgtEl>
                                      </p:cMediaNode>
                                    </p:audio>
                                  </p:subTnLst>
                                </p:cTn>
                              </p:par>
                            </p:childTnLst>
                          </p:cTn>
                        </p:par>
                        <p:par>
                          <p:cTn id="55" fill="hold" nodeType="afterGroup">
                            <p:stCondLst>
                              <p:cond delay="500"/>
                            </p:stCondLst>
                            <p:childTnLst>
                              <p:par>
                                <p:cTn id="56" presetID="15" presetClass="entr" presetSubtype="0" fill="hold" nodeType="afterEffect">
                                  <p:stCondLst>
                                    <p:cond delay="0"/>
                                  </p:stCondLst>
                                  <p:childTnLst>
                                    <p:set>
                                      <p:cBhvr>
                                        <p:cTn id="57" dur="1" fill="hold">
                                          <p:stCondLst>
                                            <p:cond delay="0"/>
                                          </p:stCondLst>
                                        </p:cTn>
                                        <p:tgtEl>
                                          <p:spTgt spid="17446"/>
                                        </p:tgtEl>
                                        <p:attrNameLst>
                                          <p:attrName>style.visibility</p:attrName>
                                        </p:attrNameLst>
                                      </p:cBhvr>
                                      <p:to>
                                        <p:strVal val="visible"/>
                                      </p:to>
                                    </p:set>
                                    <p:anim calcmode="lin" valueType="num">
                                      <p:cBhvr>
                                        <p:cTn id="58" dur="1000" fill="hold"/>
                                        <p:tgtEl>
                                          <p:spTgt spid="17446"/>
                                        </p:tgtEl>
                                        <p:attrNameLst>
                                          <p:attrName>ppt_w</p:attrName>
                                        </p:attrNameLst>
                                      </p:cBhvr>
                                      <p:tavLst>
                                        <p:tav tm="0">
                                          <p:val>
                                            <p:fltVal val="0"/>
                                          </p:val>
                                        </p:tav>
                                        <p:tav tm="100000">
                                          <p:val>
                                            <p:strVal val="#ppt_w"/>
                                          </p:val>
                                        </p:tav>
                                      </p:tavLst>
                                    </p:anim>
                                    <p:anim calcmode="lin" valueType="num">
                                      <p:cBhvr>
                                        <p:cTn id="59" dur="1000" fill="hold"/>
                                        <p:tgtEl>
                                          <p:spTgt spid="17446"/>
                                        </p:tgtEl>
                                        <p:attrNameLst>
                                          <p:attrName>ppt_h</p:attrName>
                                        </p:attrNameLst>
                                      </p:cBhvr>
                                      <p:tavLst>
                                        <p:tav tm="0">
                                          <p:val>
                                            <p:fltVal val="0"/>
                                          </p:val>
                                        </p:tav>
                                        <p:tav tm="100000">
                                          <p:val>
                                            <p:strVal val="#ppt_h"/>
                                          </p:val>
                                        </p:tav>
                                      </p:tavLst>
                                    </p:anim>
                                    <p:anim calcmode="lin" valueType="num">
                                      <p:cBhvr>
                                        <p:cTn id="60" dur="1000" fill="hold"/>
                                        <p:tgtEl>
                                          <p:spTgt spid="17446"/>
                                        </p:tgtEl>
                                        <p:attrNameLst>
                                          <p:attrName>ppt_x</p:attrName>
                                        </p:attrNameLst>
                                      </p:cBhvr>
                                      <p:tavLst>
                                        <p:tav tm="0" fmla="#ppt_x+(cos(-2*pi*(1-$))*-#ppt_x-sin(-2*pi*(1-$))*(1-#ppt_y))*(1-$)">
                                          <p:val>
                                            <p:fltVal val="0"/>
                                          </p:val>
                                        </p:tav>
                                        <p:tav tm="100000">
                                          <p:val>
                                            <p:fltVal val="1"/>
                                          </p:val>
                                        </p:tav>
                                      </p:tavLst>
                                    </p:anim>
                                    <p:anim calcmode="lin" valueType="num">
                                      <p:cBhvr>
                                        <p:cTn id="61" dur="1000" fill="hold"/>
                                        <p:tgtEl>
                                          <p:spTgt spid="17446"/>
                                        </p:tgtEl>
                                        <p:attrNameLst>
                                          <p:attrName>ppt_y</p:attrName>
                                        </p:attrNameLst>
                                      </p:cBhvr>
                                      <p:tavLst>
                                        <p:tav tm="0" fmla="#ppt_y+(sin(-2*pi*(1-$))*-#ppt_x+cos(-2*pi*(1-$))*(1-#ppt_y))*(1-$)">
                                          <p:val>
                                            <p:fltVal val="0"/>
                                          </p:val>
                                        </p:tav>
                                        <p:tav tm="100000">
                                          <p:val>
                                            <p:fltVal val="1"/>
                                          </p:val>
                                        </p:tav>
                                      </p:tavLst>
                                    </p:anim>
                                  </p:childTnLst>
                                </p:cTn>
                              </p:par>
                            </p:childTnLst>
                          </p:cTn>
                        </p:par>
                        <p:par>
                          <p:cTn id="62" fill="hold" nodeType="afterGroup">
                            <p:stCondLst>
                              <p:cond delay="1500"/>
                            </p:stCondLst>
                            <p:childTnLst>
                              <p:par>
                                <p:cTn id="63" presetID="15" presetClass="entr" presetSubtype="0" fill="hold" nodeType="afterEffect">
                                  <p:stCondLst>
                                    <p:cond delay="0"/>
                                  </p:stCondLst>
                                  <p:childTnLst>
                                    <p:set>
                                      <p:cBhvr>
                                        <p:cTn id="64" dur="1" fill="hold">
                                          <p:stCondLst>
                                            <p:cond delay="0"/>
                                          </p:stCondLst>
                                        </p:cTn>
                                        <p:tgtEl>
                                          <p:spTgt spid="17450"/>
                                        </p:tgtEl>
                                        <p:attrNameLst>
                                          <p:attrName>style.visibility</p:attrName>
                                        </p:attrNameLst>
                                      </p:cBhvr>
                                      <p:to>
                                        <p:strVal val="visible"/>
                                      </p:to>
                                    </p:set>
                                    <p:anim calcmode="lin" valueType="num">
                                      <p:cBhvr>
                                        <p:cTn id="65" dur="1000" fill="hold"/>
                                        <p:tgtEl>
                                          <p:spTgt spid="17450"/>
                                        </p:tgtEl>
                                        <p:attrNameLst>
                                          <p:attrName>ppt_w</p:attrName>
                                        </p:attrNameLst>
                                      </p:cBhvr>
                                      <p:tavLst>
                                        <p:tav tm="0">
                                          <p:val>
                                            <p:fltVal val="0"/>
                                          </p:val>
                                        </p:tav>
                                        <p:tav tm="100000">
                                          <p:val>
                                            <p:strVal val="#ppt_w"/>
                                          </p:val>
                                        </p:tav>
                                      </p:tavLst>
                                    </p:anim>
                                    <p:anim calcmode="lin" valueType="num">
                                      <p:cBhvr>
                                        <p:cTn id="66" dur="1000" fill="hold"/>
                                        <p:tgtEl>
                                          <p:spTgt spid="17450"/>
                                        </p:tgtEl>
                                        <p:attrNameLst>
                                          <p:attrName>ppt_h</p:attrName>
                                        </p:attrNameLst>
                                      </p:cBhvr>
                                      <p:tavLst>
                                        <p:tav tm="0">
                                          <p:val>
                                            <p:fltVal val="0"/>
                                          </p:val>
                                        </p:tav>
                                        <p:tav tm="100000">
                                          <p:val>
                                            <p:strVal val="#ppt_h"/>
                                          </p:val>
                                        </p:tav>
                                      </p:tavLst>
                                    </p:anim>
                                    <p:anim calcmode="lin" valueType="num">
                                      <p:cBhvr>
                                        <p:cTn id="67" dur="1000" fill="hold"/>
                                        <p:tgtEl>
                                          <p:spTgt spid="17450"/>
                                        </p:tgtEl>
                                        <p:attrNameLst>
                                          <p:attrName>ppt_x</p:attrName>
                                        </p:attrNameLst>
                                      </p:cBhvr>
                                      <p:tavLst>
                                        <p:tav tm="0" fmla="#ppt_x+(cos(-2*pi*(1-$))*-#ppt_x-sin(-2*pi*(1-$))*(1-#ppt_y))*(1-$)">
                                          <p:val>
                                            <p:fltVal val="0"/>
                                          </p:val>
                                        </p:tav>
                                        <p:tav tm="100000">
                                          <p:val>
                                            <p:fltVal val="1"/>
                                          </p:val>
                                        </p:tav>
                                      </p:tavLst>
                                    </p:anim>
                                    <p:anim calcmode="lin" valueType="num">
                                      <p:cBhvr>
                                        <p:cTn id="68" dur="1000" fill="hold"/>
                                        <p:tgtEl>
                                          <p:spTgt spid="1745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grpId="0" nodeType="clickEffect">
                                  <p:stCondLst>
                                    <p:cond delay="0"/>
                                  </p:stCondLst>
                                  <p:childTnLst>
                                    <p:set>
                                      <p:cBhvr>
                                        <p:cTn id="72" dur="1" fill="hold">
                                          <p:stCondLst>
                                            <p:cond delay="499"/>
                                          </p:stCondLst>
                                        </p:cTn>
                                        <p:tgtEl>
                                          <p:spTgt spid="17489"/>
                                        </p:tgtEl>
                                        <p:attrNameLst>
                                          <p:attrName>style.visibility</p:attrName>
                                        </p:attrNameLst>
                                      </p:cBhvr>
                                      <p:to>
                                        <p:strVal val="visible"/>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4" presetClass="entr" presetSubtype="16" fill="hold" nodeType="clickEffect">
                                  <p:stCondLst>
                                    <p:cond delay="0"/>
                                  </p:stCondLst>
                                  <p:childTnLst>
                                    <p:set>
                                      <p:cBhvr>
                                        <p:cTn id="76" dur="1" fill="hold">
                                          <p:stCondLst>
                                            <p:cond delay="0"/>
                                          </p:stCondLst>
                                        </p:cTn>
                                        <p:tgtEl>
                                          <p:spTgt spid="17490"/>
                                        </p:tgtEl>
                                        <p:attrNameLst>
                                          <p:attrName>style.visibility</p:attrName>
                                        </p:attrNameLst>
                                      </p:cBhvr>
                                      <p:to>
                                        <p:strVal val="visible"/>
                                      </p:to>
                                    </p:set>
                                    <p:animEffect transition="in" filter="box(in)">
                                      <p:cBhvr>
                                        <p:cTn id="77" dur="500"/>
                                        <p:tgtEl>
                                          <p:spTgt spid="17490"/>
                                        </p:tgtEl>
                                      </p:cBhvr>
                                    </p:animEffect>
                                  </p:childTnLst>
                                  <p:subTnLst>
                                    <p:audio>
                                      <p:cMediaNode>
                                        <p:cTn display="0" masterRel="sameClick">
                                          <p:stCondLst>
                                            <p:cond evt="begin" delay="0">
                                              <p:tn val="7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nimBg="1" autoUpdateAnimBg="0"/>
      <p:bldP spid="17411" grpId="0" animBg="1"/>
      <p:bldP spid="17412" grpId="0" animBg="1"/>
      <p:bldP spid="17413" grpId="0" animBg="1"/>
      <p:bldP spid="17414" grpId="0" animBg="1"/>
      <p:bldP spid="17415" grpId="0" animBg="1"/>
      <p:bldP spid="17416" grpId="0" animBg="1"/>
      <p:bldP spid="17417" grpId="0" animBg="1"/>
      <p:bldP spid="17418" grpId="0" autoUpdateAnimBg="0"/>
      <p:bldP spid="17449" grpId="0" autoUpdateAnimBg="0"/>
      <p:bldP spid="17489"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869950" y="939800"/>
            <a:ext cx="2563813"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2800" i="1">
                <a:latin typeface="Symbol" panose="05050102010706020507" pitchFamily="18" charset="2"/>
                <a:ea typeface="宋体" panose="02010600030101010101" pitchFamily="2" charset="-122"/>
              </a:rPr>
              <a:t>j  </a:t>
            </a:r>
            <a:r>
              <a:rPr lang="zh-CN" altLang="en-US" sz="2800">
                <a:ea typeface="宋体" panose="02010600030101010101" pitchFamily="2" charset="-122"/>
              </a:rPr>
              <a:t>= 0， 同相：</a:t>
            </a:r>
            <a:endParaRPr lang="zh-CN" altLang="en-US" sz="2800">
              <a:latin typeface="Symbol" panose="05050102010706020507" pitchFamily="18" charset="2"/>
              <a:ea typeface="宋体" panose="02010600030101010101" pitchFamily="2" charset="-122"/>
            </a:endParaRPr>
          </a:p>
        </p:txBody>
      </p:sp>
      <p:sp>
        <p:nvSpPr>
          <p:cNvPr id="18435" name="Rectangle 3"/>
          <p:cNvSpPr>
            <a:spLocks noChangeArrowheads="1"/>
          </p:cNvSpPr>
          <p:nvPr/>
        </p:nvSpPr>
        <p:spPr bwMode="auto">
          <a:xfrm>
            <a:off x="4795838" y="863600"/>
            <a:ext cx="4251325"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2800" i="1">
                <a:latin typeface="Symbol" panose="05050102010706020507" pitchFamily="18" charset="2"/>
                <a:ea typeface="宋体" panose="02010600030101010101" pitchFamily="2" charset="-122"/>
              </a:rPr>
              <a:t>j  </a:t>
            </a:r>
            <a:r>
              <a:rPr lang="zh-CN" altLang="en-US" sz="2800">
                <a:ea typeface="宋体" panose="02010600030101010101" pitchFamily="2" charset="-122"/>
              </a:rPr>
              <a:t>=    ( 180</a:t>
            </a:r>
            <a:r>
              <a:rPr lang="zh-CN" altLang="en-US" sz="2800" baseline="50000">
                <a:ea typeface="宋体" panose="02010600030101010101" pitchFamily="2" charset="-122"/>
              </a:rPr>
              <a:t>o </a:t>
            </a:r>
            <a:r>
              <a:rPr lang="zh-CN" altLang="en-US" sz="2800">
                <a:ea typeface="宋体" panose="02010600030101010101" pitchFamily="2" charset="-122"/>
              </a:rPr>
              <a:t>)</a:t>
            </a:r>
            <a:r>
              <a:rPr lang="zh-CN" altLang="en-US" sz="2800" baseline="50000">
                <a:ea typeface="宋体" panose="02010600030101010101" pitchFamily="2" charset="-122"/>
              </a:rPr>
              <a:t> </a:t>
            </a:r>
            <a:r>
              <a:rPr lang="zh-CN" altLang="en-US" sz="2800">
                <a:ea typeface="宋体" panose="02010600030101010101" pitchFamily="2" charset="-122"/>
              </a:rPr>
              <a:t>，反相：</a:t>
            </a:r>
          </a:p>
        </p:txBody>
      </p:sp>
      <p:sp>
        <p:nvSpPr>
          <p:cNvPr id="18436" name="Rectangle 4"/>
          <p:cNvSpPr>
            <a:spLocks noChangeArrowheads="1"/>
          </p:cNvSpPr>
          <p:nvPr/>
        </p:nvSpPr>
        <p:spPr bwMode="auto">
          <a:xfrm>
            <a:off x="3108325" y="5754688"/>
            <a:ext cx="4389438" cy="588962"/>
          </a:xfrm>
          <a:prstGeom prst="rect">
            <a:avLst/>
          </a:prstGeom>
          <a:solidFill>
            <a:schemeClr val="tx2"/>
          </a:solidFill>
          <a:ln w="9525">
            <a:solidFill>
              <a:schemeClr val="tx1"/>
            </a:solidFill>
            <a:miter lim="800000"/>
            <a:headEnd/>
            <a:tailEnd/>
          </a:ln>
        </p:spPr>
        <p:txBody>
          <a:bodyPr wrap="none">
            <a:spAutoFit/>
          </a:bodyPr>
          <a:lstStyle/>
          <a:p>
            <a:pPr eaLnBrk="1" hangingPunct="1"/>
            <a:r>
              <a:rPr lang="zh-CN" altLang="en-US" sz="3200">
                <a:solidFill>
                  <a:schemeClr val="bg1"/>
                </a:solidFill>
                <a:ea typeface="宋体" panose="02010600030101010101" pitchFamily="2" charset="-122"/>
              </a:rPr>
              <a:t>规定： </a:t>
            </a:r>
            <a:r>
              <a:rPr lang="en-US" altLang="zh-CN" sz="3200">
                <a:solidFill>
                  <a:schemeClr val="bg1"/>
                </a:solidFill>
                <a:ea typeface="宋体" panose="02010600030101010101" pitchFamily="2" charset="-122"/>
              </a:rPr>
              <a:t>| </a:t>
            </a:r>
            <a:r>
              <a:rPr lang="en-US" altLang="zh-CN" sz="3200" i="1">
                <a:solidFill>
                  <a:schemeClr val="bg1"/>
                </a:solidFill>
                <a:ea typeface="宋体" panose="02010600030101010101" pitchFamily="2" charset="-122"/>
              </a:rPr>
              <a:t>  </a:t>
            </a:r>
            <a:r>
              <a:rPr lang="en-US" altLang="zh-CN" sz="3200">
                <a:solidFill>
                  <a:schemeClr val="bg1"/>
                </a:solidFill>
                <a:ea typeface="宋体" panose="02010600030101010101" pitchFamily="2" charset="-122"/>
              </a:rPr>
              <a:t>|    (180°)</a:t>
            </a:r>
          </a:p>
        </p:txBody>
      </p:sp>
      <p:sp>
        <p:nvSpPr>
          <p:cNvPr id="18437" name="Text Box 5"/>
          <p:cNvSpPr txBox="1">
            <a:spLocks noChangeArrowheads="1"/>
          </p:cNvSpPr>
          <p:nvPr/>
        </p:nvSpPr>
        <p:spPr bwMode="auto">
          <a:xfrm>
            <a:off x="381000" y="328613"/>
            <a:ext cx="26844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2520F2"/>
                </a:solidFill>
                <a:ea typeface="宋体" panose="02010600030101010101" pitchFamily="2" charset="-122"/>
              </a:rPr>
              <a:t>特殊相位关系：</a:t>
            </a:r>
            <a:endParaRPr lang="zh-CN" altLang="en-US" sz="2800">
              <a:ea typeface="宋体" panose="02010600030101010101" pitchFamily="2" charset="-122"/>
            </a:endParaRPr>
          </a:p>
        </p:txBody>
      </p:sp>
      <p:grpSp>
        <p:nvGrpSpPr>
          <p:cNvPr id="18438" name="Group 6"/>
          <p:cNvGrpSpPr>
            <a:grpSpLocks/>
          </p:cNvGrpSpPr>
          <p:nvPr/>
        </p:nvGrpSpPr>
        <p:grpSpPr bwMode="auto">
          <a:xfrm>
            <a:off x="658813" y="1524000"/>
            <a:ext cx="3133725" cy="1752600"/>
            <a:chOff x="0" y="0"/>
            <a:chExt cx="2370" cy="1304"/>
          </a:xfrm>
        </p:grpSpPr>
        <p:sp>
          <p:nvSpPr>
            <p:cNvPr id="18439" name="Line 7"/>
            <p:cNvSpPr>
              <a:spLocks noChangeShapeType="1"/>
            </p:cNvSpPr>
            <p:nvPr/>
          </p:nvSpPr>
          <p:spPr bwMode="auto">
            <a:xfrm flipV="1">
              <a:off x="536" y="60"/>
              <a:ext cx="0" cy="1244"/>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40" name="Line 8"/>
            <p:cNvSpPr>
              <a:spLocks noChangeShapeType="1"/>
            </p:cNvSpPr>
            <p:nvPr/>
          </p:nvSpPr>
          <p:spPr bwMode="auto">
            <a:xfrm flipV="1">
              <a:off x="159" y="784"/>
              <a:ext cx="2084" cy="6"/>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41" name="Text Box 9"/>
            <p:cNvSpPr txBox="1">
              <a:spLocks noChangeArrowheads="1"/>
            </p:cNvSpPr>
            <p:nvPr/>
          </p:nvSpPr>
          <p:spPr bwMode="auto">
            <a:xfrm>
              <a:off x="1951" y="741"/>
              <a:ext cx="419"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i="1">
                  <a:ea typeface="宋体" panose="02010600030101010101" pitchFamily="2" charset="-122"/>
                </a:rPr>
                <a:t> </a:t>
              </a:r>
              <a:r>
                <a:rPr lang="en-US" altLang="zh-CN" i="1">
                  <a:ea typeface="宋体" panose="02010600030101010101" pitchFamily="2" charset="-122"/>
                </a:rPr>
                <a:t>t</a:t>
              </a:r>
            </a:p>
          </p:txBody>
        </p:sp>
        <p:sp>
          <p:nvSpPr>
            <p:cNvPr id="18442" name="未知"/>
            <p:cNvSpPr>
              <a:spLocks/>
            </p:cNvSpPr>
            <p:nvPr/>
          </p:nvSpPr>
          <p:spPr bwMode="auto">
            <a:xfrm>
              <a:off x="149" y="386"/>
              <a:ext cx="1818" cy="803"/>
            </a:xfrm>
            <a:custGeom>
              <a:avLst/>
              <a:gdLst>
                <a:gd name="T0" fmla="*/ 0 w 2118"/>
                <a:gd name="T1" fmla="*/ 734 h 868"/>
                <a:gd name="T2" fmla="*/ 260 w 2118"/>
                <a:gd name="T3" fmla="*/ 286 h 868"/>
                <a:gd name="T4" fmla="*/ 335 w 2118"/>
                <a:gd name="T5" fmla="*/ 162 h 868"/>
                <a:gd name="T6" fmla="*/ 430 w 2118"/>
                <a:gd name="T7" fmla="*/ 53 h 868"/>
                <a:gd name="T8" fmla="*/ 538 w 2118"/>
                <a:gd name="T9" fmla="*/ 2 h 868"/>
                <a:gd name="T10" fmla="*/ 672 w 2118"/>
                <a:gd name="T11" fmla="*/ 64 h 868"/>
                <a:gd name="T12" fmla="*/ 806 w 2118"/>
                <a:gd name="T13" fmla="*/ 246 h 868"/>
                <a:gd name="T14" fmla="*/ 906 w 2118"/>
                <a:gd name="T15" fmla="*/ 430 h 868"/>
                <a:gd name="T16" fmla="*/ 1019 w 2118"/>
                <a:gd name="T17" fmla="*/ 628 h 868"/>
                <a:gd name="T18" fmla="*/ 1130 w 2118"/>
                <a:gd name="T19" fmla="*/ 788 h 868"/>
                <a:gd name="T20" fmla="*/ 1284 w 2118"/>
                <a:gd name="T21" fmla="*/ 862 h 868"/>
                <a:gd name="T22" fmla="*/ 1449 w 2118"/>
                <a:gd name="T23" fmla="*/ 747 h 868"/>
                <a:gd name="T24" fmla="*/ 1637 w 2118"/>
                <a:gd name="T25" fmla="*/ 442 h 868"/>
                <a:gd name="T26" fmla="*/ 1724 w 2118"/>
                <a:gd name="T27" fmla="*/ 277 h 868"/>
                <a:gd name="T28" fmla="*/ 1876 w 2118"/>
                <a:gd name="T29" fmla="*/ 67 h 868"/>
                <a:gd name="T30" fmla="*/ 2002 w 2118"/>
                <a:gd name="T31" fmla="*/ 5 h 868"/>
                <a:gd name="T32" fmla="*/ 2118 w 2118"/>
                <a:gd name="T33" fmla="*/ 53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8" h="868">
                  <a:moveTo>
                    <a:pt x="0" y="734"/>
                  </a:moveTo>
                  <a:cubicBezTo>
                    <a:pt x="43" y="660"/>
                    <a:pt x="204" y="381"/>
                    <a:pt x="260" y="286"/>
                  </a:cubicBezTo>
                  <a:cubicBezTo>
                    <a:pt x="316" y="191"/>
                    <a:pt x="307" y="201"/>
                    <a:pt x="335" y="162"/>
                  </a:cubicBezTo>
                  <a:cubicBezTo>
                    <a:pt x="363" y="123"/>
                    <a:pt x="397" y="79"/>
                    <a:pt x="430" y="53"/>
                  </a:cubicBezTo>
                  <a:cubicBezTo>
                    <a:pt x="464" y="26"/>
                    <a:pt x="498" y="0"/>
                    <a:pt x="538" y="2"/>
                  </a:cubicBezTo>
                  <a:cubicBezTo>
                    <a:pt x="579" y="5"/>
                    <a:pt x="627" y="24"/>
                    <a:pt x="672" y="64"/>
                  </a:cubicBezTo>
                  <a:cubicBezTo>
                    <a:pt x="717" y="105"/>
                    <a:pt x="767" y="185"/>
                    <a:pt x="806" y="246"/>
                  </a:cubicBezTo>
                  <a:cubicBezTo>
                    <a:pt x="844" y="306"/>
                    <a:pt x="870" y="366"/>
                    <a:pt x="906" y="430"/>
                  </a:cubicBezTo>
                  <a:cubicBezTo>
                    <a:pt x="942" y="493"/>
                    <a:pt x="982" y="568"/>
                    <a:pt x="1019" y="628"/>
                  </a:cubicBezTo>
                  <a:cubicBezTo>
                    <a:pt x="1057" y="687"/>
                    <a:pt x="1086" y="749"/>
                    <a:pt x="1130" y="788"/>
                  </a:cubicBezTo>
                  <a:cubicBezTo>
                    <a:pt x="1174" y="827"/>
                    <a:pt x="1231" y="868"/>
                    <a:pt x="1284" y="862"/>
                  </a:cubicBezTo>
                  <a:cubicBezTo>
                    <a:pt x="1338" y="855"/>
                    <a:pt x="1390" y="817"/>
                    <a:pt x="1449" y="747"/>
                  </a:cubicBezTo>
                  <a:cubicBezTo>
                    <a:pt x="1508" y="677"/>
                    <a:pt x="1591" y="520"/>
                    <a:pt x="1637" y="442"/>
                  </a:cubicBezTo>
                  <a:cubicBezTo>
                    <a:pt x="1682" y="364"/>
                    <a:pt x="1685" y="339"/>
                    <a:pt x="1724" y="277"/>
                  </a:cubicBezTo>
                  <a:cubicBezTo>
                    <a:pt x="1764" y="215"/>
                    <a:pt x="1830" y="112"/>
                    <a:pt x="1876" y="67"/>
                  </a:cubicBezTo>
                  <a:cubicBezTo>
                    <a:pt x="1922" y="21"/>
                    <a:pt x="1962" y="7"/>
                    <a:pt x="2002" y="5"/>
                  </a:cubicBezTo>
                  <a:cubicBezTo>
                    <a:pt x="2043" y="2"/>
                    <a:pt x="2094" y="43"/>
                    <a:pt x="2118" y="53"/>
                  </a:cubicBezTo>
                </a:path>
              </a:pathLst>
            </a:custGeom>
            <a:noFill/>
            <a:ln w="28575" cap="flat"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8443" name="未知"/>
            <p:cNvSpPr>
              <a:spLocks/>
            </p:cNvSpPr>
            <p:nvPr/>
          </p:nvSpPr>
          <p:spPr bwMode="auto">
            <a:xfrm>
              <a:off x="0" y="587"/>
              <a:ext cx="1980" cy="400"/>
            </a:xfrm>
            <a:custGeom>
              <a:avLst/>
              <a:gdLst>
                <a:gd name="T0" fmla="*/ 0 w 2307"/>
                <a:gd name="T1" fmla="*/ 430 h 432"/>
                <a:gd name="T2" fmla="*/ 160 w 2307"/>
                <a:gd name="T3" fmla="*/ 385 h 432"/>
                <a:gd name="T4" fmla="*/ 363 w 2307"/>
                <a:gd name="T5" fmla="*/ 215 h 432"/>
                <a:gd name="T6" fmla="*/ 561 w 2307"/>
                <a:gd name="T7" fmla="*/ 53 h 432"/>
                <a:gd name="T8" fmla="*/ 741 w 2307"/>
                <a:gd name="T9" fmla="*/ 2 h 432"/>
                <a:gd name="T10" fmla="*/ 916 w 2307"/>
                <a:gd name="T11" fmla="*/ 67 h 432"/>
                <a:gd name="T12" fmla="*/ 1094 w 2307"/>
                <a:gd name="T13" fmla="*/ 217 h 432"/>
                <a:gd name="T14" fmla="*/ 1311 w 2307"/>
                <a:gd name="T15" fmla="*/ 385 h 432"/>
                <a:gd name="T16" fmla="*/ 1446 w 2307"/>
                <a:gd name="T17" fmla="*/ 430 h 432"/>
                <a:gd name="T18" fmla="*/ 1588 w 2307"/>
                <a:gd name="T19" fmla="*/ 397 h 432"/>
                <a:gd name="T20" fmla="*/ 1731 w 2307"/>
                <a:gd name="T21" fmla="*/ 286 h 432"/>
                <a:gd name="T22" fmla="*/ 1830 w 2307"/>
                <a:gd name="T23" fmla="*/ 205 h 432"/>
                <a:gd name="T24" fmla="*/ 1968 w 2307"/>
                <a:gd name="T25" fmla="*/ 82 h 432"/>
                <a:gd name="T26" fmla="*/ 2139 w 2307"/>
                <a:gd name="T27" fmla="*/ 13 h 432"/>
                <a:gd name="T28" fmla="*/ 2256 w 2307"/>
                <a:gd name="T29" fmla="*/ 28 h 432"/>
                <a:gd name="T30" fmla="*/ 2307 w 2307"/>
                <a:gd name="T31" fmla="*/ 5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07" h="432">
                  <a:moveTo>
                    <a:pt x="0" y="430"/>
                  </a:moveTo>
                  <a:cubicBezTo>
                    <a:pt x="27" y="423"/>
                    <a:pt x="99" y="421"/>
                    <a:pt x="160" y="385"/>
                  </a:cubicBezTo>
                  <a:cubicBezTo>
                    <a:pt x="220" y="349"/>
                    <a:pt x="296" y="270"/>
                    <a:pt x="363" y="215"/>
                  </a:cubicBezTo>
                  <a:cubicBezTo>
                    <a:pt x="430" y="160"/>
                    <a:pt x="498" y="88"/>
                    <a:pt x="561" y="53"/>
                  </a:cubicBezTo>
                  <a:cubicBezTo>
                    <a:pt x="624" y="18"/>
                    <a:pt x="682" y="0"/>
                    <a:pt x="741" y="2"/>
                  </a:cubicBezTo>
                  <a:cubicBezTo>
                    <a:pt x="800" y="5"/>
                    <a:pt x="858" y="31"/>
                    <a:pt x="916" y="67"/>
                  </a:cubicBezTo>
                  <a:cubicBezTo>
                    <a:pt x="974" y="103"/>
                    <a:pt x="1028" y="164"/>
                    <a:pt x="1094" y="217"/>
                  </a:cubicBezTo>
                  <a:cubicBezTo>
                    <a:pt x="1160" y="270"/>
                    <a:pt x="1252" y="349"/>
                    <a:pt x="1311" y="385"/>
                  </a:cubicBezTo>
                  <a:cubicBezTo>
                    <a:pt x="1370" y="421"/>
                    <a:pt x="1400" y="428"/>
                    <a:pt x="1446" y="430"/>
                  </a:cubicBezTo>
                  <a:cubicBezTo>
                    <a:pt x="1492" y="432"/>
                    <a:pt x="1540" y="421"/>
                    <a:pt x="1588" y="397"/>
                  </a:cubicBezTo>
                  <a:cubicBezTo>
                    <a:pt x="1636" y="373"/>
                    <a:pt x="1691" y="318"/>
                    <a:pt x="1731" y="286"/>
                  </a:cubicBezTo>
                  <a:cubicBezTo>
                    <a:pt x="1771" y="254"/>
                    <a:pt x="1791" y="239"/>
                    <a:pt x="1830" y="205"/>
                  </a:cubicBezTo>
                  <a:cubicBezTo>
                    <a:pt x="1869" y="171"/>
                    <a:pt x="1917" y="114"/>
                    <a:pt x="1968" y="82"/>
                  </a:cubicBezTo>
                  <a:cubicBezTo>
                    <a:pt x="2019" y="50"/>
                    <a:pt x="2091" y="22"/>
                    <a:pt x="2139" y="13"/>
                  </a:cubicBezTo>
                  <a:cubicBezTo>
                    <a:pt x="2187" y="4"/>
                    <a:pt x="2228" y="21"/>
                    <a:pt x="2256" y="28"/>
                  </a:cubicBezTo>
                  <a:cubicBezTo>
                    <a:pt x="2284" y="35"/>
                    <a:pt x="2297" y="47"/>
                    <a:pt x="2307" y="52"/>
                  </a:cubicBezTo>
                </a:path>
              </a:pathLst>
            </a:custGeom>
            <a:noFill/>
            <a:ln w="28575" cap="flat" cmpd="sng">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8444" name="Text Box 12"/>
            <p:cNvSpPr txBox="1">
              <a:spLocks noChangeArrowheads="1"/>
            </p:cNvSpPr>
            <p:nvPr/>
          </p:nvSpPr>
          <p:spPr bwMode="auto">
            <a:xfrm>
              <a:off x="166" y="0"/>
              <a:ext cx="504"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u</a:t>
              </a:r>
              <a:r>
                <a:rPr lang="en-US" altLang="zh-CN">
                  <a:ea typeface="宋体" panose="02010600030101010101" pitchFamily="2" charset="-122"/>
                </a:rPr>
                <a:t>, </a:t>
              </a:r>
              <a:r>
                <a:rPr lang="en-US" altLang="zh-CN" i="1">
                  <a:ea typeface="宋体" panose="02010600030101010101" pitchFamily="2" charset="-122"/>
                </a:rPr>
                <a:t>i </a:t>
              </a:r>
              <a:endParaRPr lang="en-US" altLang="zh-CN">
                <a:ea typeface="宋体" panose="02010600030101010101" pitchFamily="2" charset="-122"/>
              </a:endParaRPr>
            </a:p>
          </p:txBody>
        </p:sp>
        <p:sp>
          <p:nvSpPr>
            <p:cNvPr id="18445" name="Text Box 13"/>
            <p:cNvSpPr txBox="1">
              <a:spLocks noChangeArrowheads="1"/>
            </p:cNvSpPr>
            <p:nvPr/>
          </p:nvSpPr>
          <p:spPr bwMode="auto">
            <a:xfrm>
              <a:off x="1960" y="237"/>
              <a:ext cx="268" cy="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solidFill>
                    <a:srgbClr val="FF0000"/>
                  </a:solidFill>
                  <a:ea typeface="宋体" panose="02010600030101010101" pitchFamily="2" charset="-122"/>
                </a:rPr>
                <a:t>u</a:t>
              </a:r>
              <a:endParaRPr lang="en-US" altLang="zh-CN">
                <a:ea typeface="宋体" panose="02010600030101010101" pitchFamily="2" charset="-122"/>
              </a:endParaRPr>
            </a:p>
          </p:txBody>
        </p:sp>
        <p:sp>
          <p:nvSpPr>
            <p:cNvPr id="18446" name="Text Box 14"/>
            <p:cNvSpPr txBox="1">
              <a:spLocks noChangeArrowheads="1"/>
            </p:cNvSpPr>
            <p:nvPr/>
          </p:nvSpPr>
          <p:spPr bwMode="auto">
            <a:xfrm>
              <a:off x="1913" y="506"/>
              <a:ext cx="260"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ea typeface="宋体" panose="02010600030101010101" pitchFamily="2" charset="-122"/>
                </a:rPr>
                <a:t> </a:t>
              </a:r>
              <a:r>
                <a:rPr lang="en-US" altLang="zh-CN" i="1">
                  <a:solidFill>
                    <a:srgbClr val="3333FF"/>
                  </a:solidFill>
                  <a:ea typeface="宋体" panose="02010600030101010101" pitchFamily="2" charset="-122"/>
                </a:rPr>
                <a:t>i</a:t>
              </a:r>
              <a:endParaRPr lang="en-US" altLang="zh-CN">
                <a:ea typeface="宋体" panose="02010600030101010101" pitchFamily="2" charset="-122"/>
              </a:endParaRPr>
            </a:p>
          </p:txBody>
        </p:sp>
        <p:sp>
          <p:nvSpPr>
            <p:cNvPr id="18447" name="Text Box 15"/>
            <p:cNvSpPr txBox="1">
              <a:spLocks noChangeArrowheads="1"/>
            </p:cNvSpPr>
            <p:nvPr/>
          </p:nvSpPr>
          <p:spPr bwMode="auto">
            <a:xfrm>
              <a:off x="528" y="771"/>
              <a:ext cx="255"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0</a:t>
              </a:r>
            </a:p>
          </p:txBody>
        </p:sp>
      </p:grpSp>
      <p:grpSp>
        <p:nvGrpSpPr>
          <p:cNvPr id="18448" name="Group 16"/>
          <p:cNvGrpSpPr>
            <a:grpSpLocks/>
          </p:cNvGrpSpPr>
          <p:nvPr/>
        </p:nvGrpSpPr>
        <p:grpSpPr bwMode="auto">
          <a:xfrm>
            <a:off x="627063" y="3429000"/>
            <a:ext cx="4176712" cy="2336800"/>
            <a:chOff x="0" y="0"/>
            <a:chExt cx="2631" cy="1472"/>
          </a:xfrm>
        </p:grpSpPr>
        <p:sp>
          <p:nvSpPr>
            <p:cNvPr id="18449" name="Line 17"/>
            <p:cNvSpPr>
              <a:spLocks noChangeShapeType="1"/>
            </p:cNvSpPr>
            <p:nvPr/>
          </p:nvSpPr>
          <p:spPr bwMode="auto">
            <a:xfrm flipV="1">
              <a:off x="533" y="73"/>
              <a:ext cx="0" cy="1399"/>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50" name="Line 18"/>
            <p:cNvSpPr>
              <a:spLocks noChangeShapeType="1"/>
            </p:cNvSpPr>
            <p:nvPr/>
          </p:nvSpPr>
          <p:spPr bwMode="auto">
            <a:xfrm flipV="1">
              <a:off x="0" y="921"/>
              <a:ext cx="2553" cy="8"/>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51" name="Text Box 19"/>
            <p:cNvSpPr txBox="1">
              <a:spLocks noChangeArrowheads="1"/>
            </p:cNvSpPr>
            <p:nvPr/>
          </p:nvSpPr>
          <p:spPr bwMode="auto">
            <a:xfrm>
              <a:off x="2282" y="917"/>
              <a:ext cx="34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i="1">
                  <a:ea typeface="宋体" panose="02010600030101010101" pitchFamily="2" charset="-122"/>
                </a:rPr>
                <a:t> </a:t>
              </a:r>
              <a:r>
                <a:rPr lang="en-US" altLang="zh-CN" i="1">
                  <a:ea typeface="宋体" panose="02010600030101010101" pitchFamily="2" charset="-122"/>
                </a:rPr>
                <a:t>t</a:t>
              </a:r>
            </a:p>
          </p:txBody>
        </p:sp>
        <p:sp>
          <p:nvSpPr>
            <p:cNvPr id="18452" name="未知"/>
            <p:cNvSpPr>
              <a:spLocks/>
            </p:cNvSpPr>
            <p:nvPr/>
          </p:nvSpPr>
          <p:spPr bwMode="auto">
            <a:xfrm>
              <a:off x="176" y="444"/>
              <a:ext cx="2039" cy="963"/>
            </a:xfrm>
            <a:custGeom>
              <a:avLst/>
              <a:gdLst>
                <a:gd name="T0" fmla="*/ 0 w 2262"/>
                <a:gd name="T1" fmla="*/ 549 h 1091"/>
                <a:gd name="T2" fmla="*/ 96 w 2262"/>
                <a:gd name="T3" fmla="*/ 360 h 1091"/>
                <a:gd name="T4" fmla="*/ 183 w 2262"/>
                <a:gd name="T5" fmla="*/ 204 h 1091"/>
                <a:gd name="T6" fmla="*/ 294 w 2262"/>
                <a:gd name="T7" fmla="*/ 66 h 1091"/>
                <a:gd name="T8" fmla="*/ 420 w 2262"/>
                <a:gd name="T9" fmla="*/ 3 h 1091"/>
                <a:gd name="T10" fmla="*/ 576 w 2262"/>
                <a:gd name="T11" fmla="*/ 81 h 1091"/>
                <a:gd name="T12" fmla="*/ 732 w 2262"/>
                <a:gd name="T13" fmla="*/ 309 h 1091"/>
                <a:gd name="T14" fmla="*/ 849 w 2262"/>
                <a:gd name="T15" fmla="*/ 540 h 1091"/>
                <a:gd name="T16" fmla="*/ 981 w 2262"/>
                <a:gd name="T17" fmla="*/ 789 h 1091"/>
                <a:gd name="T18" fmla="*/ 1110 w 2262"/>
                <a:gd name="T19" fmla="*/ 990 h 1091"/>
                <a:gd name="T20" fmla="*/ 1290 w 2262"/>
                <a:gd name="T21" fmla="*/ 1083 h 1091"/>
                <a:gd name="T22" fmla="*/ 1482 w 2262"/>
                <a:gd name="T23" fmla="*/ 939 h 1091"/>
                <a:gd name="T24" fmla="*/ 1701 w 2262"/>
                <a:gd name="T25" fmla="*/ 555 h 1091"/>
                <a:gd name="T26" fmla="*/ 1803 w 2262"/>
                <a:gd name="T27" fmla="*/ 348 h 1091"/>
                <a:gd name="T28" fmla="*/ 1980 w 2262"/>
                <a:gd name="T29" fmla="*/ 84 h 1091"/>
                <a:gd name="T30" fmla="*/ 2127 w 2262"/>
                <a:gd name="T31" fmla="*/ 6 h 1091"/>
                <a:gd name="T32" fmla="*/ 2262 w 2262"/>
                <a:gd name="T33" fmla="*/ 66 h 1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62" h="1091">
                  <a:moveTo>
                    <a:pt x="0" y="549"/>
                  </a:moveTo>
                  <a:cubicBezTo>
                    <a:pt x="16" y="518"/>
                    <a:pt x="65" y="418"/>
                    <a:pt x="96" y="360"/>
                  </a:cubicBezTo>
                  <a:cubicBezTo>
                    <a:pt x="127" y="302"/>
                    <a:pt x="150" y="253"/>
                    <a:pt x="183" y="204"/>
                  </a:cubicBezTo>
                  <a:cubicBezTo>
                    <a:pt x="216" y="155"/>
                    <a:pt x="255" y="99"/>
                    <a:pt x="294" y="66"/>
                  </a:cubicBezTo>
                  <a:cubicBezTo>
                    <a:pt x="333" y="33"/>
                    <a:pt x="373" y="0"/>
                    <a:pt x="420" y="3"/>
                  </a:cubicBezTo>
                  <a:cubicBezTo>
                    <a:pt x="467" y="6"/>
                    <a:pt x="524" y="30"/>
                    <a:pt x="576" y="81"/>
                  </a:cubicBezTo>
                  <a:cubicBezTo>
                    <a:pt x="628" y="132"/>
                    <a:pt x="687" y="233"/>
                    <a:pt x="732" y="309"/>
                  </a:cubicBezTo>
                  <a:cubicBezTo>
                    <a:pt x="777" y="385"/>
                    <a:pt x="807" y="460"/>
                    <a:pt x="849" y="540"/>
                  </a:cubicBezTo>
                  <a:cubicBezTo>
                    <a:pt x="891" y="620"/>
                    <a:pt x="937" y="714"/>
                    <a:pt x="981" y="789"/>
                  </a:cubicBezTo>
                  <a:cubicBezTo>
                    <a:pt x="1025" y="864"/>
                    <a:pt x="1059" y="941"/>
                    <a:pt x="1110" y="990"/>
                  </a:cubicBezTo>
                  <a:cubicBezTo>
                    <a:pt x="1161" y="1039"/>
                    <a:pt x="1228" y="1091"/>
                    <a:pt x="1290" y="1083"/>
                  </a:cubicBezTo>
                  <a:cubicBezTo>
                    <a:pt x="1352" y="1075"/>
                    <a:pt x="1413" y="1027"/>
                    <a:pt x="1482" y="939"/>
                  </a:cubicBezTo>
                  <a:cubicBezTo>
                    <a:pt x="1551" y="851"/>
                    <a:pt x="1648" y="653"/>
                    <a:pt x="1701" y="555"/>
                  </a:cubicBezTo>
                  <a:cubicBezTo>
                    <a:pt x="1754" y="457"/>
                    <a:pt x="1757" y="426"/>
                    <a:pt x="1803" y="348"/>
                  </a:cubicBezTo>
                  <a:cubicBezTo>
                    <a:pt x="1849" y="270"/>
                    <a:pt x="1926" y="141"/>
                    <a:pt x="1980" y="84"/>
                  </a:cubicBezTo>
                  <a:cubicBezTo>
                    <a:pt x="2034" y="27"/>
                    <a:pt x="2080" y="9"/>
                    <a:pt x="2127" y="6"/>
                  </a:cubicBezTo>
                  <a:cubicBezTo>
                    <a:pt x="2174" y="3"/>
                    <a:pt x="2234" y="54"/>
                    <a:pt x="2262" y="66"/>
                  </a:cubicBezTo>
                </a:path>
              </a:pathLst>
            </a:custGeom>
            <a:noFill/>
            <a:ln w="28575" cap="flat"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8453" name="未知"/>
            <p:cNvSpPr>
              <a:spLocks/>
            </p:cNvSpPr>
            <p:nvPr/>
          </p:nvSpPr>
          <p:spPr bwMode="auto">
            <a:xfrm>
              <a:off x="149" y="685"/>
              <a:ext cx="2039" cy="478"/>
            </a:xfrm>
            <a:custGeom>
              <a:avLst/>
              <a:gdLst>
                <a:gd name="T0" fmla="*/ 0 w 2262"/>
                <a:gd name="T1" fmla="*/ 540 h 541"/>
                <a:gd name="T2" fmla="*/ 186 w 2262"/>
                <a:gd name="T3" fmla="*/ 483 h 541"/>
                <a:gd name="T4" fmla="*/ 423 w 2262"/>
                <a:gd name="T5" fmla="*/ 270 h 541"/>
                <a:gd name="T6" fmla="*/ 654 w 2262"/>
                <a:gd name="T7" fmla="*/ 66 h 541"/>
                <a:gd name="T8" fmla="*/ 864 w 2262"/>
                <a:gd name="T9" fmla="*/ 3 h 541"/>
                <a:gd name="T10" fmla="*/ 1068 w 2262"/>
                <a:gd name="T11" fmla="*/ 84 h 541"/>
                <a:gd name="T12" fmla="*/ 1275 w 2262"/>
                <a:gd name="T13" fmla="*/ 273 h 541"/>
                <a:gd name="T14" fmla="*/ 1533 w 2262"/>
                <a:gd name="T15" fmla="*/ 495 h 541"/>
                <a:gd name="T16" fmla="*/ 1698 w 2262"/>
                <a:gd name="T17" fmla="*/ 540 h 541"/>
                <a:gd name="T18" fmla="*/ 1851 w 2262"/>
                <a:gd name="T19" fmla="*/ 498 h 541"/>
                <a:gd name="T20" fmla="*/ 2025 w 2262"/>
                <a:gd name="T21" fmla="*/ 366 h 541"/>
                <a:gd name="T22" fmla="*/ 2133 w 2262"/>
                <a:gd name="T23" fmla="*/ 261 h 541"/>
                <a:gd name="T24" fmla="*/ 2262 w 2262"/>
                <a:gd name="T25" fmla="*/ 141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62" h="541">
                  <a:moveTo>
                    <a:pt x="0" y="540"/>
                  </a:moveTo>
                  <a:cubicBezTo>
                    <a:pt x="31" y="531"/>
                    <a:pt x="115" y="528"/>
                    <a:pt x="186" y="483"/>
                  </a:cubicBezTo>
                  <a:cubicBezTo>
                    <a:pt x="257" y="438"/>
                    <a:pt x="345" y="339"/>
                    <a:pt x="423" y="270"/>
                  </a:cubicBezTo>
                  <a:cubicBezTo>
                    <a:pt x="501" y="201"/>
                    <a:pt x="581" y="110"/>
                    <a:pt x="654" y="66"/>
                  </a:cubicBezTo>
                  <a:cubicBezTo>
                    <a:pt x="727" y="22"/>
                    <a:pt x="795" y="0"/>
                    <a:pt x="864" y="3"/>
                  </a:cubicBezTo>
                  <a:cubicBezTo>
                    <a:pt x="933" y="6"/>
                    <a:pt x="1000" y="39"/>
                    <a:pt x="1068" y="84"/>
                  </a:cubicBezTo>
                  <a:cubicBezTo>
                    <a:pt x="1136" y="129"/>
                    <a:pt x="1198" y="205"/>
                    <a:pt x="1275" y="273"/>
                  </a:cubicBezTo>
                  <a:cubicBezTo>
                    <a:pt x="1352" y="341"/>
                    <a:pt x="1462" y="451"/>
                    <a:pt x="1533" y="495"/>
                  </a:cubicBezTo>
                  <a:cubicBezTo>
                    <a:pt x="1604" y="539"/>
                    <a:pt x="1645" y="539"/>
                    <a:pt x="1698" y="540"/>
                  </a:cubicBezTo>
                  <a:cubicBezTo>
                    <a:pt x="1751" y="541"/>
                    <a:pt x="1797" y="527"/>
                    <a:pt x="1851" y="498"/>
                  </a:cubicBezTo>
                  <a:cubicBezTo>
                    <a:pt x="1905" y="469"/>
                    <a:pt x="1978" y="405"/>
                    <a:pt x="2025" y="366"/>
                  </a:cubicBezTo>
                  <a:cubicBezTo>
                    <a:pt x="2072" y="327"/>
                    <a:pt x="2093" y="299"/>
                    <a:pt x="2133" y="261"/>
                  </a:cubicBezTo>
                  <a:cubicBezTo>
                    <a:pt x="2173" y="223"/>
                    <a:pt x="2235" y="166"/>
                    <a:pt x="2262" y="141"/>
                  </a:cubicBezTo>
                </a:path>
              </a:pathLst>
            </a:custGeom>
            <a:noFill/>
            <a:ln w="28575" cap="flat" cmpd="sng">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8454" name="Text Box 22"/>
            <p:cNvSpPr txBox="1">
              <a:spLocks noChangeArrowheads="1"/>
            </p:cNvSpPr>
            <p:nvPr/>
          </p:nvSpPr>
          <p:spPr bwMode="auto">
            <a:xfrm>
              <a:off x="124" y="0"/>
              <a:ext cx="3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u</a:t>
              </a:r>
              <a:r>
                <a:rPr lang="en-US" altLang="zh-CN">
                  <a:ea typeface="宋体" panose="02010600030101010101" pitchFamily="2" charset="-122"/>
                </a:rPr>
                <a:t>, </a:t>
              </a:r>
              <a:r>
                <a:rPr lang="en-US" altLang="zh-CN" i="1">
                  <a:ea typeface="宋体" panose="02010600030101010101" pitchFamily="2" charset="-122"/>
                </a:rPr>
                <a:t>i</a:t>
              </a:r>
              <a:endParaRPr lang="en-US" altLang="zh-CN">
                <a:ea typeface="宋体" panose="02010600030101010101" pitchFamily="2" charset="-122"/>
              </a:endParaRPr>
            </a:p>
          </p:txBody>
        </p:sp>
        <p:sp>
          <p:nvSpPr>
            <p:cNvPr id="18455" name="Text Box 23"/>
            <p:cNvSpPr txBox="1">
              <a:spLocks noChangeArrowheads="1"/>
            </p:cNvSpPr>
            <p:nvPr/>
          </p:nvSpPr>
          <p:spPr bwMode="auto">
            <a:xfrm>
              <a:off x="648" y="243"/>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solidFill>
                    <a:srgbClr val="FF0000"/>
                  </a:solidFill>
                  <a:ea typeface="宋体" panose="02010600030101010101" pitchFamily="2" charset="-122"/>
                </a:rPr>
                <a:t>u</a:t>
              </a:r>
              <a:endParaRPr lang="en-US" altLang="zh-CN">
                <a:ea typeface="宋体" panose="02010600030101010101" pitchFamily="2" charset="-122"/>
              </a:endParaRPr>
            </a:p>
          </p:txBody>
        </p:sp>
        <p:sp>
          <p:nvSpPr>
            <p:cNvPr id="18456" name="Text Box 24"/>
            <p:cNvSpPr txBox="1">
              <a:spLocks noChangeArrowheads="1"/>
            </p:cNvSpPr>
            <p:nvPr/>
          </p:nvSpPr>
          <p:spPr bwMode="auto">
            <a:xfrm>
              <a:off x="1082" y="497"/>
              <a:ext cx="2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ea typeface="宋体" panose="02010600030101010101" pitchFamily="2" charset="-122"/>
                </a:rPr>
                <a:t> </a:t>
              </a:r>
              <a:r>
                <a:rPr lang="en-US" altLang="zh-CN" i="1">
                  <a:solidFill>
                    <a:srgbClr val="3333FF"/>
                  </a:solidFill>
                  <a:ea typeface="宋体" panose="02010600030101010101" pitchFamily="2" charset="-122"/>
                </a:rPr>
                <a:t>i</a:t>
              </a:r>
              <a:endParaRPr lang="en-US" altLang="zh-CN">
                <a:ea typeface="宋体" panose="02010600030101010101" pitchFamily="2" charset="-122"/>
              </a:endParaRPr>
            </a:p>
          </p:txBody>
        </p:sp>
        <p:sp>
          <p:nvSpPr>
            <p:cNvPr id="18457" name="Text Box 25"/>
            <p:cNvSpPr txBox="1">
              <a:spLocks noChangeArrowheads="1"/>
            </p:cNvSpPr>
            <p:nvPr/>
          </p:nvSpPr>
          <p:spPr bwMode="auto">
            <a:xfrm>
              <a:off x="518" y="912"/>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0</a:t>
              </a:r>
            </a:p>
          </p:txBody>
        </p:sp>
      </p:grpSp>
      <p:grpSp>
        <p:nvGrpSpPr>
          <p:cNvPr id="18458" name="Group 26"/>
          <p:cNvGrpSpPr>
            <a:grpSpLocks/>
          </p:cNvGrpSpPr>
          <p:nvPr/>
        </p:nvGrpSpPr>
        <p:grpSpPr bwMode="auto">
          <a:xfrm>
            <a:off x="5091113" y="1549400"/>
            <a:ext cx="3133725" cy="1752600"/>
            <a:chOff x="0" y="0"/>
            <a:chExt cx="1974" cy="1104"/>
          </a:xfrm>
        </p:grpSpPr>
        <p:sp>
          <p:nvSpPr>
            <p:cNvPr id="18459" name="Line 27"/>
            <p:cNvSpPr>
              <a:spLocks noChangeShapeType="1"/>
            </p:cNvSpPr>
            <p:nvPr/>
          </p:nvSpPr>
          <p:spPr bwMode="auto">
            <a:xfrm flipV="1">
              <a:off x="446" y="51"/>
              <a:ext cx="0" cy="1053"/>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60" name="Line 28"/>
            <p:cNvSpPr>
              <a:spLocks noChangeShapeType="1"/>
            </p:cNvSpPr>
            <p:nvPr/>
          </p:nvSpPr>
          <p:spPr bwMode="auto">
            <a:xfrm flipV="1">
              <a:off x="132" y="664"/>
              <a:ext cx="1736" cy="5"/>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61" name="Text Box 29"/>
            <p:cNvSpPr txBox="1">
              <a:spLocks noChangeArrowheads="1"/>
            </p:cNvSpPr>
            <p:nvPr/>
          </p:nvSpPr>
          <p:spPr bwMode="auto">
            <a:xfrm>
              <a:off x="1625" y="627"/>
              <a:ext cx="34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i="1">
                  <a:ea typeface="宋体" panose="02010600030101010101" pitchFamily="2" charset="-122"/>
                </a:rPr>
                <a:t> </a:t>
              </a:r>
              <a:r>
                <a:rPr lang="en-US" altLang="zh-CN" i="1">
                  <a:ea typeface="宋体" panose="02010600030101010101" pitchFamily="2" charset="-122"/>
                </a:rPr>
                <a:t>t</a:t>
              </a:r>
            </a:p>
          </p:txBody>
        </p:sp>
        <p:sp>
          <p:nvSpPr>
            <p:cNvPr id="18462" name="未知"/>
            <p:cNvSpPr>
              <a:spLocks/>
            </p:cNvSpPr>
            <p:nvPr/>
          </p:nvSpPr>
          <p:spPr bwMode="auto">
            <a:xfrm>
              <a:off x="124" y="327"/>
              <a:ext cx="1514" cy="680"/>
            </a:xfrm>
            <a:custGeom>
              <a:avLst/>
              <a:gdLst>
                <a:gd name="T0" fmla="*/ 0 w 2118"/>
                <a:gd name="T1" fmla="*/ 734 h 868"/>
                <a:gd name="T2" fmla="*/ 260 w 2118"/>
                <a:gd name="T3" fmla="*/ 286 h 868"/>
                <a:gd name="T4" fmla="*/ 335 w 2118"/>
                <a:gd name="T5" fmla="*/ 162 h 868"/>
                <a:gd name="T6" fmla="*/ 430 w 2118"/>
                <a:gd name="T7" fmla="*/ 53 h 868"/>
                <a:gd name="T8" fmla="*/ 538 w 2118"/>
                <a:gd name="T9" fmla="*/ 2 h 868"/>
                <a:gd name="T10" fmla="*/ 672 w 2118"/>
                <a:gd name="T11" fmla="*/ 64 h 868"/>
                <a:gd name="T12" fmla="*/ 806 w 2118"/>
                <a:gd name="T13" fmla="*/ 246 h 868"/>
                <a:gd name="T14" fmla="*/ 906 w 2118"/>
                <a:gd name="T15" fmla="*/ 430 h 868"/>
                <a:gd name="T16" fmla="*/ 1019 w 2118"/>
                <a:gd name="T17" fmla="*/ 628 h 868"/>
                <a:gd name="T18" fmla="*/ 1130 w 2118"/>
                <a:gd name="T19" fmla="*/ 788 h 868"/>
                <a:gd name="T20" fmla="*/ 1284 w 2118"/>
                <a:gd name="T21" fmla="*/ 862 h 868"/>
                <a:gd name="T22" fmla="*/ 1449 w 2118"/>
                <a:gd name="T23" fmla="*/ 747 h 868"/>
                <a:gd name="T24" fmla="*/ 1637 w 2118"/>
                <a:gd name="T25" fmla="*/ 442 h 868"/>
                <a:gd name="T26" fmla="*/ 1724 w 2118"/>
                <a:gd name="T27" fmla="*/ 277 h 868"/>
                <a:gd name="T28" fmla="*/ 1876 w 2118"/>
                <a:gd name="T29" fmla="*/ 67 h 868"/>
                <a:gd name="T30" fmla="*/ 2002 w 2118"/>
                <a:gd name="T31" fmla="*/ 5 h 868"/>
                <a:gd name="T32" fmla="*/ 2118 w 2118"/>
                <a:gd name="T33" fmla="*/ 53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8" h="868">
                  <a:moveTo>
                    <a:pt x="0" y="734"/>
                  </a:moveTo>
                  <a:cubicBezTo>
                    <a:pt x="43" y="660"/>
                    <a:pt x="204" y="381"/>
                    <a:pt x="260" y="286"/>
                  </a:cubicBezTo>
                  <a:cubicBezTo>
                    <a:pt x="316" y="191"/>
                    <a:pt x="307" y="201"/>
                    <a:pt x="335" y="162"/>
                  </a:cubicBezTo>
                  <a:cubicBezTo>
                    <a:pt x="363" y="123"/>
                    <a:pt x="397" y="79"/>
                    <a:pt x="430" y="53"/>
                  </a:cubicBezTo>
                  <a:cubicBezTo>
                    <a:pt x="464" y="26"/>
                    <a:pt x="498" y="0"/>
                    <a:pt x="538" y="2"/>
                  </a:cubicBezTo>
                  <a:cubicBezTo>
                    <a:pt x="579" y="5"/>
                    <a:pt x="627" y="24"/>
                    <a:pt x="672" y="64"/>
                  </a:cubicBezTo>
                  <a:cubicBezTo>
                    <a:pt x="717" y="105"/>
                    <a:pt x="767" y="185"/>
                    <a:pt x="806" y="246"/>
                  </a:cubicBezTo>
                  <a:cubicBezTo>
                    <a:pt x="844" y="306"/>
                    <a:pt x="870" y="366"/>
                    <a:pt x="906" y="430"/>
                  </a:cubicBezTo>
                  <a:cubicBezTo>
                    <a:pt x="942" y="493"/>
                    <a:pt x="982" y="568"/>
                    <a:pt x="1019" y="628"/>
                  </a:cubicBezTo>
                  <a:cubicBezTo>
                    <a:pt x="1057" y="687"/>
                    <a:pt x="1086" y="749"/>
                    <a:pt x="1130" y="788"/>
                  </a:cubicBezTo>
                  <a:cubicBezTo>
                    <a:pt x="1174" y="827"/>
                    <a:pt x="1231" y="868"/>
                    <a:pt x="1284" y="862"/>
                  </a:cubicBezTo>
                  <a:cubicBezTo>
                    <a:pt x="1338" y="855"/>
                    <a:pt x="1390" y="817"/>
                    <a:pt x="1449" y="747"/>
                  </a:cubicBezTo>
                  <a:cubicBezTo>
                    <a:pt x="1508" y="677"/>
                    <a:pt x="1591" y="520"/>
                    <a:pt x="1637" y="442"/>
                  </a:cubicBezTo>
                  <a:cubicBezTo>
                    <a:pt x="1682" y="364"/>
                    <a:pt x="1685" y="339"/>
                    <a:pt x="1724" y="277"/>
                  </a:cubicBezTo>
                  <a:cubicBezTo>
                    <a:pt x="1764" y="215"/>
                    <a:pt x="1830" y="112"/>
                    <a:pt x="1876" y="67"/>
                  </a:cubicBezTo>
                  <a:cubicBezTo>
                    <a:pt x="1922" y="21"/>
                    <a:pt x="1962" y="7"/>
                    <a:pt x="2002" y="5"/>
                  </a:cubicBezTo>
                  <a:cubicBezTo>
                    <a:pt x="2043" y="2"/>
                    <a:pt x="2094" y="43"/>
                    <a:pt x="2118" y="53"/>
                  </a:cubicBezTo>
                </a:path>
              </a:pathLst>
            </a:custGeom>
            <a:noFill/>
            <a:ln w="28575" cap="flat"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8463" name="未知"/>
            <p:cNvSpPr>
              <a:spLocks/>
            </p:cNvSpPr>
            <p:nvPr/>
          </p:nvSpPr>
          <p:spPr bwMode="auto">
            <a:xfrm flipV="1">
              <a:off x="0" y="497"/>
              <a:ext cx="1649" cy="339"/>
            </a:xfrm>
            <a:custGeom>
              <a:avLst/>
              <a:gdLst>
                <a:gd name="T0" fmla="*/ 0 w 2307"/>
                <a:gd name="T1" fmla="*/ 430 h 432"/>
                <a:gd name="T2" fmla="*/ 160 w 2307"/>
                <a:gd name="T3" fmla="*/ 385 h 432"/>
                <a:gd name="T4" fmla="*/ 363 w 2307"/>
                <a:gd name="T5" fmla="*/ 215 h 432"/>
                <a:gd name="T6" fmla="*/ 561 w 2307"/>
                <a:gd name="T7" fmla="*/ 53 h 432"/>
                <a:gd name="T8" fmla="*/ 741 w 2307"/>
                <a:gd name="T9" fmla="*/ 2 h 432"/>
                <a:gd name="T10" fmla="*/ 916 w 2307"/>
                <a:gd name="T11" fmla="*/ 67 h 432"/>
                <a:gd name="T12" fmla="*/ 1094 w 2307"/>
                <a:gd name="T13" fmla="*/ 217 h 432"/>
                <a:gd name="T14" fmla="*/ 1311 w 2307"/>
                <a:gd name="T15" fmla="*/ 385 h 432"/>
                <a:gd name="T16" fmla="*/ 1446 w 2307"/>
                <a:gd name="T17" fmla="*/ 430 h 432"/>
                <a:gd name="T18" fmla="*/ 1588 w 2307"/>
                <a:gd name="T19" fmla="*/ 397 h 432"/>
                <a:gd name="T20" fmla="*/ 1731 w 2307"/>
                <a:gd name="T21" fmla="*/ 286 h 432"/>
                <a:gd name="T22" fmla="*/ 1830 w 2307"/>
                <a:gd name="T23" fmla="*/ 205 h 432"/>
                <a:gd name="T24" fmla="*/ 1968 w 2307"/>
                <a:gd name="T25" fmla="*/ 82 h 432"/>
                <a:gd name="T26" fmla="*/ 2139 w 2307"/>
                <a:gd name="T27" fmla="*/ 13 h 432"/>
                <a:gd name="T28" fmla="*/ 2256 w 2307"/>
                <a:gd name="T29" fmla="*/ 28 h 432"/>
                <a:gd name="T30" fmla="*/ 2307 w 2307"/>
                <a:gd name="T31" fmla="*/ 5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07" h="432">
                  <a:moveTo>
                    <a:pt x="0" y="430"/>
                  </a:moveTo>
                  <a:cubicBezTo>
                    <a:pt x="27" y="423"/>
                    <a:pt x="99" y="421"/>
                    <a:pt x="160" y="385"/>
                  </a:cubicBezTo>
                  <a:cubicBezTo>
                    <a:pt x="220" y="349"/>
                    <a:pt x="296" y="270"/>
                    <a:pt x="363" y="215"/>
                  </a:cubicBezTo>
                  <a:cubicBezTo>
                    <a:pt x="430" y="160"/>
                    <a:pt x="498" y="88"/>
                    <a:pt x="561" y="53"/>
                  </a:cubicBezTo>
                  <a:cubicBezTo>
                    <a:pt x="624" y="18"/>
                    <a:pt x="682" y="0"/>
                    <a:pt x="741" y="2"/>
                  </a:cubicBezTo>
                  <a:cubicBezTo>
                    <a:pt x="800" y="5"/>
                    <a:pt x="858" y="31"/>
                    <a:pt x="916" y="67"/>
                  </a:cubicBezTo>
                  <a:cubicBezTo>
                    <a:pt x="974" y="103"/>
                    <a:pt x="1028" y="164"/>
                    <a:pt x="1094" y="217"/>
                  </a:cubicBezTo>
                  <a:cubicBezTo>
                    <a:pt x="1160" y="270"/>
                    <a:pt x="1252" y="349"/>
                    <a:pt x="1311" y="385"/>
                  </a:cubicBezTo>
                  <a:cubicBezTo>
                    <a:pt x="1370" y="421"/>
                    <a:pt x="1400" y="428"/>
                    <a:pt x="1446" y="430"/>
                  </a:cubicBezTo>
                  <a:cubicBezTo>
                    <a:pt x="1492" y="432"/>
                    <a:pt x="1540" y="421"/>
                    <a:pt x="1588" y="397"/>
                  </a:cubicBezTo>
                  <a:cubicBezTo>
                    <a:pt x="1636" y="373"/>
                    <a:pt x="1691" y="318"/>
                    <a:pt x="1731" y="286"/>
                  </a:cubicBezTo>
                  <a:cubicBezTo>
                    <a:pt x="1771" y="254"/>
                    <a:pt x="1791" y="239"/>
                    <a:pt x="1830" y="205"/>
                  </a:cubicBezTo>
                  <a:cubicBezTo>
                    <a:pt x="1869" y="171"/>
                    <a:pt x="1917" y="114"/>
                    <a:pt x="1968" y="82"/>
                  </a:cubicBezTo>
                  <a:cubicBezTo>
                    <a:pt x="2019" y="50"/>
                    <a:pt x="2091" y="22"/>
                    <a:pt x="2139" y="13"/>
                  </a:cubicBezTo>
                  <a:cubicBezTo>
                    <a:pt x="2187" y="4"/>
                    <a:pt x="2228" y="21"/>
                    <a:pt x="2256" y="28"/>
                  </a:cubicBezTo>
                  <a:cubicBezTo>
                    <a:pt x="2284" y="35"/>
                    <a:pt x="2297" y="47"/>
                    <a:pt x="2307" y="52"/>
                  </a:cubicBezTo>
                </a:path>
              </a:pathLst>
            </a:custGeom>
            <a:noFill/>
            <a:ln w="28575" cap="flat" cmpd="sng">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8464" name="Text Box 32"/>
            <p:cNvSpPr txBox="1">
              <a:spLocks noChangeArrowheads="1"/>
            </p:cNvSpPr>
            <p:nvPr/>
          </p:nvSpPr>
          <p:spPr bwMode="auto">
            <a:xfrm>
              <a:off x="138" y="0"/>
              <a:ext cx="3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u</a:t>
              </a:r>
              <a:r>
                <a:rPr lang="en-US" altLang="zh-CN">
                  <a:ea typeface="宋体" panose="02010600030101010101" pitchFamily="2" charset="-122"/>
                </a:rPr>
                <a:t>, </a:t>
              </a:r>
              <a:r>
                <a:rPr lang="en-US" altLang="zh-CN" i="1">
                  <a:ea typeface="宋体" panose="02010600030101010101" pitchFamily="2" charset="-122"/>
                </a:rPr>
                <a:t>i</a:t>
              </a:r>
              <a:endParaRPr lang="en-US" altLang="zh-CN">
                <a:ea typeface="宋体" panose="02010600030101010101" pitchFamily="2" charset="-122"/>
              </a:endParaRPr>
            </a:p>
          </p:txBody>
        </p:sp>
        <p:sp>
          <p:nvSpPr>
            <p:cNvPr id="18465" name="Text Box 33"/>
            <p:cNvSpPr txBox="1">
              <a:spLocks noChangeArrowheads="1"/>
            </p:cNvSpPr>
            <p:nvPr/>
          </p:nvSpPr>
          <p:spPr bwMode="auto">
            <a:xfrm>
              <a:off x="1633" y="201"/>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solidFill>
                    <a:srgbClr val="FF0000"/>
                  </a:solidFill>
                  <a:ea typeface="宋体" panose="02010600030101010101" pitchFamily="2" charset="-122"/>
                </a:rPr>
                <a:t>u</a:t>
              </a:r>
              <a:endParaRPr lang="en-US" altLang="zh-CN">
                <a:ea typeface="宋体" panose="02010600030101010101" pitchFamily="2" charset="-122"/>
              </a:endParaRPr>
            </a:p>
          </p:txBody>
        </p:sp>
        <p:sp>
          <p:nvSpPr>
            <p:cNvPr id="18466" name="Text Box 34"/>
            <p:cNvSpPr txBox="1">
              <a:spLocks noChangeArrowheads="1"/>
            </p:cNvSpPr>
            <p:nvPr/>
          </p:nvSpPr>
          <p:spPr bwMode="auto">
            <a:xfrm>
              <a:off x="921" y="244"/>
              <a:ext cx="2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ea typeface="宋体" panose="02010600030101010101" pitchFamily="2" charset="-122"/>
                </a:rPr>
                <a:t> </a:t>
              </a:r>
              <a:r>
                <a:rPr lang="en-US" altLang="zh-CN" i="1">
                  <a:solidFill>
                    <a:srgbClr val="3333FF"/>
                  </a:solidFill>
                  <a:ea typeface="宋体" panose="02010600030101010101" pitchFamily="2" charset="-122"/>
                </a:rPr>
                <a:t>i</a:t>
              </a:r>
              <a:endParaRPr lang="en-US" altLang="zh-CN">
                <a:ea typeface="宋体" panose="02010600030101010101" pitchFamily="2" charset="-122"/>
              </a:endParaRPr>
            </a:p>
          </p:txBody>
        </p:sp>
        <p:sp>
          <p:nvSpPr>
            <p:cNvPr id="18467" name="Text Box 35"/>
            <p:cNvSpPr txBox="1">
              <a:spLocks noChangeArrowheads="1"/>
            </p:cNvSpPr>
            <p:nvPr/>
          </p:nvSpPr>
          <p:spPr bwMode="auto">
            <a:xfrm>
              <a:off x="440" y="653"/>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0</a:t>
              </a:r>
            </a:p>
          </p:txBody>
        </p:sp>
      </p:grpSp>
      <p:sp>
        <p:nvSpPr>
          <p:cNvPr id="18468" name="Text Box 36"/>
          <p:cNvSpPr txBox="1">
            <a:spLocks noChangeArrowheads="1"/>
          </p:cNvSpPr>
          <p:nvPr/>
        </p:nvSpPr>
        <p:spPr bwMode="auto">
          <a:xfrm>
            <a:off x="5080000" y="4146550"/>
            <a:ext cx="3733800" cy="1411288"/>
          </a:xfrm>
          <a:prstGeom prst="rect">
            <a:avLst/>
          </a:prstGeom>
          <a:noFill/>
          <a:ln w="38100">
            <a:solidFill>
              <a:srgbClr val="0000FF"/>
            </a:solidFill>
            <a:miter lim="800000"/>
            <a:headEnd/>
            <a:tailEnd/>
          </a:ln>
          <a:extLst>
            <a:ext uri="{909E8E84-426E-40DD-AFC4-6F175D3DCCD1}">
              <a14:hiddenFill xmlns:a14="http://schemas.microsoft.com/office/drawing/2010/main">
                <a:solidFill>
                  <a:schemeClr val="accent1"/>
                </a:solidFill>
              </a14:hiddenFill>
            </a:ext>
          </a:extLst>
        </p:spPr>
        <p:txBody>
          <a:bodyPr>
            <a:spAutoFit/>
          </a:bodyPr>
          <a:lstStyle/>
          <a:p>
            <a:pPr algn="just" eaLnBrk="1" hangingPunct="1"/>
            <a:r>
              <a:rPr lang="zh-CN" altLang="en-US" sz="2800" i="1">
                <a:ea typeface="宋体" panose="02010600030101010101" pitchFamily="2" charset="-122"/>
              </a:rPr>
              <a:t>  </a:t>
            </a:r>
            <a:r>
              <a:rPr lang="en-US" altLang="zh-CN" sz="2800">
                <a:ea typeface="宋体" panose="02010600030101010101" pitchFamily="2" charset="-122"/>
              </a:rPr>
              <a:t>= 90°   </a:t>
            </a:r>
          </a:p>
          <a:p>
            <a:pPr algn="just" eaLnBrk="1" hangingPunct="1"/>
            <a:r>
              <a:rPr lang="en-US" altLang="zh-CN" sz="2800">
                <a:ea typeface="宋体" panose="02010600030101010101" pitchFamily="2" charset="-122"/>
              </a:rPr>
              <a:t>           </a:t>
            </a:r>
            <a:r>
              <a:rPr lang="en-US" altLang="zh-CN" sz="2800" i="1">
                <a:solidFill>
                  <a:srgbClr val="0000FF"/>
                </a:solidFill>
                <a:ea typeface="宋体" panose="02010600030101010101" pitchFamily="2" charset="-122"/>
              </a:rPr>
              <a:t>u </a:t>
            </a:r>
            <a:r>
              <a:rPr lang="zh-CN" altLang="en-US" sz="2800">
                <a:solidFill>
                  <a:srgbClr val="0000FF"/>
                </a:solidFill>
                <a:ea typeface="宋体" panose="02010600030101010101" pitchFamily="2" charset="-122"/>
              </a:rPr>
              <a:t>领先 </a:t>
            </a:r>
            <a:r>
              <a:rPr lang="en-US" altLang="zh-CN" sz="2800" i="1">
                <a:solidFill>
                  <a:srgbClr val="0000FF"/>
                </a:solidFill>
                <a:ea typeface="宋体" panose="02010600030101010101" pitchFamily="2" charset="-122"/>
              </a:rPr>
              <a:t>i </a:t>
            </a:r>
            <a:r>
              <a:rPr lang="en-US" altLang="zh-CN" sz="2800">
                <a:solidFill>
                  <a:srgbClr val="0000FF"/>
                </a:solidFill>
                <a:ea typeface="宋体" panose="02010600030101010101" pitchFamily="2" charset="-122"/>
              </a:rPr>
              <a:t>90°</a:t>
            </a:r>
          </a:p>
          <a:p>
            <a:pPr algn="just" eaLnBrk="1" hangingPunct="1"/>
            <a:r>
              <a:rPr lang="en-US" altLang="zh-CN" sz="2800">
                <a:solidFill>
                  <a:srgbClr val="0000FF"/>
                </a:solidFill>
                <a:ea typeface="宋体" panose="02010600030101010101" pitchFamily="2" charset="-122"/>
              </a:rPr>
              <a:t>      </a:t>
            </a:r>
            <a:r>
              <a:rPr lang="zh-CN" altLang="en-US" sz="2800">
                <a:solidFill>
                  <a:srgbClr val="0000FF"/>
                </a:solidFill>
                <a:ea typeface="宋体" panose="02010600030101010101" pitchFamily="2" charset="-122"/>
              </a:rPr>
              <a:t>或</a:t>
            </a:r>
            <a:r>
              <a:rPr lang="zh-CN" altLang="en-US" sz="2800" i="1">
                <a:solidFill>
                  <a:srgbClr val="0000FF"/>
                </a:solidFill>
                <a:ea typeface="宋体" panose="02010600030101010101" pitchFamily="2" charset="-122"/>
              </a:rPr>
              <a:t> </a:t>
            </a:r>
            <a:r>
              <a:rPr lang="en-US" altLang="zh-CN" sz="2800" i="1">
                <a:solidFill>
                  <a:srgbClr val="0000FF"/>
                </a:solidFill>
                <a:ea typeface="宋体" panose="02010600030101010101" pitchFamily="2" charset="-122"/>
              </a:rPr>
              <a:t>i  </a:t>
            </a:r>
            <a:r>
              <a:rPr lang="zh-CN" altLang="en-US" sz="2800">
                <a:solidFill>
                  <a:srgbClr val="0000FF"/>
                </a:solidFill>
                <a:ea typeface="宋体" panose="02010600030101010101" pitchFamily="2" charset="-122"/>
              </a:rPr>
              <a:t>落后 </a:t>
            </a:r>
            <a:r>
              <a:rPr lang="en-US" altLang="zh-CN" sz="2800" i="1">
                <a:solidFill>
                  <a:srgbClr val="0000FF"/>
                </a:solidFill>
                <a:ea typeface="宋体" panose="02010600030101010101" pitchFamily="2" charset="-122"/>
              </a:rPr>
              <a:t>u </a:t>
            </a:r>
            <a:r>
              <a:rPr lang="en-US" altLang="zh-CN" sz="2800">
                <a:solidFill>
                  <a:srgbClr val="0000FF"/>
                </a:solidFill>
                <a:ea typeface="宋体" panose="02010600030101010101" pitchFamily="2" charset="-122"/>
              </a:rPr>
              <a:t>90°</a:t>
            </a:r>
            <a:r>
              <a:rPr lang="en-US" altLang="zh-CN" sz="2800">
                <a:solidFill>
                  <a:srgbClr val="6600FF"/>
                </a:solidFill>
                <a:ea typeface="宋体" panose="02010600030101010101" pitchFamily="2" charset="-122"/>
              </a:rPr>
              <a:t>          </a:t>
            </a:r>
            <a:endParaRPr lang="en-US" altLang="zh-CN" sz="280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18437"/>
                                        </p:tgtEl>
                                        <p:attrNameLst>
                                          <p:attrName>style.visibility</p:attrName>
                                        </p:attrNameLst>
                                      </p:cBhvr>
                                      <p:to>
                                        <p:strVal val="visible"/>
                                      </p:to>
                                    </p:set>
                                    <p:anim calcmode="lin" valueType="num">
                                      <p:cBhvr>
                                        <p:cTn id="7" dur="1000" fill="hold"/>
                                        <p:tgtEl>
                                          <p:spTgt spid="18437"/>
                                        </p:tgtEl>
                                        <p:attrNameLst>
                                          <p:attrName>ppt_w</p:attrName>
                                        </p:attrNameLst>
                                      </p:cBhvr>
                                      <p:tavLst>
                                        <p:tav tm="0">
                                          <p:val>
                                            <p:fltVal val="0"/>
                                          </p:val>
                                        </p:tav>
                                        <p:tav tm="100000">
                                          <p:val>
                                            <p:strVal val="#ppt_w"/>
                                          </p:val>
                                        </p:tav>
                                      </p:tavLst>
                                    </p:anim>
                                    <p:anim calcmode="lin" valueType="num">
                                      <p:cBhvr>
                                        <p:cTn id="8" dur="1000" fill="hold"/>
                                        <p:tgtEl>
                                          <p:spTgt spid="18437"/>
                                        </p:tgtEl>
                                        <p:attrNameLst>
                                          <p:attrName>ppt_h</p:attrName>
                                        </p:attrNameLst>
                                      </p:cBhvr>
                                      <p:tavLst>
                                        <p:tav tm="0">
                                          <p:val>
                                            <p:fltVal val="0"/>
                                          </p:val>
                                        </p:tav>
                                        <p:tav tm="100000">
                                          <p:val>
                                            <p:strVal val="#ppt_h"/>
                                          </p:val>
                                        </p:tav>
                                      </p:tavLst>
                                    </p:anim>
                                    <p:anim calcmode="lin" valueType="num">
                                      <p:cBhvr>
                                        <p:cTn id="9" dur="1000" fill="hold"/>
                                        <p:tgtEl>
                                          <p:spTgt spid="1843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843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8434"/>
                                        </p:tgtEl>
                                        <p:attrNameLst>
                                          <p:attrName>style.visibility</p:attrName>
                                        </p:attrNameLst>
                                      </p:cBhvr>
                                      <p:to>
                                        <p:strVal val="visible"/>
                                      </p:to>
                                    </p:set>
                                    <p:animEffect transition="in" filter="slide(fromBottom)">
                                      <p:cBhvr>
                                        <p:cTn id="15" dur="500"/>
                                        <p:tgtEl>
                                          <p:spTgt spid="1843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18438"/>
                                        </p:tgtEl>
                                        <p:attrNameLst>
                                          <p:attrName>style.visibility</p:attrName>
                                        </p:attrNameLst>
                                      </p:cBhvr>
                                      <p:to>
                                        <p:strVal val="visible"/>
                                      </p:to>
                                    </p:set>
                                    <p:animEffect transition="in" filter="wipe(left)">
                                      <p:cBhvr>
                                        <p:cTn id="20" dur="500"/>
                                        <p:tgtEl>
                                          <p:spTgt spid="1843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18435"/>
                                        </p:tgtEl>
                                        <p:attrNameLst>
                                          <p:attrName>style.visibility</p:attrName>
                                        </p:attrNameLst>
                                      </p:cBhvr>
                                      <p:to>
                                        <p:strVal val="visible"/>
                                      </p:to>
                                    </p:set>
                                    <p:animEffect transition="in" filter="slide(fromBottom)">
                                      <p:cBhvr>
                                        <p:cTn id="25" dur="500"/>
                                        <p:tgtEl>
                                          <p:spTgt spid="1843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nodeType="clickEffect">
                                  <p:stCondLst>
                                    <p:cond delay="0"/>
                                  </p:stCondLst>
                                  <p:childTnLst>
                                    <p:set>
                                      <p:cBhvr>
                                        <p:cTn id="29" dur="1" fill="hold">
                                          <p:stCondLst>
                                            <p:cond delay="0"/>
                                          </p:stCondLst>
                                        </p:cTn>
                                        <p:tgtEl>
                                          <p:spTgt spid="18458"/>
                                        </p:tgtEl>
                                        <p:attrNameLst>
                                          <p:attrName>style.visibility</p:attrName>
                                        </p:attrNameLst>
                                      </p:cBhvr>
                                      <p:to>
                                        <p:strVal val="visible"/>
                                      </p:to>
                                    </p:set>
                                    <p:animEffect transition="in" filter="wipe(left)">
                                      <p:cBhvr>
                                        <p:cTn id="30" dur="500"/>
                                        <p:tgtEl>
                                          <p:spTgt spid="1845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18448"/>
                                        </p:tgtEl>
                                        <p:attrNameLst>
                                          <p:attrName>style.visibility</p:attrName>
                                        </p:attrNameLst>
                                      </p:cBhvr>
                                      <p:to>
                                        <p:strVal val="visible"/>
                                      </p:to>
                                    </p:set>
                                    <p:animEffect transition="in" filter="wipe(left)">
                                      <p:cBhvr>
                                        <p:cTn id="35" dur="500"/>
                                        <p:tgtEl>
                                          <p:spTgt spid="18448"/>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8468"/>
                                        </p:tgtEl>
                                        <p:attrNameLst>
                                          <p:attrName>style.visibility</p:attrName>
                                        </p:attrNameLst>
                                      </p:cBhvr>
                                      <p:to>
                                        <p:strVal val="visible"/>
                                      </p:to>
                                    </p:set>
                                    <p:animEffect transition="in" filter="wipe(left)">
                                      <p:cBhvr>
                                        <p:cTn id="40" dur="500"/>
                                        <p:tgtEl>
                                          <p:spTgt spid="1846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2" presetClass="entr" presetSubtype="4" fill="hold" grpId="0" nodeType="clickEffect">
                                  <p:stCondLst>
                                    <p:cond delay="0"/>
                                  </p:stCondLst>
                                  <p:childTnLst>
                                    <p:set>
                                      <p:cBhvr>
                                        <p:cTn id="44" dur="1" fill="hold">
                                          <p:stCondLst>
                                            <p:cond delay="0"/>
                                          </p:stCondLst>
                                        </p:cTn>
                                        <p:tgtEl>
                                          <p:spTgt spid="18436"/>
                                        </p:tgtEl>
                                        <p:attrNameLst>
                                          <p:attrName>style.visibility</p:attrName>
                                        </p:attrNameLst>
                                      </p:cBhvr>
                                      <p:to>
                                        <p:strVal val="visible"/>
                                      </p:to>
                                    </p:set>
                                    <p:animEffect transition="in" filter="slide(fromBottom)">
                                      <p:cBhvr>
                                        <p:cTn id="45"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utoUpdateAnimBg="0"/>
      <p:bldP spid="18435" grpId="0" autoUpdateAnimBg="0"/>
      <p:bldP spid="18436" grpId="0" animBg="1" autoUpdateAnimBg="0"/>
      <p:bldP spid="18437" grpId="0" autoUpdateAnimBg="0"/>
      <p:bldP spid="18468"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88925" y="234950"/>
            <a:ext cx="5114925" cy="64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600" i="1">
                <a:solidFill>
                  <a:srgbClr val="FF0000"/>
                </a:solidFill>
                <a:ea typeface="宋体" panose="02010600030101010101" pitchFamily="2" charset="-122"/>
              </a:rPr>
              <a:t>为什么要研究正弦信号 </a:t>
            </a:r>
            <a:r>
              <a:rPr lang="en-US" altLang="zh-CN" sz="3600" i="1">
                <a:solidFill>
                  <a:srgbClr val="FF0000"/>
                </a:solidFill>
                <a:ea typeface="宋体" panose="02010600030101010101" pitchFamily="2" charset="-122"/>
              </a:rPr>
              <a:t>?</a:t>
            </a:r>
          </a:p>
        </p:txBody>
      </p:sp>
      <p:sp>
        <p:nvSpPr>
          <p:cNvPr id="19459" name="Text Box 3"/>
          <p:cNvSpPr txBox="1">
            <a:spLocks noChangeArrowheads="1"/>
          </p:cNvSpPr>
          <p:nvPr/>
        </p:nvSpPr>
        <p:spPr bwMode="auto">
          <a:xfrm>
            <a:off x="822325" y="1138238"/>
            <a:ext cx="4313238" cy="64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600">
                <a:ea typeface="宋体" panose="02010600030101010101" pitchFamily="2" charset="-122"/>
              </a:rPr>
              <a:t>主要考虑以下几点：</a:t>
            </a:r>
          </a:p>
        </p:txBody>
      </p:sp>
      <p:sp>
        <p:nvSpPr>
          <p:cNvPr id="19460" name="Text Box 4"/>
          <p:cNvSpPr txBox="1">
            <a:spLocks noChangeArrowheads="1"/>
          </p:cNvSpPr>
          <p:nvPr/>
        </p:nvSpPr>
        <p:spPr bwMode="auto">
          <a:xfrm>
            <a:off x="76200" y="2422525"/>
            <a:ext cx="8669338" cy="173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Times New Roman" panose="02020603050405020304" pitchFamily="18" charset="0"/>
                <a:ea typeface="宋体" panose="02010600030101010101" pitchFamily="2" charset="-122"/>
              </a:defRPr>
            </a:lvl1pPr>
            <a:lvl2pPr marL="476250">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r>
              <a:rPr lang="en-US" altLang="zh-CN" sz="3600"/>
              <a:t>1. </a:t>
            </a:r>
            <a:r>
              <a:rPr lang="zh-CN" altLang="en-US" sz="3600"/>
              <a:t>正弦量是最简单的周期信号之一，同频正弦量在加、减、微分、积分运算后得到的仍为同频正弦量；</a:t>
            </a:r>
          </a:p>
        </p:txBody>
      </p:sp>
      <p:sp>
        <p:nvSpPr>
          <p:cNvPr id="19461" name="Text Box 5"/>
          <p:cNvSpPr txBox="1">
            <a:spLocks noChangeArrowheads="1"/>
          </p:cNvSpPr>
          <p:nvPr/>
        </p:nvSpPr>
        <p:spPr bwMode="auto">
          <a:xfrm>
            <a:off x="76200" y="4162425"/>
            <a:ext cx="9067800" cy="64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3600">
                <a:ea typeface="宋体" panose="02010600030101010101" pitchFamily="2" charset="-122"/>
              </a:rPr>
              <a:t>2. </a:t>
            </a:r>
            <a:r>
              <a:rPr lang="zh-CN" altLang="en-US" sz="3600">
                <a:ea typeface="宋体" panose="02010600030101010101" pitchFamily="2" charset="-122"/>
              </a:rPr>
              <a:t>正弦信号应用广泛（如市电，载波等）；</a:t>
            </a:r>
          </a:p>
        </p:txBody>
      </p:sp>
      <p:sp>
        <p:nvSpPr>
          <p:cNvPr id="19462" name="Text Box 6"/>
          <p:cNvSpPr txBox="1">
            <a:spLocks noChangeArrowheads="1"/>
          </p:cNvSpPr>
          <p:nvPr/>
        </p:nvSpPr>
        <p:spPr bwMode="auto">
          <a:xfrm>
            <a:off x="76200" y="5032375"/>
            <a:ext cx="8899525"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3600">
                <a:ea typeface="宋体" panose="02010600030101010101" pitchFamily="2" charset="-122"/>
              </a:rPr>
              <a:t>3. </a:t>
            </a:r>
            <a:r>
              <a:rPr lang="zh-CN" altLang="en-US" sz="3600">
                <a:ea typeface="宋体" panose="02010600030101010101" pitchFamily="2" charset="-122"/>
              </a:rPr>
              <a:t>非正弦量用傅立叶级数展开后得到一系列</a:t>
            </a:r>
          </a:p>
          <a:p>
            <a:pPr eaLnBrk="1" hangingPunct="1"/>
            <a:r>
              <a:rPr lang="zh-CN" altLang="en-US" sz="3600">
                <a:ea typeface="宋体" panose="02010600030101010101" pitchFamily="2" charset="-122"/>
              </a:rPr>
              <a:t>正弦函数。</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grpId="0" nodeType="afterEffect">
                                  <p:stCondLst>
                                    <p:cond delay="0"/>
                                  </p:stCondLst>
                                  <p:iterate type="wd">
                                    <p:tmPct val="100000"/>
                                  </p:iterate>
                                  <p:childTnLst>
                                    <p:set>
                                      <p:cBhvr>
                                        <p:cTn id="6" dur="1" fill="hold">
                                          <p:stCondLst>
                                            <p:cond delay="0"/>
                                          </p:stCondLst>
                                        </p:cTn>
                                        <p:tgtEl>
                                          <p:spTgt spid="19458"/>
                                        </p:tgtEl>
                                        <p:attrNameLst>
                                          <p:attrName>style.visibility</p:attrName>
                                        </p:attrNameLst>
                                      </p:cBhvr>
                                      <p:to>
                                        <p:strVal val="visible"/>
                                      </p:to>
                                    </p:set>
                                    <p:anim calcmode="lin" valueType="num">
                                      <p:cBhvr>
                                        <p:cTn id="7" dur="1000" fill="hold"/>
                                        <p:tgtEl>
                                          <p:spTgt spid="19458"/>
                                        </p:tgtEl>
                                        <p:attrNameLst>
                                          <p:attrName>ppt_w</p:attrName>
                                        </p:attrNameLst>
                                      </p:cBhvr>
                                      <p:tavLst>
                                        <p:tav tm="0" fmla="#ppt_w*sin(2.5*pi*$)">
                                          <p:val>
                                            <p:fltVal val="0"/>
                                          </p:val>
                                        </p:tav>
                                        <p:tav tm="100000">
                                          <p:val>
                                            <p:fltVal val="1"/>
                                          </p:val>
                                        </p:tav>
                                      </p:tavLst>
                                    </p:anim>
                                    <p:anim calcmode="lin" valueType="num">
                                      <p:cBhvr>
                                        <p:cTn id="8" dur="1000" fill="hold"/>
                                        <p:tgtEl>
                                          <p:spTgt spid="19458"/>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459"/>
                                        </p:tgtEl>
                                        <p:attrNameLst>
                                          <p:attrName>style.visibility</p:attrName>
                                        </p:attrNameLst>
                                      </p:cBhvr>
                                      <p:to>
                                        <p:strVal val="visible"/>
                                      </p:to>
                                    </p:set>
                                    <p:anim calcmode="lin" valueType="num">
                                      <p:cBhvr additive="base">
                                        <p:cTn id="13" dur="500" fill="hold"/>
                                        <p:tgtEl>
                                          <p:spTgt spid="19459"/>
                                        </p:tgtEl>
                                        <p:attrNameLst>
                                          <p:attrName>ppt_x</p:attrName>
                                        </p:attrNameLst>
                                      </p:cBhvr>
                                      <p:tavLst>
                                        <p:tav tm="0">
                                          <p:val>
                                            <p:strVal val="0-#ppt_w/2"/>
                                          </p:val>
                                        </p:tav>
                                        <p:tav tm="100000">
                                          <p:val>
                                            <p:strVal val="#ppt_x"/>
                                          </p:val>
                                        </p:tav>
                                      </p:tavLst>
                                    </p:anim>
                                    <p:anim calcmode="lin" valueType="num">
                                      <p:cBhvr additive="base">
                                        <p:cTn id="14" dur="500" fill="hold"/>
                                        <p:tgtEl>
                                          <p:spTgt spid="19459"/>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12" presetClass="entr" presetSubtype="4" fill="hold" grpId="0" nodeType="afterEffect">
                                  <p:stCondLst>
                                    <p:cond delay="0"/>
                                  </p:stCondLst>
                                  <p:childTnLst>
                                    <p:set>
                                      <p:cBhvr>
                                        <p:cTn id="17" dur="1" fill="hold">
                                          <p:stCondLst>
                                            <p:cond delay="0"/>
                                          </p:stCondLst>
                                        </p:cTn>
                                        <p:tgtEl>
                                          <p:spTgt spid="19460"/>
                                        </p:tgtEl>
                                        <p:attrNameLst>
                                          <p:attrName>style.visibility</p:attrName>
                                        </p:attrNameLst>
                                      </p:cBhvr>
                                      <p:to>
                                        <p:strVal val="visible"/>
                                      </p:to>
                                    </p:set>
                                    <p:animEffect transition="in" filter="slide(fromBottom)">
                                      <p:cBhvr>
                                        <p:cTn id="18" dur="500"/>
                                        <p:tgtEl>
                                          <p:spTgt spid="1946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9461"/>
                                        </p:tgtEl>
                                        <p:attrNameLst>
                                          <p:attrName>style.visibility</p:attrName>
                                        </p:attrNameLst>
                                      </p:cBhvr>
                                      <p:to>
                                        <p:strVal val="visible"/>
                                      </p:to>
                                    </p:set>
                                    <p:animEffect transition="in" filter="slide(fromBottom)">
                                      <p:cBhvr>
                                        <p:cTn id="23" dur="500"/>
                                        <p:tgtEl>
                                          <p:spTgt spid="1946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19462"/>
                                        </p:tgtEl>
                                        <p:attrNameLst>
                                          <p:attrName>style.visibility</p:attrName>
                                        </p:attrNameLst>
                                      </p:cBhvr>
                                      <p:to>
                                        <p:strVal val="visible"/>
                                      </p:to>
                                    </p:set>
                                    <p:animEffect transition="in" filter="slide(fromBottom)">
                                      <p:cBhvr>
                                        <p:cTn id="28"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utoUpdateAnimBg="0"/>
      <p:bldP spid="19459" grpId="0" autoUpdateAnimBg="0"/>
      <p:bldP spid="19460" grpId="0" autoUpdateAnimBg="0"/>
      <p:bldP spid="19461" grpId="0" autoUpdateAnimBg="0"/>
      <p:bldP spid="19462"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685800" y="228600"/>
            <a:ext cx="5619750" cy="641350"/>
          </a:xfrm>
          <a:prstGeom prst="rect">
            <a:avLst/>
          </a:prstGeom>
          <a:solidFill>
            <a:srgbClr val="660033"/>
          </a:solidFill>
          <a:ln>
            <a:noFill/>
          </a:ln>
          <a:effectLst>
            <a:prstShdw prst="shdw17" dist="17961" dir="2700000">
              <a:srgbClr val="660033">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3600">
                <a:solidFill>
                  <a:schemeClr val="bg1"/>
                </a:solidFill>
                <a:latin typeface="黑体" panose="02010609060101010101" pitchFamily="49" charset="-122"/>
                <a:ea typeface="黑体" panose="02010609060101010101" pitchFamily="49" charset="-122"/>
              </a:rPr>
              <a:t>§6-2  </a:t>
            </a:r>
            <a:r>
              <a:rPr lang="zh-CN" altLang="en-US" sz="3600">
                <a:solidFill>
                  <a:schemeClr val="bg1"/>
                </a:solidFill>
                <a:latin typeface="黑体" panose="02010609060101010101" pitchFamily="49" charset="-122"/>
                <a:ea typeface="黑体" panose="02010609060101010101" pitchFamily="49" charset="-122"/>
              </a:rPr>
              <a:t>正弦量的相量表示</a:t>
            </a:r>
          </a:p>
        </p:txBody>
      </p:sp>
      <p:grpSp>
        <p:nvGrpSpPr>
          <p:cNvPr id="20483" name="Group 3"/>
          <p:cNvGrpSpPr>
            <a:grpSpLocks/>
          </p:cNvGrpSpPr>
          <p:nvPr/>
        </p:nvGrpSpPr>
        <p:grpSpPr bwMode="auto">
          <a:xfrm>
            <a:off x="974725" y="3387725"/>
            <a:ext cx="2840038" cy="500063"/>
            <a:chOff x="0" y="0"/>
            <a:chExt cx="1789" cy="315"/>
          </a:xfrm>
        </p:grpSpPr>
        <p:sp>
          <p:nvSpPr>
            <p:cNvPr id="20484" name="Text Box 4"/>
            <p:cNvSpPr txBox="1">
              <a:spLocks noChangeArrowheads="1"/>
            </p:cNvSpPr>
            <p:nvPr/>
          </p:nvSpPr>
          <p:spPr bwMode="auto">
            <a:xfrm>
              <a:off x="0" y="0"/>
              <a:ext cx="26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zh-CN" altLang="en-US" b="0">
                  <a:solidFill>
                    <a:srgbClr val="FF0000"/>
                  </a:solidFill>
                  <a:ea typeface="宋体" panose="02010600030101010101" pitchFamily="2" charset="-122"/>
                </a:rPr>
                <a:t></a:t>
              </a:r>
              <a:endParaRPr lang="zh-CN" altLang="en-US" b="0">
                <a:solidFill>
                  <a:srgbClr val="0000FF"/>
                </a:solidFill>
                <a:ea typeface="宋体" panose="02010600030101010101" pitchFamily="2" charset="-122"/>
              </a:endParaRPr>
            </a:p>
          </p:txBody>
        </p:sp>
        <p:sp>
          <p:nvSpPr>
            <p:cNvPr id="20485" name="Text Box 5"/>
            <p:cNvSpPr txBox="1">
              <a:spLocks noChangeArrowheads="1"/>
            </p:cNvSpPr>
            <p:nvPr/>
          </p:nvSpPr>
          <p:spPr bwMode="auto">
            <a:xfrm>
              <a:off x="509" y="27"/>
              <a:ext cx="128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zh-CN" altLang="en-US">
                  <a:solidFill>
                    <a:srgbClr val="000000"/>
                  </a:solidFill>
                </a:rPr>
                <a:t>瞬时值表达式</a:t>
              </a:r>
            </a:p>
          </p:txBody>
        </p:sp>
      </p:grpSp>
      <p:graphicFrame>
        <p:nvGraphicFramePr>
          <p:cNvPr id="20486" name="Object 6"/>
          <p:cNvGraphicFramePr>
            <a:graphicFrameLocks noChangeAspect="1"/>
          </p:cNvGraphicFramePr>
          <p:nvPr/>
        </p:nvGraphicFramePr>
        <p:xfrm>
          <a:off x="4068763" y="3276600"/>
          <a:ext cx="4864100" cy="714375"/>
        </p:xfrm>
        <a:graphic>
          <a:graphicData uri="http://schemas.openxmlformats.org/presentationml/2006/ole">
            <mc:AlternateContent xmlns:mc="http://schemas.openxmlformats.org/markup-compatibility/2006">
              <mc:Choice xmlns:v="urn:schemas-microsoft-com:vml" Requires="v">
                <p:oleObj spid="_x0000_s20517" r:id="rId4" imgW="1344766" imgH="215936" progId="Equation.3">
                  <p:embed/>
                </p:oleObj>
              </mc:Choice>
              <mc:Fallback>
                <p:oleObj r:id="rId4" imgW="1344766" imgH="215936"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8763" y="3276600"/>
                        <a:ext cx="4864100" cy="714375"/>
                      </a:xfrm>
                      <a:prstGeom prst="rect">
                        <a:avLst/>
                      </a:prstGeom>
                      <a:noFill/>
                      <a:ln w="28575">
                        <a:solidFill>
                          <a:srgbClr val="660033"/>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0487" name="Group 7"/>
          <p:cNvGrpSpPr>
            <a:grpSpLocks/>
          </p:cNvGrpSpPr>
          <p:nvPr/>
        </p:nvGrpSpPr>
        <p:grpSpPr bwMode="auto">
          <a:xfrm>
            <a:off x="993775" y="4549775"/>
            <a:ext cx="1541463" cy="481013"/>
            <a:chOff x="0" y="0"/>
            <a:chExt cx="971" cy="303"/>
          </a:xfrm>
        </p:grpSpPr>
        <p:sp>
          <p:nvSpPr>
            <p:cNvPr id="20488" name="Text Box 8"/>
            <p:cNvSpPr txBox="1">
              <a:spLocks noChangeArrowheads="1"/>
            </p:cNvSpPr>
            <p:nvPr/>
          </p:nvSpPr>
          <p:spPr bwMode="auto">
            <a:xfrm>
              <a:off x="0" y="0"/>
              <a:ext cx="26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zh-CN" altLang="en-US" b="0">
                  <a:solidFill>
                    <a:srgbClr val="FF0000"/>
                  </a:solidFill>
                  <a:ea typeface="宋体" panose="02010600030101010101" pitchFamily="2" charset="-122"/>
                </a:rPr>
                <a:t></a:t>
              </a:r>
              <a:endParaRPr lang="zh-CN" altLang="en-US" b="0">
                <a:solidFill>
                  <a:srgbClr val="0000FF"/>
                </a:solidFill>
                <a:ea typeface="宋体" panose="02010600030101010101" pitchFamily="2" charset="-122"/>
              </a:endParaRPr>
            </a:p>
          </p:txBody>
        </p:sp>
        <p:sp>
          <p:nvSpPr>
            <p:cNvPr id="20489" name="Text Box 9"/>
            <p:cNvSpPr txBox="1">
              <a:spLocks noChangeArrowheads="1"/>
            </p:cNvSpPr>
            <p:nvPr/>
          </p:nvSpPr>
          <p:spPr bwMode="auto">
            <a:xfrm>
              <a:off x="467" y="15"/>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zh-CN" altLang="en-US"/>
                <a:t>相量</a:t>
              </a:r>
            </a:p>
          </p:txBody>
        </p:sp>
      </p:grpSp>
      <p:grpSp>
        <p:nvGrpSpPr>
          <p:cNvPr id="20490" name="Group 10"/>
          <p:cNvGrpSpPr>
            <a:grpSpLocks/>
          </p:cNvGrpSpPr>
          <p:nvPr/>
        </p:nvGrpSpPr>
        <p:grpSpPr bwMode="auto">
          <a:xfrm>
            <a:off x="5403850" y="4114800"/>
            <a:ext cx="1352550" cy="1123950"/>
            <a:chOff x="0" y="0"/>
            <a:chExt cx="852" cy="708"/>
          </a:xfrm>
        </p:grpSpPr>
        <p:sp>
          <p:nvSpPr>
            <p:cNvPr id="20491" name="AutoShape 11"/>
            <p:cNvSpPr>
              <a:spLocks noChangeArrowheads="1"/>
            </p:cNvSpPr>
            <p:nvPr/>
          </p:nvSpPr>
          <p:spPr bwMode="auto">
            <a:xfrm>
              <a:off x="0" y="0"/>
              <a:ext cx="852" cy="708"/>
            </a:xfrm>
            <a:prstGeom prst="wedgeEllipseCallout">
              <a:avLst>
                <a:gd name="adj1" fmla="val -134509"/>
                <a:gd name="adj2" fmla="val -81495"/>
              </a:avLst>
            </a:prstGeom>
            <a:solidFill>
              <a:srgbClr val="FFFFFF"/>
            </a:solidFill>
            <a:ln w="38100">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endParaRPr lang="zh-CN" altLang="en-US" sz="3200">
                <a:ea typeface="宋体" panose="02010600030101010101" pitchFamily="2" charset="-122"/>
              </a:endParaRPr>
            </a:p>
          </p:txBody>
        </p:sp>
        <p:sp>
          <p:nvSpPr>
            <p:cNvPr id="20492" name="Text Box 12"/>
            <p:cNvSpPr txBox="1">
              <a:spLocks noChangeArrowheads="1"/>
            </p:cNvSpPr>
            <p:nvPr/>
          </p:nvSpPr>
          <p:spPr bwMode="auto">
            <a:xfrm>
              <a:off x="104" y="7"/>
              <a:ext cx="632" cy="6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3200">
                  <a:solidFill>
                    <a:srgbClr val="FF0000"/>
                  </a:solidFill>
                  <a:ea typeface="宋体" panose="02010600030101010101" pitchFamily="2" charset="-122"/>
                </a:rPr>
                <a:t>必须</a:t>
              </a:r>
            </a:p>
            <a:p>
              <a:pPr algn="ctr"/>
              <a:r>
                <a:rPr lang="zh-CN" altLang="en-US" sz="3200">
                  <a:solidFill>
                    <a:srgbClr val="FF0000"/>
                  </a:solidFill>
                  <a:ea typeface="宋体" panose="02010600030101010101" pitchFamily="2" charset="-122"/>
                </a:rPr>
                <a:t>小写</a:t>
              </a:r>
            </a:p>
          </p:txBody>
        </p:sp>
      </p:grpSp>
      <p:sp>
        <p:nvSpPr>
          <p:cNvPr id="20493" name="Text Box 13"/>
          <p:cNvSpPr txBox="1">
            <a:spLocks noChangeArrowheads="1"/>
          </p:cNvSpPr>
          <p:nvPr/>
        </p:nvSpPr>
        <p:spPr bwMode="auto">
          <a:xfrm>
            <a:off x="1322388" y="6019800"/>
            <a:ext cx="7000875"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2800"/>
              <a:t>前两种不便于运算，重点介绍相量表示法。</a:t>
            </a:r>
          </a:p>
        </p:txBody>
      </p:sp>
      <p:sp>
        <p:nvSpPr>
          <p:cNvPr id="20494" name="Line 14"/>
          <p:cNvSpPr>
            <a:spLocks noChangeShapeType="1"/>
          </p:cNvSpPr>
          <p:nvPr/>
        </p:nvSpPr>
        <p:spPr bwMode="auto">
          <a:xfrm>
            <a:off x="0" y="5867400"/>
            <a:ext cx="9144000" cy="0"/>
          </a:xfrm>
          <a:prstGeom prst="line">
            <a:avLst/>
          </a:prstGeom>
          <a:noFill/>
          <a:ln w="38100">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20495" name="Group 15"/>
          <p:cNvGrpSpPr>
            <a:grpSpLocks/>
          </p:cNvGrpSpPr>
          <p:nvPr/>
        </p:nvGrpSpPr>
        <p:grpSpPr bwMode="auto">
          <a:xfrm>
            <a:off x="993775" y="2130425"/>
            <a:ext cx="1827213" cy="461963"/>
            <a:chOff x="0" y="0"/>
            <a:chExt cx="1151" cy="291"/>
          </a:xfrm>
        </p:grpSpPr>
        <p:sp>
          <p:nvSpPr>
            <p:cNvPr id="20496" name="Text Box 16"/>
            <p:cNvSpPr txBox="1">
              <a:spLocks noChangeArrowheads="1"/>
            </p:cNvSpPr>
            <p:nvPr/>
          </p:nvSpPr>
          <p:spPr bwMode="auto">
            <a:xfrm>
              <a:off x="0" y="0"/>
              <a:ext cx="26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zh-CN" altLang="en-US" b="0">
                  <a:solidFill>
                    <a:srgbClr val="FF0000"/>
                  </a:solidFill>
                  <a:ea typeface="宋体" panose="02010600030101010101" pitchFamily="2" charset="-122"/>
                </a:rPr>
                <a:t></a:t>
              </a:r>
              <a:endParaRPr lang="zh-CN" altLang="en-US" b="0">
                <a:solidFill>
                  <a:srgbClr val="0000FF"/>
                </a:solidFill>
                <a:ea typeface="宋体" panose="02010600030101010101" pitchFamily="2" charset="-122"/>
              </a:endParaRPr>
            </a:p>
          </p:txBody>
        </p:sp>
        <p:sp>
          <p:nvSpPr>
            <p:cNvPr id="20497" name="Text Box 17"/>
            <p:cNvSpPr txBox="1">
              <a:spLocks noChangeArrowheads="1"/>
            </p:cNvSpPr>
            <p:nvPr/>
          </p:nvSpPr>
          <p:spPr bwMode="auto">
            <a:xfrm>
              <a:off x="453" y="3"/>
              <a:ext cx="69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zh-CN" altLang="en-US"/>
                <a:t>波形图</a:t>
              </a:r>
            </a:p>
          </p:txBody>
        </p:sp>
      </p:grpSp>
      <p:grpSp>
        <p:nvGrpSpPr>
          <p:cNvPr id="20498" name="Group 18"/>
          <p:cNvGrpSpPr>
            <a:grpSpLocks/>
          </p:cNvGrpSpPr>
          <p:nvPr/>
        </p:nvGrpSpPr>
        <p:grpSpPr bwMode="auto">
          <a:xfrm>
            <a:off x="3657600" y="1485900"/>
            <a:ext cx="4283075" cy="1504950"/>
            <a:chOff x="0" y="0"/>
            <a:chExt cx="2698" cy="948"/>
          </a:xfrm>
        </p:grpSpPr>
        <p:sp>
          <p:nvSpPr>
            <p:cNvPr id="20499" name="Rectangle 19"/>
            <p:cNvSpPr>
              <a:spLocks noChangeArrowheads="1"/>
            </p:cNvSpPr>
            <p:nvPr/>
          </p:nvSpPr>
          <p:spPr bwMode="auto">
            <a:xfrm>
              <a:off x="276" y="0"/>
              <a:ext cx="335" cy="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en-US" altLang="zh-CN" sz="3600" b="0" i="1">
                  <a:ea typeface="宋体" panose="02010600030101010101" pitchFamily="2" charset="-122"/>
                </a:rPr>
                <a:t>i</a:t>
              </a:r>
              <a:endParaRPr lang="en-US" altLang="zh-CN" sz="3200" b="0">
                <a:ea typeface="宋体" panose="02010600030101010101" pitchFamily="2" charset="-122"/>
              </a:endParaRPr>
            </a:p>
          </p:txBody>
        </p:sp>
        <p:grpSp>
          <p:nvGrpSpPr>
            <p:cNvPr id="20500" name="Group 20"/>
            <p:cNvGrpSpPr>
              <a:grpSpLocks/>
            </p:cNvGrpSpPr>
            <p:nvPr/>
          </p:nvGrpSpPr>
          <p:grpSpPr bwMode="auto">
            <a:xfrm>
              <a:off x="0" y="147"/>
              <a:ext cx="2698" cy="801"/>
              <a:chOff x="0" y="0"/>
              <a:chExt cx="2698" cy="801"/>
            </a:xfrm>
          </p:grpSpPr>
          <p:sp>
            <p:nvSpPr>
              <p:cNvPr id="20501" name="Line 21"/>
              <p:cNvSpPr>
                <a:spLocks noChangeShapeType="1"/>
              </p:cNvSpPr>
              <p:nvPr/>
            </p:nvSpPr>
            <p:spPr bwMode="auto">
              <a:xfrm flipV="1">
                <a:off x="238" y="0"/>
                <a:ext cx="0" cy="67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20502" name="Group 22"/>
              <p:cNvGrpSpPr>
                <a:grpSpLocks/>
              </p:cNvGrpSpPr>
              <p:nvPr/>
            </p:nvGrpSpPr>
            <p:grpSpPr bwMode="auto">
              <a:xfrm>
                <a:off x="56" y="242"/>
                <a:ext cx="1960" cy="559"/>
                <a:chOff x="0" y="0"/>
                <a:chExt cx="1960" cy="559"/>
              </a:xfrm>
            </p:grpSpPr>
            <p:grpSp>
              <p:nvGrpSpPr>
                <p:cNvPr id="20503" name="Group 23"/>
                <p:cNvGrpSpPr>
                  <a:grpSpLocks/>
                </p:cNvGrpSpPr>
                <p:nvPr/>
              </p:nvGrpSpPr>
              <p:grpSpPr bwMode="auto">
                <a:xfrm>
                  <a:off x="0" y="0"/>
                  <a:ext cx="980" cy="559"/>
                  <a:chOff x="0" y="0"/>
                  <a:chExt cx="1163" cy="673"/>
                </a:xfrm>
              </p:grpSpPr>
              <p:sp>
                <p:nvSpPr>
                  <p:cNvPr id="20504" name="未知"/>
                  <p:cNvSpPr>
                    <a:spLocks/>
                  </p:cNvSpPr>
                  <p:nvPr/>
                </p:nvSpPr>
                <p:spPr bwMode="auto">
                  <a:xfrm>
                    <a:off x="0" y="0"/>
                    <a:ext cx="581" cy="337"/>
                  </a:xfrm>
                  <a:custGeom>
                    <a:avLst/>
                    <a:gdLst>
                      <a:gd name="T0" fmla="*/ 0 w 581"/>
                      <a:gd name="T1" fmla="*/ 336 h 337"/>
                      <a:gd name="T2" fmla="*/ 49 w 581"/>
                      <a:gd name="T3" fmla="*/ 244 h 337"/>
                      <a:gd name="T4" fmla="*/ 98 w 581"/>
                      <a:gd name="T5" fmla="*/ 165 h 337"/>
                      <a:gd name="T6" fmla="*/ 147 w 581"/>
                      <a:gd name="T7" fmla="*/ 97 h 337"/>
                      <a:gd name="T8" fmla="*/ 196 w 581"/>
                      <a:gd name="T9" fmla="*/ 40 h 337"/>
                      <a:gd name="T10" fmla="*/ 237 w 581"/>
                      <a:gd name="T11" fmla="*/ 11 h 337"/>
                      <a:gd name="T12" fmla="*/ 286 w 581"/>
                      <a:gd name="T13" fmla="*/ 0 h 337"/>
                      <a:gd name="T14" fmla="*/ 335 w 581"/>
                      <a:gd name="T15" fmla="*/ 11 h 337"/>
                      <a:gd name="T16" fmla="*/ 384 w 581"/>
                      <a:gd name="T17" fmla="*/ 40 h 337"/>
                      <a:gd name="T18" fmla="*/ 433 w 581"/>
                      <a:gd name="T19" fmla="*/ 97 h 337"/>
                      <a:gd name="T20" fmla="*/ 482 w 581"/>
                      <a:gd name="T21" fmla="*/ 165 h 337"/>
                      <a:gd name="T22" fmla="*/ 531 w 581"/>
                      <a:gd name="T23" fmla="*/ 251 h 337"/>
                      <a:gd name="T24" fmla="*/ 580 w 581"/>
                      <a:gd name="T25" fmla="*/ 33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1" h="337">
                        <a:moveTo>
                          <a:pt x="0" y="336"/>
                        </a:moveTo>
                        <a:lnTo>
                          <a:pt x="49" y="244"/>
                        </a:lnTo>
                        <a:lnTo>
                          <a:pt x="98" y="165"/>
                        </a:lnTo>
                        <a:lnTo>
                          <a:pt x="147" y="97"/>
                        </a:lnTo>
                        <a:lnTo>
                          <a:pt x="196" y="40"/>
                        </a:lnTo>
                        <a:lnTo>
                          <a:pt x="237" y="11"/>
                        </a:lnTo>
                        <a:lnTo>
                          <a:pt x="286" y="0"/>
                        </a:lnTo>
                        <a:lnTo>
                          <a:pt x="335" y="11"/>
                        </a:lnTo>
                        <a:lnTo>
                          <a:pt x="384" y="40"/>
                        </a:lnTo>
                        <a:lnTo>
                          <a:pt x="433" y="97"/>
                        </a:lnTo>
                        <a:lnTo>
                          <a:pt x="482" y="165"/>
                        </a:lnTo>
                        <a:lnTo>
                          <a:pt x="531" y="251"/>
                        </a:lnTo>
                        <a:lnTo>
                          <a:pt x="580" y="336"/>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0505" name="未知"/>
                  <p:cNvSpPr>
                    <a:spLocks/>
                  </p:cNvSpPr>
                  <p:nvPr/>
                </p:nvSpPr>
                <p:spPr bwMode="auto">
                  <a:xfrm>
                    <a:off x="580" y="336"/>
                    <a:ext cx="583" cy="337"/>
                  </a:xfrm>
                  <a:custGeom>
                    <a:avLst/>
                    <a:gdLst>
                      <a:gd name="T0" fmla="*/ 582 w 583"/>
                      <a:gd name="T1" fmla="*/ 0 h 337"/>
                      <a:gd name="T2" fmla="*/ 532 w 583"/>
                      <a:gd name="T3" fmla="*/ 91 h 337"/>
                      <a:gd name="T4" fmla="*/ 483 w 583"/>
                      <a:gd name="T5" fmla="*/ 170 h 337"/>
                      <a:gd name="T6" fmla="*/ 434 w 583"/>
                      <a:gd name="T7" fmla="*/ 239 h 337"/>
                      <a:gd name="T8" fmla="*/ 385 w 583"/>
                      <a:gd name="T9" fmla="*/ 296 h 337"/>
                      <a:gd name="T10" fmla="*/ 344 w 583"/>
                      <a:gd name="T11" fmla="*/ 325 h 337"/>
                      <a:gd name="T12" fmla="*/ 295 w 583"/>
                      <a:gd name="T13" fmla="*/ 336 h 337"/>
                      <a:gd name="T14" fmla="*/ 245 w 583"/>
                      <a:gd name="T15" fmla="*/ 325 h 337"/>
                      <a:gd name="T16" fmla="*/ 196 w 583"/>
                      <a:gd name="T17" fmla="*/ 296 h 337"/>
                      <a:gd name="T18" fmla="*/ 147 w 583"/>
                      <a:gd name="T19" fmla="*/ 239 h 337"/>
                      <a:gd name="T20" fmla="*/ 98 w 583"/>
                      <a:gd name="T21" fmla="*/ 170 h 337"/>
                      <a:gd name="T22" fmla="*/ 49 w 583"/>
                      <a:gd name="T23" fmla="*/ 85 h 337"/>
                      <a:gd name="T24" fmla="*/ 0 w 583"/>
                      <a:gd name="T25"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3" h="337">
                        <a:moveTo>
                          <a:pt x="582" y="0"/>
                        </a:moveTo>
                        <a:lnTo>
                          <a:pt x="532" y="91"/>
                        </a:lnTo>
                        <a:lnTo>
                          <a:pt x="483" y="170"/>
                        </a:lnTo>
                        <a:lnTo>
                          <a:pt x="434" y="239"/>
                        </a:lnTo>
                        <a:lnTo>
                          <a:pt x="385" y="296"/>
                        </a:lnTo>
                        <a:lnTo>
                          <a:pt x="344" y="325"/>
                        </a:lnTo>
                        <a:lnTo>
                          <a:pt x="295" y="336"/>
                        </a:lnTo>
                        <a:lnTo>
                          <a:pt x="245" y="325"/>
                        </a:lnTo>
                        <a:lnTo>
                          <a:pt x="196" y="296"/>
                        </a:lnTo>
                        <a:lnTo>
                          <a:pt x="147" y="239"/>
                        </a:lnTo>
                        <a:lnTo>
                          <a:pt x="98" y="170"/>
                        </a:lnTo>
                        <a:lnTo>
                          <a:pt x="49" y="85"/>
                        </a:lnTo>
                        <a:lnTo>
                          <a:pt x="0" y="0"/>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20506" name="Group 26"/>
                <p:cNvGrpSpPr>
                  <a:grpSpLocks/>
                </p:cNvGrpSpPr>
                <p:nvPr/>
              </p:nvGrpSpPr>
              <p:grpSpPr bwMode="auto">
                <a:xfrm>
                  <a:off x="980" y="0"/>
                  <a:ext cx="980" cy="559"/>
                  <a:chOff x="0" y="0"/>
                  <a:chExt cx="1163" cy="673"/>
                </a:xfrm>
              </p:grpSpPr>
              <p:sp>
                <p:nvSpPr>
                  <p:cNvPr id="20507" name="未知"/>
                  <p:cNvSpPr>
                    <a:spLocks/>
                  </p:cNvSpPr>
                  <p:nvPr/>
                </p:nvSpPr>
                <p:spPr bwMode="auto">
                  <a:xfrm>
                    <a:off x="0" y="0"/>
                    <a:ext cx="581" cy="337"/>
                  </a:xfrm>
                  <a:custGeom>
                    <a:avLst/>
                    <a:gdLst>
                      <a:gd name="T0" fmla="*/ 0 w 581"/>
                      <a:gd name="T1" fmla="*/ 336 h 337"/>
                      <a:gd name="T2" fmla="*/ 49 w 581"/>
                      <a:gd name="T3" fmla="*/ 244 h 337"/>
                      <a:gd name="T4" fmla="*/ 98 w 581"/>
                      <a:gd name="T5" fmla="*/ 165 h 337"/>
                      <a:gd name="T6" fmla="*/ 147 w 581"/>
                      <a:gd name="T7" fmla="*/ 97 h 337"/>
                      <a:gd name="T8" fmla="*/ 196 w 581"/>
                      <a:gd name="T9" fmla="*/ 40 h 337"/>
                      <a:gd name="T10" fmla="*/ 237 w 581"/>
                      <a:gd name="T11" fmla="*/ 11 h 337"/>
                      <a:gd name="T12" fmla="*/ 286 w 581"/>
                      <a:gd name="T13" fmla="*/ 0 h 337"/>
                      <a:gd name="T14" fmla="*/ 335 w 581"/>
                      <a:gd name="T15" fmla="*/ 11 h 337"/>
                      <a:gd name="T16" fmla="*/ 384 w 581"/>
                      <a:gd name="T17" fmla="*/ 40 h 337"/>
                      <a:gd name="T18" fmla="*/ 433 w 581"/>
                      <a:gd name="T19" fmla="*/ 97 h 337"/>
                      <a:gd name="T20" fmla="*/ 482 w 581"/>
                      <a:gd name="T21" fmla="*/ 165 h 337"/>
                      <a:gd name="T22" fmla="*/ 531 w 581"/>
                      <a:gd name="T23" fmla="*/ 251 h 337"/>
                      <a:gd name="T24" fmla="*/ 580 w 581"/>
                      <a:gd name="T25" fmla="*/ 33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1" h="337">
                        <a:moveTo>
                          <a:pt x="0" y="336"/>
                        </a:moveTo>
                        <a:lnTo>
                          <a:pt x="49" y="244"/>
                        </a:lnTo>
                        <a:lnTo>
                          <a:pt x="98" y="165"/>
                        </a:lnTo>
                        <a:lnTo>
                          <a:pt x="147" y="97"/>
                        </a:lnTo>
                        <a:lnTo>
                          <a:pt x="196" y="40"/>
                        </a:lnTo>
                        <a:lnTo>
                          <a:pt x="237" y="11"/>
                        </a:lnTo>
                        <a:lnTo>
                          <a:pt x="286" y="0"/>
                        </a:lnTo>
                        <a:lnTo>
                          <a:pt x="335" y="11"/>
                        </a:lnTo>
                        <a:lnTo>
                          <a:pt x="384" y="40"/>
                        </a:lnTo>
                        <a:lnTo>
                          <a:pt x="433" y="97"/>
                        </a:lnTo>
                        <a:lnTo>
                          <a:pt x="482" y="165"/>
                        </a:lnTo>
                        <a:lnTo>
                          <a:pt x="531" y="251"/>
                        </a:lnTo>
                        <a:lnTo>
                          <a:pt x="580" y="336"/>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0508" name="未知"/>
                  <p:cNvSpPr>
                    <a:spLocks/>
                  </p:cNvSpPr>
                  <p:nvPr/>
                </p:nvSpPr>
                <p:spPr bwMode="auto">
                  <a:xfrm>
                    <a:off x="580" y="336"/>
                    <a:ext cx="583" cy="337"/>
                  </a:xfrm>
                  <a:custGeom>
                    <a:avLst/>
                    <a:gdLst>
                      <a:gd name="T0" fmla="*/ 582 w 583"/>
                      <a:gd name="T1" fmla="*/ 0 h 337"/>
                      <a:gd name="T2" fmla="*/ 532 w 583"/>
                      <a:gd name="T3" fmla="*/ 91 h 337"/>
                      <a:gd name="T4" fmla="*/ 483 w 583"/>
                      <a:gd name="T5" fmla="*/ 170 h 337"/>
                      <a:gd name="T6" fmla="*/ 434 w 583"/>
                      <a:gd name="T7" fmla="*/ 239 h 337"/>
                      <a:gd name="T8" fmla="*/ 385 w 583"/>
                      <a:gd name="T9" fmla="*/ 296 h 337"/>
                      <a:gd name="T10" fmla="*/ 344 w 583"/>
                      <a:gd name="T11" fmla="*/ 325 h 337"/>
                      <a:gd name="T12" fmla="*/ 295 w 583"/>
                      <a:gd name="T13" fmla="*/ 336 h 337"/>
                      <a:gd name="T14" fmla="*/ 245 w 583"/>
                      <a:gd name="T15" fmla="*/ 325 h 337"/>
                      <a:gd name="T16" fmla="*/ 196 w 583"/>
                      <a:gd name="T17" fmla="*/ 296 h 337"/>
                      <a:gd name="T18" fmla="*/ 147 w 583"/>
                      <a:gd name="T19" fmla="*/ 239 h 337"/>
                      <a:gd name="T20" fmla="*/ 98 w 583"/>
                      <a:gd name="T21" fmla="*/ 170 h 337"/>
                      <a:gd name="T22" fmla="*/ 49 w 583"/>
                      <a:gd name="T23" fmla="*/ 85 h 337"/>
                      <a:gd name="T24" fmla="*/ 0 w 583"/>
                      <a:gd name="T25"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3" h="337">
                        <a:moveTo>
                          <a:pt x="582" y="0"/>
                        </a:moveTo>
                        <a:lnTo>
                          <a:pt x="532" y="91"/>
                        </a:lnTo>
                        <a:lnTo>
                          <a:pt x="483" y="170"/>
                        </a:lnTo>
                        <a:lnTo>
                          <a:pt x="434" y="239"/>
                        </a:lnTo>
                        <a:lnTo>
                          <a:pt x="385" y="296"/>
                        </a:lnTo>
                        <a:lnTo>
                          <a:pt x="344" y="325"/>
                        </a:lnTo>
                        <a:lnTo>
                          <a:pt x="295" y="336"/>
                        </a:lnTo>
                        <a:lnTo>
                          <a:pt x="245" y="325"/>
                        </a:lnTo>
                        <a:lnTo>
                          <a:pt x="196" y="296"/>
                        </a:lnTo>
                        <a:lnTo>
                          <a:pt x="147" y="239"/>
                        </a:lnTo>
                        <a:lnTo>
                          <a:pt x="98" y="170"/>
                        </a:lnTo>
                        <a:lnTo>
                          <a:pt x="49" y="85"/>
                        </a:lnTo>
                        <a:lnTo>
                          <a:pt x="0" y="0"/>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sp>
            <p:nvSpPr>
              <p:cNvPr id="20509" name="Line 29"/>
              <p:cNvSpPr>
                <a:spLocks noChangeShapeType="1"/>
              </p:cNvSpPr>
              <p:nvPr/>
            </p:nvSpPr>
            <p:spPr bwMode="auto">
              <a:xfrm flipV="1">
                <a:off x="0" y="519"/>
                <a:ext cx="2218" cy="2"/>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0510" name="Object 30"/>
              <p:cNvGraphicFramePr>
                <a:graphicFrameLocks noChangeAspect="1"/>
              </p:cNvGraphicFramePr>
              <p:nvPr/>
            </p:nvGraphicFramePr>
            <p:xfrm>
              <a:off x="2218" y="325"/>
              <a:ext cx="480" cy="312"/>
            </p:xfrm>
            <a:graphic>
              <a:graphicData uri="http://schemas.openxmlformats.org/presentationml/2006/ole">
                <mc:AlternateContent xmlns:mc="http://schemas.openxmlformats.org/markup-compatibility/2006">
                  <mc:Choice xmlns:v="urn:schemas-microsoft-com:vml" Requires="v">
                    <p:oleObj spid="_x0000_s20518" r:id="rId6" imgW="228719" imgH="152585" progId="Equation.3">
                      <p:embed/>
                    </p:oleObj>
                  </mc:Choice>
                  <mc:Fallback>
                    <p:oleObj r:id="rId6" imgW="228719" imgH="152585" progId="Equation.3">
                      <p:embed/>
                      <p:pic>
                        <p:nvPicPr>
                          <p:cNvPr id="0" name="Object 3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18" y="325"/>
                            <a:ext cx="480" cy="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sp>
        <p:nvSpPr>
          <p:cNvPr id="20511" name="Text Box 31"/>
          <p:cNvSpPr txBox="1">
            <a:spLocks noChangeArrowheads="1"/>
          </p:cNvSpPr>
          <p:nvPr/>
        </p:nvSpPr>
        <p:spPr bwMode="auto">
          <a:xfrm>
            <a:off x="844550" y="990600"/>
            <a:ext cx="3603625"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zh-CN" altLang="en-US" sz="3200">
                <a:solidFill>
                  <a:srgbClr val="CC0099"/>
                </a:solidFill>
                <a:latin typeface="宋体" panose="02010600030101010101" pitchFamily="2" charset="-122"/>
                <a:ea typeface="宋体" panose="02010600030101010101" pitchFamily="2" charset="-122"/>
              </a:rPr>
              <a:t> </a:t>
            </a:r>
            <a:r>
              <a:rPr lang="zh-CN" altLang="en-US" sz="2800">
                <a:solidFill>
                  <a:srgbClr val="0000FF"/>
                </a:solidFill>
                <a:latin typeface="仿宋_GB2312" pitchFamily="49" charset="-122"/>
              </a:rPr>
              <a:t>正弦波的表示方法：</a:t>
            </a:r>
          </a:p>
        </p:txBody>
      </p:sp>
      <p:grpSp>
        <p:nvGrpSpPr>
          <p:cNvPr id="20512" name="Group 32"/>
          <p:cNvGrpSpPr>
            <a:grpSpLocks/>
          </p:cNvGrpSpPr>
          <p:nvPr/>
        </p:nvGrpSpPr>
        <p:grpSpPr bwMode="auto">
          <a:xfrm>
            <a:off x="1752600" y="4591050"/>
            <a:ext cx="3333750" cy="1200150"/>
            <a:chOff x="0" y="0"/>
            <a:chExt cx="2100" cy="756"/>
          </a:xfrm>
        </p:grpSpPr>
        <p:grpSp>
          <p:nvGrpSpPr>
            <p:cNvPr id="20513" name="Group 33"/>
            <p:cNvGrpSpPr>
              <a:grpSpLocks/>
            </p:cNvGrpSpPr>
            <p:nvPr/>
          </p:nvGrpSpPr>
          <p:grpSpPr bwMode="auto">
            <a:xfrm>
              <a:off x="1068" y="0"/>
              <a:ext cx="1032" cy="756"/>
              <a:chOff x="0" y="0"/>
              <a:chExt cx="1032" cy="756"/>
            </a:xfrm>
          </p:grpSpPr>
          <p:sp>
            <p:nvSpPr>
              <p:cNvPr id="20514" name="AutoShape 34"/>
              <p:cNvSpPr>
                <a:spLocks noChangeArrowheads="1"/>
              </p:cNvSpPr>
              <p:nvPr/>
            </p:nvSpPr>
            <p:spPr bwMode="auto">
              <a:xfrm>
                <a:off x="0" y="0"/>
                <a:ext cx="1032" cy="756"/>
              </a:xfrm>
              <a:prstGeom prst="cloudCallout">
                <a:avLst>
                  <a:gd name="adj1" fmla="val -95347"/>
                  <a:gd name="adj2" fmla="val -41403"/>
                </a:avLst>
              </a:prstGeom>
              <a:solidFill>
                <a:schemeClr val="bg1"/>
              </a:solidFill>
              <a:ln w="38100">
                <a:solidFill>
                  <a:srgbClr val="008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zh-CN" altLang="en-US" sz="3200">
                  <a:ea typeface="宋体" panose="02010600030101010101" pitchFamily="2" charset="-122"/>
                </a:endParaRPr>
              </a:p>
            </p:txBody>
          </p:sp>
          <p:sp>
            <p:nvSpPr>
              <p:cNvPr id="20515" name="Text Box 35"/>
              <p:cNvSpPr txBox="1">
                <a:spLocks noChangeArrowheads="1"/>
              </p:cNvSpPr>
              <p:nvPr/>
            </p:nvSpPr>
            <p:spPr bwMode="auto">
              <a:xfrm>
                <a:off x="176" y="199"/>
                <a:ext cx="632"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zh-CN" altLang="en-US" sz="3200">
                    <a:solidFill>
                      <a:srgbClr val="FF0000"/>
                    </a:solidFill>
                    <a:ea typeface="宋体" panose="02010600030101010101" pitchFamily="2" charset="-122"/>
                  </a:rPr>
                  <a:t>重点</a:t>
                </a:r>
                <a:endParaRPr lang="zh-CN" altLang="en-US" sz="3200">
                  <a:solidFill>
                    <a:srgbClr val="0000CC"/>
                  </a:solidFill>
                  <a:ea typeface="宋体" panose="02010600030101010101" pitchFamily="2" charset="-122"/>
                </a:endParaRPr>
              </a:p>
            </p:txBody>
          </p:sp>
        </p:grpSp>
        <p:sp>
          <p:nvSpPr>
            <p:cNvPr id="20516" name="Line 36"/>
            <p:cNvSpPr>
              <a:spLocks noChangeShapeType="1"/>
            </p:cNvSpPr>
            <p:nvPr/>
          </p:nvSpPr>
          <p:spPr bwMode="auto">
            <a:xfrm>
              <a:off x="0" y="312"/>
              <a:ext cx="492"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grpId="0" nodeType="after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p:cTn id="7" dur="500" fill="hold"/>
                                        <p:tgtEl>
                                          <p:spTgt spid="20482"/>
                                        </p:tgtEl>
                                        <p:attrNameLst>
                                          <p:attrName>ppt_w</p:attrName>
                                        </p:attrNameLst>
                                      </p:cBhvr>
                                      <p:tavLst>
                                        <p:tav tm="0">
                                          <p:val>
                                            <p:fltVal val="0"/>
                                          </p:val>
                                        </p:tav>
                                        <p:tav tm="100000">
                                          <p:val>
                                            <p:strVal val="#ppt_w"/>
                                          </p:val>
                                        </p:tav>
                                      </p:tavLst>
                                    </p:anim>
                                    <p:anim calcmode="lin" valueType="num">
                                      <p:cBhvr>
                                        <p:cTn id="8" dur="500" fill="hold"/>
                                        <p:tgtEl>
                                          <p:spTgt spid="20482"/>
                                        </p:tgtEl>
                                        <p:attrNameLst>
                                          <p:attrName>ppt_h</p:attrName>
                                        </p:attrNameLst>
                                      </p:cBhvr>
                                      <p:tavLst>
                                        <p:tav tm="0">
                                          <p:val>
                                            <p:fltVal val="0"/>
                                          </p:val>
                                        </p:tav>
                                        <p:tav tm="100000">
                                          <p:val>
                                            <p:strVal val="#ppt_h"/>
                                          </p:val>
                                        </p:tav>
                                      </p:tavLst>
                                    </p:anim>
                                    <p:anim calcmode="lin" valueType="num">
                                      <p:cBhvr>
                                        <p:cTn id="9" dur="500" fill="hold"/>
                                        <p:tgtEl>
                                          <p:spTgt spid="20482"/>
                                        </p:tgtEl>
                                        <p:attrNameLst>
                                          <p:attrName>ppt_x</p:attrName>
                                        </p:attrNameLst>
                                      </p:cBhvr>
                                      <p:tavLst>
                                        <p:tav tm="0">
                                          <p:val>
                                            <p:fltVal val="0.5"/>
                                          </p:val>
                                        </p:tav>
                                        <p:tav tm="100000">
                                          <p:val>
                                            <p:strVal val="#ppt_x"/>
                                          </p:val>
                                        </p:tav>
                                      </p:tavLst>
                                    </p:anim>
                                    <p:anim calcmode="lin" valueType="num">
                                      <p:cBhvr>
                                        <p:cTn id="10" dur="500" fill="hold"/>
                                        <p:tgtEl>
                                          <p:spTgt spid="20482"/>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0511">
                                            <p:txEl>
                                              <p:pRg st="0" end="0"/>
                                            </p:txEl>
                                          </p:spTgt>
                                        </p:tgtEl>
                                        <p:attrNameLst>
                                          <p:attrName>style.visibility</p:attrName>
                                        </p:attrNameLst>
                                      </p:cBhvr>
                                      <p:to>
                                        <p:strVal val="visible"/>
                                      </p:to>
                                    </p:set>
                                    <p:animEffect transition="in" filter="wipe(left)">
                                      <p:cBhvr>
                                        <p:cTn id="15" dur="500"/>
                                        <p:tgtEl>
                                          <p:spTgt spid="20511">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nodeType="clickEffect">
                                  <p:stCondLst>
                                    <p:cond delay="0"/>
                                  </p:stCondLst>
                                  <p:childTnLst>
                                    <p:set>
                                      <p:cBhvr>
                                        <p:cTn id="19" dur="1" fill="hold">
                                          <p:stCondLst>
                                            <p:cond delay="0"/>
                                          </p:stCondLst>
                                        </p:cTn>
                                        <p:tgtEl>
                                          <p:spTgt spid="20495"/>
                                        </p:tgtEl>
                                        <p:attrNameLst>
                                          <p:attrName>style.visibility</p:attrName>
                                        </p:attrNameLst>
                                      </p:cBhvr>
                                      <p:to>
                                        <p:strVal val="visible"/>
                                      </p:to>
                                    </p:set>
                                    <p:animEffect transition="in" filter="box(in)">
                                      <p:cBhvr>
                                        <p:cTn id="20" dur="500"/>
                                        <p:tgtEl>
                                          <p:spTgt spid="20495"/>
                                        </p:tgtEl>
                                      </p:cBhvr>
                                    </p:animEffect>
                                  </p:childTnLst>
                                  <p:subTnLst>
                                    <p:audio>
                                      <p:cMediaNode>
                                        <p:cTn display="0" masterRel="sameClick">
                                          <p:stCondLst>
                                            <p:cond evt="begin" delay="0">
                                              <p:tn val="18"/>
                                            </p:cond>
                                          </p:stCondLst>
                                          <p:endCondLst>
                                            <p:cond evt="onStopAudio" delay="0">
                                              <p:tgtEl>
                                                <p:sldTgt/>
                                              </p:tgtEl>
                                            </p:cond>
                                          </p:endCondLst>
                                        </p:cTn>
                                        <p:tgtEl>
                                          <p:sndTgt r:embed="rId3" name="CAMERA.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0498"/>
                                        </p:tgtEl>
                                        <p:attrNameLst>
                                          <p:attrName>style.visibility</p:attrName>
                                        </p:attrNameLst>
                                      </p:cBhvr>
                                      <p:to>
                                        <p:strVal val="visible"/>
                                      </p:to>
                                    </p:set>
                                    <p:anim calcmode="lin" valueType="num">
                                      <p:cBhvr additive="base">
                                        <p:cTn id="25" dur="500" fill="hold"/>
                                        <p:tgtEl>
                                          <p:spTgt spid="20498"/>
                                        </p:tgtEl>
                                        <p:attrNameLst>
                                          <p:attrName>ppt_x</p:attrName>
                                        </p:attrNameLst>
                                      </p:cBhvr>
                                      <p:tavLst>
                                        <p:tav tm="0">
                                          <p:val>
                                            <p:strVal val="0-#ppt_w/2"/>
                                          </p:val>
                                        </p:tav>
                                        <p:tav tm="100000">
                                          <p:val>
                                            <p:strVal val="#ppt_x"/>
                                          </p:val>
                                        </p:tav>
                                      </p:tavLst>
                                    </p:anim>
                                    <p:anim calcmode="lin" valueType="num">
                                      <p:cBhvr additive="base">
                                        <p:cTn id="26" dur="500" fill="hold"/>
                                        <p:tgtEl>
                                          <p:spTgt spid="2049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16" fill="hold" nodeType="clickEffect">
                                  <p:stCondLst>
                                    <p:cond delay="0"/>
                                  </p:stCondLst>
                                  <p:childTnLst>
                                    <p:set>
                                      <p:cBhvr>
                                        <p:cTn id="30" dur="1" fill="hold">
                                          <p:stCondLst>
                                            <p:cond delay="0"/>
                                          </p:stCondLst>
                                        </p:cTn>
                                        <p:tgtEl>
                                          <p:spTgt spid="20483"/>
                                        </p:tgtEl>
                                        <p:attrNameLst>
                                          <p:attrName>style.visibility</p:attrName>
                                        </p:attrNameLst>
                                      </p:cBhvr>
                                      <p:to>
                                        <p:strVal val="visible"/>
                                      </p:to>
                                    </p:set>
                                    <p:animEffect transition="in" filter="box(in)">
                                      <p:cBhvr>
                                        <p:cTn id="31" dur="500"/>
                                        <p:tgtEl>
                                          <p:spTgt spid="20483"/>
                                        </p:tgtEl>
                                      </p:cBhvr>
                                    </p:animEffect>
                                  </p:childTnLst>
                                  <p:subTnLst>
                                    <p:audio>
                                      <p:cMediaNode>
                                        <p:cTn display="0" masterRel="sameClick">
                                          <p:stCondLst>
                                            <p:cond evt="begin" delay="0">
                                              <p:tn val="29"/>
                                            </p:cond>
                                          </p:stCondLst>
                                          <p:endCondLst>
                                            <p:cond evt="onStopAudio" delay="0">
                                              <p:tgtEl>
                                                <p:sldTgt/>
                                              </p:tgtEl>
                                            </p:cond>
                                          </p:endCondLst>
                                        </p:cTn>
                                        <p:tgtEl>
                                          <p:sndTgt r:embed="rId3" name="CAMERA.WAV"/>
                                        </p:tgtEl>
                                      </p:cMediaNode>
                                    </p:audio>
                                  </p:sub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20486"/>
                                        </p:tgtEl>
                                        <p:attrNameLst>
                                          <p:attrName>style.visibility</p:attrName>
                                        </p:attrNameLst>
                                      </p:cBhvr>
                                      <p:to>
                                        <p:strVal val="visible"/>
                                      </p:to>
                                    </p:set>
                                    <p:animEffect transition="in" filter="wipe(left)">
                                      <p:cBhvr>
                                        <p:cTn id="36" dur="500"/>
                                        <p:tgtEl>
                                          <p:spTgt spid="20486"/>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nodeType="clickEffect">
                                  <p:stCondLst>
                                    <p:cond delay="0"/>
                                  </p:stCondLst>
                                  <p:childTnLst>
                                    <p:set>
                                      <p:cBhvr>
                                        <p:cTn id="40" dur="1" fill="hold">
                                          <p:stCondLst>
                                            <p:cond delay="0"/>
                                          </p:stCondLst>
                                        </p:cTn>
                                        <p:tgtEl>
                                          <p:spTgt spid="20490"/>
                                        </p:tgtEl>
                                        <p:attrNameLst>
                                          <p:attrName>style.visibility</p:attrName>
                                        </p:attrNameLst>
                                      </p:cBhvr>
                                      <p:to>
                                        <p:strVal val="visible"/>
                                      </p:to>
                                    </p:set>
                                    <p:animEffect transition="in" filter="dissolve">
                                      <p:cBhvr>
                                        <p:cTn id="41" dur="500"/>
                                        <p:tgtEl>
                                          <p:spTgt spid="2049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4" presetClass="entr" presetSubtype="16" fill="hold" nodeType="clickEffect">
                                  <p:stCondLst>
                                    <p:cond delay="0"/>
                                  </p:stCondLst>
                                  <p:childTnLst>
                                    <p:set>
                                      <p:cBhvr>
                                        <p:cTn id="45" dur="1" fill="hold">
                                          <p:stCondLst>
                                            <p:cond delay="0"/>
                                          </p:stCondLst>
                                        </p:cTn>
                                        <p:tgtEl>
                                          <p:spTgt spid="20487"/>
                                        </p:tgtEl>
                                        <p:attrNameLst>
                                          <p:attrName>style.visibility</p:attrName>
                                        </p:attrNameLst>
                                      </p:cBhvr>
                                      <p:to>
                                        <p:strVal val="visible"/>
                                      </p:to>
                                    </p:set>
                                    <p:animEffect transition="in" filter="box(in)">
                                      <p:cBhvr>
                                        <p:cTn id="46" dur="500"/>
                                        <p:tgtEl>
                                          <p:spTgt spid="20487"/>
                                        </p:tgtEl>
                                      </p:cBhvr>
                                    </p:animEffect>
                                  </p:childTnLst>
                                  <p:subTnLst>
                                    <p:audio>
                                      <p:cMediaNode>
                                        <p:cTn display="0" masterRel="sameClick">
                                          <p:stCondLst>
                                            <p:cond evt="begin" delay="0">
                                              <p:tn val="44"/>
                                            </p:cond>
                                          </p:stCondLst>
                                          <p:endCondLst>
                                            <p:cond evt="onStopAudio" delay="0">
                                              <p:tgtEl>
                                                <p:sldTgt/>
                                              </p:tgtEl>
                                            </p:cond>
                                          </p:endCondLst>
                                        </p:cTn>
                                        <p:tgtEl>
                                          <p:sndTgt r:embed="rId3" name="CAMERA.WAV"/>
                                        </p:tgtEl>
                                      </p:cMediaNode>
                                    </p:audio>
                                  </p:sub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nodeType="clickEffect">
                                  <p:stCondLst>
                                    <p:cond delay="0"/>
                                  </p:stCondLst>
                                  <p:childTnLst>
                                    <p:set>
                                      <p:cBhvr>
                                        <p:cTn id="50" dur="1" fill="hold">
                                          <p:stCondLst>
                                            <p:cond delay="0"/>
                                          </p:stCondLst>
                                        </p:cTn>
                                        <p:tgtEl>
                                          <p:spTgt spid="20512"/>
                                        </p:tgtEl>
                                        <p:attrNameLst>
                                          <p:attrName>style.visibility</p:attrName>
                                        </p:attrNameLst>
                                      </p:cBhvr>
                                      <p:to>
                                        <p:strVal val="visible"/>
                                      </p:to>
                                    </p:set>
                                    <p:animEffect transition="in" filter="dissolve">
                                      <p:cBhvr>
                                        <p:cTn id="51" dur="500"/>
                                        <p:tgtEl>
                                          <p:spTgt spid="2051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0494"/>
                                        </p:tgtEl>
                                        <p:attrNameLst>
                                          <p:attrName>style.visibility</p:attrName>
                                        </p:attrNameLst>
                                      </p:cBhvr>
                                      <p:to>
                                        <p:strVal val="visible"/>
                                      </p:to>
                                    </p:set>
                                    <p:animEffect transition="in" filter="wipe(left)">
                                      <p:cBhvr>
                                        <p:cTn id="56" dur="500"/>
                                        <p:tgtEl>
                                          <p:spTgt spid="20494"/>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0493"/>
                                        </p:tgtEl>
                                        <p:attrNameLst>
                                          <p:attrName>style.visibility</p:attrName>
                                        </p:attrNameLst>
                                      </p:cBhvr>
                                      <p:to>
                                        <p:strVal val="visible"/>
                                      </p:to>
                                    </p:set>
                                    <p:animEffect transition="in" filter="wipe(left)">
                                      <p:cBhvr>
                                        <p:cTn id="61" dur="500"/>
                                        <p:tgtEl>
                                          <p:spTgt spid="204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nimBg="1" autoUpdateAnimBg="0"/>
      <p:bldP spid="20493" grpId="0" autoUpdateAnimBg="0"/>
      <p:bldP spid="20494" grpId="0" animBg="1"/>
      <p:bldP spid="2051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609600" y="825500"/>
            <a:ext cx="8234363" cy="1114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spAutoFit/>
          </a:bodyPr>
          <a:lstStyle/>
          <a:p>
            <a:pPr>
              <a:lnSpc>
                <a:spcPct val="120000"/>
              </a:lnSpc>
            </a:pPr>
            <a:r>
              <a:rPr lang="zh-CN" altLang="en-US" sz="2800">
                <a:ea typeface="宋体" panose="02010600030101010101" pitchFamily="2" charset="-122"/>
              </a:rPr>
              <a:t>    </a:t>
            </a:r>
            <a:r>
              <a:rPr lang="zh-CN" altLang="en-US" sz="2800" u="sng">
                <a:solidFill>
                  <a:srgbClr val="0000FF"/>
                </a:solidFill>
                <a:latin typeface="楷体_GB2312" pitchFamily="49" charset="-122"/>
                <a:ea typeface="楷体_GB2312" pitchFamily="49" charset="-122"/>
              </a:rPr>
              <a:t>概念</a:t>
            </a:r>
            <a:r>
              <a:rPr lang="zh-CN" altLang="en-US" sz="2800">
                <a:ea typeface="宋体" panose="02010600030101010101" pitchFamily="2" charset="-122"/>
              </a:rPr>
              <a:t> ：</a:t>
            </a:r>
            <a:r>
              <a:rPr lang="zh-CN" altLang="en-US" sz="2800">
                <a:latin typeface="仿宋_GB2312" pitchFamily="49" charset="-122"/>
              </a:rPr>
              <a:t>一个正弦量的瞬时值可以用一个旋转的有向线段在纵轴上的投影值来表示。</a:t>
            </a:r>
          </a:p>
        </p:txBody>
      </p:sp>
      <p:sp>
        <p:nvSpPr>
          <p:cNvPr id="21507" name="Rectangle 3"/>
          <p:cNvSpPr>
            <a:spLocks noChangeArrowheads="1"/>
          </p:cNvSpPr>
          <p:nvPr/>
        </p:nvSpPr>
        <p:spPr bwMode="auto">
          <a:xfrm>
            <a:off x="152400" y="150813"/>
            <a:ext cx="3970338" cy="641350"/>
          </a:xfrm>
          <a:prstGeom prst="rect">
            <a:avLst/>
          </a:prstGeom>
          <a:solidFill>
            <a:srgbClr val="660033"/>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600">
                <a:solidFill>
                  <a:schemeClr val="bg1"/>
                </a:solidFill>
                <a:ea typeface="楷体_GB2312" pitchFamily="49" charset="-122"/>
              </a:rPr>
              <a:t> </a:t>
            </a:r>
            <a:r>
              <a:rPr lang="zh-CN" altLang="en-US" sz="3200">
                <a:solidFill>
                  <a:schemeClr val="bg1"/>
                </a:solidFill>
                <a:ea typeface="楷体_GB2312" pitchFamily="49" charset="-122"/>
              </a:rPr>
              <a:t>正弦波的相量表示法</a:t>
            </a:r>
          </a:p>
        </p:txBody>
      </p:sp>
      <p:grpSp>
        <p:nvGrpSpPr>
          <p:cNvPr id="21508" name="Group 4"/>
          <p:cNvGrpSpPr>
            <a:grpSpLocks/>
          </p:cNvGrpSpPr>
          <p:nvPr/>
        </p:nvGrpSpPr>
        <p:grpSpPr bwMode="auto">
          <a:xfrm>
            <a:off x="1352550" y="4800600"/>
            <a:ext cx="2914650" cy="685800"/>
            <a:chOff x="0" y="0"/>
            <a:chExt cx="1836" cy="432"/>
          </a:xfrm>
        </p:grpSpPr>
        <p:sp>
          <p:nvSpPr>
            <p:cNvPr id="21509" name="Text Box 5"/>
            <p:cNvSpPr txBox="1">
              <a:spLocks noChangeArrowheads="1"/>
            </p:cNvSpPr>
            <p:nvPr/>
          </p:nvSpPr>
          <p:spPr bwMode="auto">
            <a:xfrm>
              <a:off x="0" y="60"/>
              <a:ext cx="128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zh-CN" altLang="en-US">
                  <a:latin typeface="仿宋_GB2312" pitchFamily="49" charset="-122"/>
                </a:rPr>
                <a:t>矢量长度  </a:t>
              </a:r>
              <a:r>
                <a:rPr lang="en-US" altLang="zh-CN">
                  <a:latin typeface="仿宋_GB2312" pitchFamily="49" charset="-122"/>
                </a:rPr>
                <a:t>=</a:t>
              </a:r>
              <a:r>
                <a:rPr lang="en-US" altLang="zh-CN">
                  <a:ea typeface="宋体" panose="02010600030101010101" pitchFamily="2" charset="-122"/>
                </a:rPr>
                <a:t>  </a:t>
              </a:r>
              <a:endParaRPr lang="en-US" altLang="zh-CN">
                <a:latin typeface="宋体" panose="02010600030101010101" pitchFamily="2" charset="-122"/>
                <a:ea typeface="宋体" panose="02010600030101010101" pitchFamily="2" charset="-122"/>
              </a:endParaRPr>
            </a:p>
          </p:txBody>
        </p:sp>
        <p:graphicFrame>
          <p:nvGraphicFramePr>
            <p:cNvPr id="21510" name="Object 6"/>
            <p:cNvGraphicFramePr>
              <a:graphicFrameLocks noChangeAspect="1"/>
            </p:cNvGraphicFramePr>
            <p:nvPr/>
          </p:nvGraphicFramePr>
          <p:xfrm>
            <a:off x="1404" y="0"/>
            <a:ext cx="432" cy="432"/>
          </p:xfrm>
          <a:graphic>
            <a:graphicData uri="http://schemas.openxmlformats.org/presentationml/2006/ole">
              <mc:AlternateContent xmlns:mc="http://schemas.openxmlformats.org/markup-compatibility/2006">
                <mc:Choice xmlns:v="urn:schemas-microsoft-com:vml" Requires="v">
                  <p:oleObj spid="_x0000_s21551" r:id="rId4" imgW="228917" imgH="228917" progId="Equation.3">
                    <p:embed/>
                  </p:oleObj>
                </mc:Choice>
                <mc:Fallback>
                  <p:oleObj r:id="rId4" imgW="228917" imgH="228917"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4" y="0"/>
                          <a:ext cx="432" cy="43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1511" name="Group 7"/>
          <p:cNvGrpSpPr>
            <a:grpSpLocks/>
          </p:cNvGrpSpPr>
          <p:nvPr/>
        </p:nvGrpSpPr>
        <p:grpSpPr bwMode="auto">
          <a:xfrm>
            <a:off x="1592263" y="5410200"/>
            <a:ext cx="4165600" cy="647700"/>
            <a:chOff x="0" y="0"/>
            <a:chExt cx="2624" cy="408"/>
          </a:xfrm>
        </p:grpSpPr>
        <p:graphicFrame>
          <p:nvGraphicFramePr>
            <p:cNvPr id="21512" name="Object 8"/>
            <p:cNvGraphicFramePr>
              <a:graphicFrameLocks noChangeAspect="1"/>
            </p:cNvGraphicFramePr>
            <p:nvPr/>
          </p:nvGraphicFramePr>
          <p:xfrm>
            <a:off x="2309" y="0"/>
            <a:ext cx="315" cy="408"/>
          </p:xfrm>
          <a:graphic>
            <a:graphicData uri="http://schemas.openxmlformats.org/presentationml/2006/ole">
              <mc:AlternateContent xmlns:mc="http://schemas.openxmlformats.org/markup-compatibility/2006">
                <mc:Choice xmlns:v="urn:schemas-microsoft-com:vml" Requires="v">
                  <p:oleObj spid="_x0000_s21552" r:id="rId6" imgW="177809" imgH="241199" progId="Equation.3">
                    <p:embed/>
                  </p:oleObj>
                </mc:Choice>
                <mc:Fallback>
                  <p:oleObj r:id="rId6" imgW="177809" imgH="241199"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09" y="0"/>
                          <a:ext cx="315" cy="4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13" name="Text Box 9"/>
            <p:cNvSpPr txBox="1">
              <a:spLocks noChangeArrowheads="1"/>
            </p:cNvSpPr>
            <p:nvPr/>
          </p:nvSpPr>
          <p:spPr bwMode="auto">
            <a:xfrm>
              <a:off x="0" y="59"/>
              <a:ext cx="235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a:latin typeface="仿宋_GB2312" pitchFamily="49" charset="-122"/>
                </a:rPr>
                <a:t>矢量与横轴夹角 </a:t>
              </a:r>
              <a:r>
                <a:rPr lang="en-US" altLang="zh-CN">
                  <a:latin typeface="仿宋_GB2312" pitchFamily="49" charset="-122"/>
                </a:rPr>
                <a:t>= </a:t>
              </a:r>
              <a:r>
                <a:rPr lang="zh-CN" altLang="en-US">
                  <a:latin typeface="仿宋_GB2312" pitchFamily="49" charset="-122"/>
                </a:rPr>
                <a:t>初相位</a:t>
              </a:r>
            </a:p>
          </p:txBody>
        </p:sp>
      </p:grpSp>
      <p:grpSp>
        <p:nvGrpSpPr>
          <p:cNvPr id="21514" name="Group 10"/>
          <p:cNvGrpSpPr>
            <a:grpSpLocks/>
          </p:cNvGrpSpPr>
          <p:nvPr/>
        </p:nvGrpSpPr>
        <p:grpSpPr bwMode="auto">
          <a:xfrm>
            <a:off x="1524000" y="6019800"/>
            <a:ext cx="5127625" cy="547688"/>
            <a:chOff x="0" y="0"/>
            <a:chExt cx="3230" cy="345"/>
          </a:xfrm>
        </p:grpSpPr>
        <p:sp>
          <p:nvSpPr>
            <p:cNvPr id="21515" name="Text Box 11"/>
            <p:cNvSpPr txBox="1">
              <a:spLocks noChangeArrowheads="1"/>
            </p:cNvSpPr>
            <p:nvPr/>
          </p:nvSpPr>
          <p:spPr bwMode="auto">
            <a:xfrm>
              <a:off x="0" y="0"/>
              <a:ext cx="3230"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a:latin typeface="仿宋_GB2312" pitchFamily="49" charset="-122"/>
                </a:rPr>
                <a:t>矢量以角速度</a:t>
              </a:r>
              <a:r>
                <a:rPr lang="zh-CN" altLang="en-US" sz="2800">
                  <a:ea typeface="宋体" panose="02010600030101010101" pitchFamily="2" charset="-122"/>
                </a:rPr>
                <a:t> </a:t>
              </a:r>
              <a:r>
                <a:rPr lang="zh-CN" altLang="en-US" sz="2800">
                  <a:latin typeface="宋体" panose="02010600030101010101" pitchFamily="2" charset="-122"/>
                  <a:ea typeface="宋体" panose="02010600030101010101" pitchFamily="2" charset="-122"/>
                </a:rPr>
                <a:t> </a:t>
              </a:r>
              <a:r>
                <a:rPr lang="zh-CN" altLang="en-US" sz="2800" i="1">
                  <a:latin typeface="宋体" panose="02010600030101010101" pitchFamily="2" charset="-122"/>
                  <a:ea typeface="宋体" panose="02010600030101010101" pitchFamily="2" charset="-122"/>
                </a:rPr>
                <a:t>  </a:t>
              </a:r>
              <a:r>
                <a:rPr lang="zh-CN" altLang="en-US" sz="2800">
                  <a:latin typeface="仿宋_GB2312" pitchFamily="49" charset="-122"/>
                </a:rPr>
                <a:t>按逆时针方向旋转</a:t>
              </a:r>
              <a:endParaRPr lang="zh-CN" altLang="en-US">
                <a:latin typeface="仿宋_GB2312" pitchFamily="49" charset="-122"/>
              </a:endParaRPr>
            </a:p>
          </p:txBody>
        </p:sp>
        <p:sp>
          <p:nvSpPr>
            <p:cNvPr id="21516" name="Rectangle 12"/>
            <p:cNvSpPr>
              <a:spLocks noChangeArrowheads="1"/>
            </p:cNvSpPr>
            <p:nvPr/>
          </p:nvSpPr>
          <p:spPr bwMode="auto">
            <a:xfrm>
              <a:off x="1216" y="20"/>
              <a:ext cx="436"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spAutoFit/>
            </a:bodyPr>
            <a:lstStyle/>
            <a:p>
              <a:pPr algn="ctr">
                <a:spcBef>
                  <a:spcPct val="50000"/>
                </a:spcBef>
              </a:pPr>
              <a:r>
                <a:rPr lang="en-US" altLang="zh-CN" sz="2800" i="1">
                  <a:latin typeface="宋体" panose="02010600030101010101" pitchFamily="2" charset="-122"/>
                  <a:ea typeface="宋体" panose="02010600030101010101" pitchFamily="2" charset="-122"/>
                </a:rPr>
                <a:t>ω</a:t>
              </a:r>
              <a:endParaRPr lang="en-US" altLang="zh-CN" sz="2800">
                <a:latin typeface="宋体" panose="02010600030101010101" pitchFamily="2" charset="-122"/>
                <a:ea typeface="宋体" panose="02010600030101010101" pitchFamily="2" charset="-122"/>
              </a:endParaRPr>
            </a:p>
          </p:txBody>
        </p:sp>
      </p:grpSp>
      <p:sp>
        <p:nvSpPr>
          <p:cNvPr id="21517" name="Oval 13"/>
          <p:cNvSpPr>
            <a:spLocks noChangeArrowheads="1"/>
          </p:cNvSpPr>
          <p:nvPr/>
        </p:nvSpPr>
        <p:spPr bwMode="auto">
          <a:xfrm>
            <a:off x="950913" y="2471738"/>
            <a:ext cx="2060575" cy="2057400"/>
          </a:xfrm>
          <a:prstGeom prst="ellipse">
            <a:avLst/>
          </a:prstGeom>
          <a:noFill/>
          <a:ln w="38100">
            <a:solidFill>
              <a:schemeClr val="tx1"/>
            </a:solidFill>
            <a:prstDash val="dash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21518" name="Group 14"/>
          <p:cNvGrpSpPr>
            <a:grpSpLocks/>
          </p:cNvGrpSpPr>
          <p:nvPr/>
        </p:nvGrpSpPr>
        <p:grpSpPr bwMode="auto">
          <a:xfrm>
            <a:off x="4856163" y="2471738"/>
            <a:ext cx="2890837" cy="1949450"/>
            <a:chOff x="0" y="0"/>
            <a:chExt cx="1304" cy="864"/>
          </a:xfrm>
        </p:grpSpPr>
        <p:sp>
          <p:nvSpPr>
            <p:cNvPr id="21519" name="未知"/>
            <p:cNvSpPr>
              <a:spLocks/>
            </p:cNvSpPr>
            <p:nvPr/>
          </p:nvSpPr>
          <p:spPr bwMode="auto">
            <a:xfrm>
              <a:off x="0" y="0"/>
              <a:ext cx="652" cy="432"/>
            </a:xfrm>
            <a:custGeom>
              <a:avLst/>
              <a:gdLst>
                <a:gd name="T0" fmla="*/ 0 w 652"/>
                <a:gd name="T1" fmla="*/ 431 h 432"/>
                <a:gd name="T2" fmla="*/ 54 w 652"/>
                <a:gd name="T3" fmla="*/ 314 h 432"/>
                <a:gd name="T4" fmla="*/ 109 w 652"/>
                <a:gd name="T5" fmla="*/ 211 h 432"/>
                <a:gd name="T6" fmla="*/ 165 w 652"/>
                <a:gd name="T7" fmla="*/ 124 h 432"/>
                <a:gd name="T8" fmla="*/ 219 w 652"/>
                <a:gd name="T9" fmla="*/ 51 h 432"/>
                <a:gd name="T10" fmla="*/ 266 w 652"/>
                <a:gd name="T11" fmla="*/ 13 h 432"/>
                <a:gd name="T12" fmla="*/ 320 w 652"/>
                <a:gd name="T13" fmla="*/ 0 h 432"/>
                <a:gd name="T14" fmla="*/ 376 w 652"/>
                <a:gd name="T15" fmla="*/ 13 h 432"/>
                <a:gd name="T16" fmla="*/ 431 w 652"/>
                <a:gd name="T17" fmla="*/ 51 h 432"/>
                <a:gd name="T18" fmla="*/ 485 w 652"/>
                <a:gd name="T19" fmla="*/ 124 h 432"/>
                <a:gd name="T20" fmla="*/ 541 w 652"/>
                <a:gd name="T21" fmla="*/ 211 h 432"/>
                <a:gd name="T22" fmla="*/ 595 w 652"/>
                <a:gd name="T23" fmla="*/ 320 h 432"/>
                <a:gd name="T24" fmla="*/ 651 w 652"/>
                <a:gd name="T25" fmla="*/ 431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2" h="432">
                  <a:moveTo>
                    <a:pt x="0" y="431"/>
                  </a:moveTo>
                  <a:lnTo>
                    <a:pt x="54" y="314"/>
                  </a:lnTo>
                  <a:lnTo>
                    <a:pt x="109" y="211"/>
                  </a:lnTo>
                  <a:lnTo>
                    <a:pt x="165" y="124"/>
                  </a:lnTo>
                  <a:lnTo>
                    <a:pt x="219" y="51"/>
                  </a:lnTo>
                  <a:lnTo>
                    <a:pt x="266" y="13"/>
                  </a:lnTo>
                  <a:lnTo>
                    <a:pt x="320" y="0"/>
                  </a:lnTo>
                  <a:lnTo>
                    <a:pt x="376" y="13"/>
                  </a:lnTo>
                  <a:lnTo>
                    <a:pt x="431" y="51"/>
                  </a:lnTo>
                  <a:lnTo>
                    <a:pt x="485" y="124"/>
                  </a:lnTo>
                  <a:lnTo>
                    <a:pt x="541" y="211"/>
                  </a:lnTo>
                  <a:lnTo>
                    <a:pt x="595" y="320"/>
                  </a:lnTo>
                  <a:lnTo>
                    <a:pt x="651" y="431"/>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1520" name="未知"/>
            <p:cNvSpPr>
              <a:spLocks/>
            </p:cNvSpPr>
            <p:nvPr/>
          </p:nvSpPr>
          <p:spPr bwMode="auto">
            <a:xfrm>
              <a:off x="651" y="432"/>
              <a:ext cx="653" cy="432"/>
            </a:xfrm>
            <a:custGeom>
              <a:avLst/>
              <a:gdLst>
                <a:gd name="T0" fmla="*/ 652 w 653"/>
                <a:gd name="T1" fmla="*/ 0 h 432"/>
                <a:gd name="T2" fmla="*/ 596 w 653"/>
                <a:gd name="T3" fmla="*/ 116 h 432"/>
                <a:gd name="T4" fmla="*/ 542 w 653"/>
                <a:gd name="T5" fmla="*/ 219 h 432"/>
                <a:gd name="T6" fmla="*/ 486 w 653"/>
                <a:gd name="T7" fmla="*/ 306 h 432"/>
                <a:gd name="T8" fmla="*/ 432 w 653"/>
                <a:gd name="T9" fmla="*/ 379 h 432"/>
                <a:gd name="T10" fmla="*/ 385 w 653"/>
                <a:gd name="T11" fmla="*/ 417 h 432"/>
                <a:gd name="T12" fmla="*/ 329 w 653"/>
                <a:gd name="T13" fmla="*/ 431 h 432"/>
                <a:gd name="T14" fmla="*/ 275 w 653"/>
                <a:gd name="T15" fmla="*/ 417 h 432"/>
                <a:gd name="T16" fmla="*/ 219 w 653"/>
                <a:gd name="T17" fmla="*/ 379 h 432"/>
                <a:gd name="T18" fmla="*/ 165 w 653"/>
                <a:gd name="T19" fmla="*/ 306 h 432"/>
                <a:gd name="T20" fmla="*/ 109 w 653"/>
                <a:gd name="T21" fmla="*/ 219 h 432"/>
                <a:gd name="T22" fmla="*/ 54 w 653"/>
                <a:gd name="T23" fmla="*/ 109 h 432"/>
                <a:gd name="T24" fmla="*/ 0 w 653"/>
                <a:gd name="T25"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3" h="432">
                  <a:moveTo>
                    <a:pt x="652" y="0"/>
                  </a:moveTo>
                  <a:lnTo>
                    <a:pt x="596" y="116"/>
                  </a:lnTo>
                  <a:lnTo>
                    <a:pt x="542" y="219"/>
                  </a:lnTo>
                  <a:lnTo>
                    <a:pt x="486" y="306"/>
                  </a:lnTo>
                  <a:lnTo>
                    <a:pt x="432" y="379"/>
                  </a:lnTo>
                  <a:lnTo>
                    <a:pt x="385" y="417"/>
                  </a:lnTo>
                  <a:lnTo>
                    <a:pt x="329" y="431"/>
                  </a:lnTo>
                  <a:lnTo>
                    <a:pt x="275" y="417"/>
                  </a:lnTo>
                  <a:lnTo>
                    <a:pt x="219" y="379"/>
                  </a:lnTo>
                  <a:lnTo>
                    <a:pt x="165" y="306"/>
                  </a:lnTo>
                  <a:lnTo>
                    <a:pt x="109" y="219"/>
                  </a:lnTo>
                  <a:lnTo>
                    <a:pt x="54" y="109"/>
                  </a:lnTo>
                  <a:lnTo>
                    <a:pt x="0" y="0"/>
                  </a:lnTo>
                </a:path>
              </a:pathLst>
            </a:custGeom>
            <a:noFill/>
            <a:ln w="38100" cap="rnd"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21521" name="Group 17"/>
          <p:cNvGrpSpPr>
            <a:grpSpLocks/>
          </p:cNvGrpSpPr>
          <p:nvPr/>
        </p:nvGrpSpPr>
        <p:grpSpPr bwMode="auto">
          <a:xfrm>
            <a:off x="533400" y="2247900"/>
            <a:ext cx="2795588" cy="2362200"/>
            <a:chOff x="0" y="0"/>
            <a:chExt cx="1761" cy="1488"/>
          </a:xfrm>
        </p:grpSpPr>
        <p:sp>
          <p:nvSpPr>
            <p:cNvPr id="21522" name="Line 18"/>
            <p:cNvSpPr>
              <a:spLocks noChangeShapeType="1"/>
            </p:cNvSpPr>
            <p:nvPr/>
          </p:nvSpPr>
          <p:spPr bwMode="auto">
            <a:xfrm flipH="1">
              <a:off x="0" y="755"/>
              <a:ext cx="1761" cy="0"/>
            </a:xfrm>
            <a:prstGeom prst="line">
              <a:avLst/>
            </a:prstGeom>
            <a:noFill/>
            <a:ln w="38100">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23" name="Line 19"/>
            <p:cNvSpPr>
              <a:spLocks noChangeShapeType="1"/>
            </p:cNvSpPr>
            <p:nvPr/>
          </p:nvSpPr>
          <p:spPr bwMode="auto">
            <a:xfrm>
              <a:off x="907" y="0"/>
              <a:ext cx="0" cy="1488"/>
            </a:xfrm>
            <a:prstGeom prst="line">
              <a:avLst/>
            </a:prstGeom>
            <a:noFill/>
            <a:ln w="38100">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21524" name="Line 20"/>
          <p:cNvSpPr>
            <a:spLocks noChangeShapeType="1"/>
          </p:cNvSpPr>
          <p:nvPr/>
        </p:nvSpPr>
        <p:spPr bwMode="auto">
          <a:xfrm>
            <a:off x="1990725" y="2471738"/>
            <a:ext cx="3687763" cy="0"/>
          </a:xfrm>
          <a:prstGeom prst="line">
            <a:avLst/>
          </a:prstGeom>
          <a:noFill/>
          <a:ln w="28575">
            <a:solidFill>
              <a:srgbClr val="0000FF"/>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25" name="Line 21"/>
          <p:cNvSpPr>
            <a:spLocks noChangeShapeType="1"/>
          </p:cNvSpPr>
          <p:nvPr/>
        </p:nvSpPr>
        <p:spPr bwMode="auto">
          <a:xfrm>
            <a:off x="2814638" y="2905125"/>
            <a:ext cx="2349500" cy="0"/>
          </a:xfrm>
          <a:prstGeom prst="line">
            <a:avLst/>
          </a:prstGeom>
          <a:noFill/>
          <a:ln w="28575">
            <a:solidFill>
              <a:srgbClr val="0000FF"/>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1526" name="Object 22"/>
          <p:cNvGraphicFramePr>
            <a:graphicFrameLocks noChangeAspect="1"/>
          </p:cNvGraphicFramePr>
          <p:nvPr/>
        </p:nvGraphicFramePr>
        <p:xfrm>
          <a:off x="5867400" y="1962150"/>
          <a:ext cx="3276600" cy="676275"/>
        </p:xfrm>
        <a:graphic>
          <a:graphicData uri="http://schemas.openxmlformats.org/presentationml/2006/ole">
            <mc:AlternateContent xmlns:mc="http://schemas.openxmlformats.org/markup-compatibility/2006">
              <mc:Choice xmlns:v="urn:schemas-microsoft-com:vml" Requires="v">
                <p:oleObj spid="_x0000_s21553" r:id="rId8" imgW="1180905" imgH="228818" progId="Equation.3">
                  <p:embed/>
                </p:oleObj>
              </mc:Choice>
              <mc:Fallback>
                <p:oleObj r:id="rId8" imgW="1180905" imgH="228818" progId="Equation.3">
                  <p:embed/>
                  <p:pic>
                    <p:nvPicPr>
                      <p:cNvPr id="0" name="Object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67400" y="1962150"/>
                        <a:ext cx="3276600" cy="676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1527" name="Group 23"/>
          <p:cNvGrpSpPr>
            <a:grpSpLocks/>
          </p:cNvGrpSpPr>
          <p:nvPr/>
        </p:nvGrpSpPr>
        <p:grpSpPr bwMode="auto">
          <a:xfrm>
            <a:off x="4468813" y="3440113"/>
            <a:ext cx="1108075" cy="1114425"/>
            <a:chOff x="0" y="0"/>
            <a:chExt cx="698" cy="702"/>
          </a:xfrm>
        </p:grpSpPr>
        <p:sp>
          <p:nvSpPr>
            <p:cNvPr id="21528" name="Line 24"/>
            <p:cNvSpPr>
              <a:spLocks noChangeShapeType="1"/>
            </p:cNvSpPr>
            <p:nvPr/>
          </p:nvSpPr>
          <p:spPr bwMode="auto">
            <a:xfrm>
              <a:off x="242" y="0"/>
              <a:ext cx="0" cy="3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29" name="Line 25"/>
            <p:cNvSpPr>
              <a:spLocks noChangeShapeType="1"/>
            </p:cNvSpPr>
            <p:nvPr/>
          </p:nvSpPr>
          <p:spPr bwMode="auto">
            <a:xfrm>
              <a:off x="0" y="182"/>
              <a:ext cx="247"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30" name="Line 26"/>
            <p:cNvSpPr>
              <a:spLocks noChangeShapeType="1"/>
            </p:cNvSpPr>
            <p:nvPr/>
          </p:nvSpPr>
          <p:spPr bwMode="auto">
            <a:xfrm>
              <a:off x="450" y="208"/>
              <a:ext cx="248"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1531" name="Object 27"/>
            <p:cNvGraphicFramePr>
              <a:graphicFrameLocks noChangeAspect="1"/>
            </p:cNvGraphicFramePr>
            <p:nvPr/>
          </p:nvGraphicFramePr>
          <p:xfrm>
            <a:off x="153" y="229"/>
            <a:ext cx="343" cy="473"/>
          </p:xfrm>
          <a:graphic>
            <a:graphicData uri="http://schemas.openxmlformats.org/presentationml/2006/ole">
              <mc:AlternateContent xmlns:mc="http://schemas.openxmlformats.org/markup-compatibility/2006">
                <mc:Choice xmlns:v="urn:schemas-microsoft-com:vml" Requires="v">
                  <p:oleObj spid="_x0000_s21554" r:id="rId10" imgW="177809" imgH="241199" progId="Equation.3">
                    <p:embed/>
                  </p:oleObj>
                </mc:Choice>
                <mc:Fallback>
                  <p:oleObj r:id="rId10" imgW="177809" imgH="241199" progId="Equation.3">
                    <p:embed/>
                    <p:pic>
                      <p:nvPicPr>
                        <p:cNvPr id="0" name="Object 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3" y="229"/>
                          <a:ext cx="343" cy="4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1532" name="Group 28"/>
          <p:cNvGrpSpPr>
            <a:grpSpLocks/>
          </p:cNvGrpSpPr>
          <p:nvPr/>
        </p:nvGrpSpPr>
        <p:grpSpPr bwMode="auto">
          <a:xfrm>
            <a:off x="1990725" y="2889250"/>
            <a:ext cx="903288" cy="687388"/>
            <a:chOff x="0" y="0"/>
            <a:chExt cx="569" cy="433"/>
          </a:xfrm>
        </p:grpSpPr>
        <p:sp>
          <p:nvSpPr>
            <p:cNvPr id="21533" name="Line 29"/>
            <p:cNvSpPr>
              <a:spLocks noChangeShapeType="1"/>
            </p:cNvSpPr>
            <p:nvPr/>
          </p:nvSpPr>
          <p:spPr bwMode="auto">
            <a:xfrm flipV="1">
              <a:off x="0" y="6"/>
              <a:ext cx="508" cy="351"/>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34" name="Line 30"/>
            <p:cNvSpPr>
              <a:spLocks noChangeShapeType="1"/>
            </p:cNvSpPr>
            <p:nvPr/>
          </p:nvSpPr>
          <p:spPr bwMode="auto">
            <a:xfrm>
              <a:off x="196" y="222"/>
              <a:ext cx="52" cy="12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1535" name="Object 31"/>
            <p:cNvGraphicFramePr>
              <a:graphicFrameLocks noChangeAspect="1"/>
            </p:cNvGraphicFramePr>
            <p:nvPr/>
          </p:nvGraphicFramePr>
          <p:xfrm>
            <a:off x="255" y="0"/>
            <a:ext cx="314" cy="433"/>
          </p:xfrm>
          <a:graphic>
            <a:graphicData uri="http://schemas.openxmlformats.org/presentationml/2006/ole">
              <mc:AlternateContent xmlns:mc="http://schemas.openxmlformats.org/markup-compatibility/2006">
                <mc:Choice xmlns:v="urn:schemas-microsoft-com:vml" Requires="v">
                  <p:oleObj spid="_x0000_s21555" r:id="rId11" imgW="177809" imgH="241199" progId="Equation.3">
                    <p:embed/>
                  </p:oleObj>
                </mc:Choice>
                <mc:Fallback>
                  <p:oleObj r:id="rId11" imgW="177809" imgH="241199" progId="Equation.3">
                    <p:embed/>
                    <p:pic>
                      <p:nvPicPr>
                        <p:cNvPr id="0" name="Object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 y="0"/>
                          <a:ext cx="314" cy="4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1536" name="Group 32"/>
          <p:cNvGrpSpPr>
            <a:grpSpLocks/>
          </p:cNvGrpSpPr>
          <p:nvPr/>
        </p:nvGrpSpPr>
        <p:grpSpPr bwMode="auto">
          <a:xfrm>
            <a:off x="5429250" y="2482850"/>
            <a:ext cx="479425" cy="955675"/>
            <a:chOff x="0" y="0"/>
            <a:chExt cx="302" cy="602"/>
          </a:xfrm>
        </p:grpSpPr>
        <p:sp>
          <p:nvSpPr>
            <p:cNvPr id="21537" name="Line 33"/>
            <p:cNvSpPr>
              <a:spLocks noChangeShapeType="1"/>
            </p:cNvSpPr>
            <p:nvPr/>
          </p:nvSpPr>
          <p:spPr bwMode="auto">
            <a:xfrm>
              <a:off x="98" y="0"/>
              <a:ext cx="0" cy="192"/>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38" name="Line 34"/>
            <p:cNvSpPr>
              <a:spLocks noChangeShapeType="1"/>
            </p:cNvSpPr>
            <p:nvPr/>
          </p:nvSpPr>
          <p:spPr bwMode="auto">
            <a:xfrm>
              <a:off x="98" y="410"/>
              <a:ext cx="0"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1539" name="Object 35"/>
            <p:cNvGraphicFramePr>
              <a:graphicFrameLocks noChangeAspect="1"/>
            </p:cNvGraphicFramePr>
            <p:nvPr/>
          </p:nvGraphicFramePr>
          <p:xfrm>
            <a:off x="0" y="179"/>
            <a:ext cx="302" cy="301"/>
          </p:xfrm>
          <a:graphic>
            <a:graphicData uri="http://schemas.openxmlformats.org/presentationml/2006/ole">
              <mc:AlternateContent xmlns:mc="http://schemas.openxmlformats.org/markup-compatibility/2006">
                <mc:Choice xmlns:v="urn:schemas-microsoft-com:vml" Requires="v">
                  <p:oleObj spid="_x0000_s21556" r:id="rId12" imgW="228917" imgH="228917" progId="Equation.3">
                    <p:embed/>
                  </p:oleObj>
                </mc:Choice>
                <mc:Fallback>
                  <p:oleObj r:id="rId12" imgW="228917" imgH="228917" progId="Equation.3">
                    <p:embed/>
                    <p:pic>
                      <p:nvPicPr>
                        <p:cNvPr id="0" name="Object 3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79"/>
                          <a:ext cx="302" cy="3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1540" name="Group 36"/>
          <p:cNvGrpSpPr>
            <a:grpSpLocks/>
          </p:cNvGrpSpPr>
          <p:nvPr/>
        </p:nvGrpSpPr>
        <p:grpSpPr bwMode="auto">
          <a:xfrm>
            <a:off x="4660900" y="2171700"/>
            <a:ext cx="4102100" cy="2349500"/>
            <a:chOff x="0" y="0"/>
            <a:chExt cx="2584" cy="1480"/>
          </a:xfrm>
        </p:grpSpPr>
        <p:sp>
          <p:nvSpPr>
            <p:cNvPr id="21541" name="Line 37"/>
            <p:cNvSpPr>
              <a:spLocks noChangeShapeType="1"/>
            </p:cNvSpPr>
            <p:nvPr/>
          </p:nvSpPr>
          <p:spPr bwMode="auto">
            <a:xfrm>
              <a:off x="0" y="803"/>
              <a:ext cx="2132" cy="0"/>
            </a:xfrm>
            <a:prstGeom prst="line">
              <a:avLst/>
            </a:prstGeom>
            <a:noFill/>
            <a:ln w="3810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42" name="Line 38"/>
            <p:cNvSpPr>
              <a:spLocks noChangeShapeType="1"/>
            </p:cNvSpPr>
            <p:nvPr/>
          </p:nvSpPr>
          <p:spPr bwMode="auto">
            <a:xfrm>
              <a:off x="290" y="0"/>
              <a:ext cx="0" cy="1480"/>
            </a:xfrm>
            <a:prstGeom prst="line">
              <a:avLst/>
            </a:prstGeom>
            <a:noFill/>
            <a:ln w="38100">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1543" name="Object 39"/>
            <p:cNvGraphicFramePr>
              <a:graphicFrameLocks noChangeAspect="1"/>
            </p:cNvGraphicFramePr>
            <p:nvPr/>
          </p:nvGraphicFramePr>
          <p:xfrm>
            <a:off x="2152" y="681"/>
            <a:ext cx="432" cy="288"/>
          </p:xfrm>
          <a:graphic>
            <a:graphicData uri="http://schemas.openxmlformats.org/presentationml/2006/ole">
              <mc:AlternateContent xmlns:mc="http://schemas.openxmlformats.org/markup-compatibility/2006">
                <mc:Choice xmlns:v="urn:schemas-microsoft-com:vml" Requires="v">
                  <p:oleObj spid="_x0000_s21557" r:id="rId13" imgW="228719" imgH="152585" progId="Equation.3">
                    <p:embed/>
                  </p:oleObj>
                </mc:Choice>
                <mc:Fallback>
                  <p:oleObj r:id="rId13" imgW="228719" imgH="152585" progId="Equation.3">
                    <p:embed/>
                    <p:pic>
                      <p:nvPicPr>
                        <p:cNvPr id="0" name="Object 3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152" y="681"/>
                          <a:ext cx="43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1544" name="Group 40"/>
          <p:cNvGrpSpPr>
            <a:grpSpLocks/>
          </p:cNvGrpSpPr>
          <p:nvPr/>
        </p:nvGrpSpPr>
        <p:grpSpPr bwMode="auto">
          <a:xfrm>
            <a:off x="1905000" y="2625725"/>
            <a:ext cx="593725" cy="576263"/>
            <a:chOff x="0" y="0"/>
            <a:chExt cx="374" cy="363"/>
          </a:xfrm>
        </p:grpSpPr>
        <p:sp>
          <p:nvSpPr>
            <p:cNvPr id="21545" name="Arc 41"/>
            <p:cNvSpPr>
              <a:spLocks/>
            </p:cNvSpPr>
            <p:nvPr/>
          </p:nvSpPr>
          <p:spPr bwMode="auto">
            <a:xfrm rot="5400000">
              <a:off x="212" y="17"/>
              <a:ext cx="131" cy="190"/>
            </a:xfrm>
            <a:custGeom>
              <a:avLst/>
              <a:gdLst>
                <a:gd name="G0" fmla="+- 21600 0 0"/>
                <a:gd name="G1" fmla="+- 21599 0 0"/>
                <a:gd name="G2" fmla="+- 21600 0 0"/>
                <a:gd name="T0" fmla="*/ 0 w 21600"/>
                <a:gd name="T1" fmla="*/ 21599 h 21599"/>
                <a:gd name="T2" fmla="*/ 21365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8"/>
                  </a:moveTo>
                  <a:cubicBezTo>
                    <a:pt x="0" y="9761"/>
                    <a:pt x="9528" y="129"/>
                    <a:pt x="21365" y="0"/>
                  </a:cubicBezTo>
                </a:path>
                <a:path w="21600" h="21599" stroke="0" extrusionOk="0">
                  <a:moveTo>
                    <a:pt x="0" y="21598"/>
                  </a:moveTo>
                  <a:cubicBezTo>
                    <a:pt x="0" y="9761"/>
                    <a:pt x="9528" y="129"/>
                    <a:pt x="21365" y="0"/>
                  </a:cubicBezTo>
                  <a:lnTo>
                    <a:pt x="21600" y="21599"/>
                  </a:lnTo>
                  <a:close/>
                </a:path>
              </a:pathLst>
            </a:custGeom>
            <a:noFill/>
            <a:ln w="38100" cap="rnd">
              <a:solidFill>
                <a:schemeClr val="tx1"/>
              </a:solidFill>
              <a:round/>
              <a:headEnd type="triangle"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46" name="Rectangle 42"/>
            <p:cNvSpPr>
              <a:spLocks noChangeArrowheads="1"/>
            </p:cNvSpPr>
            <p:nvPr/>
          </p:nvSpPr>
          <p:spPr bwMode="auto">
            <a:xfrm>
              <a:off x="0" y="0"/>
              <a:ext cx="308" cy="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spAutoFit/>
            </a:bodyPr>
            <a:lstStyle/>
            <a:p>
              <a:pPr algn="ctr">
                <a:spcBef>
                  <a:spcPct val="50000"/>
                </a:spcBef>
              </a:pPr>
              <a:r>
                <a:rPr lang="en-US" altLang="zh-CN" sz="3200" i="1">
                  <a:latin typeface="宋体" panose="02010600030101010101" pitchFamily="2" charset="-122"/>
                  <a:ea typeface="宋体" panose="02010600030101010101" pitchFamily="2" charset="-122"/>
                </a:rPr>
                <a:t>ω</a:t>
              </a:r>
              <a:endParaRPr lang="en-US" altLang="zh-CN" sz="3200">
                <a:latin typeface="宋体" panose="02010600030101010101" pitchFamily="2" charset="-122"/>
                <a:ea typeface="宋体" panose="02010600030101010101" pitchFamily="2" charset="-122"/>
              </a:endParaRPr>
            </a:p>
          </p:txBody>
        </p:sp>
      </p:grpSp>
      <p:sp>
        <p:nvSpPr>
          <p:cNvPr id="21547" name="Line 43"/>
          <p:cNvSpPr>
            <a:spLocks noChangeShapeType="1"/>
          </p:cNvSpPr>
          <p:nvPr/>
        </p:nvSpPr>
        <p:spPr bwMode="auto">
          <a:xfrm flipH="1">
            <a:off x="6229350" y="2571750"/>
            <a:ext cx="438150" cy="438150"/>
          </a:xfrm>
          <a:prstGeom prst="line">
            <a:avLst/>
          </a:prstGeom>
          <a:noFill/>
          <a:ln w="3810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1548" name="未知"/>
          <p:cNvSpPr>
            <a:spLocks/>
          </p:cNvSpPr>
          <p:nvPr/>
        </p:nvSpPr>
        <p:spPr bwMode="auto">
          <a:xfrm>
            <a:off x="1219200" y="3429000"/>
            <a:ext cx="742950" cy="866775"/>
          </a:xfrm>
          <a:custGeom>
            <a:avLst/>
            <a:gdLst>
              <a:gd name="T0" fmla="*/ 468 w 468"/>
              <a:gd name="T1" fmla="*/ 0 h 546"/>
              <a:gd name="T2" fmla="*/ 0 w 468"/>
              <a:gd name="T3" fmla="*/ 546 h 546"/>
            </a:gdLst>
            <a:ahLst/>
            <a:cxnLst>
              <a:cxn ang="0">
                <a:pos x="T0" y="T1"/>
              </a:cxn>
              <a:cxn ang="0">
                <a:pos x="T2" y="T3"/>
              </a:cxn>
            </a:cxnLst>
            <a:rect l="0" t="0" r="r" b="b"/>
            <a:pathLst>
              <a:path w="468" h="546">
                <a:moveTo>
                  <a:pt x="468" y="0"/>
                </a:moveTo>
                <a:lnTo>
                  <a:pt x="0" y="546"/>
                </a:lnTo>
              </a:path>
            </a:pathLst>
          </a:custGeom>
          <a:noFill/>
          <a:ln w="38100" cmpd="sng">
            <a:solidFill>
              <a:srgbClr val="FF0000"/>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49" name="未知"/>
          <p:cNvSpPr>
            <a:spLocks/>
          </p:cNvSpPr>
          <p:nvPr/>
        </p:nvSpPr>
        <p:spPr bwMode="auto">
          <a:xfrm>
            <a:off x="1238250" y="4267200"/>
            <a:ext cx="5486400" cy="1588"/>
          </a:xfrm>
          <a:custGeom>
            <a:avLst/>
            <a:gdLst>
              <a:gd name="T0" fmla="*/ 0 w 3456"/>
              <a:gd name="T1" fmla="*/ 0 h 1"/>
              <a:gd name="T2" fmla="*/ 3456 w 3456"/>
              <a:gd name="T3" fmla="*/ 0 h 1"/>
            </a:gdLst>
            <a:ahLst/>
            <a:cxnLst>
              <a:cxn ang="0">
                <a:pos x="T0" y="T1"/>
              </a:cxn>
              <a:cxn ang="0">
                <a:pos x="T2" y="T3"/>
              </a:cxn>
            </a:cxnLst>
            <a:rect l="0" t="0" r="r" b="b"/>
            <a:pathLst>
              <a:path w="3456" h="1">
                <a:moveTo>
                  <a:pt x="0" y="0"/>
                </a:moveTo>
                <a:lnTo>
                  <a:pt x="3456" y="0"/>
                </a:lnTo>
              </a:path>
            </a:pathLst>
          </a:custGeom>
          <a:noFill/>
          <a:ln w="28575" cap="flat" cmpd="sng">
            <a:solidFill>
              <a:srgbClr val="0000FF"/>
            </a:solidFill>
            <a:prstDash val="dash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50" name="Line 46"/>
          <p:cNvSpPr>
            <a:spLocks noChangeShapeType="1"/>
          </p:cNvSpPr>
          <p:nvPr/>
        </p:nvSpPr>
        <p:spPr bwMode="auto">
          <a:xfrm flipV="1">
            <a:off x="6705600" y="3429000"/>
            <a:ext cx="0" cy="838200"/>
          </a:xfrm>
          <a:prstGeom prst="line">
            <a:avLst/>
          </a:prstGeom>
          <a:noFill/>
          <a:ln w="28575">
            <a:solidFill>
              <a:srgbClr val="0000FF"/>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wipe(left)">
                                      <p:cBhvr>
                                        <p:cTn id="7" dur="500"/>
                                        <p:tgtEl>
                                          <p:spTgt spid="215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506">
                                            <p:txEl>
                                              <p:pRg st="0" end="0"/>
                                            </p:txEl>
                                          </p:spTgt>
                                        </p:tgtEl>
                                        <p:attrNameLst>
                                          <p:attrName>style.visibility</p:attrName>
                                        </p:attrNameLst>
                                      </p:cBhvr>
                                      <p:to>
                                        <p:strVal val="visible"/>
                                      </p:to>
                                    </p:set>
                                    <p:animEffect transition="in" filter="wipe(left)">
                                      <p:cBhvr>
                                        <p:cTn id="12" dur="500"/>
                                        <p:tgtEl>
                                          <p:spTgt spid="2150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499"/>
                                          </p:stCondLst>
                                        </p:cTn>
                                        <p:tgtEl>
                                          <p:spTgt spid="2154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21526"/>
                                        </p:tgtEl>
                                        <p:attrNameLst>
                                          <p:attrName>style.visibility</p:attrName>
                                        </p:attrNameLst>
                                      </p:cBhvr>
                                      <p:to>
                                        <p:strVal val="visible"/>
                                      </p:to>
                                    </p:set>
                                    <p:animEffect transition="in" filter="dissolve">
                                      <p:cBhvr>
                                        <p:cTn id="21" dur="500"/>
                                        <p:tgtEl>
                                          <p:spTgt spid="2152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21518"/>
                                        </p:tgtEl>
                                        <p:attrNameLst>
                                          <p:attrName>style.visibility</p:attrName>
                                        </p:attrNameLst>
                                      </p:cBhvr>
                                      <p:to>
                                        <p:strVal val="visible"/>
                                      </p:to>
                                    </p:set>
                                    <p:animEffect transition="in" filter="wipe(left)">
                                      <p:cBhvr>
                                        <p:cTn id="26" dur="500"/>
                                        <p:tgtEl>
                                          <p:spTgt spid="2151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2152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499"/>
                                          </p:stCondLst>
                                        </p:cTn>
                                        <p:tgtEl>
                                          <p:spTgt spid="2153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9" presetClass="entr" presetSubtype="10" fill="hold" grpId="0" nodeType="clickEffect">
                                  <p:stCondLst>
                                    <p:cond delay="0"/>
                                  </p:stCondLst>
                                  <p:childTnLst>
                                    <p:set>
                                      <p:cBhvr>
                                        <p:cTn id="38" dur="1" fill="hold">
                                          <p:stCondLst>
                                            <p:cond delay="0"/>
                                          </p:stCondLst>
                                        </p:cTn>
                                        <p:tgtEl>
                                          <p:spTgt spid="21547"/>
                                        </p:tgtEl>
                                        <p:attrNameLst>
                                          <p:attrName>style.visibility</p:attrName>
                                        </p:attrNameLst>
                                      </p:cBhvr>
                                      <p:to>
                                        <p:strVal val="visible"/>
                                      </p:to>
                                    </p:set>
                                    <p:anim calcmode="lin" valueType="num">
                                      <p:cBhvr>
                                        <p:cTn id="39" dur="5000" fill="hold"/>
                                        <p:tgtEl>
                                          <p:spTgt spid="21547"/>
                                        </p:tgtEl>
                                        <p:attrNameLst>
                                          <p:attrName>ppt_w</p:attrName>
                                        </p:attrNameLst>
                                      </p:cBhvr>
                                      <p:tavLst>
                                        <p:tav tm="0" fmla="#ppt_w*sin(2.5*pi*$)">
                                          <p:val>
                                            <p:fltVal val="0"/>
                                          </p:val>
                                        </p:tav>
                                        <p:tav tm="100000">
                                          <p:val>
                                            <p:fltVal val="1"/>
                                          </p:val>
                                        </p:tav>
                                      </p:tavLst>
                                    </p:anim>
                                    <p:anim calcmode="lin" valueType="num">
                                      <p:cBhvr>
                                        <p:cTn id="40" dur="5000" fill="hold"/>
                                        <p:tgtEl>
                                          <p:spTgt spid="21547"/>
                                        </p:tgtEl>
                                        <p:attrNameLst>
                                          <p:attrName>ppt_h</p:attrName>
                                        </p:attrNameLst>
                                      </p:cBhvr>
                                      <p:tavLst>
                                        <p:tav tm="0">
                                          <p:val>
                                            <p:strVal val="#ppt_h"/>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499"/>
                                          </p:stCondLst>
                                        </p:cTn>
                                        <p:tgtEl>
                                          <p:spTgt spid="21521"/>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nodeType="clickEffect">
                                  <p:stCondLst>
                                    <p:cond delay="0"/>
                                  </p:stCondLst>
                                  <p:childTnLst>
                                    <p:set>
                                      <p:cBhvr>
                                        <p:cTn id="48" dur="1" fill="hold">
                                          <p:stCondLst>
                                            <p:cond delay="0"/>
                                          </p:stCondLst>
                                        </p:cTn>
                                        <p:tgtEl>
                                          <p:spTgt spid="21508"/>
                                        </p:tgtEl>
                                        <p:attrNameLst>
                                          <p:attrName>style.visibility</p:attrName>
                                        </p:attrNameLst>
                                      </p:cBhvr>
                                      <p:to>
                                        <p:strVal val="visible"/>
                                      </p:to>
                                    </p:set>
                                    <p:animEffect transition="in" filter="wipe(left)">
                                      <p:cBhvr>
                                        <p:cTn id="49" dur="500"/>
                                        <p:tgtEl>
                                          <p:spTgt spid="21508"/>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2" fill="hold" grpId="0" nodeType="clickEffect">
                                  <p:stCondLst>
                                    <p:cond delay="0"/>
                                  </p:stCondLst>
                                  <p:childTnLst>
                                    <p:set>
                                      <p:cBhvr>
                                        <p:cTn id="53" dur="1" fill="hold">
                                          <p:stCondLst>
                                            <p:cond delay="0"/>
                                          </p:stCondLst>
                                        </p:cTn>
                                        <p:tgtEl>
                                          <p:spTgt spid="21524"/>
                                        </p:tgtEl>
                                        <p:attrNameLst>
                                          <p:attrName>style.visibility</p:attrName>
                                        </p:attrNameLst>
                                      </p:cBhvr>
                                      <p:to>
                                        <p:strVal val="visible"/>
                                      </p:to>
                                    </p:set>
                                    <p:animEffect transition="in" filter="wipe(right)">
                                      <p:cBhvr>
                                        <p:cTn id="54" dur="500"/>
                                        <p:tgtEl>
                                          <p:spTgt spid="21524"/>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2" fill="hold" grpId="0" nodeType="clickEffect">
                                  <p:stCondLst>
                                    <p:cond delay="0"/>
                                  </p:stCondLst>
                                  <p:childTnLst>
                                    <p:set>
                                      <p:cBhvr>
                                        <p:cTn id="58" dur="1" fill="hold">
                                          <p:stCondLst>
                                            <p:cond delay="0"/>
                                          </p:stCondLst>
                                        </p:cTn>
                                        <p:tgtEl>
                                          <p:spTgt spid="21517"/>
                                        </p:tgtEl>
                                        <p:attrNameLst>
                                          <p:attrName>style.visibility</p:attrName>
                                        </p:attrNameLst>
                                      </p:cBhvr>
                                      <p:to>
                                        <p:strVal val="visible"/>
                                      </p:to>
                                    </p:set>
                                    <p:animEffect transition="in" filter="wipe(right)">
                                      <p:cBhvr>
                                        <p:cTn id="59" dur="500"/>
                                        <p:tgtEl>
                                          <p:spTgt spid="21517"/>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8" fill="hold" nodeType="clickEffect">
                                  <p:stCondLst>
                                    <p:cond delay="0"/>
                                  </p:stCondLst>
                                  <p:childTnLst>
                                    <p:set>
                                      <p:cBhvr>
                                        <p:cTn id="63" dur="1" fill="hold">
                                          <p:stCondLst>
                                            <p:cond delay="0"/>
                                          </p:stCondLst>
                                        </p:cTn>
                                        <p:tgtEl>
                                          <p:spTgt spid="21511"/>
                                        </p:tgtEl>
                                        <p:attrNameLst>
                                          <p:attrName>style.visibility</p:attrName>
                                        </p:attrNameLst>
                                      </p:cBhvr>
                                      <p:to>
                                        <p:strVal val="visible"/>
                                      </p:to>
                                    </p:set>
                                    <p:animEffect transition="in" filter="wipe(left)">
                                      <p:cBhvr>
                                        <p:cTn id="64" dur="500"/>
                                        <p:tgtEl>
                                          <p:spTgt spid="21511"/>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4" presetClass="entr" presetSubtype="16" fill="hold" nodeType="clickEffect">
                                  <p:stCondLst>
                                    <p:cond delay="0"/>
                                  </p:stCondLst>
                                  <p:childTnLst>
                                    <p:set>
                                      <p:cBhvr>
                                        <p:cTn id="68" dur="1" fill="hold">
                                          <p:stCondLst>
                                            <p:cond delay="0"/>
                                          </p:stCondLst>
                                        </p:cTn>
                                        <p:tgtEl>
                                          <p:spTgt spid="21532"/>
                                        </p:tgtEl>
                                        <p:attrNameLst>
                                          <p:attrName>style.visibility</p:attrName>
                                        </p:attrNameLst>
                                      </p:cBhvr>
                                      <p:to>
                                        <p:strVal val="visible"/>
                                      </p:to>
                                    </p:set>
                                    <p:animEffect transition="in" filter="box(in)">
                                      <p:cBhvr>
                                        <p:cTn id="69" dur="500"/>
                                        <p:tgtEl>
                                          <p:spTgt spid="21532"/>
                                        </p:tgtEl>
                                      </p:cBhvr>
                                    </p:animEffect>
                                  </p:childTnLst>
                                  <p:subTnLst>
                                    <p:audio>
                                      <p:cMediaNode>
                                        <p:cTn display="0" masterRel="sameClick">
                                          <p:stCondLst>
                                            <p:cond evt="begin" delay="0">
                                              <p:tn val="67"/>
                                            </p:cond>
                                          </p:stCondLst>
                                          <p:endCondLst>
                                            <p:cond evt="onStopAudio" delay="0">
                                              <p:tgtEl>
                                                <p:sldTgt/>
                                              </p:tgtEl>
                                            </p:cond>
                                          </p:endCondLst>
                                        </p:cTn>
                                        <p:tgtEl>
                                          <p:sndTgt r:embed="rId3" name="CAMERA.WAV"/>
                                        </p:tgtEl>
                                      </p:cMediaNode>
                                    </p:audio>
                                  </p:subTnLst>
                                </p:cTn>
                              </p:par>
                            </p:childTnLst>
                          </p:cTn>
                        </p:par>
                      </p:childTnLst>
                    </p:cTn>
                  </p:par>
                  <p:par>
                    <p:cTn id="70" fill="hold" nodeType="clickPar">
                      <p:stCondLst>
                        <p:cond delay="indefinite"/>
                      </p:stCondLst>
                      <p:childTnLst>
                        <p:par>
                          <p:cTn id="71" fill="hold" nodeType="withGroup">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1525"/>
                                        </p:tgtEl>
                                        <p:attrNameLst>
                                          <p:attrName>style.visibility</p:attrName>
                                        </p:attrNameLst>
                                      </p:cBhvr>
                                      <p:to>
                                        <p:strVal val="visible"/>
                                      </p:to>
                                    </p:set>
                                    <p:animEffect transition="in" filter="wipe(left)">
                                      <p:cBhvr>
                                        <p:cTn id="74" dur="500"/>
                                        <p:tgtEl>
                                          <p:spTgt spid="21525"/>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8" fill="hold" nodeType="clickEffect">
                                  <p:stCondLst>
                                    <p:cond delay="0"/>
                                  </p:stCondLst>
                                  <p:childTnLst>
                                    <p:set>
                                      <p:cBhvr>
                                        <p:cTn id="78" dur="1" fill="hold">
                                          <p:stCondLst>
                                            <p:cond delay="0"/>
                                          </p:stCondLst>
                                        </p:cTn>
                                        <p:tgtEl>
                                          <p:spTgt spid="21514"/>
                                        </p:tgtEl>
                                        <p:attrNameLst>
                                          <p:attrName>style.visibility</p:attrName>
                                        </p:attrNameLst>
                                      </p:cBhvr>
                                      <p:to>
                                        <p:strVal val="visible"/>
                                      </p:to>
                                    </p:set>
                                    <p:animEffect transition="in" filter="wipe(left)">
                                      <p:cBhvr>
                                        <p:cTn id="79" dur="500"/>
                                        <p:tgtEl>
                                          <p:spTgt spid="21514"/>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9" presetClass="entr" presetSubtype="0" fill="hold" nodeType="clickEffect">
                                  <p:stCondLst>
                                    <p:cond delay="0"/>
                                  </p:stCondLst>
                                  <p:childTnLst>
                                    <p:set>
                                      <p:cBhvr>
                                        <p:cTn id="83" dur="1" fill="hold">
                                          <p:stCondLst>
                                            <p:cond delay="0"/>
                                          </p:stCondLst>
                                        </p:cTn>
                                        <p:tgtEl>
                                          <p:spTgt spid="21544"/>
                                        </p:tgtEl>
                                        <p:attrNameLst>
                                          <p:attrName>style.visibility</p:attrName>
                                        </p:attrNameLst>
                                      </p:cBhvr>
                                      <p:to>
                                        <p:strVal val="visible"/>
                                      </p:to>
                                    </p:set>
                                    <p:animEffect transition="in" filter="dissolve">
                                      <p:cBhvr>
                                        <p:cTn id="84" dur="500"/>
                                        <p:tgtEl>
                                          <p:spTgt spid="21544"/>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2" presetClass="entr" presetSubtype="1" fill="hold" grpId="0" nodeType="clickEffect">
                                  <p:stCondLst>
                                    <p:cond delay="0"/>
                                  </p:stCondLst>
                                  <p:childTnLst>
                                    <p:set>
                                      <p:cBhvr>
                                        <p:cTn id="88" dur="1" fill="hold">
                                          <p:stCondLst>
                                            <p:cond delay="0"/>
                                          </p:stCondLst>
                                        </p:cTn>
                                        <p:tgtEl>
                                          <p:spTgt spid="21548"/>
                                        </p:tgtEl>
                                        <p:attrNameLst>
                                          <p:attrName>style.visibility</p:attrName>
                                        </p:attrNameLst>
                                      </p:cBhvr>
                                      <p:to>
                                        <p:strVal val="visible"/>
                                      </p:to>
                                    </p:set>
                                    <p:animEffect transition="in" filter="wipe(up)">
                                      <p:cBhvr>
                                        <p:cTn id="89" dur="500"/>
                                        <p:tgtEl>
                                          <p:spTgt spid="21548"/>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21549"/>
                                        </p:tgtEl>
                                        <p:attrNameLst>
                                          <p:attrName>style.visibility</p:attrName>
                                        </p:attrNameLst>
                                      </p:cBhvr>
                                      <p:to>
                                        <p:strVal val="visible"/>
                                      </p:to>
                                    </p:set>
                                    <p:animEffect transition="in" filter="wipe(left)">
                                      <p:cBhvr>
                                        <p:cTn id="94" dur="500"/>
                                        <p:tgtEl>
                                          <p:spTgt spid="21549"/>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21550"/>
                                        </p:tgtEl>
                                        <p:attrNameLst>
                                          <p:attrName>style.visibility</p:attrName>
                                        </p:attrNameLst>
                                      </p:cBhvr>
                                      <p:to>
                                        <p:strVal val="visible"/>
                                      </p:to>
                                    </p:set>
                                    <p:animEffect transition="in" filter="wipe(down)">
                                      <p:cBhvr>
                                        <p:cTn id="99" dur="500"/>
                                        <p:tgtEl>
                                          <p:spTgt spid="215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autoUpdateAnimBg="0"/>
      <p:bldP spid="21507" grpId="0" animBg="1" autoUpdateAnimBg="0"/>
      <p:bldP spid="21517" grpId="0" animBg="1"/>
      <p:bldP spid="21524" grpId="0" animBg="1"/>
      <p:bldP spid="21525" grpId="0" animBg="1"/>
      <p:bldP spid="21547" grpId="0" animBg="1"/>
      <p:bldP spid="21548" grpId="0" animBg="1"/>
      <p:bldP spid="21549" grpId="0" animBg="1"/>
      <p:bldP spid="2155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0" y="1600200"/>
            <a:ext cx="9144000" cy="823913"/>
          </a:xfrm>
          <a:prstGeom prst="rect">
            <a:avLst/>
          </a:prstGeom>
          <a:solidFill>
            <a:srgbClr val="660033"/>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zh-CN" altLang="en-US" sz="4400">
                <a:solidFill>
                  <a:schemeClr val="bg1"/>
                </a:solidFill>
                <a:ea typeface="隶书" panose="02010509060101010101" pitchFamily="49" charset="-122"/>
              </a:rPr>
              <a:t>        </a:t>
            </a:r>
            <a:r>
              <a:rPr lang="zh-CN" altLang="en-US" sz="4800">
                <a:solidFill>
                  <a:schemeClr val="bg1"/>
                </a:solidFill>
                <a:ea typeface="隶书" panose="02010509060101010101" pitchFamily="49" charset="-122"/>
              </a:rPr>
              <a:t>第六章  正弦稳态电路分析</a:t>
            </a:r>
            <a:r>
              <a:rPr lang="zh-CN" altLang="en-US" sz="4400">
                <a:solidFill>
                  <a:schemeClr val="bg1"/>
                </a:solidFill>
                <a:ea typeface="隶书" panose="02010509060101010101" pitchFamily="49" charset="-122"/>
              </a:rPr>
              <a:t>                         </a:t>
            </a:r>
          </a:p>
        </p:txBody>
      </p:sp>
      <p:sp>
        <p:nvSpPr>
          <p:cNvPr id="4099" name="Rectangle 3"/>
          <p:cNvSpPr>
            <a:spLocks noChangeArrowheads="1"/>
          </p:cNvSpPr>
          <p:nvPr/>
        </p:nvSpPr>
        <p:spPr bwMode="auto">
          <a:xfrm>
            <a:off x="1009650" y="4267200"/>
            <a:ext cx="71628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r>
              <a:rPr lang="zh-CN" altLang="en-US" sz="3200">
                <a:solidFill>
                  <a:schemeClr val="tx2"/>
                </a:solidFill>
                <a:ea typeface="隶书" panose="02010509060101010101" pitchFamily="49" charset="-122"/>
              </a:rPr>
              <a:t>华中科技大学电气与电子工程学院</a:t>
            </a:r>
          </a:p>
        </p:txBody>
      </p:sp>
      <p:sp>
        <p:nvSpPr>
          <p:cNvPr id="4100" name="Text Box 4"/>
          <p:cNvSpPr txBox="1">
            <a:spLocks noChangeArrowheads="1"/>
          </p:cNvSpPr>
          <p:nvPr/>
        </p:nvSpPr>
        <p:spPr bwMode="auto">
          <a:xfrm>
            <a:off x="5181600" y="5715000"/>
            <a:ext cx="3429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1" hangingPunct="1">
              <a:spcBef>
                <a:spcPct val="50000"/>
              </a:spcBef>
            </a:pPr>
            <a:r>
              <a:rPr lang="zh-CN" altLang="en-US">
                <a:ea typeface="宋体" panose="02010600030101010101" pitchFamily="2" charset="-122"/>
              </a:rPr>
              <a:t> </a:t>
            </a:r>
            <a:r>
              <a:rPr lang="en-US" altLang="zh-CN" sz="2800">
                <a:solidFill>
                  <a:schemeClr val="tx2"/>
                </a:solidFill>
                <a:latin typeface="隶书" panose="02010509060101010101" pitchFamily="49" charset="-122"/>
                <a:ea typeface="隶书" panose="02010509060101010101" pitchFamily="49" charset="-122"/>
              </a:rPr>
              <a:t>2013</a:t>
            </a:r>
            <a:r>
              <a:rPr lang="zh-CN" altLang="en-US" sz="2800">
                <a:solidFill>
                  <a:schemeClr val="tx2"/>
                </a:solidFill>
                <a:latin typeface="隶书" panose="02010509060101010101" pitchFamily="49" charset="-122"/>
                <a:ea typeface="隶书" panose="02010509060101010101" pitchFamily="49" charset="-122"/>
              </a:rPr>
              <a:t>年</a:t>
            </a:r>
            <a:r>
              <a:rPr lang="en-US" altLang="zh-CN" sz="2800">
                <a:solidFill>
                  <a:schemeClr val="tx2"/>
                </a:solidFill>
                <a:latin typeface="隶书" panose="02010509060101010101" pitchFamily="49" charset="-122"/>
                <a:ea typeface="隶书" panose="02010509060101010101" pitchFamily="49" charset="-122"/>
              </a:rPr>
              <a:t>9</a:t>
            </a:r>
            <a:r>
              <a:rPr lang="zh-CN" altLang="en-US" sz="2800">
                <a:solidFill>
                  <a:schemeClr val="tx2"/>
                </a:solidFill>
                <a:latin typeface="隶书" panose="02010509060101010101" pitchFamily="49" charset="-122"/>
                <a:ea typeface="隶书" panose="02010509060101010101" pitchFamily="49" charset="-122"/>
              </a:rPr>
              <a:t>月</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noChangeAspect="1"/>
          </p:cNvGraphicFramePr>
          <p:nvPr/>
        </p:nvGraphicFramePr>
        <p:xfrm>
          <a:off x="762000" y="1828800"/>
          <a:ext cx="4267200" cy="1162050"/>
        </p:xfrm>
        <a:graphic>
          <a:graphicData uri="http://schemas.openxmlformats.org/presentationml/2006/ole">
            <mc:AlternateContent xmlns:mc="http://schemas.openxmlformats.org/markup-compatibility/2006">
              <mc:Choice xmlns:v="urn:schemas-microsoft-com:vml" Requires="v">
                <p:oleObj spid="_x0000_s22566" r:id="rId3" imgW="1448117" imgH="508317" progId="Equation.3">
                  <p:embed/>
                </p:oleObj>
              </mc:Choice>
              <mc:Fallback>
                <p:oleObj r:id="rId3" imgW="1448117" imgH="508317"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828800"/>
                        <a:ext cx="4267200" cy="116205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2531" name="Group 3"/>
          <p:cNvGrpSpPr>
            <a:grpSpLocks/>
          </p:cNvGrpSpPr>
          <p:nvPr/>
        </p:nvGrpSpPr>
        <p:grpSpPr bwMode="auto">
          <a:xfrm>
            <a:off x="6000750" y="1812925"/>
            <a:ext cx="2898775" cy="2530475"/>
            <a:chOff x="0" y="0"/>
            <a:chExt cx="1826" cy="1594"/>
          </a:xfrm>
        </p:grpSpPr>
        <p:sp>
          <p:nvSpPr>
            <p:cNvPr id="22532" name="Line 4"/>
            <p:cNvSpPr>
              <a:spLocks noChangeShapeType="1"/>
            </p:cNvSpPr>
            <p:nvPr/>
          </p:nvSpPr>
          <p:spPr bwMode="auto">
            <a:xfrm>
              <a:off x="0" y="1227"/>
              <a:ext cx="1826" cy="0"/>
            </a:xfrm>
            <a:prstGeom prst="line">
              <a:avLst/>
            </a:prstGeom>
            <a:noFill/>
            <a:ln w="3810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2533" name="Line 5"/>
            <p:cNvSpPr>
              <a:spLocks noChangeShapeType="1"/>
            </p:cNvSpPr>
            <p:nvPr/>
          </p:nvSpPr>
          <p:spPr bwMode="auto">
            <a:xfrm flipV="1">
              <a:off x="239" y="0"/>
              <a:ext cx="0" cy="1594"/>
            </a:xfrm>
            <a:prstGeom prst="line">
              <a:avLst/>
            </a:prstGeom>
            <a:noFill/>
            <a:ln w="3810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2534" name="Group 6"/>
          <p:cNvGrpSpPr>
            <a:grpSpLocks/>
          </p:cNvGrpSpPr>
          <p:nvPr/>
        </p:nvGrpSpPr>
        <p:grpSpPr bwMode="auto">
          <a:xfrm>
            <a:off x="6389688" y="2847975"/>
            <a:ext cx="2035175" cy="930275"/>
            <a:chOff x="0" y="0"/>
            <a:chExt cx="1282" cy="586"/>
          </a:xfrm>
        </p:grpSpPr>
        <p:sp>
          <p:nvSpPr>
            <p:cNvPr id="22535" name="Line 7"/>
            <p:cNvSpPr>
              <a:spLocks noChangeShapeType="1"/>
            </p:cNvSpPr>
            <p:nvPr/>
          </p:nvSpPr>
          <p:spPr bwMode="auto">
            <a:xfrm flipV="1">
              <a:off x="0" y="211"/>
              <a:ext cx="907" cy="37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2536" name="Arc 8"/>
            <p:cNvSpPr>
              <a:spLocks/>
            </p:cNvSpPr>
            <p:nvPr/>
          </p:nvSpPr>
          <p:spPr bwMode="auto">
            <a:xfrm>
              <a:off x="545" y="367"/>
              <a:ext cx="56" cy="20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38100" cap="rnd">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2537" name="Object 9">
              <a:hlinkClick r:id="" action="ppaction://ole?verb=1"/>
            </p:cNvPr>
            <p:cNvGraphicFramePr>
              <a:graphicFrameLocks/>
            </p:cNvGraphicFramePr>
            <p:nvPr/>
          </p:nvGraphicFramePr>
          <p:xfrm>
            <a:off x="960" y="0"/>
            <a:ext cx="322" cy="433"/>
          </p:xfrm>
          <a:graphic>
            <a:graphicData uri="http://schemas.openxmlformats.org/presentationml/2006/ole">
              <mc:AlternateContent xmlns:mc="http://schemas.openxmlformats.org/markup-compatibility/2006">
                <mc:Choice xmlns:v="urn:schemas-microsoft-com:vml" Requires="v">
                  <p:oleObj spid="_x0000_s22567" r:id="rId5" imgW="328806" imgH="391977" progId="Equation.3">
                    <p:embed/>
                  </p:oleObj>
                </mc:Choice>
                <mc:Fallback>
                  <p:oleObj r:id="rId5" imgW="328806" imgH="391977" progId="Equation.3">
                    <p:embed/>
                    <p:pic>
                      <p:nvPicPr>
                        <p:cNvPr id="0" name="Object 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0" y="0"/>
                          <a:ext cx="322" cy="4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8" name="Object 10"/>
            <p:cNvGraphicFramePr>
              <a:graphicFrameLocks noChangeAspect="1"/>
            </p:cNvGraphicFramePr>
            <p:nvPr/>
          </p:nvGraphicFramePr>
          <p:xfrm>
            <a:off x="596" y="264"/>
            <a:ext cx="263" cy="322"/>
          </p:xfrm>
          <a:graphic>
            <a:graphicData uri="http://schemas.openxmlformats.org/presentationml/2006/ole">
              <mc:AlternateContent xmlns:mc="http://schemas.openxmlformats.org/markup-compatibility/2006">
                <mc:Choice xmlns:v="urn:schemas-microsoft-com:vml" Requires="v">
                  <p:oleObj spid="_x0000_s22568" r:id="rId7" imgW="165202" imgH="215936" progId="Equation.3">
                    <p:embed/>
                  </p:oleObj>
                </mc:Choice>
                <mc:Fallback>
                  <p:oleObj r:id="rId7" imgW="165202" imgH="215936"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6" y="264"/>
                          <a:ext cx="263" cy="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2539" name="Group 11"/>
          <p:cNvGrpSpPr>
            <a:grpSpLocks/>
          </p:cNvGrpSpPr>
          <p:nvPr/>
        </p:nvGrpSpPr>
        <p:grpSpPr bwMode="auto">
          <a:xfrm>
            <a:off x="6389688" y="1477963"/>
            <a:ext cx="1654175" cy="2292350"/>
            <a:chOff x="0" y="0"/>
            <a:chExt cx="1042" cy="1444"/>
          </a:xfrm>
        </p:grpSpPr>
        <p:sp>
          <p:nvSpPr>
            <p:cNvPr id="22540" name="Line 12"/>
            <p:cNvSpPr>
              <a:spLocks noChangeShapeType="1"/>
            </p:cNvSpPr>
            <p:nvPr/>
          </p:nvSpPr>
          <p:spPr bwMode="auto">
            <a:xfrm flipV="1">
              <a:off x="0" y="355"/>
              <a:ext cx="661" cy="108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2541" name="Arc 13"/>
            <p:cNvSpPr>
              <a:spLocks/>
            </p:cNvSpPr>
            <p:nvPr/>
          </p:nvSpPr>
          <p:spPr bwMode="auto">
            <a:xfrm>
              <a:off x="171" y="1127"/>
              <a:ext cx="246" cy="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38100" cap="rnd">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2542" name="Object 14">
              <a:hlinkClick r:id="" action="ppaction://ole?verb=1"/>
            </p:cNvPr>
            <p:cNvGraphicFramePr>
              <a:graphicFrameLocks/>
            </p:cNvGraphicFramePr>
            <p:nvPr/>
          </p:nvGraphicFramePr>
          <p:xfrm>
            <a:off x="667" y="0"/>
            <a:ext cx="375" cy="432"/>
          </p:xfrm>
          <a:graphic>
            <a:graphicData uri="http://schemas.openxmlformats.org/presentationml/2006/ole">
              <mc:AlternateContent xmlns:mc="http://schemas.openxmlformats.org/markup-compatibility/2006">
                <mc:Choice xmlns:v="urn:schemas-microsoft-com:vml" Requires="v">
                  <p:oleObj spid="_x0000_s22569" r:id="rId9" imgW="346178" imgH="391977" progId="Equation.3">
                    <p:embed/>
                  </p:oleObj>
                </mc:Choice>
                <mc:Fallback>
                  <p:oleObj r:id="rId9" imgW="346178" imgH="391977" progId="Equation.3">
                    <p:embed/>
                    <p:pic>
                      <p:nvPicPr>
                        <p:cNvPr id="0" name="Object 14"/>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7" y="0"/>
                          <a:ext cx="375" cy="4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43" name="Object 15"/>
            <p:cNvGraphicFramePr>
              <a:graphicFrameLocks noChangeAspect="1"/>
            </p:cNvGraphicFramePr>
            <p:nvPr/>
          </p:nvGraphicFramePr>
          <p:xfrm>
            <a:off x="307" y="842"/>
            <a:ext cx="352" cy="381"/>
          </p:xfrm>
          <a:graphic>
            <a:graphicData uri="http://schemas.openxmlformats.org/presentationml/2006/ole">
              <mc:AlternateContent xmlns:mc="http://schemas.openxmlformats.org/markup-compatibility/2006">
                <mc:Choice xmlns:v="urn:schemas-microsoft-com:vml" Requires="v">
                  <p:oleObj spid="_x0000_s22570" r:id="rId11" imgW="190569" imgH="215936" progId="Equation.3">
                    <p:embed/>
                  </p:oleObj>
                </mc:Choice>
                <mc:Fallback>
                  <p:oleObj r:id="rId11" imgW="190569" imgH="215936" progId="Equation.3">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7" y="842"/>
                          <a:ext cx="352" cy="3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2544" name="Group 16"/>
          <p:cNvGrpSpPr>
            <a:grpSpLocks/>
          </p:cNvGrpSpPr>
          <p:nvPr/>
        </p:nvGrpSpPr>
        <p:grpSpPr bwMode="auto">
          <a:xfrm>
            <a:off x="1219200" y="5181600"/>
            <a:ext cx="2628900" cy="781050"/>
            <a:chOff x="0" y="0"/>
            <a:chExt cx="1656" cy="492"/>
          </a:xfrm>
        </p:grpSpPr>
        <p:sp>
          <p:nvSpPr>
            <p:cNvPr id="22545" name="Rectangle 17"/>
            <p:cNvSpPr>
              <a:spLocks noChangeArrowheads="1"/>
            </p:cNvSpPr>
            <p:nvPr/>
          </p:nvSpPr>
          <p:spPr bwMode="auto">
            <a:xfrm>
              <a:off x="0" y="0"/>
              <a:ext cx="1656" cy="492"/>
            </a:xfrm>
            <a:prstGeom prst="rect">
              <a:avLst/>
            </a:prstGeom>
            <a:solidFill>
              <a:srgbClr val="FFFFFF"/>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22546" name="Group 18"/>
            <p:cNvGrpSpPr>
              <a:grpSpLocks/>
            </p:cNvGrpSpPr>
            <p:nvPr/>
          </p:nvGrpSpPr>
          <p:grpSpPr bwMode="auto">
            <a:xfrm>
              <a:off x="96" y="72"/>
              <a:ext cx="1488" cy="408"/>
              <a:chOff x="0" y="0"/>
              <a:chExt cx="1488" cy="408"/>
            </a:xfrm>
          </p:grpSpPr>
          <p:graphicFrame>
            <p:nvGraphicFramePr>
              <p:cNvPr id="22547" name="Object 19">
                <a:hlinkClick r:id="" action="ppaction://ole?verb=1"/>
              </p:cNvPr>
              <p:cNvGraphicFramePr>
                <a:graphicFrameLocks/>
              </p:cNvGraphicFramePr>
              <p:nvPr/>
            </p:nvGraphicFramePr>
            <p:xfrm>
              <a:off x="1104" y="24"/>
              <a:ext cx="384" cy="384"/>
            </p:xfrm>
            <a:graphic>
              <a:graphicData uri="http://schemas.openxmlformats.org/presentationml/2006/ole">
                <mc:AlternateContent xmlns:mc="http://schemas.openxmlformats.org/markup-compatibility/2006">
                  <mc:Choice xmlns:v="urn:schemas-microsoft-com:vml" Requires="v">
                    <p:oleObj spid="_x0000_s22571" r:id="rId13" imgW="346178" imgH="391977" progId="Equation.3">
                      <p:embed/>
                    </p:oleObj>
                  </mc:Choice>
                  <mc:Fallback>
                    <p:oleObj r:id="rId13" imgW="346178" imgH="391977" progId="Equation.3">
                      <p:embed/>
                      <p:pic>
                        <p:nvPicPr>
                          <p:cNvPr id="0" name="Object 19"/>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04" y="24"/>
                            <a:ext cx="384" cy="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48" name="Rectangle 20"/>
              <p:cNvSpPr>
                <a:spLocks noChangeArrowheads="1"/>
              </p:cNvSpPr>
              <p:nvPr/>
            </p:nvSpPr>
            <p:spPr bwMode="auto">
              <a:xfrm>
                <a:off x="336" y="48"/>
                <a:ext cx="744" cy="2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spAutoFit/>
              </a:bodyPr>
              <a:lstStyle/>
              <a:p>
                <a:pPr algn="ctr">
                  <a:spcBef>
                    <a:spcPct val="50000"/>
                  </a:spcBef>
                </a:pPr>
                <a:r>
                  <a:rPr lang="zh-CN" altLang="en-US">
                    <a:ea typeface="宋体" panose="02010600030101010101" pitchFamily="2" charset="-122"/>
                  </a:rPr>
                  <a:t> </a:t>
                </a:r>
                <a:r>
                  <a:rPr lang="zh-CN" altLang="en-US">
                    <a:latin typeface="宋体" panose="02010600030101010101" pitchFamily="2" charset="-122"/>
                    <a:ea typeface="宋体" panose="02010600030101010101" pitchFamily="2" charset="-122"/>
                  </a:rPr>
                  <a:t>滞后于</a:t>
                </a:r>
              </a:p>
            </p:txBody>
          </p:sp>
          <p:graphicFrame>
            <p:nvGraphicFramePr>
              <p:cNvPr id="22549" name="Object 21">
                <a:hlinkClick r:id="" action="ppaction://ole?verb=1"/>
              </p:cNvPr>
              <p:cNvGraphicFramePr>
                <a:graphicFrameLocks/>
              </p:cNvGraphicFramePr>
              <p:nvPr/>
            </p:nvGraphicFramePr>
            <p:xfrm>
              <a:off x="0" y="0"/>
              <a:ext cx="400" cy="384"/>
            </p:xfrm>
            <a:graphic>
              <a:graphicData uri="http://schemas.openxmlformats.org/presentationml/2006/ole">
                <mc:AlternateContent xmlns:mc="http://schemas.openxmlformats.org/markup-compatibility/2006">
                  <mc:Choice xmlns:v="urn:schemas-microsoft-com:vml" Requires="v">
                    <p:oleObj spid="_x0000_s22572" r:id="rId15" imgW="328806" imgH="391977" progId="Equation.3">
                      <p:embed/>
                    </p:oleObj>
                  </mc:Choice>
                  <mc:Fallback>
                    <p:oleObj r:id="rId15" imgW="328806" imgH="391977" progId="Equation.3">
                      <p:embed/>
                      <p:pic>
                        <p:nvPicPr>
                          <p:cNvPr id="0" name="Object 21"/>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400" cy="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grpSp>
        <p:nvGrpSpPr>
          <p:cNvPr id="22550" name="Group 22"/>
          <p:cNvGrpSpPr>
            <a:grpSpLocks/>
          </p:cNvGrpSpPr>
          <p:nvPr/>
        </p:nvGrpSpPr>
        <p:grpSpPr bwMode="auto">
          <a:xfrm>
            <a:off x="4495800" y="4781550"/>
            <a:ext cx="3429000" cy="1428750"/>
            <a:chOff x="0" y="0"/>
            <a:chExt cx="2160" cy="900"/>
          </a:xfrm>
        </p:grpSpPr>
        <p:sp>
          <p:nvSpPr>
            <p:cNvPr id="22551" name="AutoShape 23"/>
            <p:cNvSpPr>
              <a:spLocks noChangeArrowheads="1"/>
            </p:cNvSpPr>
            <p:nvPr/>
          </p:nvSpPr>
          <p:spPr bwMode="auto">
            <a:xfrm>
              <a:off x="0" y="0"/>
              <a:ext cx="2160" cy="900"/>
            </a:xfrm>
            <a:prstGeom prst="cloudCallout">
              <a:avLst>
                <a:gd name="adj1" fmla="val 30833"/>
                <a:gd name="adj2" fmla="val -115556"/>
              </a:avLst>
            </a:prstGeom>
            <a:solidFill>
              <a:srgbClr val="FFFFFF"/>
            </a:solidFill>
            <a:ln w="38100">
              <a:solidFill>
                <a:schemeClr val="accent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endParaRPr lang="zh-CN" altLang="en-US" sz="1400" b="0">
                <a:ea typeface="宋体" panose="02010600030101010101" pitchFamily="2" charset="-122"/>
              </a:endParaRPr>
            </a:p>
          </p:txBody>
        </p:sp>
        <p:graphicFrame>
          <p:nvGraphicFramePr>
            <p:cNvPr id="22552" name="Object 24">
              <a:hlinkClick r:id="" action="ppaction://ole?verb=1"/>
            </p:cNvPr>
            <p:cNvGraphicFramePr>
              <a:graphicFrameLocks/>
            </p:cNvGraphicFramePr>
            <p:nvPr/>
          </p:nvGraphicFramePr>
          <p:xfrm>
            <a:off x="1164" y="204"/>
            <a:ext cx="336" cy="384"/>
          </p:xfrm>
          <a:graphic>
            <a:graphicData uri="http://schemas.openxmlformats.org/presentationml/2006/ole">
              <mc:AlternateContent xmlns:mc="http://schemas.openxmlformats.org/markup-compatibility/2006">
                <mc:Choice xmlns:v="urn:schemas-microsoft-com:vml" Requires="v">
                  <p:oleObj spid="_x0000_s22573" r:id="rId17" imgW="328806" imgH="391977" progId="Equation.3">
                    <p:embed/>
                  </p:oleObj>
                </mc:Choice>
                <mc:Fallback>
                  <p:oleObj r:id="rId17" imgW="328806" imgH="391977" progId="Equation.3">
                    <p:embed/>
                    <p:pic>
                      <p:nvPicPr>
                        <p:cNvPr id="0" name="Object 24"/>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64" y="204"/>
                          <a:ext cx="336" cy="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53" name="Object 25">
              <a:hlinkClick r:id="" action="ppaction://ole?verb=1"/>
            </p:cNvPr>
            <p:cNvGraphicFramePr>
              <a:graphicFrameLocks/>
            </p:cNvGraphicFramePr>
            <p:nvPr/>
          </p:nvGraphicFramePr>
          <p:xfrm>
            <a:off x="324" y="204"/>
            <a:ext cx="384" cy="384"/>
          </p:xfrm>
          <a:graphic>
            <a:graphicData uri="http://schemas.openxmlformats.org/presentationml/2006/ole">
              <mc:AlternateContent xmlns:mc="http://schemas.openxmlformats.org/markup-compatibility/2006">
                <mc:Choice xmlns:v="urn:schemas-microsoft-com:vml" Requires="v">
                  <p:oleObj spid="_x0000_s22574" r:id="rId19" imgW="346178" imgH="391977" progId="Equation.3">
                    <p:embed/>
                  </p:oleObj>
                </mc:Choice>
                <mc:Fallback>
                  <p:oleObj r:id="rId19" imgW="346178" imgH="391977" progId="Equation.3">
                    <p:embed/>
                    <p:pic>
                      <p:nvPicPr>
                        <p:cNvPr id="0" name="Object 25"/>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24" y="204"/>
                          <a:ext cx="384" cy="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54" name="Text Box 26"/>
            <p:cNvSpPr txBox="1">
              <a:spLocks noChangeArrowheads="1"/>
            </p:cNvSpPr>
            <p:nvPr/>
          </p:nvSpPr>
          <p:spPr bwMode="auto">
            <a:xfrm>
              <a:off x="632" y="157"/>
              <a:ext cx="552" cy="5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lnSpc>
                  <a:spcPct val="80000"/>
                </a:lnSpc>
                <a:spcBef>
                  <a:spcPct val="50000"/>
                </a:spcBef>
              </a:pPr>
              <a:r>
                <a:rPr lang="zh-CN" altLang="en-US">
                  <a:solidFill>
                    <a:srgbClr val="FF0000"/>
                  </a:solidFill>
                  <a:latin typeface="宋体" panose="02010600030101010101" pitchFamily="2" charset="-122"/>
                  <a:ea typeface="宋体" panose="02010600030101010101" pitchFamily="2" charset="-122"/>
                </a:rPr>
                <a:t>超前</a:t>
              </a:r>
              <a:r>
                <a:rPr lang="zh-CN" altLang="en-US">
                  <a:solidFill>
                    <a:srgbClr val="FF0000"/>
                  </a:solidFill>
                  <a:ea typeface="宋体" panose="02010600030101010101" pitchFamily="2" charset="-122"/>
                </a:rPr>
                <a:t> </a:t>
              </a:r>
            </a:p>
            <a:p>
              <a:pPr algn="ctr">
                <a:lnSpc>
                  <a:spcPct val="80000"/>
                </a:lnSpc>
                <a:spcBef>
                  <a:spcPct val="50000"/>
                </a:spcBef>
              </a:pPr>
              <a:r>
                <a:rPr lang="zh-CN" altLang="en-US">
                  <a:solidFill>
                    <a:srgbClr val="FF0000"/>
                  </a:solidFill>
                  <a:ea typeface="宋体" panose="02010600030101010101" pitchFamily="2" charset="-122"/>
                </a:rPr>
                <a:t>滞后</a:t>
              </a:r>
              <a:endParaRPr lang="zh-CN" altLang="en-US" b="0">
                <a:solidFill>
                  <a:srgbClr val="FF0000"/>
                </a:solidFill>
                <a:ea typeface="宋体" panose="02010600030101010101" pitchFamily="2" charset="-122"/>
              </a:endParaRPr>
            </a:p>
          </p:txBody>
        </p:sp>
        <p:sp>
          <p:nvSpPr>
            <p:cNvPr id="22555" name="Text Box 27"/>
            <p:cNvSpPr txBox="1">
              <a:spLocks noChangeArrowheads="1"/>
            </p:cNvSpPr>
            <p:nvPr/>
          </p:nvSpPr>
          <p:spPr bwMode="auto">
            <a:xfrm>
              <a:off x="1404" y="12"/>
              <a:ext cx="596" cy="6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6000" b="0">
                  <a:solidFill>
                    <a:srgbClr val="FF0000"/>
                  </a:solidFill>
                  <a:ea typeface="宋体" panose="02010600030101010101" pitchFamily="2" charset="-122"/>
                </a:rPr>
                <a:t>？</a:t>
              </a:r>
            </a:p>
          </p:txBody>
        </p:sp>
      </p:grpSp>
      <p:sp>
        <p:nvSpPr>
          <p:cNvPr id="22556" name="Rectangle 28"/>
          <p:cNvSpPr>
            <a:spLocks noChangeArrowheads="1"/>
          </p:cNvSpPr>
          <p:nvPr/>
        </p:nvSpPr>
        <p:spPr bwMode="auto">
          <a:xfrm>
            <a:off x="76200" y="265113"/>
            <a:ext cx="4130675"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800" u="sng">
                <a:solidFill>
                  <a:srgbClr val="0000FF"/>
                </a:solidFill>
                <a:latin typeface="楷体_GB2312" pitchFamily="49" charset="-122"/>
                <a:ea typeface="楷体_GB2312" pitchFamily="49" charset="-122"/>
              </a:rPr>
              <a:t>正弦波的相量表示法举例</a:t>
            </a:r>
            <a:endParaRPr lang="zh-CN" altLang="en-US" sz="2800" u="sng">
              <a:solidFill>
                <a:srgbClr val="0000CC"/>
              </a:solidFill>
              <a:latin typeface="楷体_GB2312" pitchFamily="49" charset="-122"/>
              <a:ea typeface="楷体_GB2312" pitchFamily="49" charset="-122"/>
            </a:endParaRPr>
          </a:p>
        </p:txBody>
      </p:sp>
      <p:sp>
        <p:nvSpPr>
          <p:cNvPr id="22557" name="Rectangle 29"/>
          <p:cNvSpPr>
            <a:spLocks noChangeArrowheads="1"/>
          </p:cNvSpPr>
          <p:nvPr/>
        </p:nvSpPr>
        <p:spPr bwMode="auto">
          <a:xfrm>
            <a:off x="231775" y="971550"/>
            <a:ext cx="7615238"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zh-CN" altLang="en-US" sz="2800">
                <a:solidFill>
                  <a:srgbClr val="0000FF"/>
                </a:solidFill>
                <a:latin typeface="宋体" panose="02010600030101010101" pitchFamily="2" charset="-122"/>
                <a:ea typeface="宋体" panose="02010600030101010101" pitchFamily="2" charset="-122"/>
              </a:rPr>
              <a:t>例</a:t>
            </a:r>
            <a:r>
              <a:rPr lang="en-US" altLang="zh-CN" sz="2800">
                <a:solidFill>
                  <a:srgbClr val="0000FF"/>
                </a:solidFill>
                <a:ea typeface="宋体" panose="02010600030101010101" pitchFamily="2" charset="-122"/>
              </a:rPr>
              <a:t>1</a:t>
            </a:r>
            <a:r>
              <a:rPr lang="zh-CN" altLang="en-US" sz="2800">
                <a:solidFill>
                  <a:srgbClr val="0000FF"/>
                </a:solidFill>
                <a:latin typeface="宋体" panose="02010600030101010101" pitchFamily="2" charset="-122"/>
                <a:ea typeface="宋体" panose="02010600030101010101" pitchFamily="2" charset="-122"/>
              </a:rPr>
              <a:t>：</a:t>
            </a:r>
            <a:r>
              <a:rPr lang="zh-CN" altLang="en-US" sz="2800">
                <a:latin typeface="宋体" panose="02010600030101010101" pitchFamily="2" charset="-122"/>
                <a:ea typeface="宋体" panose="02010600030101010101" pitchFamily="2" charset="-122"/>
              </a:rPr>
              <a:t>将 </a:t>
            </a:r>
            <a:r>
              <a:rPr lang="en-US" altLang="zh-CN" sz="2800" i="1">
                <a:ea typeface="宋体" panose="02010600030101010101" pitchFamily="2" charset="-122"/>
              </a:rPr>
              <a:t>u</a:t>
            </a:r>
            <a:r>
              <a:rPr lang="en-US" altLang="zh-CN" sz="2800" baseline="-25000">
                <a:ea typeface="宋体" panose="02010600030101010101" pitchFamily="2" charset="-122"/>
              </a:rPr>
              <a:t>1</a:t>
            </a:r>
            <a:r>
              <a:rPr lang="zh-CN" altLang="en-US" sz="2800">
                <a:ea typeface="宋体" panose="02010600030101010101" pitchFamily="2" charset="-122"/>
              </a:rPr>
              <a:t>、</a:t>
            </a:r>
            <a:r>
              <a:rPr lang="en-US" altLang="zh-CN" sz="2800" i="1">
                <a:ea typeface="宋体" panose="02010600030101010101" pitchFamily="2" charset="-122"/>
              </a:rPr>
              <a:t>u</a:t>
            </a:r>
            <a:r>
              <a:rPr lang="en-US" altLang="zh-CN" sz="2800" baseline="-25000">
                <a:ea typeface="宋体" panose="02010600030101010101" pitchFamily="2" charset="-122"/>
              </a:rPr>
              <a:t>2</a:t>
            </a:r>
            <a:r>
              <a:rPr lang="en-US" altLang="zh-CN" sz="2800" i="1">
                <a:latin typeface="宋体" panose="02010600030101010101" pitchFamily="2" charset="-122"/>
                <a:ea typeface="宋体" panose="02010600030101010101" pitchFamily="2" charset="-122"/>
              </a:rPr>
              <a:t> </a:t>
            </a:r>
            <a:r>
              <a:rPr lang="zh-CN" altLang="en-US" sz="2800">
                <a:latin typeface="宋体" panose="02010600030101010101" pitchFamily="2" charset="-122"/>
                <a:ea typeface="宋体" panose="02010600030101010101" pitchFamily="2" charset="-122"/>
              </a:rPr>
              <a:t>用相量表示。</a:t>
            </a:r>
          </a:p>
        </p:txBody>
      </p:sp>
      <p:grpSp>
        <p:nvGrpSpPr>
          <p:cNvPr id="22558" name="Group 30"/>
          <p:cNvGrpSpPr>
            <a:grpSpLocks/>
          </p:cNvGrpSpPr>
          <p:nvPr/>
        </p:nvGrpSpPr>
        <p:grpSpPr bwMode="auto">
          <a:xfrm>
            <a:off x="533400" y="3467100"/>
            <a:ext cx="4953000" cy="1366838"/>
            <a:chOff x="0" y="0"/>
            <a:chExt cx="3120" cy="861"/>
          </a:xfrm>
        </p:grpSpPr>
        <p:sp>
          <p:nvSpPr>
            <p:cNvPr id="22559" name="Text Box 31"/>
            <p:cNvSpPr txBox="1">
              <a:spLocks noChangeArrowheads="1"/>
            </p:cNvSpPr>
            <p:nvPr/>
          </p:nvSpPr>
          <p:spPr bwMode="auto">
            <a:xfrm>
              <a:off x="565" y="479"/>
              <a:ext cx="698" cy="3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lnSpc>
                  <a:spcPct val="120000"/>
                </a:lnSpc>
                <a:spcBef>
                  <a:spcPct val="50000"/>
                </a:spcBef>
              </a:pPr>
              <a:r>
                <a:rPr lang="zh-CN" altLang="en-US">
                  <a:solidFill>
                    <a:schemeClr val="tx2"/>
                  </a:solidFill>
                  <a:latin typeface="宋体" panose="02010600030101010101" pitchFamily="2" charset="-122"/>
                  <a:ea typeface="宋体" panose="02010600030101010101" pitchFamily="2" charset="-122"/>
                </a:rPr>
                <a:t>相位：</a:t>
              </a:r>
              <a:endParaRPr lang="zh-CN" altLang="en-US">
                <a:latin typeface="宋体" panose="02010600030101010101" pitchFamily="2" charset="-122"/>
                <a:ea typeface="宋体" panose="02010600030101010101" pitchFamily="2" charset="-122"/>
              </a:endParaRPr>
            </a:p>
          </p:txBody>
        </p:sp>
        <p:sp>
          <p:nvSpPr>
            <p:cNvPr id="22560" name="Rectangle 32"/>
            <p:cNvSpPr>
              <a:spLocks noChangeArrowheads="1"/>
            </p:cNvSpPr>
            <p:nvPr/>
          </p:nvSpPr>
          <p:spPr bwMode="auto">
            <a:xfrm>
              <a:off x="547" y="0"/>
              <a:ext cx="2352" cy="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spAutoFit/>
            </a:bodyPr>
            <a:lstStyle/>
            <a:p>
              <a:pPr>
                <a:lnSpc>
                  <a:spcPct val="120000"/>
                </a:lnSpc>
                <a:spcBef>
                  <a:spcPct val="50000"/>
                </a:spcBef>
              </a:pPr>
              <a:r>
                <a:rPr lang="zh-CN" altLang="en-US">
                  <a:solidFill>
                    <a:schemeClr val="tx2"/>
                  </a:solidFill>
                  <a:latin typeface="宋体" panose="02010600030101010101" pitchFamily="2" charset="-122"/>
                  <a:ea typeface="宋体" panose="02010600030101010101" pitchFamily="2" charset="-122"/>
                </a:rPr>
                <a:t>幅度：</a:t>
              </a:r>
              <a:r>
                <a:rPr lang="zh-CN" altLang="en-US">
                  <a:latin typeface="宋体" panose="02010600030101010101" pitchFamily="2" charset="-122"/>
                  <a:ea typeface="宋体" panose="02010600030101010101" pitchFamily="2" charset="-122"/>
                </a:rPr>
                <a:t>相量大小</a:t>
              </a:r>
              <a:endParaRPr lang="zh-CN" altLang="en-US">
                <a:ea typeface="宋体" panose="02010600030101010101" pitchFamily="2" charset="-122"/>
              </a:endParaRPr>
            </a:p>
          </p:txBody>
        </p:sp>
        <p:graphicFrame>
          <p:nvGraphicFramePr>
            <p:cNvPr id="22561" name="Object 33">
              <a:hlinkClick r:id="" action="ppaction://ole?verb=1"/>
            </p:cNvPr>
            <p:cNvGraphicFramePr>
              <a:graphicFrameLocks/>
            </p:cNvGraphicFramePr>
            <p:nvPr/>
          </p:nvGraphicFramePr>
          <p:xfrm>
            <a:off x="2251" y="12"/>
            <a:ext cx="869" cy="406"/>
          </p:xfrm>
          <a:graphic>
            <a:graphicData uri="http://schemas.openxmlformats.org/presentationml/2006/ole">
              <mc:AlternateContent xmlns:mc="http://schemas.openxmlformats.org/markup-compatibility/2006">
                <mc:Choice xmlns:v="urn:schemas-microsoft-com:vml" Requires="v">
                  <p:oleObj spid="_x0000_s22575" r:id="rId21" imgW="507656" imgH="215936" progId="Equation.3">
                    <p:embed/>
                  </p:oleObj>
                </mc:Choice>
                <mc:Fallback>
                  <p:oleObj r:id="rId21" imgW="507656" imgH="215936" progId="Equation.3">
                    <p:embed/>
                    <p:pic>
                      <p:nvPicPr>
                        <p:cNvPr id="0" name="Object 33"/>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251" y="12"/>
                          <a:ext cx="869" cy="4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62" name="Object 34">
              <a:hlinkClick r:id="" action="ppaction://ole?verb=1"/>
            </p:cNvPr>
            <p:cNvGraphicFramePr>
              <a:graphicFrameLocks/>
            </p:cNvGraphicFramePr>
            <p:nvPr/>
          </p:nvGraphicFramePr>
          <p:xfrm>
            <a:off x="2201" y="519"/>
            <a:ext cx="116" cy="210"/>
          </p:xfrm>
          <a:graphic>
            <a:graphicData uri="http://schemas.openxmlformats.org/presentationml/2006/ole">
              <mc:AlternateContent xmlns:mc="http://schemas.openxmlformats.org/markup-compatibility/2006">
                <mc:Choice xmlns:v="urn:schemas-microsoft-com:vml" Requires="v">
                  <p:oleObj spid="_x0000_s22576" r:id="rId23" imgW="114419" imgH="215843" progId="Equation.3">
                    <p:embed/>
                  </p:oleObj>
                </mc:Choice>
                <mc:Fallback>
                  <p:oleObj r:id="rId23" imgW="114419" imgH="215843" progId="Equation.3">
                    <p:embed/>
                    <p:pic>
                      <p:nvPicPr>
                        <p:cNvPr id="0" name="Object 34"/>
                        <p:cNvPicPr>
                          <a:picLocks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201" y="519"/>
                          <a:ext cx="116" cy="2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63" name="Object 35">
              <a:hlinkClick r:id="" action="ppaction://ole?verb=1"/>
            </p:cNvPr>
            <p:cNvGraphicFramePr>
              <a:graphicFrameLocks/>
            </p:cNvGraphicFramePr>
            <p:nvPr/>
          </p:nvGraphicFramePr>
          <p:xfrm>
            <a:off x="1264" y="411"/>
            <a:ext cx="1187" cy="450"/>
          </p:xfrm>
          <a:graphic>
            <a:graphicData uri="http://schemas.openxmlformats.org/presentationml/2006/ole">
              <mc:AlternateContent xmlns:mc="http://schemas.openxmlformats.org/markup-compatibility/2006">
                <mc:Choice xmlns:v="urn:schemas-microsoft-com:vml" Requires="v">
                  <p:oleObj spid="_x0000_s22577" r:id="rId25" imgW="494973" imgH="215936" progId="Equation.3">
                    <p:embed/>
                  </p:oleObj>
                </mc:Choice>
                <mc:Fallback>
                  <p:oleObj r:id="rId25" imgW="494973" imgH="215936" progId="Equation.3">
                    <p:embed/>
                    <p:pic>
                      <p:nvPicPr>
                        <p:cNvPr id="0" name="Object 35"/>
                        <p:cNvPicPr>
                          <a:picLocks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264" y="411"/>
                          <a:ext cx="1187" cy="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64" name="Text Box 36"/>
            <p:cNvSpPr txBox="1">
              <a:spLocks noChangeArrowheads="1"/>
            </p:cNvSpPr>
            <p:nvPr/>
          </p:nvSpPr>
          <p:spPr bwMode="auto">
            <a:xfrm>
              <a:off x="0" y="133"/>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a:ea typeface="宋体" panose="02010600030101010101" pitchFamily="2" charset="-122"/>
                </a:rPr>
                <a:t>设：</a:t>
              </a:r>
            </a:p>
          </p:txBody>
        </p:sp>
        <p:sp>
          <p:nvSpPr>
            <p:cNvPr id="22565" name="AutoShape 37"/>
            <p:cNvSpPr>
              <a:spLocks/>
            </p:cNvSpPr>
            <p:nvPr/>
          </p:nvSpPr>
          <p:spPr bwMode="auto">
            <a:xfrm>
              <a:off x="396" y="156"/>
              <a:ext cx="168" cy="576"/>
            </a:xfrm>
            <a:prstGeom prst="leftBrace">
              <a:avLst>
                <a:gd name="adj1" fmla="val 28571"/>
                <a:gd name="adj2" fmla="val 50000"/>
              </a:avLst>
            </a:prstGeom>
            <a:noFill/>
            <a:ln w="3810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56"/>
                                        </p:tgtEl>
                                        <p:attrNameLst>
                                          <p:attrName>style.visibility</p:attrName>
                                        </p:attrNameLst>
                                      </p:cBhvr>
                                      <p:to>
                                        <p:strVal val="visible"/>
                                      </p:to>
                                    </p:set>
                                    <p:animEffect transition="in" filter="wipe(left)">
                                      <p:cBhvr>
                                        <p:cTn id="7" dur="500"/>
                                        <p:tgtEl>
                                          <p:spTgt spid="225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557">
                                            <p:txEl>
                                              <p:pRg st="0" end="0"/>
                                            </p:txEl>
                                          </p:spTgt>
                                        </p:tgtEl>
                                        <p:attrNameLst>
                                          <p:attrName>style.visibility</p:attrName>
                                        </p:attrNameLst>
                                      </p:cBhvr>
                                      <p:to>
                                        <p:strVal val="visible"/>
                                      </p:to>
                                    </p:set>
                                    <p:animEffect transition="in" filter="wipe(left)">
                                      <p:cBhvr>
                                        <p:cTn id="12" dur="500"/>
                                        <p:tgtEl>
                                          <p:spTgt spid="2255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2530"/>
                                        </p:tgtEl>
                                        <p:attrNameLst>
                                          <p:attrName>style.visibility</p:attrName>
                                        </p:attrNameLst>
                                      </p:cBhvr>
                                      <p:to>
                                        <p:strVal val="visible"/>
                                      </p:to>
                                    </p:set>
                                    <p:animEffect transition="in" filter="wipe(left)">
                                      <p:cBhvr>
                                        <p:cTn id="17" dur="500"/>
                                        <p:tgtEl>
                                          <p:spTgt spid="225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2558"/>
                                        </p:tgtEl>
                                        <p:attrNameLst>
                                          <p:attrName>style.visibility</p:attrName>
                                        </p:attrNameLst>
                                      </p:cBhvr>
                                      <p:to>
                                        <p:strVal val="visible"/>
                                      </p:to>
                                    </p:set>
                                    <p:animEffect transition="in" filter="wipe(left)">
                                      <p:cBhvr>
                                        <p:cTn id="22" dur="500"/>
                                        <p:tgtEl>
                                          <p:spTgt spid="2255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2531"/>
                                        </p:tgtEl>
                                        <p:attrNameLst>
                                          <p:attrName>style.visibility</p:attrName>
                                        </p:attrNameLst>
                                      </p:cBhvr>
                                      <p:to>
                                        <p:strVal val="visible"/>
                                      </p:to>
                                    </p:set>
                                    <p:animEffect transition="in" filter="wipe(left)">
                                      <p:cBhvr>
                                        <p:cTn id="27" dur="500"/>
                                        <p:tgtEl>
                                          <p:spTgt spid="2253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2534"/>
                                        </p:tgtEl>
                                        <p:attrNameLst>
                                          <p:attrName>style.visibility</p:attrName>
                                        </p:attrNameLst>
                                      </p:cBhvr>
                                      <p:to>
                                        <p:strVal val="visible"/>
                                      </p:to>
                                    </p:set>
                                    <p:animEffect transition="in" filter="wipe(left)">
                                      <p:cBhvr>
                                        <p:cTn id="32" dur="500"/>
                                        <p:tgtEl>
                                          <p:spTgt spid="2253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2539"/>
                                        </p:tgtEl>
                                        <p:attrNameLst>
                                          <p:attrName>style.visibility</p:attrName>
                                        </p:attrNameLst>
                                      </p:cBhvr>
                                      <p:to>
                                        <p:strVal val="visible"/>
                                      </p:to>
                                    </p:set>
                                    <p:animEffect transition="in" filter="wipe(left)">
                                      <p:cBhvr>
                                        <p:cTn id="37" dur="500"/>
                                        <p:tgtEl>
                                          <p:spTgt spid="2253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nodeType="clickEffect">
                                  <p:stCondLst>
                                    <p:cond delay="0"/>
                                  </p:stCondLst>
                                  <p:childTnLst>
                                    <p:set>
                                      <p:cBhvr>
                                        <p:cTn id="41" dur="1" fill="hold">
                                          <p:stCondLst>
                                            <p:cond delay="0"/>
                                          </p:stCondLst>
                                        </p:cTn>
                                        <p:tgtEl>
                                          <p:spTgt spid="22550"/>
                                        </p:tgtEl>
                                        <p:attrNameLst>
                                          <p:attrName>style.visibility</p:attrName>
                                        </p:attrNameLst>
                                      </p:cBhvr>
                                      <p:to>
                                        <p:strVal val="visible"/>
                                      </p:to>
                                    </p:set>
                                    <p:anim calcmode="lin" valueType="num">
                                      <p:cBhvr additive="base">
                                        <p:cTn id="42" dur="500" fill="hold"/>
                                        <p:tgtEl>
                                          <p:spTgt spid="22550"/>
                                        </p:tgtEl>
                                        <p:attrNameLst>
                                          <p:attrName>ppt_x</p:attrName>
                                        </p:attrNameLst>
                                      </p:cBhvr>
                                      <p:tavLst>
                                        <p:tav tm="0">
                                          <p:val>
                                            <p:strVal val="#ppt_x"/>
                                          </p:val>
                                        </p:tav>
                                        <p:tav tm="100000">
                                          <p:val>
                                            <p:strVal val="#ppt_x"/>
                                          </p:val>
                                        </p:tav>
                                      </p:tavLst>
                                    </p:anim>
                                    <p:anim calcmode="lin" valueType="num">
                                      <p:cBhvr additive="base">
                                        <p:cTn id="43" dur="500" fill="hold"/>
                                        <p:tgtEl>
                                          <p:spTgt spid="22550"/>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22544"/>
                                        </p:tgtEl>
                                        <p:attrNameLst>
                                          <p:attrName>style.visibility</p:attrName>
                                        </p:attrNameLst>
                                      </p:cBhvr>
                                      <p:to>
                                        <p:strVal val="visible"/>
                                      </p:to>
                                    </p:set>
                                    <p:animEffect transition="in" filter="wipe(left)">
                                      <p:cBhvr>
                                        <p:cTn id="48" dur="500"/>
                                        <p:tgtEl>
                                          <p:spTgt spid="22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56" grpId="0" autoUpdateAnimBg="0"/>
      <p:bldP spid="22557"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
            <a:hlinkClick r:id="" action="ppaction://ole?verb=1"/>
          </p:cNvPr>
          <p:cNvGraphicFramePr>
            <a:graphicFrameLocks/>
          </p:cNvGraphicFramePr>
          <p:nvPr/>
        </p:nvGraphicFramePr>
        <p:xfrm>
          <a:off x="5467350" y="5372100"/>
          <a:ext cx="2667000" cy="939800"/>
        </p:xfrm>
        <a:graphic>
          <a:graphicData uri="http://schemas.openxmlformats.org/presentationml/2006/ole">
            <mc:AlternateContent xmlns:mc="http://schemas.openxmlformats.org/markup-compatibility/2006">
              <mc:Choice xmlns:v="urn:schemas-microsoft-com:vml" Requires="v">
                <p:oleObj spid="_x0000_s23582" r:id="rId4" imgW="1377444" imgH="404611" progId="Equation.3">
                  <p:embed/>
                </p:oleObj>
              </mc:Choice>
              <mc:Fallback>
                <p:oleObj r:id="rId4" imgW="1377444" imgH="404611" progId="Equation.3">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7350" y="5372100"/>
                        <a:ext cx="2667000" cy="93980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5" name="Line 3"/>
          <p:cNvSpPr>
            <a:spLocks noChangeShapeType="1"/>
          </p:cNvSpPr>
          <p:nvPr/>
        </p:nvSpPr>
        <p:spPr bwMode="auto">
          <a:xfrm flipV="1">
            <a:off x="1676400" y="3440113"/>
            <a:ext cx="2514600" cy="2528887"/>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3556" name="Object 4">
            <a:hlinkClick r:id="" action="ppaction://ole?verb=1"/>
          </p:cNvPr>
          <p:cNvGraphicFramePr>
            <a:graphicFrameLocks/>
          </p:cNvGraphicFramePr>
          <p:nvPr/>
        </p:nvGraphicFramePr>
        <p:xfrm>
          <a:off x="4267200" y="3124200"/>
          <a:ext cx="457200" cy="587375"/>
        </p:xfrm>
        <a:graphic>
          <a:graphicData uri="http://schemas.openxmlformats.org/presentationml/2006/ole">
            <mc:AlternateContent xmlns:mc="http://schemas.openxmlformats.org/markup-compatibility/2006">
              <mc:Choice xmlns:v="urn:schemas-microsoft-com:vml" Requires="v">
                <p:oleObj spid="_x0000_s23583" r:id="rId6" imgW="298800" imgH="365129" progId="Equation.3">
                  <p:embed/>
                </p:oleObj>
              </mc:Choice>
              <mc:Fallback>
                <p:oleObj r:id="rId6" imgW="298800" imgH="365129" progId="Equation.3">
                  <p:embed/>
                  <p:pic>
                    <p:nvPicPr>
                      <p:cNvPr id="0" name="Object 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7200" y="3124200"/>
                        <a:ext cx="457200"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7" name="Line 5"/>
          <p:cNvSpPr>
            <a:spLocks noChangeShapeType="1"/>
          </p:cNvSpPr>
          <p:nvPr/>
        </p:nvSpPr>
        <p:spPr bwMode="auto">
          <a:xfrm flipV="1">
            <a:off x="3352800" y="3440113"/>
            <a:ext cx="819150" cy="1917700"/>
          </a:xfrm>
          <a:prstGeom prst="line">
            <a:avLst/>
          </a:prstGeom>
          <a:noFill/>
          <a:ln w="3810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3558" name="Line 6"/>
          <p:cNvSpPr>
            <a:spLocks noChangeShapeType="1"/>
          </p:cNvSpPr>
          <p:nvPr/>
        </p:nvSpPr>
        <p:spPr bwMode="auto">
          <a:xfrm flipV="1">
            <a:off x="2514600" y="3440113"/>
            <a:ext cx="1657350" cy="650875"/>
          </a:xfrm>
          <a:prstGeom prst="line">
            <a:avLst/>
          </a:prstGeom>
          <a:noFill/>
          <a:ln w="3810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3559" name="Object 7"/>
          <p:cNvGraphicFramePr>
            <a:graphicFrameLocks noChangeAspect="1"/>
          </p:cNvGraphicFramePr>
          <p:nvPr/>
        </p:nvGraphicFramePr>
        <p:xfrm>
          <a:off x="2286000" y="5148263"/>
          <a:ext cx="508000" cy="619125"/>
        </p:xfrm>
        <a:graphic>
          <a:graphicData uri="http://schemas.openxmlformats.org/presentationml/2006/ole">
            <mc:AlternateContent xmlns:mc="http://schemas.openxmlformats.org/markup-compatibility/2006">
              <mc:Choice xmlns:v="urn:schemas-microsoft-com:vml" Requires="v">
                <p:oleObj spid="_x0000_s23584" r:id="rId8" imgW="139835" imgH="165202" progId="Equation.3">
                  <p:embed/>
                </p:oleObj>
              </mc:Choice>
              <mc:Fallback>
                <p:oleObj r:id="rId8" imgW="139835" imgH="165202"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6000" y="5148263"/>
                        <a:ext cx="508000"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60" name="未知"/>
          <p:cNvSpPr>
            <a:spLocks/>
          </p:cNvSpPr>
          <p:nvPr/>
        </p:nvSpPr>
        <p:spPr bwMode="auto">
          <a:xfrm>
            <a:off x="2095500" y="5497513"/>
            <a:ext cx="304800" cy="490537"/>
          </a:xfrm>
          <a:custGeom>
            <a:avLst/>
            <a:gdLst>
              <a:gd name="T0" fmla="*/ 0 w 144"/>
              <a:gd name="T1" fmla="*/ 0 h 240"/>
              <a:gd name="T2" fmla="*/ 96 w 144"/>
              <a:gd name="T3" fmla="*/ 96 h 240"/>
              <a:gd name="T4" fmla="*/ 144 w 144"/>
              <a:gd name="T5" fmla="*/ 240 h 240"/>
            </a:gdLst>
            <a:ahLst/>
            <a:cxnLst>
              <a:cxn ang="0">
                <a:pos x="T0" y="T1"/>
              </a:cxn>
              <a:cxn ang="0">
                <a:pos x="T2" y="T3"/>
              </a:cxn>
              <a:cxn ang="0">
                <a:pos x="T4" y="T5"/>
              </a:cxn>
            </a:cxnLst>
            <a:rect l="0" t="0" r="r" b="b"/>
            <a:pathLst>
              <a:path w="144" h="240">
                <a:moveTo>
                  <a:pt x="0" y="0"/>
                </a:moveTo>
                <a:cubicBezTo>
                  <a:pt x="36" y="28"/>
                  <a:pt x="72" y="56"/>
                  <a:pt x="96" y="96"/>
                </a:cubicBezTo>
                <a:cubicBezTo>
                  <a:pt x="120" y="136"/>
                  <a:pt x="132" y="188"/>
                  <a:pt x="144" y="240"/>
                </a:cubicBezTo>
              </a:path>
            </a:pathLst>
          </a:custGeom>
          <a:noFill/>
          <a:ln w="38100" cap="flat"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3561" name="Object 9"/>
          <p:cNvGraphicFramePr>
            <a:graphicFrameLocks noChangeAspect="1"/>
          </p:cNvGraphicFramePr>
          <p:nvPr/>
        </p:nvGraphicFramePr>
        <p:xfrm>
          <a:off x="1395413" y="1133475"/>
          <a:ext cx="4421187" cy="1655763"/>
        </p:xfrm>
        <a:graphic>
          <a:graphicData uri="http://schemas.openxmlformats.org/presentationml/2006/ole">
            <mc:AlternateContent xmlns:mc="http://schemas.openxmlformats.org/markup-compatibility/2006">
              <mc:Choice xmlns:v="urn:schemas-microsoft-com:vml" Requires="v">
                <p:oleObj spid="_x0000_s23585" r:id="rId10" imgW="1689417" imgH="508317" progId="Equation.3">
                  <p:embed/>
                </p:oleObj>
              </mc:Choice>
              <mc:Fallback>
                <p:oleObj r:id="rId10" imgW="1689417" imgH="508317" progId="Equation.3">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95413" y="1133475"/>
                        <a:ext cx="4421187" cy="1655763"/>
                      </a:xfrm>
                      <a:prstGeom prst="rect">
                        <a:avLst/>
                      </a:prstGeom>
                      <a:noFill/>
                      <a:ln w="381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3562" name="Group 10"/>
          <p:cNvGrpSpPr>
            <a:grpSpLocks/>
          </p:cNvGrpSpPr>
          <p:nvPr/>
        </p:nvGrpSpPr>
        <p:grpSpPr bwMode="auto">
          <a:xfrm>
            <a:off x="5334000" y="3211513"/>
            <a:ext cx="3200400" cy="1608137"/>
            <a:chOff x="0" y="0"/>
            <a:chExt cx="2016" cy="1013"/>
          </a:xfrm>
        </p:grpSpPr>
        <p:sp>
          <p:nvSpPr>
            <p:cNvPr id="23563" name="AutoShape 11"/>
            <p:cNvSpPr>
              <a:spLocks noChangeArrowheads="1"/>
            </p:cNvSpPr>
            <p:nvPr/>
          </p:nvSpPr>
          <p:spPr bwMode="auto">
            <a:xfrm>
              <a:off x="0" y="17"/>
              <a:ext cx="2016" cy="996"/>
            </a:xfrm>
            <a:prstGeom prst="wedgeRoundRectCallout">
              <a:avLst>
                <a:gd name="adj1" fmla="val -89287"/>
                <a:gd name="adj2" fmla="val 36046"/>
                <a:gd name="adj3" fmla="val 16667"/>
              </a:avLst>
            </a:prstGeom>
            <a:solidFill>
              <a:srgbClr val="FFFFCC"/>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zh-CN" altLang="en-US" sz="3200">
                <a:solidFill>
                  <a:srgbClr val="008000"/>
                </a:solidFill>
                <a:ea typeface="宋体" panose="02010600030101010101" pitchFamily="2" charset="-122"/>
              </a:endParaRPr>
            </a:p>
          </p:txBody>
        </p:sp>
        <p:sp>
          <p:nvSpPr>
            <p:cNvPr id="23564" name="Text Box 12"/>
            <p:cNvSpPr txBox="1">
              <a:spLocks noChangeArrowheads="1"/>
            </p:cNvSpPr>
            <p:nvPr/>
          </p:nvSpPr>
          <p:spPr bwMode="auto">
            <a:xfrm>
              <a:off x="33" y="0"/>
              <a:ext cx="1922" cy="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zh-CN" altLang="en-US" sz="3200">
                  <a:solidFill>
                    <a:srgbClr val="008000"/>
                  </a:solidFill>
                  <a:ea typeface="宋体" panose="02010600030101010101" pitchFamily="2" charset="-122"/>
                </a:rPr>
                <a:t>同频率正弦量的</a:t>
              </a:r>
            </a:p>
            <a:p>
              <a:r>
                <a:rPr lang="zh-CN" altLang="en-US" sz="3200">
                  <a:solidFill>
                    <a:srgbClr val="008000"/>
                  </a:solidFill>
                  <a:ea typeface="宋体" panose="02010600030101010101" pitchFamily="2" charset="-122"/>
                </a:rPr>
                <a:t>相量画在一起，</a:t>
              </a:r>
            </a:p>
            <a:p>
              <a:r>
                <a:rPr lang="zh-CN" altLang="en-US" sz="3200">
                  <a:solidFill>
                    <a:srgbClr val="008000"/>
                  </a:solidFill>
                  <a:ea typeface="宋体" panose="02010600030101010101" pitchFamily="2" charset="-122"/>
                </a:rPr>
                <a:t>构成相量图。</a:t>
              </a:r>
            </a:p>
          </p:txBody>
        </p:sp>
      </p:grpSp>
      <p:grpSp>
        <p:nvGrpSpPr>
          <p:cNvPr id="23565" name="Group 13"/>
          <p:cNvGrpSpPr>
            <a:grpSpLocks/>
          </p:cNvGrpSpPr>
          <p:nvPr/>
        </p:nvGrpSpPr>
        <p:grpSpPr bwMode="auto">
          <a:xfrm>
            <a:off x="323850" y="411163"/>
            <a:ext cx="8023225" cy="611187"/>
            <a:chOff x="0" y="0"/>
            <a:chExt cx="5054" cy="385"/>
          </a:xfrm>
        </p:grpSpPr>
        <p:sp>
          <p:nvSpPr>
            <p:cNvPr id="23566" name="Rectangle 14"/>
            <p:cNvSpPr>
              <a:spLocks noChangeArrowheads="1"/>
            </p:cNvSpPr>
            <p:nvPr/>
          </p:nvSpPr>
          <p:spPr bwMode="auto">
            <a:xfrm>
              <a:off x="0" y="22"/>
              <a:ext cx="3264" cy="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spAutoFit/>
            </a:bodyPr>
            <a:lstStyle/>
            <a:p>
              <a:pPr>
                <a:spcBef>
                  <a:spcPct val="50000"/>
                </a:spcBef>
              </a:pPr>
              <a:r>
                <a:rPr lang="zh-CN" altLang="en-US" sz="3200">
                  <a:solidFill>
                    <a:srgbClr val="0000FF"/>
                  </a:solidFill>
                  <a:latin typeface="宋体" panose="02010600030101010101" pitchFamily="2" charset="-122"/>
                  <a:ea typeface="宋体" panose="02010600030101010101" pitchFamily="2" charset="-122"/>
                </a:rPr>
                <a:t>例</a:t>
              </a:r>
              <a:r>
                <a:rPr lang="en-US" altLang="zh-CN" sz="3200">
                  <a:solidFill>
                    <a:srgbClr val="0000FF"/>
                  </a:solidFill>
                  <a:ea typeface="宋体" panose="02010600030101010101" pitchFamily="2" charset="-122"/>
                </a:rPr>
                <a:t>2</a:t>
              </a:r>
              <a:r>
                <a:rPr lang="zh-CN" altLang="en-US" sz="3200">
                  <a:solidFill>
                    <a:srgbClr val="0000FF"/>
                  </a:solidFill>
                  <a:latin typeface="宋体" panose="02010600030101010101" pitchFamily="2" charset="-122"/>
                  <a:ea typeface="宋体" panose="02010600030101010101" pitchFamily="2" charset="-122"/>
                </a:rPr>
                <a:t>：</a:t>
              </a:r>
              <a:r>
                <a:rPr lang="zh-CN" altLang="en-US" sz="3200" u="sng">
                  <a:solidFill>
                    <a:srgbClr val="0000FF"/>
                  </a:solidFill>
                  <a:latin typeface="宋体" panose="02010600030101010101" pitchFamily="2" charset="-122"/>
                  <a:ea typeface="宋体" panose="02010600030101010101" pitchFamily="2" charset="-122"/>
                </a:rPr>
                <a:t>同频率</a:t>
              </a:r>
              <a:r>
                <a:rPr lang="zh-CN" altLang="en-US" sz="3200">
                  <a:latin typeface="宋体" panose="02010600030101010101" pitchFamily="2" charset="-122"/>
                  <a:ea typeface="宋体" panose="02010600030101010101" pitchFamily="2" charset="-122"/>
                </a:rPr>
                <a:t>正弦量相加 </a:t>
              </a:r>
              <a:r>
                <a:rPr lang="en-US" altLang="zh-CN" sz="3200">
                  <a:latin typeface="宋体" panose="02010600030101010101" pitchFamily="2" charset="-122"/>
                  <a:ea typeface="宋体" panose="02010600030101010101" pitchFamily="2" charset="-122"/>
                </a:rPr>
                <a:t>--</a:t>
              </a:r>
            </a:p>
          </p:txBody>
        </p:sp>
        <p:sp>
          <p:nvSpPr>
            <p:cNvPr id="23567" name="Rectangle 15"/>
            <p:cNvSpPr>
              <a:spLocks noChangeArrowheads="1"/>
            </p:cNvSpPr>
            <p:nvPr/>
          </p:nvSpPr>
          <p:spPr bwMode="auto">
            <a:xfrm>
              <a:off x="3132" y="0"/>
              <a:ext cx="1922"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zh-CN" altLang="en-US" sz="3200">
                  <a:latin typeface="宋体" panose="02010600030101010101" pitchFamily="2" charset="-122"/>
                  <a:ea typeface="宋体" panose="02010600030101010101" pitchFamily="2" charset="-122"/>
                </a:rPr>
                <a:t>平行四边形法则</a:t>
              </a:r>
            </a:p>
          </p:txBody>
        </p:sp>
      </p:grpSp>
      <p:grpSp>
        <p:nvGrpSpPr>
          <p:cNvPr id="23568" name="Group 16"/>
          <p:cNvGrpSpPr>
            <a:grpSpLocks/>
          </p:cNvGrpSpPr>
          <p:nvPr/>
        </p:nvGrpSpPr>
        <p:grpSpPr bwMode="auto">
          <a:xfrm>
            <a:off x="762000" y="3360738"/>
            <a:ext cx="3962400" cy="3124200"/>
            <a:chOff x="0" y="0"/>
            <a:chExt cx="2496" cy="1968"/>
          </a:xfrm>
        </p:grpSpPr>
        <p:grpSp>
          <p:nvGrpSpPr>
            <p:cNvPr id="23569" name="Group 17"/>
            <p:cNvGrpSpPr>
              <a:grpSpLocks/>
            </p:cNvGrpSpPr>
            <p:nvPr/>
          </p:nvGrpSpPr>
          <p:grpSpPr bwMode="auto">
            <a:xfrm>
              <a:off x="0" y="0"/>
              <a:ext cx="2496" cy="1833"/>
              <a:chOff x="0" y="0"/>
              <a:chExt cx="2496" cy="1833"/>
            </a:xfrm>
          </p:grpSpPr>
          <p:sp>
            <p:nvSpPr>
              <p:cNvPr id="23570" name="Line 18"/>
              <p:cNvSpPr>
                <a:spLocks noChangeShapeType="1"/>
              </p:cNvSpPr>
              <p:nvPr/>
            </p:nvSpPr>
            <p:spPr bwMode="auto">
              <a:xfrm>
                <a:off x="0" y="1647"/>
                <a:ext cx="2496" cy="0"/>
              </a:xfrm>
              <a:prstGeom prst="line">
                <a:avLst/>
              </a:prstGeom>
              <a:noFill/>
              <a:ln w="3810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3571" name="Line 19"/>
              <p:cNvSpPr>
                <a:spLocks noChangeShapeType="1"/>
              </p:cNvSpPr>
              <p:nvPr/>
            </p:nvSpPr>
            <p:spPr bwMode="auto">
              <a:xfrm>
                <a:off x="576" y="0"/>
                <a:ext cx="0" cy="1833"/>
              </a:xfrm>
              <a:prstGeom prst="line">
                <a:avLst/>
              </a:prstGeom>
              <a:noFill/>
              <a:ln w="38100">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3572" name="Group 20"/>
            <p:cNvGrpSpPr>
              <a:grpSpLocks/>
            </p:cNvGrpSpPr>
            <p:nvPr/>
          </p:nvGrpSpPr>
          <p:grpSpPr bwMode="auto">
            <a:xfrm>
              <a:off x="588" y="2"/>
              <a:ext cx="708" cy="1966"/>
              <a:chOff x="0" y="0"/>
              <a:chExt cx="708" cy="1966"/>
            </a:xfrm>
          </p:grpSpPr>
          <p:graphicFrame>
            <p:nvGraphicFramePr>
              <p:cNvPr id="23573" name="Object 21"/>
              <p:cNvGraphicFramePr>
                <a:graphicFrameLocks noChangeAspect="1"/>
              </p:cNvGraphicFramePr>
              <p:nvPr/>
            </p:nvGraphicFramePr>
            <p:xfrm>
              <a:off x="24" y="1555"/>
              <a:ext cx="350" cy="411"/>
            </p:xfrm>
            <a:graphic>
              <a:graphicData uri="http://schemas.openxmlformats.org/presentationml/2006/ole">
                <mc:AlternateContent xmlns:mc="http://schemas.openxmlformats.org/markup-compatibility/2006">
                  <mc:Choice xmlns:v="urn:schemas-microsoft-com:vml" Requires="v">
                    <p:oleObj spid="_x0000_s23586" r:id="rId12" imgW="190569" imgH="215936" progId="Equation.3">
                      <p:embed/>
                    </p:oleObj>
                  </mc:Choice>
                  <mc:Fallback>
                    <p:oleObj r:id="rId12" imgW="190569" imgH="215936" progId="Equation.3">
                      <p:embed/>
                      <p:pic>
                        <p:nvPicPr>
                          <p:cNvPr id="0" name="Object 2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 y="1555"/>
                            <a:ext cx="350" cy="4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74" name="Line 22"/>
              <p:cNvSpPr>
                <a:spLocks noChangeShapeType="1"/>
              </p:cNvSpPr>
              <p:nvPr/>
            </p:nvSpPr>
            <p:spPr bwMode="auto">
              <a:xfrm flipV="1">
                <a:off x="0" y="443"/>
                <a:ext cx="534" cy="119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3575" name="Object 23">
                <a:hlinkClick r:id="" action="ppaction://ole?verb=1"/>
              </p:cNvPr>
              <p:cNvGraphicFramePr>
                <a:graphicFrameLocks/>
              </p:cNvGraphicFramePr>
              <p:nvPr/>
            </p:nvGraphicFramePr>
            <p:xfrm>
              <a:off x="324" y="0"/>
              <a:ext cx="384" cy="446"/>
            </p:xfrm>
            <a:graphic>
              <a:graphicData uri="http://schemas.openxmlformats.org/presentationml/2006/ole">
                <mc:AlternateContent xmlns:mc="http://schemas.openxmlformats.org/markup-compatibility/2006">
                  <mc:Choice xmlns:v="urn:schemas-microsoft-com:vml" Requires="v">
                    <p:oleObj spid="_x0000_s23587" r:id="rId14" imgW="346178" imgH="391977" progId="Equation.3">
                      <p:embed/>
                    </p:oleObj>
                  </mc:Choice>
                  <mc:Fallback>
                    <p:oleObj r:id="rId14" imgW="346178" imgH="391977" progId="Equation.3">
                      <p:embed/>
                      <p:pic>
                        <p:nvPicPr>
                          <p:cNvPr id="0" name="Object 23"/>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4" y="0"/>
                            <a:ext cx="384" cy="4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76" name="未知"/>
              <p:cNvSpPr>
                <a:spLocks/>
              </p:cNvSpPr>
              <p:nvPr/>
            </p:nvSpPr>
            <p:spPr bwMode="auto">
              <a:xfrm>
                <a:off x="84" y="1442"/>
                <a:ext cx="192" cy="199"/>
              </a:xfrm>
              <a:custGeom>
                <a:avLst/>
                <a:gdLst>
                  <a:gd name="T0" fmla="*/ 0 w 192"/>
                  <a:gd name="T1" fmla="*/ 0 h 192"/>
                  <a:gd name="T2" fmla="*/ 144 w 192"/>
                  <a:gd name="T3" fmla="*/ 48 h 192"/>
                  <a:gd name="T4" fmla="*/ 192 w 192"/>
                  <a:gd name="T5" fmla="*/ 192 h 192"/>
                </a:gdLst>
                <a:ahLst/>
                <a:cxnLst>
                  <a:cxn ang="0">
                    <a:pos x="T0" y="T1"/>
                  </a:cxn>
                  <a:cxn ang="0">
                    <a:pos x="T2" y="T3"/>
                  </a:cxn>
                  <a:cxn ang="0">
                    <a:pos x="T4" y="T5"/>
                  </a:cxn>
                </a:cxnLst>
                <a:rect l="0" t="0" r="r" b="b"/>
                <a:pathLst>
                  <a:path w="192" h="192">
                    <a:moveTo>
                      <a:pt x="0" y="0"/>
                    </a:moveTo>
                    <a:cubicBezTo>
                      <a:pt x="56" y="8"/>
                      <a:pt x="112" y="16"/>
                      <a:pt x="144" y="48"/>
                    </a:cubicBezTo>
                    <a:cubicBezTo>
                      <a:pt x="176" y="80"/>
                      <a:pt x="184" y="136"/>
                      <a:pt x="192" y="192"/>
                    </a:cubicBezTo>
                  </a:path>
                </a:pathLst>
              </a:custGeom>
              <a:noFill/>
              <a:ln w="38100" cap="flat" cmpd="sng">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3577" name="Group 25"/>
            <p:cNvGrpSpPr>
              <a:grpSpLocks/>
            </p:cNvGrpSpPr>
            <p:nvPr/>
          </p:nvGrpSpPr>
          <p:grpSpPr bwMode="auto">
            <a:xfrm>
              <a:off x="576" y="1095"/>
              <a:ext cx="1488" cy="595"/>
              <a:chOff x="0" y="0"/>
              <a:chExt cx="1488" cy="595"/>
            </a:xfrm>
          </p:grpSpPr>
          <p:sp>
            <p:nvSpPr>
              <p:cNvPr id="23578" name="Line 26"/>
              <p:cNvSpPr>
                <a:spLocks noChangeShapeType="1"/>
              </p:cNvSpPr>
              <p:nvPr/>
            </p:nvSpPr>
            <p:spPr bwMode="auto">
              <a:xfrm flipV="1">
                <a:off x="0" y="160"/>
                <a:ext cx="1062" cy="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3579" name="Object 27">
                <a:hlinkClick r:id="" action="ppaction://ole?verb=1"/>
              </p:cNvPr>
              <p:cNvGraphicFramePr>
                <a:graphicFrameLocks/>
              </p:cNvGraphicFramePr>
              <p:nvPr/>
            </p:nvGraphicFramePr>
            <p:xfrm>
              <a:off x="1104" y="0"/>
              <a:ext cx="384" cy="398"/>
            </p:xfrm>
            <a:graphic>
              <a:graphicData uri="http://schemas.openxmlformats.org/presentationml/2006/ole">
                <mc:AlternateContent xmlns:mc="http://schemas.openxmlformats.org/markup-compatibility/2006">
                  <mc:Choice xmlns:v="urn:schemas-microsoft-com:vml" Requires="v">
                    <p:oleObj spid="_x0000_s23588" r:id="rId16" imgW="328806" imgH="391977" progId="Equation.3">
                      <p:embed/>
                    </p:oleObj>
                  </mc:Choice>
                  <mc:Fallback>
                    <p:oleObj r:id="rId16" imgW="328806" imgH="391977" progId="Equation.3">
                      <p:embed/>
                      <p:pic>
                        <p:nvPicPr>
                          <p:cNvPr id="0" name="Object 27"/>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04" y="0"/>
                            <a:ext cx="384" cy="3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580" name="Object 28"/>
              <p:cNvGraphicFramePr>
                <a:graphicFrameLocks noChangeAspect="1"/>
              </p:cNvGraphicFramePr>
              <p:nvPr/>
            </p:nvGraphicFramePr>
            <p:xfrm>
              <a:off x="636" y="213"/>
              <a:ext cx="340" cy="382"/>
            </p:xfrm>
            <a:graphic>
              <a:graphicData uri="http://schemas.openxmlformats.org/presentationml/2006/ole">
                <mc:AlternateContent xmlns:mc="http://schemas.openxmlformats.org/markup-compatibility/2006">
                  <mc:Choice xmlns:v="urn:schemas-microsoft-com:vml" Requires="v">
                    <p:oleObj spid="_x0000_s23589" r:id="rId18" imgW="165202" imgH="215936" progId="Equation.3">
                      <p:embed/>
                    </p:oleObj>
                  </mc:Choice>
                  <mc:Fallback>
                    <p:oleObj r:id="rId18" imgW="165202" imgH="215936" progId="Equation.3">
                      <p:embed/>
                      <p:pic>
                        <p:nvPicPr>
                          <p:cNvPr id="0" name="Object 2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36" y="213"/>
                            <a:ext cx="340" cy="3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81" name="未知"/>
              <p:cNvSpPr>
                <a:spLocks/>
              </p:cNvSpPr>
              <p:nvPr/>
            </p:nvSpPr>
            <p:spPr bwMode="auto">
              <a:xfrm>
                <a:off x="528" y="352"/>
                <a:ext cx="84" cy="192"/>
              </a:xfrm>
              <a:custGeom>
                <a:avLst/>
                <a:gdLst>
                  <a:gd name="T0" fmla="*/ 0 w 84"/>
                  <a:gd name="T1" fmla="*/ 0 h 192"/>
                  <a:gd name="T2" fmla="*/ 60 w 84"/>
                  <a:gd name="T3" fmla="*/ 96 h 192"/>
                  <a:gd name="T4" fmla="*/ 84 w 84"/>
                  <a:gd name="T5" fmla="*/ 192 h 192"/>
                </a:gdLst>
                <a:ahLst/>
                <a:cxnLst>
                  <a:cxn ang="0">
                    <a:pos x="T0" y="T1"/>
                  </a:cxn>
                  <a:cxn ang="0">
                    <a:pos x="T2" y="T3"/>
                  </a:cxn>
                  <a:cxn ang="0">
                    <a:pos x="T4" y="T5"/>
                  </a:cxn>
                </a:cxnLst>
                <a:rect l="0" t="0" r="r" b="b"/>
                <a:pathLst>
                  <a:path w="84" h="192">
                    <a:moveTo>
                      <a:pt x="0" y="0"/>
                    </a:moveTo>
                    <a:cubicBezTo>
                      <a:pt x="23" y="32"/>
                      <a:pt x="46" y="64"/>
                      <a:pt x="60" y="96"/>
                    </a:cubicBezTo>
                    <a:cubicBezTo>
                      <a:pt x="74" y="128"/>
                      <a:pt x="80" y="176"/>
                      <a:pt x="84" y="192"/>
                    </a:cubicBezTo>
                  </a:path>
                </a:pathLst>
              </a:custGeom>
              <a:noFill/>
              <a:ln w="3810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3565"/>
                                        </p:tgtEl>
                                        <p:attrNameLst>
                                          <p:attrName>style.visibility</p:attrName>
                                        </p:attrNameLst>
                                      </p:cBhvr>
                                      <p:to>
                                        <p:strVal val="visible"/>
                                      </p:to>
                                    </p:set>
                                    <p:animEffect transition="in" filter="wipe(up)">
                                      <p:cBhvr>
                                        <p:cTn id="7" dur="500"/>
                                        <p:tgtEl>
                                          <p:spTgt spid="235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3561"/>
                                        </p:tgtEl>
                                        <p:attrNameLst>
                                          <p:attrName>style.visibility</p:attrName>
                                        </p:attrNameLst>
                                      </p:cBhvr>
                                      <p:to>
                                        <p:strVal val="visible"/>
                                      </p:to>
                                    </p:set>
                                    <p:animEffect transition="in" filter="wipe(left)">
                                      <p:cBhvr>
                                        <p:cTn id="12" dur="500"/>
                                        <p:tgtEl>
                                          <p:spTgt spid="2356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23568"/>
                                        </p:tgtEl>
                                        <p:attrNameLst>
                                          <p:attrName>style.visibility</p:attrName>
                                        </p:attrNameLst>
                                      </p:cBhvr>
                                      <p:to>
                                        <p:strVal val="visible"/>
                                      </p:to>
                                    </p:set>
                                    <p:animEffect transition="in" filter="box(out)">
                                      <p:cBhvr>
                                        <p:cTn id="17" dur="500"/>
                                        <p:tgtEl>
                                          <p:spTgt spid="23568"/>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3557"/>
                                        </p:tgtEl>
                                        <p:attrNameLst>
                                          <p:attrName>style.visibility</p:attrName>
                                        </p:attrNameLst>
                                      </p:cBhvr>
                                      <p:to>
                                        <p:strVal val="visible"/>
                                      </p:to>
                                    </p:set>
                                    <p:animEffect transition="in" filter="wipe(down)">
                                      <p:cBhvr>
                                        <p:cTn id="22" dur="500"/>
                                        <p:tgtEl>
                                          <p:spTgt spid="23557"/>
                                        </p:tgtEl>
                                      </p:cBhvr>
                                    </p:animEffect>
                                  </p:childTnLst>
                                </p:cTn>
                              </p:par>
                            </p:childTnLst>
                          </p:cTn>
                        </p:par>
                        <p:par>
                          <p:cTn id="23" fill="hold" nodeType="afterGroup">
                            <p:stCondLst>
                              <p:cond delay="500"/>
                            </p:stCondLst>
                            <p:childTnLst>
                              <p:par>
                                <p:cTn id="24" presetID="22" presetClass="entr" presetSubtype="8" fill="hold" grpId="0" nodeType="afterEffect">
                                  <p:stCondLst>
                                    <p:cond delay="1000"/>
                                  </p:stCondLst>
                                  <p:childTnLst>
                                    <p:set>
                                      <p:cBhvr>
                                        <p:cTn id="25" dur="1" fill="hold">
                                          <p:stCondLst>
                                            <p:cond delay="0"/>
                                          </p:stCondLst>
                                        </p:cTn>
                                        <p:tgtEl>
                                          <p:spTgt spid="23558"/>
                                        </p:tgtEl>
                                        <p:attrNameLst>
                                          <p:attrName>style.visibility</p:attrName>
                                        </p:attrNameLst>
                                      </p:cBhvr>
                                      <p:to>
                                        <p:strVal val="visible"/>
                                      </p:to>
                                    </p:set>
                                    <p:animEffect transition="in" filter="wipe(left)">
                                      <p:cBhvr>
                                        <p:cTn id="26" dur="500"/>
                                        <p:tgtEl>
                                          <p:spTgt spid="23558"/>
                                        </p:tgtEl>
                                      </p:cBhvr>
                                    </p:animEffect>
                                  </p:childTnLst>
                                </p:cTn>
                              </p:par>
                            </p:childTnLst>
                          </p:cTn>
                        </p:par>
                        <p:par>
                          <p:cTn id="27" fill="hold" nodeType="afterGroup">
                            <p:stCondLst>
                              <p:cond delay="2000"/>
                            </p:stCondLst>
                            <p:childTnLst>
                              <p:par>
                                <p:cTn id="28" presetID="22" presetClass="entr" presetSubtype="4" fill="hold" grpId="0" nodeType="afterEffect">
                                  <p:stCondLst>
                                    <p:cond delay="1000"/>
                                  </p:stCondLst>
                                  <p:childTnLst>
                                    <p:set>
                                      <p:cBhvr>
                                        <p:cTn id="29" dur="1" fill="hold">
                                          <p:stCondLst>
                                            <p:cond delay="0"/>
                                          </p:stCondLst>
                                        </p:cTn>
                                        <p:tgtEl>
                                          <p:spTgt spid="23555"/>
                                        </p:tgtEl>
                                        <p:attrNameLst>
                                          <p:attrName>style.visibility</p:attrName>
                                        </p:attrNameLst>
                                      </p:cBhvr>
                                      <p:to>
                                        <p:strVal val="visible"/>
                                      </p:to>
                                    </p:set>
                                    <p:animEffect transition="in" filter="wipe(down)">
                                      <p:cBhvr>
                                        <p:cTn id="30" dur="500"/>
                                        <p:tgtEl>
                                          <p:spTgt spid="23555"/>
                                        </p:tgtEl>
                                      </p:cBhvr>
                                    </p:animEffect>
                                  </p:childTnLst>
                                </p:cTn>
                              </p:par>
                            </p:childTnLst>
                          </p:cTn>
                        </p:par>
                        <p:par>
                          <p:cTn id="31" fill="hold" nodeType="afterGroup">
                            <p:stCondLst>
                              <p:cond delay="3500"/>
                            </p:stCondLst>
                            <p:childTnLst>
                              <p:par>
                                <p:cTn id="32" presetID="1" presetClass="entr" presetSubtype="0" fill="hold" nodeType="afterEffect">
                                  <p:stCondLst>
                                    <p:cond delay="1000"/>
                                  </p:stCondLst>
                                  <p:childTnLst>
                                    <p:set>
                                      <p:cBhvr>
                                        <p:cTn id="33" dur="1" fill="hold">
                                          <p:stCondLst>
                                            <p:cond delay="499"/>
                                          </p:stCondLst>
                                        </p:cTn>
                                        <p:tgtEl>
                                          <p:spTgt spid="23556"/>
                                        </p:tgtEl>
                                        <p:attrNameLst>
                                          <p:attrName>style.visibility</p:attrName>
                                        </p:attrNameLst>
                                      </p:cBhvr>
                                      <p:to>
                                        <p:strVal val="visible"/>
                                      </p:to>
                                    </p:set>
                                  </p:childTnLst>
                                </p:cTn>
                              </p:par>
                            </p:childTnLst>
                          </p:cTn>
                        </p:par>
                        <p:par>
                          <p:cTn id="34" fill="hold" nodeType="afterGroup">
                            <p:stCondLst>
                              <p:cond delay="5000"/>
                            </p:stCondLst>
                            <p:childTnLst>
                              <p:par>
                                <p:cTn id="35" presetID="22" presetClass="entr" presetSubtype="2" fill="hold" grpId="0" nodeType="afterEffect">
                                  <p:stCondLst>
                                    <p:cond delay="1000"/>
                                  </p:stCondLst>
                                  <p:childTnLst>
                                    <p:set>
                                      <p:cBhvr>
                                        <p:cTn id="36" dur="1" fill="hold">
                                          <p:stCondLst>
                                            <p:cond delay="0"/>
                                          </p:stCondLst>
                                        </p:cTn>
                                        <p:tgtEl>
                                          <p:spTgt spid="23560"/>
                                        </p:tgtEl>
                                        <p:attrNameLst>
                                          <p:attrName>style.visibility</p:attrName>
                                        </p:attrNameLst>
                                      </p:cBhvr>
                                      <p:to>
                                        <p:strVal val="visible"/>
                                      </p:to>
                                    </p:set>
                                    <p:animEffect transition="in" filter="wipe(right)">
                                      <p:cBhvr>
                                        <p:cTn id="37" dur="500"/>
                                        <p:tgtEl>
                                          <p:spTgt spid="2356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5" presetClass="entr" presetSubtype="0" fill="hold" nodeType="clickEffect">
                                  <p:stCondLst>
                                    <p:cond delay="0"/>
                                  </p:stCondLst>
                                  <p:childTnLst>
                                    <p:set>
                                      <p:cBhvr>
                                        <p:cTn id="41" dur="1" fill="hold">
                                          <p:stCondLst>
                                            <p:cond delay="0"/>
                                          </p:stCondLst>
                                        </p:cTn>
                                        <p:tgtEl>
                                          <p:spTgt spid="23559"/>
                                        </p:tgtEl>
                                        <p:attrNameLst>
                                          <p:attrName>style.visibility</p:attrName>
                                        </p:attrNameLst>
                                      </p:cBhvr>
                                      <p:to>
                                        <p:strVal val="visible"/>
                                      </p:to>
                                    </p:set>
                                    <p:anim calcmode="lin" valueType="num">
                                      <p:cBhvr>
                                        <p:cTn id="42" dur="1000" fill="hold"/>
                                        <p:tgtEl>
                                          <p:spTgt spid="23559"/>
                                        </p:tgtEl>
                                        <p:attrNameLst>
                                          <p:attrName>ppt_w</p:attrName>
                                        </p:attrNameLst>
                                      </p:cBhvr>
                                      <p:tavLst>
                                        <p:tav tm="0">
                                          <p:val>
                                            <p:fltVal val="0"/>
                                          </p:val>
                                        </p:tav>
                                        <p:tav tm="100000">
                                          <p:val>
                                            <p:strVal val="#ppt_w"/>
                                          </p:val>
                                        </p:tav>
                                      </p:tavLst>
                                    </p:anim>
                                    <p:anim calcmode="lin" valueType="num">
                                      <p:cBhvr>
                                        <p:cTn id="43" dur="1000" fill="hold"/>
                                        <p:tgtEl>
                                          <p:spTgt spid="23559"/>
                                        </p:tgtEl>
                                        <p:attrNameLst>
                                          <p:attrName>ppt_h</p:attrName>
                                        </p:attrNameLst>
                                      </p:cBhvr>
                                      <p:tavLst>
                                        <p:tav tm="0">
                                          <p:val>
                                            <p:fltVal val="0"/>
                                          </p:val>
                                        </p:tav>
                                        <p:tav tm="100000">
                                          <p:val>
                                            <p:strVal val="#ppt_h"/>
                                          </p:val>
                                        </p:tav>
                                      </p:tavLst>
                                    </p:anim>
                                    <p:anim calcmode="lin" valueType="num">
                                      <p:cBhvr>
                                        <p:cTn id="44" dur="1000" fill="hold"/>
                                        <p:tgtEl>
                                          <p:spTgt spid="23559"/>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2355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nodeType="clickEffect">
                                  <p:stCondLst>
                                    <p:cond delay="0"/>
                                  </p:stCondLst>
                                  <p:childTnLst>
                                    <p:set>
                                      <p:cBhvr>
                                        <p:cTn id="49" dur="1" fill="hold">
                                          <p:stCondLst>
                                            <p:cond delay="0"/>
                                          </p:stCondLst>
                                        </p:cTn>
                                        <p:tgtEl>
                                          <p:spTgt spid="23554"/>
                                        </p:tgtEl>
                                        <p:attrNameLst>
                                          <p:attrName>style.visibility</p:attrName>
                                        </p:attrNameLst>
                                      </p:cBhvr>
                                      <p:to>
                                        <p:strVal val="visible"/>
                                      </p:to>
                                    </p:set>
                                    <p:animEffect transition="in" filter="wipe(left)">
                                      <p:cBhvr>
                                        <p:cTn id="50" dur="500"/>
                                        <p:tgtEl>
                                          <p:spTgt spid="23554"/>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ntr" presetSubtype="5" fill="hold" nodeType="clickEffect">
                                  <p:stCondLst>
                                    <p:cond delay="0"/>
                                  </p:stCondLst>
                                  <p:childTnLst>
                                    <p:set>
                                      <p:cBhvr>
                                        <p:cTn id="54" dur="1" fill="hold">
                                          <p:stCondLst>
                                            <p:cond delay="0"/>
                                          </p:stCondLst>
                                        </p:cTn>
                                        <p:tgtEl>
                                          <p:spTgt spid="23562"/>
                                        </p:tgtEl>
                                        <p:attrNameLst>
                                          <p:attrName>style.visibility</p:attrName>
                                        </p:attrNameLst>
                                      </p:cBhvr>
                                      <p:to>
                                        <p:strVal val="visible"/>
                                      </p:to>
                                    </p:set>
                                    <p:animEffect transition="in" filter="blinds(vertical)">
                                      <p:cBhvr>
                                        <p:cTn id="55" dur="500"/>
                                        <p:tgtEl>
                                          <p:spTgt spid="23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p:bldP spid="23557" grpId="0" animBg="1"/>
      <p:bldP spid="23558" grpId="0" animBg="1"/>
      <p:bldP spid="2356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285750" y="361950"/>
            <a:ext cx="2484438"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3600">
                <a:solidFill>
                  <a:srgbClr val="FF0000"/>
                </a:solidFill>
                <a:latin typeface="楷体_GB2312" pitchFamily="49" charset="-122"/>
                <a:ea typeface="楷体_GB2312" pitchFamily="49" charset="-122"/>
              </a:rPr>
              <a:t>注意 ： </a:t>
            </a:r>
          </a:p>
        </p:txBody>
      </p:sp>
      <p:sp>
        <p:nvSpPr>
          <p:cNvPr id="24579" name="Text Box 3"/>
          <p:cNvSpPr txBox="1">
            <a:spLocks noChangeArrowheads="1"/>
          </p:cNvSpPr>
          <p:nvPr/>
        </p:nvSpPr>
        <p:spPr bwMode="auto">
          <a:xfrm>
            <a:off x="685800" y="1085850"/>
            <a:ext cx="8042275"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zh-CN" sz="2800">
                <a:ea typeface="宋体" panose="02010600030101010101" pitchFamily="2" charset="-122"/>
              </a:rPr>
              <a:t>1. </a:t>
            </a:r>
            <a:r>
              <a:rPr lang="zh-CN" altLang="en-US" sz="2800">
                <a:solidFill>
                  <a:srgbClr val="FF0000"/>
                </a:solidFill>
                <a:latin typeface="宋体" panose="02010600030101010101" pitchFamily="2" charset="-122"/>
                <a:ea typeface="宋体" panose="02010600030101010101" pitchFamily="2" charset="-122"/>
              </a:rPr>
              <a:t>只有正弦量</a:t>
            </a:r>
            <a:r>
              <a:rPr lang="zh-CN" altLang="en-US" sz="2800">
                <a:latin typeface="宋体" panose="02010600030101010101" pitchFamily="2" charset="-122"/>
                <a:ea typeface="宋体" panose="02010600030101010101" pitchFamily="2" charset="-122"/>
              </a:rPr>
              <a:t>才能用相量表示，非正弦量不可以。</a:t>
            </a:r>
            <a:endParaRPr lang="zh-CN" altLang="en-US" sz="2800">
              <a:ea typeface="宋体" panose="02010600030101010101" pitchFamily="2" charset="-122"/>
            </a:endParaRPr>
          </a:p>
        </p:txBody>
      </p:sp>
      <p:sp>
        <p:nvSpPr>
          <p:cNvPr id="24580" name="Text Box 4"/>
          <p:cNvSpPr txBox="1">
            <a:spLocks noChangeArrowheads="1"/>
          </p:cNvSpPr>
          <p:nvPr/>
        </p:nvSpPr>
        <p:spPr bwMode="auto">
          <a:xfrm>
            <a:off x="685800" y="1543050"/>
            <a:ext cx="8066088" cy="1117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marL="293688" indent="-293688">
              <a:defRPr sz="2400">
                <a:solidFill>
                  <a:schemeClr val="tx1"/>
                </a:solidFill>
                <a:latin typeface="Times New Roman" panose="02020603050405020304" pitchFamily="18" charset="0"/>
                <a:ea typeface="宋体" panose="02010600030101010101" pitchFamily="2" charset="-122"/>
              </a:defRPr>
            </a:lvl1pPr>
            <a:lvl2pPr marL="581025">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nSpc>
                <a:spcPct val="120000"/>
              </a:lnSpc>
              <a:spcBef>
                <a:spcPct val="50000"/>
              </a:spcBef>
            </a:pPr>
            <a:r>
              <a:rPr lang="en-US" altLang="zh-CN" sz="2800"/>
              <a:t>2. </a:t>
            </a:r>
            <a:r>
              <a:rPr lang="zh-CN" altLang="en-US" sz="2800">
                <a:latin typeface="宋体" panose="02010600030101010101" pitchFamily="2" charset="-122"/>
              </a:rPr>
              <a:t>只有</a:t>
            </a:r>
            <a:r>
              <a:rPr lang="zh-CN" altLang="en-US" sz="2800">
                <a:solidFill>
                  <a:srgbClr val="FF0000"/>
                </a:solidFill>
                <a:latin typeface="宋体" panose="02010600030101010101" pitchFamily="2" charset="-122"/>
              </a:rPr>
              <a:t>同频率</a:t>
            </a:r>
            <a:r>
              <a:rPr lang="zh-CN" altLang="en-US" sz="2800">
                <a:latin typeface="宋体" panose="02010600030101010101" pitchFamily="2" charset="-122"/>
              </a:rPr>
              <a:t>的正弦量才能画在一张相量图上，不同频率不行。</a:t>
            </a:r>
          </a:p>
        </p:txBody>
      </p:sp>
      <p:sp>
        <p:nvSpPr>
          <p:cNvPr id="24581" name="Line 5"/>
          <p:cNvSpPr>
            <a:spLocks noChangeShapeType="1"/>
          </p:cNvSpPr>
          <p:nvPr/>
        </p:nvSpPr>
        <p:spPr bwMode="auto">
          <a:xfrm>
            <a:off x="228600" y="2990850"/>
            <a:ext cx="8153400" cy="0"/>
          </a:xfrm>
          <a:prstGeom prst="line">
            <a:avLst/>
          </a:prstGeom>
          <a:noFill/>
          <a:ln w="38100">
            <a:solidFill>
              <a:schemeClr val="accent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4582" name="Text Box 6"/>
          <p:cNvSpPr txBox="1">
            <a:spLocks noChangeArrowheads="1"/>
          </p:cNvSpPr>
          <p:nvPr/>
        </p:nvSpPr>
        <p:spPr bwMode="auto">
          <a:xfrm>
            <a:off x="301625" y="3143250"/>
            <a:ext cx="23368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2800">
                <a:solidFill>
                  <a:srgbClr val="FF0000"/>
                </a:solidFill>
                <a:latin typeface="宋体" panose="02010600030101010101" pitchFamily="2" charset="-122"/>
                <a:ea typeface="宋体" panose="02010600030101010101" pitchFamily="2" charset="-122"/>
              </a:rPr>
              <a:t>新问题</a:t>
            </a:r>
            <a:r>
              <a:rPr lang="zh-CN" altLang="en-US" sz="2800">
                <a:latin typeface="宋体" panose="02010600030101010101" pitchFamily="2" charset="-122"/>
                <a:ea typeface="宋体" panose="02010600030101010101" pitchFamily="2" charset="-122"/>
              </a:rPr>
              <a:t>提出：</a:t>
            </a:r>
          </a:p>
        </p:txBody>
      </p:sp>
      <p:sp>
        <p:nvSpPr>
          <p:cNvPr id="24583" name="Text Box 7"/>
          <p:cNvSpPr txBox="1">
            <a:spLocks noChangeArrowheads="1"/>
          </p:cNvSpPr>
          <p:nvPr/>
        </p:nvSpPr>
        <p:spPr bwMode="auto">
          <a:xfrm>
            <a:off x="500063" y="3730625"/>
            <a:ext cx="8074025" cy="1160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zh-CN" altLang="en-US" sz="2800">
                <a:latin typeface="宋体" panose="02010600030101010101" pitchFamily="2" charset="-122"/>
                <a:ea typeface="宋体" panose="02010600030101010101" pitchFamily="2" charset="-122"/>
              </a:rPr>
              <a:t>  平行四边形法则可以用于相量运算，但不方便。</a:t>
            </a:r>
          </a:p>
          <a:p>
            <a:pPr>
              <a:spcBef>
                <a:spcPct val="50000"/>
              </a:spcBef>
            </a:pPr>
            <a:r>
              <a:rPr lang="zh-CN" altLang="en-US" sz="2800">
                <a:latin typeface="宋体" panose="02010600030101010101" pitchFamily="2" charset="-122"/>
                <a:ea typeface="宋体" panose="02010600030101010101" pitchFamily="2" charset="-122"/>
              </a:rPr>
              <a:t>故引入</a:t>
            </a:r>
            <a:r>
              <a:rPr lang="zh-CN" altLang="en-US" sz="2800">
                <a:solidFill>
                  <a:srgbClr val="FF0000"/>
                </a:solidFill>
                <a:latin typeface="宋体" panose="02010600030101010101" pitchFamily="2" charset="-122"/>
                <a:ea typeface="宋体" panose="02010600030101010101" pitchFamily="2" charset="-122"/>
              </a:rPr>
              <a:t>相量的复数运算法。</a:t>
            </a:r>
            <a:endParaRPr lang="zh-CN" altLang="en-US" sz="2800">
              <a:latin typeface="宋体" panose="02010600030101010101" pitchFamily="2" charset="-122"/>
              <a:ea typeface="宋体" panose="02010600030101010101" pitchFamily="2" charset="-122"/>
            </a:endParaRPr>
          </a:p>
        </p:txBody>
      </p:sp>
      <p:grpSp>
        <p:nvGrpSpPr>
          <p:cNvPr id="24584" name="Group 8"/>
          <p:cNvGrpSpPr>
            <a:grpSpLocks/>
          </p:cNvGrpSpPr>
          <p:nvPr/>
        </p:nvGrpSpPr>
        <p:grpSpPr bwMode="auto">
          <a:xfrm>
            <a:off x="1104900" y="5295900"/>
            <a:ext cx="7410450" cy="554038"/>
            <a:chOff x="0" y="0"/>
            <a:chExt cx="4668" cy="349"/>
          </a:xfrm>
        </p:grpSpPr>
        <p:grpSp>
          <p:nvGrpSpPr>
            <p:cNvPr id="24585" name="Group 9"/>
            <p:cNvGrpSpPr>
              <a:grpSpLocks/>
            </p:cNvGrpSpPr>
            <p:nvPr/>
          </p:nvGrpSpPr>
          <p:grpSpPr bwMode="auto">
            <a:xfrm>
              <a:off x="0" y="0"/>
              <a:ext cx="4668" cy="349"/>
              <a:chOff x="0" y="0"/>
              <a:chExt cx="4668" cy="349"/>
            </a:xfrm>
          </p:grpSpPr>
          <p:sp>
            <p:nvSpPr>
              <p:cNvPr id="24586" name="Rectangle 10"/>
              <p:cNvSpPr>
                <a:spLocks noChangeArrowheads="1"/>
              </p:cNvSpPr>
              <p:nvPr/>
            </p:nvSpPr>
            <p:spPr bwMode="auto">
              <a:xfrm>
                <a:off x="0" y="0"/>
                <a:ext cx="4668" cy="349"/>
              </a:xfrm>
              <a:prstGeom prst="rect">
                <a:avLst/>
              </a:prstGeom>
              <a:noFill/>
              <a:ln w="38100">
                <a:solidFill>
                  <a:srgbClr val="008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spAutoFit/>
              </a:bodyPr>
              <a:lstStyle/>
              <a:p>
                <a:pPr>
                  <a:spcBef>
                    <a:spcPct val="50000"/>
                  </a:spcBef>
                </a:pPr>
                <a:r>
                  <a:rPr lang="zh-CN" altLang="en-US" sz="2800">
                    <a:latin typeface="宋体" panose="02010600030101010101" pitchFamily="2" charset="-122"/>
                    <a:ea typeface="宋体" panose="02010600030101010101" pitchFamily="2" charset="-122"/>
                  </a:rPr>
                  <a:t>     相量</a:t>
                </a:r>
                <a:r>
                  <a:rPr lang="zh-CN" altLang="en-US" sz="2800">
                    <a:ea typeface="宋体" panose="02010600030101010101" pitchFamily="2" charset="-122"/>
                  </a:rPr>
                  <a:t>          </a:t>
                </a:r>
                <a:r>
                  <a:rPr lang="zh-CN" altLang="en-US" sz="2800">
                    <a:latin typeface="宋体" panose="02010600030101010101" pitchFamily="2" charset="-122"/>
                    <a:ea typeface="宋体" panose="02010600030101010101" pitchFamily="2" charset="-122"/>
                  </a:rPr>
                  <a:t>复数表示法</a:t>
                </a:r>
                <a:endParaRPr lang="zh-CN" altLang="en-US" sz="2800">
                  <a:ea typeface="宋体" panose="02010600030101010101" pitchFamily="2" charset="-122"/>
                </a:endParaRPr>
              </a:p>
            </p:txBody>
          </p:sp>
          <p:sp>
            <p:nvSpPr>
              <p:cNvPr id="24587" name="Line 11"/>
              <p:cNvSpPr>
                <a:spLocks noChangeShapeType="1"/>
              </p:cNvSpPr>
              <p:nvPr/>
            </p:nvSpPr>
            <p:spPr bwMode="auto">
              <a:xfrm>
                <a:off x="1260" y="180"/>
                <a:ext cx="231" cy="0"/>
              </a:xfrm>
              <a:prstGeom prst="line">
                <a:avLst/>
              </a:prstGeom>
              <a:noFill/>
              <a:ln w="381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4588" name="Line 12"/>
              <p:cNvSpPr>
                <a:spLocks noChangeShapeType="1"/>
              </p:cNvSpPr>
              <p:nvPr/>
            </p:nvSpPr>
            <p:spPr bwMode="auto">
              <a:xfrm>
                <a:off x="2940" y="192"/>
                <a:ext cx="231" cy="0"/>
              </a:xfrm>
              <a:prstGeom prst="line">
                <a:avLst/>
              </a:prstGeom>
              <a:noFill/>
              <a:ln w="381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24589" name="Text Box 13"/>
            <p:cNvSpPr txBox="1">
              <a:spLocks noChangeArrowheads="1"/>
            </p:cNvSpPr>
            <p:nvPr/>
          </p:nvSpPr>
          <p:spPr bwMode="auto">
            <a:xfrm>
              <a:off x="3179" y="18"/>
              <a:ext cx="1132"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2800">
                  <a:ea typeface="宋体" panose="02010600030101010101" pitchFamily="2" charset="-122"/>
                </a:rPr>
                <a:t>复数运算  </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p:cTn id="7" dur="1000" fill="hold"/>
                                        <p:tgtEl>
                                          <p:spTgt spid="24578"/>
                                        </p:tgtEl>
                                        <p:attrNameLst>
                                          <p:attrName>ppt_w</p:attrName>
                                        </p:attrNameLst>
                                      </p:cBhvr>
                                      <p:tavLst>
                                        <p:tav tm="0">
                                          <p:val>
                                            <p:fltVal val="0"/>
                                          </p:val>
                                        </p:tav>
                                        <p:tav tm="100000">
                                          <p:val>
                                            <p:strVal val="#ppt_w"/>
                                          </p:val>
                                        </p:tav>
                                      </p:tavLst>
                                    </p:anim>
                                    <p:anim calcmode="lin" valueType="num">
                                      <p:cBhvr>
                                        <p:cTn id="8" dur="1000" fill="hold"/>
                                        <p:tgtEl>
                                          <p:spTgt spid="24578"/>
                                        </p:tgtEl>
                                        <p:attrNameLst>
                                          <p:attrName>ppt_h</p:attrName>
                                        </p:attrNameLst>
                                      </p:cBhvr>
                                      <p:tavLst>
                                        <p:tav tm="0">
                                          <p:val>
                                            <p:fltVal val="0"/>
                                          </p:val>
                                        </p:tav>
                                        <p:tav tm="100000">
                                          <p:val>
                                            <p:strVal val="#ppt_h"/>
                                          </p:val>
                                        </p:tav>
                                      </p:tavLst>
                                    </p:anim>
                                    <p:anim calcmode="lin" valueType="num">
                                      <p:cBhvr>
                                        <p:cTn id="9" dur="1000" fill="hold"/>
                                        <p:tgtEl>
                                          <p:spTgt spid="2457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4578"/>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24579"/>
                                        </p:tgtEl>
                                        <p:attrNameLst>
                                          <p:attrName>style.visibility</p:attrName>
                                        </p:attrNameLst>
                                      </p:cBhvr>
                                      <p:to>
                                        <p:strVal val="visible"/>
                                      </p:to>
                                    </p:set>
                                    <p:animEffect transition="in" filter="box(in)">
                                      <p:cBhvr>
                                        <p:cTn id="15" dur="500"/>
                                        <p:tgtEl>
                                          <p:spTgt spid="2457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5" fill="hold" grpId="0" nodeType="clickEffect">
                                  <p:stCondLst>
                                    <p:cond delay="0"/>
                                  </p:stCondLst>
                                  <p:childTnLst>
                                    <p:set>
                                      <p:cBhvr>
                                        <p:cTn id="19" dur="1" fill="hold">
                                          <p:stCondLst>
                                            <p:cond delay="0"/>
                                          </p:stCondLst>
                                        </p:cTn>
                                        <p:tgtEl>
                                          <p:spTgt spid="24580"/>
                                        </p:tgtEl>
                                        <p:attrNameLst>
                                          <p:attrName>style.visibility</p:attrName>
                                        </p:attrNameLst>
                                      </p:cBhvr>
                                      <p:to>
                                        <p:strVal val="visible"/>
                                      </p:to>
                                    </p:set>
                                    <p:animEffect transition="in" filter="checkerboard(down)">
                                      <p:cBhvr>
                                        <p:cTn id="20" dur="500"/>
                                        <p:tgtEl>
                                          <p:spTgt spid="2458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4581"/>
                                        </p:tgtEl>
                                        <p:attrNameLst>
                                          <p:attrName>style.visibility</p:attrName>
                                        </p:attrNameLst>
                                      </p:cBhvr>
                                      <p:to>
                                        <p:strVal val="visible"/>
                                      </p:to>
                                    </p:set>
                                    <p:animEffect transition="in" filter="wipe(left)">
                                      <p:cBhvr>
                                        <p:cTn id="25" dur="500"/>
                                        <p:tgtEl>
                                          <p:spTgt spid="2458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24582"/>
                                        </p:tgtEl>
                                        <p:attrNameLst>
                                          <p:attrName>style.visibility</p:attrName>
                                        </p:attrNameLst>
                                      </p:cBhvr>
                                      <p:to>
                                        <p:strVal val="visible"/>
                                      </p:to>
                                    </p:set>
                                    <p:animEffect transition="in" filter="box(in)">
                                      <p:cBhvr>
                                        <p:cTn id="30" dur="500"/>
                                        <p:tgtEl>
                                          <p:spTgt spid="24582"/>
                                        </p:tgtEl>
                                      </p:cBhvr>
                                    </p:animEffect>
                                  </p:childTnLst>
                                  <p:subTnLst>
                                    <p:audio>
                                      <p:cMediaNode>
                                        <p:cTn display="0" masterRel="sameClick">
                                          <p:stCondLst>
                                            <p:cond evt="begin" delay="0">
                                              <p:tn val="28"/>
                                            </p:cond>
                                          </p:stCondLst>
                                          <p:endCondLst>
                                            <p:cond evt="onStopAudio" delay="0">
                                              <p:tgtEl>
                                                <p:sldTgt/>
                                              </p:tgtEl>
                                            </p:cond>
                                          </p:endCondLst>
                                        </p:cTn>
                                        <p:tgtEl>
                                          <p:sndTgt r:embed="rId3" name="CAMERA.WAV"/>
                                        </p:tgtEl>
                                      </p:cMediaNode>
                                    </p:audio>
                                  </p:sub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4583"/>
                                        </p:tgtEl>
                                        <p:attrNameLst>
                                          <p:attrName>style.visibility</p:attrName>
                                        </p:attrNameLst>
                                      </p:cBhvr>
                                      <p:to>
                                        <p:strVal val="visible"/>
                                      </p:to>
                                    </p:set>
                                    <p:animEffect transition="in" filter="wipe(left)">
                                      <p:cBhvr>
                                        <p:cTn id="35" dur="500"/>
                                        <p:tgtEl>
                                          <p:spTgt spid="2458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nodeType="clickEffect">
                                  <p:stCondLst>
                                    <p:cond delay="0"/>
                                  </p:stCondLst>
                                  <p:childTnLst>
                                    <p:set>
                                      <p:cBhvr>
                                        <p:cTn id="39" dur="1" fill="hold">
                                          <p:stCondLst>
                                            <p:cond delay="0"/>
                                          </p:stCondLst>
                                        </p:cTn>
                                        <p:tgtEl>
                                          <p:spTgt spid="24584"/>
                                        </p:tgtEl>
                                        <p:attrNameLst>
                                          <p:attrName>style.visibility</p:attrName>
                                        </p:attrNameLst>
                                      </p:cBhvr>
                                      <p:to>
                                        <p:strVal val="visible"/>
                                      </p:to>
                                    </p:set>
                                    <p:animEffect transition="in" filter="wipe(left)">
                                      <p:cBhvr>
                                        <p:cTn id="40" dur="500"/>
                                        <p:tgtEl>
                                          <p:spTgt spid="245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P spid="24579" grpId="0" autoUpdateAnimBg="0"/>
      <p:bldP spid="24580" grpId="0" autoUpdateAnimBg="0"/>
      <p:bldP spid="24581" grpId="0" animBg="1"/>
      <p:bldP spid="24582" grpId="0" autoUpdateAnimBg="0"/>
      <p:bldP spid="24583"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685800" y="685800"/>
            <a:ext cx="32766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1. </a:t>
            </a:r>
            <a:r>
              <a:rPr lang="zh-CN" altLang="en-US" sz="2800">
                <a:ea typeface="宋体" panose="02010600030101010101" pitchFamily="2" charset="-122"/>
              </a:rPr>
              <a:t>复数</a:t>
            </a:r>
            <a:r>
              <a:rPr lang="en-US" altLang="zh-CN" sz="2800" i="1">
                <a:ea typeface="宋体" panose="02010600030101010101" pitchFamily="2" charset="-122"/>
              </a:rPr>
              <a:t>A</a:t>
            </a:r>
            <a:r>
              <a:rPr lang="zh-CN" altLang="en-US" sz="2800">
                <a:ea typeface="宋体" panose="02010600030101010101" pitchFamily="2" charset="-122"/>
              </a:rPr>
              <a:t>表示形式：</a:t>
            </a:r>
          </a:p>
        </p:txBody>
      </p:sp>
      <p:graphicFrame>
        <p:nvGraphicFramePr>
          <p:cNvPr id="25603" name="Object 3"/>
          <p:cNvGraphicFramePr>
            <a:graphicFrameLocks noChangeAspect="1"/>
          </p:cNvGraphicFramePr>
          <p:nvPr/>
        </p:nvGraphicFramePr>
        <p:xfrm>
          <a:off x="4343400" y="1120775"/>
          <a:ext cx="2819400" cy="454025"/>
        </p:xfrm>
        <a:graphic>
          <a:graphicData uri="http://schemas.openxmlformats.org/presentationml/2006/ole">
            <mc:AlternateContent xmlns:mc="http://schemas.openxmlformats.org/markup-compatibility/2006">
              <mc:Choice xmlns:v="urn:schemas-microsoft-com:vml" Requires="v">
                <p:oleObj spid="_x0000_s25639" r:id="rId3" imgW="1485572" imgH="241512" progId="Equation.3">
                  <p:embed/>
                </p:oleObj>
              </mc:Choice>
              <mc:Fallback>
                <p:oleObj r:id="rId3" imgW="1485572" imgH="241512"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120775"/>
                        <a:ext cx="2819400"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04" name="Text Box 4"/>
          <p:cNvSpPr txBox="1">
            <a:spLocks noChangeArrowheads="1"/>
          </p:cNvSpPr>
          <p:nvPr/>
        </p:nvSpPr>
        <p:spPr bwMode="auto">
          <a:xfrm>
            <a:off x="914400" y="3505200"/>
            <a:ext cx="7772400" cy="265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indent="571500">
              <a:defRPr sz="2400">
                <a:solidFill>
                  <a:schemeClr val="tx1"/>
                </a:solidFill>
                <a:latin typeface="Times New Roman" panose="02020603050405020304" pitchFamily="18" charset="0"/>
                <a:ea typeface="宋体" panose="02010600030101010101" pitchFamily="2" charset="-122"/>
              </a:defRPr>
            </a:lvl1pPr>
            <a:lvl2pPr marL="762000">
              <a:defRPr sz="2400">
                <a:solidFill>
                  <a:schemeClr val="tx1"/>
                </a:solidFill>
                <a:latin typeface="Times New Roman" panose="02020603050405020304" pitchFamily="18" charset="0"/>
                <a:ea typeface="宋体" panose="02010600030101010101" pitchFamily="2" charset="-122"/>
              </a:defRPr>
            </a:lvl2pPr>
            <a:lvl3pPr marL="952500">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spcBef>
                <a:spcPct val="50000"/>
              </a:spcBef>
            </a:pPr>
            <a:r>
              <a:rPr lang="zh-CN" altLang="en-US" sz="2800"/>
              <a:t>一个复数</a:t>
            </a:r>
            <a:r>
              <a:rPr lang="en-US" altLang="zh-CN" sz="2800" i="1"/>
              <a:t>A</a:t>
            </a:r>
            <a:r>
              <a:rPr lang="zh-CN" altLang="en-US" sz="2800"/>
              <a:t>可以在复平面上表示为从原点到</a:t>
            </a:r>
            <a:r>
              <a:rPr lang="en-US" altLang="zh-CN" sz="2800" i="1"/>
              <a:t>A</a:t>
            </a:r>
            <a:r>
              <a:rPr lang="zh-CN" altLang="en-US" sz="2800"/>
              <a:t>的向量，此时</a:t>
            </a:r>
            <a:r>
              <a:rPr lang="en-US" altLang="zh-CN" sz="2800" i="1"/>
              <a:t>a</a:t>
            </a:r>
            <a:r>
              <a:rPr lang="zh-CN" altLang="en-US" sz="2800"/>
              <a:t>可看作与实轴同方向的向量，</a:t>
            </a:r>
            <a:r>
              <a:rPr lang="en-US" altLang="zh-CN" sz="2800" i="1"/>
              <a:t>b</a:t>
            </a:r>
            <a:r>
              <a:rPr lang="zh-CN" altLang="en-US" sz="2800"/>
              <a:t>可看作与虚轴同方向的向量。由平行四边形法则。则</a:t>
            </a:r>
            <a:r>
              <a:rPr lang="en-US" altLang="zh-CN" sz="2800" i="1"/>
              <a:t>a</a:t>
            </a:r>
            <a:r>
              <a:rPr lang="en-US" altLang="zh-CN" sz="2800"/>
              <a:t>+j</a:t>
            </a:r>
            <a:r>
              <a:rPr lang="en-US" altLang="zh-CN" sz="2800" i="1"/>
              <a:t>b</a:t>
            </a:r>
            <a:r>
              <a:rPr lang="zh-CN" altLang="en-US" sz="2800"/>
              <a:t>即表示从原点到</a:t>
            </a:r>
            <a:r>
              <a:rPr lang="en-US" altLang="zh-CN" sz="2800" i="1"/>
              <a:t>A</a:t>
            </a:r>
            <a:r>
              <a:rPr lang="zh-CN" altLang="en-US" sz="2800"/>
              <a:t>的向量，其模为</a:t>
            </a:r>
            <a:r>
              <a:rPr lang="en-US" altLang="zh-CN" sz="2800"/>
              <a:t>|</a:t>
            </a:r>
            <a:r>
              <a:rPr lang="en-US" altLang="zh-CN" sz="2800" i="1"/>
              <a:t>A</a:t>
            </a:r>
            <a:r>
              <a:rPr lang="en-US" altLang="zh-CN" sz="2800"/>
              <a:t>|</a:t>
            </a:r>
            <a:r>
              <a:rPr lang="zh-CN" altLang="en-US" sz="2800"/>
              <a:t>，幅角为</a:t>
            </a:r>
            <a:r>
              <a:rPr lang="zh-CN" altLang="en-US" sz="2800" i="1"/>
              <a:t> </a:t>
            </a:r>
            <a:r>
              <a:rPr lang="zh-CN" altLang="en-US" sz="2800"/>
              <a:t>。所以复数</a:t>
            </a:r>
            <a:r>
              <a:rPr lang="en-US" altLang="zh-CN" sz="2800" i="1"/>
              <a:t>A</a:t>
            </a:r>
            <a:r>
              <a:rPr lang="zh-CN" altLang="en-US" sz="2800"/>
              <a:t>又可表示为</a:t>
            </a:r>
          </a:p>
        </p:txBody>
      </p:sp>
      <p:grpSp>
        <p:nvGrpSpPr>
          <p:cNvPr id="25608" name="Group 8"/>
          <p:cNvGrpSpPr>
            <a:grpSpLocks/>
          </p:cNvGrpSpPr>
          <p:nvPr/>
        </p:nvGrpSpPr>
        <p:grpSpPr bwMode="auto">
          <a:xfrm>
            <a:off x="1752600" y="1524000"/>
            <a:ext cx="2797175" cy="2017713"/>
            <a:chOff x="0" y="0"/>
            <a:chExt cx="1762" cy="1271"/>
          </a:xfrm>
        </p:grpSpPr>
        <p:sp>
          <p:nvSpPr>
            <p:cNvPr id="25609" name="Line 9"/>
            <p:cNvSpPr>
              <a:spLocks noChangeShapeType="1"/>
            </p:cNvSpPr>
            <p:nvPr/>
          </p:nvSpPr>
          <p:spPr bwMode="auto">
            <a:xfrm>
              <a:off x="144" y="992"/>
              <a:ext cx="1392" cy="0"/>
            </a:xfrm>
            <a:prstGeom prst="line">
              <a:avLst/>
            </a:prstGeom>
            <a:noFill/>
            <a:ln w="952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610" name="Line 10"/>
            <p:cNvSpPr>
              <a:spLocks noChangeShapeType="1"/>
            </p:cNvSpPr>
            <p:nvPr/>
          </p:nvSpPr>
          <p:spPr bwMode="auto">
            <a:xfrm flipV="1">
              <a:off x="336" y="128"/>
              <a:ext cx="2" cy="1016"/>
            </a:xfrm>
            <a:prstGeom prst="line">
              <a:avLst/>
            </a:prstGeom>
            <a:noFill/>
            <a:ln w="952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611" name="Line 11"/>
            <p:cNvSpPr>
              <a:spLocks noChangeShapeType="1"/>
            </p:cNvSpPr>
            <p:nvPr/>
          </p:nvSpPr>
          <p:spPr bwMode="auto">
            <a:xfrm>
              <a:off x="336" y="392"/>
              <a:ext cx="768" cy="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612" name="Line 12"/>
            <p:cNvSpPr>
              <a:spLocks noChangeShapeType="1"/>
            </p:cNvSpPr>
            <p:nvPr/>
          </p:nvSpPr>
          <p:spPr bwMode="auto">
            <a:xfrm flipV="1">
              <a:off x="1128" y="416"/>
              <a:ext cx="0" cy="576"/>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613" name="Text Box 13"/>
            <p:cNvSpPr txBox="1">
              <a:spLocks noChangeArrowheads="1"/>
            </p:cNvSpPr>
            <p:nvPr/>
          </p:nvSpPr>
          <p:spPr bwMode="auto">
            <a:xfrm>
              <a:off x="1159" y="176"/>
              <a:ext cx="233"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2800" i="1">
                  <a:ea typeface="宋体" panose="02010600030101010101" pitchFamily="2" charset="-122"/>
                </a:rPr>
                <a:t>A</a:t>
              </a:r>
              <a:endParaRPr lang="en-US" altLang="zh-CN" sz="2800">
                <a:ea typeface="宋体" panose="02010600030101010101" pitchFamily="2" charset="-122"/>
              </a:endParaRPr>
            </a:p>
          </p:txBody>
        </p:sp>
        <p:sp>
          <p:nvSpPr>
            <p:cNvPr id="25614" name="Text Box 14"/>
            <p:cNvSpPr txBox="1">
              <a:spLocks noChangeArrowheads="1"/>
            </p:cNvSpPr>
            <p:nvPr/>
          </p:nvSpPr>
          <p:spPr bwMode="auto">
            <a:xfrm>
              <a:off x="124" y="240"/>
              <a:ext cx="228"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i="1">
                  <a:ea typeface="宋体" panose="02010600030101010101" pitchFamily="2" charset="-122"/>
                </a:rPr>
                <a:t>b</a:t>
              </a:r>
              <a:endParaRPr lang="en-US" altLang="zh-CN" sz="2800">
                <a:ea typeface="宋体" panose="02010600030101010101" pitchFamily="2" charset="-122"/>
              </a:endParaRPr>
            </a:p>
          </p:txBody>
        </p:sp>
        <p:sp>
          <p:nvSpPr>
            <p:cNvPr id="25615" name="Text Box 15"/>
            <p:cNvSpPr txBox="1">
              <a:spLocks noChangeArrowheads="1"/>
            </p:cNvSpPr>
            <p:nvPr/>
          </p:nvSpPr>
          <p:spPr bwMode="auto">
            <a:xfrm>
              <a:off x="1385" y="934"/>
              <a:ext cx="377"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Re</a:t>
              </a:r>
            </a:p>
          </p:txBody>
        </p:sp>
        <p:sp>
          <p:nvSpPr>
            <p:cNvPr id="25616" name="Text Box 16"/>
            <p:cNvSpPr txBox="1">
              <a:spLocks noChangeArrowheads="1"/>
            </p:cNvSpPr>
            <p:nvPr/>
          </p:nvSpPr>
          <p:spPr bwMode="auto">
            <a:xfrm>
              <a:off x="0" y="0"/>
              <a:ext cx="336"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I</a:t>
              </a:r>
              <a:r>
                <a:rPr lang="en-US" altLang="zh-CN" sz="2000">
                  <a:ea typeface="宋体" panose="02010600030101010101" pitchFamily="2" charset="-122"/>
                </a:rPr>
                <a:t>m</a:t>
              </a:r>
            </a:p>
          </p:txBody>
        </p:sp>
        <p:sp>
          <p:nvSpPr>
            <p:cNvPr id="25617" name="Text Box 17"/>
            <p:cNvSpPr txBox="1">
              <a:spLocks noChangeArrowheads="1"/>
            </p:cNvSpPr>
            <p:nvPr/>
          </p:nvSpPr>
          <p:spPr bwMode="auto">
            <a:xfrm>
              <a:off x="960" y="912"/>
              <a:ext cx="228"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i="1">
                  <a:ea typeface="宋体" panose="02010600030101010101" pitchFamily="2" charset="-122"/>
                </a:rPr>
                <a:t>a</a:t>
              </a:r>
              <a:endParaRPr lang="en-US" altLang="zh-CN" sz="2800">
                <a:ea typeface="宋体" panose="02010600030101010101" pitchFamily="2" charset="-122"/>
              </a:endParaRPr>
            </a:p>
          </p:txBody>
        </p:sp>
        <p:sp>
          <p:nvSpPr>
            <p:cNvPr id="25618" name="Text Box 18"/>
            <p:cNvSpPr txBox="1">
              <a:spLocks noChangeArrowheads="1"/>
            </p:cNvSpPr>
            <p:nvPr/>
          </p:nvSpPr>
          <p:spPr bwMode="auto">
            <a:xfrm>
              <a:off x="96" y="944"/>
              <a:ext cx="24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sz="2800" i="1">
                  <a:ea typeface="宋体" panose="02010600030101010101" pitchFamily="2" charset="-122"/>
                </a:rPr>
                <a:t>O</a:t>
              </a:r>
              <a:endParaRPr lang="en-US" altLang="zh-CN" sz="2800">
                <a:ea typeface="宋体" panose="02010600030101010101" pitchFamily="2" charset="-122"/>
              </a:endParaRPr>
            </a:p>
          </p:txBody>
        </p:sp>
        <p:sp>
          <p:nvSpPr>
            <p:cNvPr id="25619" name="Oval 19"/>
            <p:cNvSpPr>
              <a:spLocks noChangeArrowheads="1"/>
            </p:cNvSpPr>
            <p:nvPr/>
          </p:nvSpPr>
          <p:spPr bwMode="auto">
            <a:xfrm>
              <a:off x="1104" y="368"/>
              <a:ext cx="48" cy="48"/>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25620" name="Text Box 20"/>
          <p:cNvSpPr txBox="1">
            <a:spLocks noChangeArrowheads="1"/>
          </p:cNvSpPr>
          <p:nvPr/>
        </p:nvSpPr>
        <p:spPr bwMode="auto">
          <a:xfrm>
            <a:off x="2822575" y="1066800"/>
            <a:ext cx="13017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i="1">
                <a:ea typeface="宋体" panose="02010600030101010101" pitchFamily="2" charset="-122"/>
              </a:rPr>
              <a:t>A</a:t>
            </a:r>
            <a:r>
              <a:rPr lang="en-US" altLang="zh-CN" sz="2800">
                <a:ea typeface="宋体" panose="02010600030101010101" pitchFamily="2" charset="-122"/>
              </a:rPr>
              <a:t>=</a:t>
            </a:r>
            <a:r>
              <a:rPr lang="en-US" altLang="zh-CN" sz="2800" i="1">
                <a:ea typeface="宋体" panose="02010600030101010101" pitchFamily="2" charset="-122"/>
              </a:rPr>
              <a:t>a</a:t>
            </a:r>
            <a:r>
              <a:rPr lang="en-US" altLang="zh-CN" sz="2800">
                <a:ea typeface="宋体" panose="02010600030101010101" pitchFamily="2" charset="-122"/>
              </a:rPr>
              <a:t>+j</a:t>
            </a:r>
            <a:r>
              <a:rPr lang="en-US" altLang="zh-CN" sz="2800" i="1">
                <a:ea typeface="宋体" panose="02010600030101010101" pitchFamily="2" charset="-122"/>
              </a:rPr>
              <a:t>b</a:t>
            </a:r>
          </a:p>
        </p:txBody>
      </p:sp>
      <p:grpSp>
        <p:nvGrpSpPr>
          <p:cNvPr id="25621" name="Group 21"/>
          <p:cNvGrpSpPr>
            <a:grpSpLocks/>
          </p:cNvGrpSpPr>
          <p:nvPr/>
        </p:nvGrpSpPr>
        <p:grpSpPr bwMode="auto">
          <a:xfrm>
            <a:off x="5029200" y="1447800"/>
            <a:ext cx="2797175" cy="2017713"/>
            <a:chOff x="0" y="0"/>
            <a:chExt cx="1762" cy="1271"/>
          </a:xfrm>
        </p:grpSpPr>
        <p:sp>
          <p:nvSpPr>
            <p:cNvPr id="25622" name="Line 22"/>
            <p:cNvSpPr>
              <a:spLocks noChangeShapeType="1"/>
            </p:cNvSpPr>
            <p:nvPr/>
          </p:nvSpPr>
          <p:spPr bwMode="auto">
            <a:xfrm>
              <a:off x="144" y="992"/>
              <a:ext cx="1392" cy="0"/>
            </a:xfrm>
            <a:prstGeom prst="line">
              <a:avLst/>
            </a:prstGeom>
            <a:noFill/>
            <a:ln w="952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623" name="Line 23"/>
            <p:cNvSpPr>
              <a:spLocks noChangeShapeType="1"/>
            </p:cNvSpPr>
            <p:nvPr/>
          </p:nvSpPr>
          <p:spPr bwMode="auto">
            <a:xfrm flipV="1">
              <a:off x="336" y="128"/>
              <a:ext cx="2" cy="1016"/>
            </a:xfrm>
            <a:prstGeom prst="line">
              <a:avLst/>
            </a:prstGeom>
            <a:noFill/>
            <a:ln w="952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624" name="Line 24"/>
            <p:cNvSpPr>
              <a:spLocks noChangeShapeType="1"/>
            </p:cNvSpPr>
            <p:nvPr/>
          </p:nvSpPr>
          <p:spPr bwMode="auto">
            <a:xfrm flipH="1" flipV="1">
              <a:off x="336" y="416"/>
              <a:ext cx="0" cy="569"/>
            </a:xfrm>
            <a:prstGeom prst="line">
              <a:avLst/>
            </a:prstGeom>
            <a:noFill/>
            <a:ln w="28575">
              <a:solidFill>
                <a:srgbClr val="3333FF"/>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625" name="Line 25"/>
            <p:cNvSpPr>
              <a:spLocks noChangeShapeType="1"/>
            </p:cNvSpPr>
            <p:nvPr/>
          </p:nvSpPr>
          <p:spPr bwMode="auto">
            <a:xfrm>
              <a:off x="336" y="992"/>
              <a:ext cx="768" cy="0"/>
            </a:xfrm>
            <a:prstGeom prst="line">
              <a:avLst/>
            </a:prstGeom>
            <a:noFill/>
            <a:ln w="28575">
              <a:solidFill>
                <a:srgbClr val="3333FF"/>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626" name="Line 26"/>
            <p:cNvSpPr>
              <a:spLocks noChangeShapeType="1"/>
            </p:cNvSpPr>
            <p:nvPr/>
          </p:nvSpPr>
          <p:spPr bwMode="auto">
            <a:xfrm>
              <a:off x="336" y="416"/>
              <a:ext cx="768" cy="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627" name="Line 27"/>
            <p:cNvSpPr>
              <a:spLocks noChangeShapeType="1"/>
            </p:cNvSpPr>
            <p:nvPr/>
          </p:nvSpPr>
          <p:spPr bwMode="auto">
            <a:xfrm flipV="1">
              <a:off x="1104" y="416"/>
              <a:ext cx="0" cy="576"/>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628" name="Line 28"/>
            <p:cNvSpPr>
              <a:spLocks noChangeShapeType="1"/>
            </p:cNvSpPr>
            <p:nvPr/>
          </p:nvSpPr>
          <p:spPr bwMode="auto">
            <a:xfrm flipV="1">
              <a:off x="334" y="416"/>
              <a:ext cx="770" cy="569"/>
            </a:xfrm>
            <a:prstGeom prst="line">
              <a:avLst/>
            </a:prstGeom>
            <a:noFill/>
            <a:ln w="2857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629" name="Text Box 29"/>
            <p:cNvSpPr txBox="1">
              <a:spLocks noChangeArrowheads="1"/>
            </p:cNvSpPr>
            <p:nvPr/>
          </p:nvSpPr>
          <p:spPr bwMode="auto">
            <a:xfrm>
              <a:off x="1104" y="176"/>
              <a:ext cx="233"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2800" i="1">
                  <a:ea typeface="宋体" panose="02010600030101010101" pitchFamily="2" charset="-122"/>
                </a:rPr>
                <a:t>A</a:t>
              </a:r>
              <a:endParaRPr lang="en-US" altLang="zh-CN" sz="2800">
                <a:ea typeface="宋体" panose="02010600030101010101" pitchFamily="2" charset="-122"/>
              </a:endParaRPr>
            </a:p>
          </p:txBody>
        </p:sp>
        <p:sp>
          <p:nvSpPr>
            <p:cNvPr id="25630" name="Text Box 30"/>
            <p:cNvSpPr txBox="1">
              <a:spLocks noChangeArrowheads="1"/>
            </p:cNvSpPr>
            <p:nvPr/>
          </p:nvSpPr>
          <p:spPr bwMode="auto">
            <a:xfrm>
              <a:off x="124" y="240"/>
              <a:ext cx="228"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i="1">
                  <a:ea typeface="宋体" panose="02010600030101010101" pitchFamily="2" charset="-122"/>
                </a:rPr>
                <a:t>b</a:t>
              </a:r>
              <a:endParaRPr lang="en-US" altLang="zh-CN" sz="2800">
                <a:ea typeface="宋体" panose="02010600030101010101" pitchFamily="2" charset="-122"/>
              </a:endParaRPr>
            </a:p>
          </p:txBody>
        </p:sp>
        <p:sp>
          <p:nvSpPr>
            <p:cNvPr id="25631" name="Text Box 31"/>
            <p:cNvSpPr txBox="1">
              <a:spLocks noChangeArrowheads="1"/>
            </p:cNvSpPr>
            <p:nvPr/>
          </p:nvSpPr>
          <p:spPr bwMode="auto">
            <a:xfrm>
              <a:off x="1385" y="934"/>
              <a:ext cx="377"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Re</a:t>
              </a:r>
            </a:p>
          </p:txBody>
        </p:sp>
        <p:sp>
          <p:nvSpPr>
            <p:cNvPr id="25632" name="Text Box 32"/>
            <p:cNvSpPr txBox="1">
              <a:spLocks noChangeArrowheads="1"/>
            </p:cNvSpPr>
            <p:nvPr/>
          </p:nvSpPr>
          <p:spPr bwMode="auto">
            <a:xfrm>
              <a:off x="0" y="0"/>
              <a:ext cx="336"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I</a:t>
              </a:r>
              <a:r>
                <a:rPr lang="en-US" altLang="zh-CN" sz="2000">
                  <a:ea typeface="宋体" panose="02010600030101010101" pitchFamily="2" charset="-122"/>
                </a:rPr>
                <a:t>m</a:t>
              </a:r>
            </a:p>
          </p:txBody>
        </p:sp>
        <p:sp>
          <p:nvSpPr>
            <p:cNvPr id="25633" name="Text Box 33"/>
            <p:cNvSpPr txBox="1">
              <a:spLocks noChangeArrowheads="1"/>
            </p:cNvSpPr>
            <p:nvPr/>
          </p:nvSpPr>
          <p:spPr bwMode="auto">
            <a:xfrm>
              <a:off x="960" y="912"/>
              <a:ext cx="228"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i="1">
                  <a:ea typeface="宋体" panose="02010600030101010101" pitchFamily="2" charset="-122"/>
                </a:rPr>
                <a:t>a</a:t>
              </a:r>
              <a:endParaRPr lang="en-US" altLang="zh-CN" sz="2800">
                <a:ea typeface="宋体" panose="02010600030101010101" pitchFamily="2" charset="-122"/>
              </a:endParaRPr>
            </a:p>
          </p:txBody>
        </p:sp>
        <p:sp>
          <p:nvSpPr>
            <p:cNvPr id="25634" name="Text Box 34"/>
            <p:cNvSpPr txBox="1">
              <a:spLocks noChangeArrowheads="1"/>
            </p:cNvSpPr>
            <p:nvPr/>
          </p:nvSpPr>
          <p:spPr bwMode="auto">
            <a:xfrm>
              <a:off x="96" y="944"/>
              <a:ext cx="24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sz="2800" i="1">
                  <a:ea typeface="宋体" panose="02010600030101010101" pitchFamily="2" charset="-122"/>
                </a:rPr>
                <a:t>O</a:t>
              </a:r>
              <a:endParaRPr lang="en-US" altLang="zh-CN" sz="2800">
                <a:ea typeface="宋体" panose="02010600030101010101" pitchFamily="2" charset="-122"/>
              </a:endParaRPr>
            </a:p>
          </p:txBody>
        </p:sp>
        <p:sp>
          <p:nvSpPr>
            <p:cNvPr id="25635" name="Arc 35"/>
            <p:cNvSpPr>
              <a:spLocks/>
            </p:cNvSpPr>
            <p:nvPr/>
          </p:nvSpPr>
          <p:spPr bwMode="auto">
            <a:xfrm>
              <a:off x="534" y="836"/>
              <a:ext cx="47" cy="15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25636" name="Rectangle 36"/>
            <p:cNvSpPr>
              <a:spLocks noChangeArrowheads="1"/>
            </p:cNvSpPr>
            <p:nvPr/>
          </p:nvSpPr>
          <p:spPr bwMode="auto">
            <a:xfrm>
              <a:off x="551" y="737"/>
              <a:ext cx="409"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sz="2800" i="1">
                  <a:ea typeface="宋体" panose="02010600030101010101" pitchFamily="2" charset="-122"/>
                </a:rPr>
                <a:t></a:t>
              </a:r>
            </a:p>
          </p:txBody>
        </p:sp>
      </p:grpSp>
      <p:sp>
        <p:nvSpPr>
          <p:cNvPr id="25637" name="Rectangle 37"/>
          <p:cNvSpPr>
            <a:spLocks noChangeArrowheads="1"/>
          </p:cNvSpPr>
          <p:nvPr/>
        </p:nvSpPr>
        <p:spPr bwMode="auto">
          <a:xfrm>
            <a:off x="838200" y="152400"/>
            <a:ext cx="6970713"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spcBef>
                <a:spcPct val="50000"/>
              </a:spcBef>
            </a:pPr>
            <a:r>
              <a:rPr lang="zh-CN" altLang="en-US" sz="2800">
                <a:solidFill>
                  <a:srgbClr val="0000FF"/>
                </a:solidFill>
              </a:rPr>
              <a:t>一、复数及其运算</a:t>
            </a:r>
            <a:r>
              <a:rPr lang="zh-CN" altLang="en-US" sz="2800">
                <a:solidFill>
                  <a:srgbClr val="FF0000"/>
                </a:solidFill>
              </a:rPr>
              <a:t>（</a:t>
            </a:r>
            <a:r>
              <a:rPr lang="zh-CN" altLang="en-US" sz="2800"/>
              <a:t>复习复数的有关知识</a:t>
            </a:r>
            <a:r>
              <a:rPr lang="zh-CN" altLang="en-US" sz="2800">
                <a:solidFill>
                  <a:srgbClr val="FF0000"/>
                </a:solidFill>
              </a:rPr>
              <a:t>）</a:t>
            </a:r>
          </a:p>
        </p:txBody>
      </p:sp>
      <p:graphicFrame>
        <p:nvGraphicFramePr>
          <p:cNvPr id="25638" name="Object 38">
            <a:hlinkClick r:id="" action="ppaction://ole?verb=1"/>
          </p:cNvPr>
          <p:cNvGraphicFramePr>
            <a:graphicFrameLocks/>
          </p:cNvGraphicFramePr>
          <p:nvPr/>
        </p:nvGraphicFramePr>
        <p:xfrm>
          <a:off x="3132138" y="6149975"/>
          <a:ext cx="2286000" cy="592138"/>
        </p:xfrm>
        <a:graphic>
          <a:graphicData uri="http://schemas.openxmlformats.org/presentationml/2006/ole">
            <mc:AlternateContent xmlns:mc="http://schemas.openxmlformats.org/markup-compatibility/2006">
              <mc:Choice xmlns:v="urn:schemas-microsoft-com:vml" Requires="v">
                <p:oleObj spid="_x0000_s25640" name="公式" r:id="rId5" imgW="1180800" imgH="253800" progId="Equation.3">
                  <p:embed/>
                </p:oleObj>
              </mc:Choice>
              <mc:Fallback>
                <p:oleObj name="公式" r:id="rId5" imgW="1180800" imgH="253800" progId="Equation.3">
                  <p:embed/>
                  <p:pic>
                    <p:nvPicPr>
                      <p:cNvPr id="0" name="Object 3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138" y="6149975"/>
                        <a:ext cx="2286000" cy="592138"/>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box(out)">
                                      <p:cBhvr>
                                        <p:cTn id="7" dur="500"/>
                                        <p:tgtEl>
                                          <p:spTgt spid="25602"/>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iterate type="wd">
                                    <p:tmPct val="100000"/>
                                  </p:iterate>
                                  <p:childTnLst>
                                    <p:set>
                                      <p:cBhvr>
                                        <p:cTn id="10" dur="1" fill="hold">
                                          <p:stCondLst>
                                            <p:cond delay="0"/>
                                          </p:stCondLst>
                                        </p:cTn>
                                        <p:tgtEl>
                                          <p:spTgt spid="25620"/>
                                        </p:tgtEl>
                                        <p:attrNameLst>
                                          <p:attrName>style.visibility</p:attrName>
                                        </p:attrNameLst>
                                      </p:cBhvr>
                                      <p:to>
                                        <p:strVal val="visible"/>
                                      </p:to>
                                    </p:set>
                                    <p:animEffect transition="in" filter="wipe(left)">
                                      <p:cBhvr>
                                        <p:cTn id="11" dur="300"/>
                                        <p:tgtEl>
                                          <p:spTgt spid="25620"/>
                                        </p:tgtEl>
                                      </p:cBhvr>
                                    </p:animEffect>
                                  </p:childTnLst>
                                </p:cTn>
                              </p:par>
                            </p:childTnLst>
                          </p:cTn>
                        </p:par>
                        <p:par>
                          <p:cTn id="12" fill="hold" nodeType="afterGroup">
                            <p:stCondLst>
                              <p:cond delay="800"/>
                            </p:stCondLst>
                            <p:childTnLst>
                              <p:par>
                                <p:cTn id="13" presetID="2" presetClass="entr" presetSubtype="2" fill="hold" nodeType="afterEffect">
                                  <p:stCondLst>
                                    <p:cond delay="0"/>
                                  </p:stCondLst>
                                  <p:childTnLst>
                                    <p:set>
                                      <p:cBhvr>
                                        <p:cTn id="14" dur="1" fill="hold">
                                          <p:stCondLst>
                                            <p:cond delay="0"/>
                                          </p:stCondLst>
                                        </p:cTn>
                                        <p:tgtEl>
                                          <p:spTgt spid="25603"/>
                                        </p:tgtEl>
                                        <p:attrNameLst>
                                          <p:attrName>style.visibility</p:attrName>
                                        </p:attrNameLst>
                                      </p:cBhvr>
                                      <p:to>
                                        <p:strVal val="visible"/>
                                      </p:to>
                                    </p:set>
                                    <p:anim calcmode="lin" valueType="num">
                                      <p:cBhvr additive="base">
                                        <p:cTn id="15" dur="500" fill="hold"/>
                                        <p:tgtEl>
                                          <p:spTgt spid="25603"/>
                                        </p:tgtEl>
                                        <p:attrNameLst>
                                          <p:attrName>ppt_x</p:attrName>
                                        </p:attrNameLst>
                                      </p:cBhvr>
                                      <p:tavLst>
                                        <p:tav tm="0">
                                          <p:val>
                                            <p:strVal val="1+#ppt_w/2"/>
                                          </p:val>
                                        </p:tav>
                                        <p:tav tm="100000">
                                          <p:val>
                                            <p:strVal val="#ppt_x"/>
                                          </p:val>
                                        </p:tav>
                                      </p:tavLst>
                                    </p:anim>
                                    <p:anim calcmode="lin" valueType="num">
                                      <p:cBhvr additive="base">
                                        <p:cTn id="16" dur="500" fill="hold"/>
                                        <p:tgtEl>
                                          <p:spTgt spid="25603"/>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32" fill="hold" nodeType="clickEffect">
                                  <p:stCondLst>
                                    <p:cond delay="0"/>
                                  </p:stCondLst>
                                  <p:childTnLst>
                                    <p:set>
                                      <p:cBhvr>
                                        <p:cTn id="20" dur="1" fill="hold">
                                          <p:stCondLst>
                                            <p:cond delay="0"/>
                                          </p:stCondLst>
                                        </p:cTn>
                                        <p:tgtEl>
                                          <p:spTgt spid="25608"/>
                                        </p:tgtEl>
                                        <p:attrNameLst>
                                          <p:attrName>style.visibility</p:attrName>
                                        </p:attrNameLst>
                                      </p:cBhvr>
                                      <p:to>
                                        <p:strVal val="visible"/>
                                      </p:to>
                                    </p:set>
                                    <p:anim calcmode="lin" valueType="num">
                                      <p:cBhvr>
                                        <p:cTn id="21" dur="500" fill="hold"/>
                                        <p:tgtEl>
                                          <p:spTgt spid="25608"/>
                                        </p:tgtEl>
                                        <p:attrNameLst>
                                          <p:attrName>ppt_w</p:attrName>
                                        </p:attrNameLst>
                                      </p:cBhvr>
                                      <p:tavLst>
                                        <p:tav tm="0">
                                          <p:val>
                                            <p:strVal val="4*#ppt_w"/>
                                          </p:val>
                                        </p:tav>
                                        <p:tav tm="100000">
                                          <p:val>
                                            <p:strVal val="#ppt_w"/>
                                          </p:val>
                                        </p:tav>
                                      </p:tavLst>
                                    </p:anim>
                                    <p:anim calcmode="lin" valueType="num">
                                      <p:cBhvr>
                                        <p:cTn id="22" dur="500" fill="hold"/>
                                        <p:tgtEl>
                                          <p:spTgt spid="25608"/>
                                        </p:tgtEl>
                                        <p:attrNameLst>
                                          <p:attrName>ppt_h</p:attrName>
                                        </p:attrNameLst>
                                      </p:cBhvr>
                                      <p:tavLst>
                                        <p:tav tm="0">
                                          <p:val>
                                            <p:strVal val="4*#ppt_h"/>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iterate type="wd">
                                    <p:tmPct val="100000"/>
                                  </p:iterate>
                                  <p:childTnLst>
                                    <p:set>
                                      <p:cBhvr>
                                        <p:cTn id="26" dur="1" fill="hold">
                                          <p:stCondLst>
                                            <p:cond delay="0"/>
                                          </p:stCondLst>
                                        </p:cTn>
                                        <p:tgtEl>
                                          <p:spTgt spid="25604"/>
                                        </p:tgtEl>
                                        <p:attrNameLst>
                                          <p:attrName>style.visibility</p:attrName>
                                        </p:attrNameLst>
                                      </p:cBhvr>
                                      <p:to>
                                        <p:strVal val="visible"/>
                                      </p:to>
                                    </p:set>
                                    <p:animEffect transition="in" filter="wipe(left)">
                                      <p:cBhvr>
                                        <p:cTn id="27" dur="300"/>
                                        <p:tgtEl>
                                          <p:spTgt spid="2560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3" presetClass="entr" presetSubtype="32" fill="hold" nodeType="clickEffect">
                                  <p:stCondLst>
                                    <p:cond delay="0"/>
                                  </p:stCondLst>
                                  <p:childTnLst>
                                    <p:set>
                                      <p:cBhvr>
                                        <p:cTn id="31" dur="1" fill="hold">
                                          <p:stCondLst>
                                            <p:cond delay="0"/>
                                          </p:stCondLst>
                                        </p:cTn>
                                        <p:tgtEl>
                                          <p:spTgt spid="25621"/>
                                        </p:tgtEl>
                                        <p:attrNameLst>
                                          <p:attrName>style.visibility</p:attrName>
                                        </p:attrNameLst>
                                      </p:cBhvr>
                                      <p:to>
                                        <p:strVal val="visible"/>
                                      </p:to>
                                    </p:set>
                                    <p:anim calcmode="lin" valueType="num">
                                      <p:cBhvr>
                                        <p:cTn id="32" dur="500" fill="hold"/>
                                        <p:tgtEl>
                                          <p:spTgt spid="25621"/>
                                        </p:tgtEl>
                                        <p:attrNameLst>
                                          <p:attrName>ppt_w</p:attrName>
                                        </p:attrNameLst>
                                      </p:cBhvr>
                                      <p:tavLst>
                                        <p:tav tm="0">
                                          <p:val>
                                            <p:strVal val="4*#ppt_w"/>
                                          </p:val>
                                        </p:tav>
                                        <p:tav tm="100000">
                                          <p:val>
                                            <p:strVal val="#ppt_w"/>
                                          </p:val>
                                        </p:tav>
                                      </p:tavLst>
                                    </p:anim>
                                    <p:anim calcmode="lin" valueType="num">
                                      <p:cBhvr>
                                        <p:cTn id="33" dur="500" fill="hold"/>
                                        <p:tgtEl>
                                          <p:spTgt spid="25621"/>
                                        </p:tgtEl>
                                        <p:attrNameLst>
                                          <p:attrName>ppt_h</p:attrName>
                                        </p:attrNameLst>
                                      </p:cBhvr>
                                      <p:tavLst>
                                        <p:tav tm="0">
                                          <p:val>
                                            <p:strVal val="4*#ppt_h"/>
                                          </p:val>
                                        </p:tav>
                                        <p:tav tm="100000">
                                          <p:val>
                                            <p:strVal val="#ppt_h"/>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25638"/>
                                        </p:tgtEl>
                                        <p:attrNameLst>
                                          <p:attrName>style.visibility</p:attrName>
                                        </p:attrNameLst>
                                      </p:cBhvr>
                                      <p:to>
                                        <p:strVal val="visible"/>
                                      </p:to>
                                    </p:set>
                                    <p:animEffect transition="in" filter="wipe(left)">
                                      <p:cBhvr>
                                        <p:cTn id="38" dur="500"/>
                                        <p:tgtEl>
                                          <p:spTgt spid="256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autoUpdateAnimBg="0"/>
      <p:bldP spid="25604" grpId="0" autoUpdateAnimBg="0"/>
      <p:bldP spid="25620"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838200" y="252413"/>
            <a:ext cx="33988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两种表示法的关系：</a:t>
            </a:r>
          </a:p>
        </p:txBody>
      </p:sp>
      <p:sp>
        <p:nvSpPr>
          <p:cNvPr id="26628" name="Text Box 4"/>
          <p:cNvSpPr txBox="1">
            <a:spLocks noChangeArrowheads="1"/>
          </p:cNvSpPr>
          <p:nvPr/>
        </p:nvSpPr>
        <p:spPr bwMode="auto">
          <a:xfrm>
            <a:off x="1600200" y="685800"/>
            <a:ext cx="1292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r>
              <a:rPr lang="en-US" altLang="zh-CN" i="1">
                <a:ea typeface="宋体" panose="02010600030101010101" pitchFamily="2" charset="-122"/>
              </a:rPr>
              <a:t>A</a:t>
            </a:r>
            <a:r>
              <a:rPr lang="en-US" altLang="zh-CN">
                <a:ea typeface="宋体" panose="02010600030101010101" pitchFamily="2" charset="-122"/>
              </a:rPr>
              <a:t>=</a:t>
            </a:r>
            <a:r>
              <a:rPr lang="en-US" altLang="zh-CN" i="1">
                <a:ea typeface="宋体" panose="02010600030101010101" pitchFamily="2" charset="-122"/>
              </a:rPr>
              <a:t>a</a:t>
            </a:r>
            <a:r>
              <a:rPr lang="en-US" altLang="zh-CN">
                <a:ea typeface="宋体" panose="02010600030101010101" pitchFamily="2" charset="-122"/>
              </a:rPr>
              <a:t>+j</a:t>
            </a:r>
            <a:r>
              <a:rPr lang="en-US" altLang="zh-CN" i="1">
                <a:ea typeface="宋体" panose="02010600030101010101" pitchFamily="2" charset="-122"/>
              </a:rPr>
              <a:t>b  </a:t>
            </a:r>
            <a:endParaRPr lang="en-US" altLang="zh-CN">
              <a:ea typeface="宋体" panose="02010600030101010101" pitchFamily="2" charset="-122"/>
            </a:endParaRPr>
          </a:p>
        </p:txBody>
      </p:sp>
      <p:sp>
        <p:nvSpPr>
          <p:cNvPr id="26632" name="AutoShape 8"/>
          <p:cNvSpPr>
            <a:spLocks/>
          </p:cNvSpPr>
          <p:nvPr/>
        </p:nvSpPr>
        <p:spPr bwMode="auto">
          <a:xfrm>
            <a:off x="1447800" y="817563"/>
            <a:ext cx="152400" cy="762000"/>
          </a:xfrm>
          <a:prstGeom prst="leftBrace">
            <a:avLst>
              <a:gd name="adj1" fmla="val 41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26633" name="Text Box 9"/>
          <p:cNvSpPr txBox="1">
            <a:spLocks noChangeArrowheads="1"/>
          </p:cNvSpPr>
          <p:nvPr/>
        </p:nvSpPr>
        <p:spPr bwMode="auto">
          <a:xfrm>
            <a:off x="4311650" y="741363"/>
            <a:ext cx="2012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直角坐标表示</a:t>
            </a:r>
          </a:p>
        </p:txBody>
      </p:sp>
      <p:sp>
        <p:nvSpPr>
          <p:cNvPr id="26634" name="Text Box 10"/>
          <p:cNvSpPr txBox="1">
            <a:spLocks noChangeArrowheads="1"/>
          </p:cNvSpPr>
          <p:nvPr/>
        </p:nvSpPr>
        <p:spPr bwMode="auto">
          <a:xfrm>
            <a:off x="4343400" y="1122363"/>
            <a:ext cx="1708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极坐标表示</a:t>
            </a:r>
          </a:p>
        </p:txBody>
      </p:sp>
      <p:graphicFrame>
        <p:nvGraphicFramePr>
          <p:cNvPr id="26635" name="Object 11"/>
          <p:cNvGraphicFramePr>
            <a:graphicFrameLocks noChangeAspect="1"/>
          </p:cNvGraphicFramePr>
          <p:nvPr/>
        </p:nvGraphicFramePr>
        <p:xfrm>
          <a:off x="1371600" y="1905000"/>
          <a:ext cx="2095500" cy="1303338"/>
        </p:xfrm>
        <a:graphic>
          <a:graphicData uri="http://schemas.openxmlformats.org/presentationml/2006/ole">
            <mc:AlternateContent xmlns:mc="http://schemas.openxmlformats.org/markup-compatibility/2006">
              <mc:Choice xmlns:v="urn:schemas-microsoft-com:vml" Requires="v">
                <p:oleObj spid="_x0000_s26657" r:id="rId3" imgW="1142821" imgH="711208" progId="Equation.3">
                  <p:embed/>
                </p:oleObj>
              </mc:Choice>
              <mc:Fallback>
                <p:oleObj r:id="rId3" imgW="1142821" imgH="711208" progId="Equation.3">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905000"/>
                        <a:ext cx="2095500" cy="1303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36" name="Text Box 12"/>
          <p:cNvSpPr txBox="1">
            <a:spLocks noChangeArrowheads="1"/>
          </p:cNvSpPr>
          <p:nvPr/>
        </p:nvSpPr>
        <p:spPr bwMode="auto">
          <a:xfrm>
            <a:off x="3581400" y="2157413"/>
            <a:ext cx="5413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或</a:t>
            </a:r>
          </a:p>
        </p:txBody>
      </p:sp>
      <p:graphicFrame>
        <p:nvGraphicFramePr>
          <p:cNvPr id="26637" name="Object 13"/>
          <p:cNvGraphicFramePr>
            <a:graphicFrameLocks noChangeAspect="1"/>
          </p:cNvGraphicFramePr>
          <p:nvPr/>
        </p:nvGraphicFramePr>
        <p:xfrm>
          <a:off x="4343400" y="2035175"/>
          <a:ext cx="2286000" cy="1096963"/>
        </p:xfrm>
        <a:graphic>
          <a:graphicData uri="http://schemas.openxmlformats.org/presentationml/2006/ole">
            <mc:AlternateContent xmlns:mc="http://schemas.openxmlformats.org/markup-compatibility/2006">
              <mc:Choice xmlns:v="urn:schemas-microsoft-com:vml" Requires="v">
                <p:oleObj spid="_x0000_s26658" r:id="rId5" imgW="978217" imgH="470217" progId="Equation.3">
                  <p:embed/>
                </p:oleObj>
              </mc:Choice>
              <mc:Fallback>
                <p:oleObj r:id="rId5" imgW="978217" imgH="470217" progId="Equation.3">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2035175"/>
                        <a:ext cx="2286000" cy="1096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38" name="Text Box 14"/>
          <p:cNvSpPr txBox="1">
            <a:spLocks noChangeArrowheads="1"/>
          </p:cNvSpPr>
          <p:nvPr/>
        </p:nvSpPr>
        <p:spPr bwMode="auto">
          <a:xfrm>
            <a:off x="457200" y="3454400"/>
            <a:ext cx="19685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2. </a:t>
            </a:r>
            <a:r>
              <a:rPr lang="zh-CN" altLang="en-US" sz="2800">
                <a:ea typeface="宋体" panose="02010600030101010101" pitchFamily="2" charset="-122"/>
              </a:rPr>
              <a:t>复数运算</a:t>
            </a:r>
          </a:p>
        </p:txBody>
      </p:sp>
      <p:sp>
        <p:nvSpPr>
          <p:cNvPr id="26639" name="Text Box 15"/>
          <p:cNvSpPr txBox="1">
            <a:spLocks noChangeArrowheads="1"/>
          </p:cNvSpPr>
          <p:nvPr/>
        </p:nvSpPr>
        <p:spPr bwMode="auto">
          <a:xfrm>
            <a:off x="914400" y="5054600"/>
            <a:ext cx="4967288"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2800">
                <a:solidFill>
                  <a:srgbClr val="3333FF"/>
                </a:solidFill>
                <a:ea typeface="宋体" panose="02010600030101010101" pitchFamily="2" charset="-122"/>
              </a:rPr>
              <a:t>则     </a:t>
            </a:r>
            <a:r>
              <a:rPr lang="en-US" altLang="zh-CN" sz="2800" i="1">
                <a:solidFill>
                  <a:srgbClr val="3333FF"/>
                </a:solidFill>
                <a:ea typeface="宋体" panose="02010600030101010101" pitchFamily="2" charset="-122"/>
              </a:rPr>
              <a:t>A</a:t>
            </a:r>
            <a:r>
              <a:rPr lang="en-US" altLang="zh-CN" sz="2800" baseline="-25000">
                <a:solidFill>
                  <a:srgbClr val="3333FF"/>
                </a:solidFill>
                <a:ea typeface="宋体" panose="02010600030101010101" pitchFamily="2" charset="-122"/>
              </a:rPr>
              <a:t>1</a:t>
            </a:r>
            <a:r>
              <a:rPr lang="en-US" altLang="zh-CN" sz="2800">
                <a:solidFill>
                  <a:srgbClr val="3333FF"/>
                </a:solidFill>
                <a:ea typeface="宋体" panose="02010600030101010101" pitchFamily="2" charset="-122"/>
              </a:rPr>
              <a:t>±</a:t>
            </a:r>
            <a:r>
              <a:rPr lang="en-US" altLang="zh-CN" sz="2800" i="1">
                <a:solidFill>
                  <a:srgbClr val="3333FF"/>
                </a:solidFill>
                <a:ea typeface="宋体" panose="02010600030101010101" pitchFamily="2" charset="-122"/>
              </a:rPr>
              <a:t>A</a:t>
            </a:r>
            <a:r>
              <a:rPr lang="en-US" altLang="zh-CN" sz="2800" baseline="-25000">
                <a:solidFill>
                  <a:srgbClr val="3333FF"/>
                </a:solidFill>
                <a:ea typeface="宋体" panose="02010600030101010101" pitchFamily="2" charset="-122"/>
              </a:rPr>
              <a:t>2</a:t>
            </a:r>
            <a:r>
              <a:rPr lang="en-US" altLang="zh-CN" sz="2800">
                <a:solidFill>
                  <a:srgbClr val="3333FF"/>
                </a:solidFill>
                <a:ea typeface="宋体" panose="02010600030101010101" pitchFamily="2" charset="-122"/>
              </a:rPr>
              <a:t>=(</a:t>
            </a:r>
            <a:r>
              <a:rPr lang="en-US" altLang="zh-CN" sz="2800" i="1">
                <a:solidFill>
                  <a:srgbClr val="3333FF"/>
                </a:solidFill>
                <a:ea typeface="宋体" panose="02010600030101010101" pitchFamily="2" charset="-122"/>
              </a:rPr>
              <a:t>a</a:t>
            </a:r>
            <a:r>
              <a:rPr lang="en-US" altLang="zh-CN" sz="2800" baseline="-25000">
                <a:solidFill>
                  <a:srgbClr val="3333FF"/>
                </a:solidFill>
                <a:ea typeface="宋体" panose="02010600030101010101" pitchFamily="2" charset="-122"/>
              </a:rPr>
              <a:t>1</a:t>
            </a:r>
            <a:r>
              <a:rPr lang="en-US" altLang="zh-CN" sz="2800">
                <a:solidFill>
                  <a:srgbClr val="3333FF"/>
                </a:solidFill>
                <a:ea typeface="宋体" panose="02010600030101010101" pitchFamily="2" charset="-122"/>
              </a:rPr>
              <a:t>±</a:t>
            </a:r>
            <a:r>
              <a:rPr lang="en-US" altLang="zh-CN" sz="2800" i="1">
                <a:solidFill>
                  <a:srgbClr val="3333FF"/>
                </a:solidFill>
                <a:ea typeface="宋体" panose="02010600030101010101" pitchFamily="2" charset="-122"/>
              </a:rPr>
              <a:t>a</a:t>
            </a:r>
            <a:r>
              <a:rPr lang="en-US" altLang="zh-CN" sz="2800" baseline="-25000">
                <a:solidFill>
                  <a:srgbClr val="3333FF"/>
                </a:solidFill>
                <a:ea typeface="宋体" panose="02010600030101010101" pitchFamily="2" charset="-122"/>
              </a:rPr>
              <a:t>2</a:t>
            </a:r>
            <a:r>
              <a:rPr lang="en-US" altLang="zh-CN" sz="2800">
                <a:solidFill>
                  <a:srgbClr val="3333FF"/>
                </a:solidFill>
                <a:ea typeface="宋体" panose="02010600030101010101" pitchFamily="2" charset="-122"/>
              </a:rPr>
              <a:t>)+j(</a:t>
            </a:r>
            <a:r>
              <a:rPr lang="en-US" altLang="zh-CN" sz="2800" i="1">
                <a:solidFill>
                  <a:srgbClr val="3333FF"/>
                </a:solidFill>
                <a:ea typeface="宋体" panose="02010600030101010101" pitchFamily="2" charset="-122"/>
              </a:rPr>
              <a:t>b</a:t>
            </a:r>
            <a:r>
              <a:rPr lang="en-US" altLang="zh-CN" sz="2800" baseline="-25000">
                <a:solidFill>
                  <a:srgbClr val="3333FF"/>
                </a:solidFill>
                <a:ea typeface="宋体" panose="02010600030101010101" pitchFamily="2" charset="-122"/>
              </a:rPr>
              <a:t>1</a:t>
            </a:r>
            <a:r>
              <a:rPr lang="en-US" altLang="zh-CN" sz="2800">
                <a:solidFill>
                  <a:srgbClr val="3333FF"/>
                </a:solidFill>
                <a:ea typeface="宋体" panose="02010600030101010101" pitchFamily="2" charset="-122"/>
              </a:rPr>
              <a:t>±</a:t>
            </a:r>
            <a:r>
              <a:rPr lang="en-US" altLang="zh-CN" sz="2800" i="1">
                <a:solidFill>
                  <a:srgbClr val="3333FF"/>
                </a:solidFill>
                <a:ea typeface="宋体" panose="02010600030101010101" pitchFamily="2" charset="-122"/>
              </a:rPr>
              <a:t>b</a:t>
            </a:r>
            <a:r>
              <a:rPr lang="en-US" altLang="zh-CN" sz="2800" baseline="-25000">
                <a:solidFill>
                  <a:srgbClr val="3333FF"/>
                </a:solidFill>
                <a:ea typeface="宋体" panose="02010600030101010101" pitchFamily="2" charset="-122"/>
              </a:rPr>
              <a:t>2</a:t>
            </a:r>
            <a:r>
              <a:rPr lang="en-US" altLang="zh-CN" sz="2800">
                <a:solidFill>
                  <a:srgbClr val="3333FF"/>
                </a:solidFill>
                <a:ea typeface="宋体" panose="02010600030101010101" pitchFamily="2" charset="-122"/>
              </a:rPr>
              <a:t>)</a:t>
            </a:r>
            <a:endParaRPr lang="en-US" altLang="zh-CN" sz="2800">
              <a:ea typeface="宋体" panose="02010600030101010101" pitchFamily="2" charset="-122"/>
            </a:endParaRPr>
          </a:p>
        </p:txBody>
      </p:sp>
      <p:sp>
        <p:nvSpPr>
          <p:cNvPr id="26640" name="Text Box 16"/>
          <p:cNvSpPr txBox="1">
            <a:spLocks noChangeArrowheads="1"/>
          </p:cNvSpPr>
          <p:nvPr/>
        </p:nvSpPr>
        <p:spPr bwMode="auto">
          <a:xfrm>
            <a:off x="730250" y="3932238"/>
            <a:ext cx="41687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r>
              <a:rPr lang="en-US" altLang="zh-CN" sz="2800">
                <a:ea typeface="宋体" panose="02010600030101010101" pitchFamily="2" charset="-122"/>
              </a:rPr>
              <a:t>(1)</a:t>
            </a:r>
            <a:r>
              <a:rPr lang="zh-CN" altLang="en-US" sz="2800">
                <a:ea typeface="宋体" panose="02010600030101010101" pitchFamily="2" charset="-122"/>
              </a:rPr>
              <a:t>加减运算</a:t>
            </a:r>
            <a:r>
              <a:rPr lang="en-US" altLang="zh-CN" sz="2800">
                <a:ea typeface="宋体" panose="02010600030101010101" pitchFamily="2" charset="-122"/>
              </a:rPr>
              <a:t>——</a:t>
            </a:r>
            <a:r>
              <a:rPr lang="zh-CN" altLang="en-US" sz="2800">
                <a:ea typeface="宋体" panose="02010600030101010101" pitchFamily="2" charset="-122"/>
              </a:rPr>
              <a:t>直角坐标</a:t>
            </a:r>
          </a:p>
        </p:txBody>
      </p:sp>
      <p:sp>
        <p:nvSpPr>
          <p:cNvPr id="26641" name="Text Box 17"/>
          <p:cNvSpPr txBox="1">
            <a:spLocks noChangeArrowheads="1"/>
          </p:cNvSpPr>
          <p:nvPr/>
        </p:nvSpPr>
        <p:spPr bwMode="auto">
          <a:xfrm>
            <a:off x="914400" y="4541838"/>
            <a:ext cx="44799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若      </a:t>
            </a:r>
            <a:r>
              <a:rPr lang="en-US" altLang="zh-CN" sz="2800" i="1">
                <a:ea typeface="宋体" panose="02010600030101010101" pitchFamily="2" charset="-122"/>
              </a:rPr>
              <a:t>A</a:t>
            </a:r>
            <a:r>
              <a:rPr lang="en-US" altLang="zh-CN" sz="2800" baseline="-25000">
                <a:ea typeface="宋体" panose="02010600030101010101" pitchFamily="2" charset="-122"/>
              </a:rPr>
              <a:t>1</a:t>
            </a:r>
            <a:r>
              <a:rPr lang="en-US" altLang="zh-CN" sz="2800">
                <a:ea typeface="宋体" panose="02010600030101010101" pitchFamily="2" charset="-122"/>
              </a:rPr>
              <a:t>=</a:t>
            </a:r>
            <a:r>
              <a:rPr lang="en-US" altLang="zh-CN" sz="2800" i="1">
                <a:ea typeface="宋体" panose="02010600030101010101" pitchFamily="2" charset="-122"/>
              </a:rPr>
              <a:t>a</a:t>
            </a:r>
            <a:r>
              <a:rPr lang="en-US" altLang="zh-CN" sz="2800" baseline="-25000">
                <a:ea typeface="宋体" panose="02010600030101010101" pitchFamily="2" charset="-122"/>
              </a:rPr>
              <a:t>1</a:t>
            </a:r>
            <a:r>
              <a:rPr lang="en-US" altLang="zh-CN" sz="2800">
                <a:ea typeface="宋体" panose="02010600030101010101" pitchFamily="2" charset="-122"/>
              </a:rPr>
              <a:t>+j</a:t>
            </a:r>
            <a:r>
              <a:rPr lang="en-US" altLang="zh-CN" sz="2800" i="1">
                <a:ea typeface="宋体" panose="02010600030101010101" pitchFamily="2" charset="-122"/>
              </a:rPr>
              <a:t>b</a:t>
            </a:r>
            <a:r>
              <a:rPr lang="en-US" altLang="zh-CN" sz="2800" baseline="-25000">
                <a:ea typeface="宋体" panose="02010600030101010101" pitchFamily="2" charset="-122"/>
              </a:rPr>
              <a:t>1</a:t>
            </a:r>
            <a:r>
              <a:rPr lang="zh-CN" altLang="en-US" sz="2800">
                <a:ea typeface="宋体" panose="02010600030101010101" pitchFamily="2" charset="-122"/>
              </a:rPr>
              <a:t>， </a:t>
            </a:r>
            <a:r>
              <a:rPr lang="en-US" altLang="zh-CN" sz="2800" i="1">
                <a:ea typeface="宋体" panose="02010600030101010101" pitchFamily="2" charset="-122"/>
              </a:rPr>
              <a:t>A</a:t>
            </a:r>
            <a:r>
              <a:rPr lang="en-US" altLang="zh-CN" sz="2800" baseline="-25000">
                <a:ea typeface="宋体" panose="02010600030101010101" pitchFamily="2" charset="-122"/>
              </a:rPr>
              <a:t>2</a:t>
            </a:r>
            <a:r>
              <a:rPr lang="en-US" altLang="zh-CN" sz="2800">
                <a:ea typeface="宋体" panose="02010600030101010101" pitchFamily="2" charset="-122"/>
              </a:rPr>
              <a:t>=</a:t>
            </a:r>
            <a:r>
              <a:rPr lang="en-US" altLang="zh-CN" sz="2800" i="1">
                <a:ea typeface="宋体" panose="02010600030101010101" pitchFamily="2" charset="-122"/>
              </a:rPr>
              <a:t>a</a:t>
            </a:r>
            <a:r>
              <a:rPr lang="en-US" altLang="zh-CN" sz="2800" baseline="-25000">
                <a:ea typeface="宋体" panose="02010600030101010101" pitchFamily="2" charset="-122"/>
              </a:rPr>
              <a:t>2</a:t>
            </a:r>
            <a:r>
              <a:rPr lang="en-US" altLang="zh-CN" sz="2800">
                <a:ea typeface="宋体" panose="02010600030101010101" pitchFamily="2" charset="-122"/>
              </a:rPr>
              <a:t>+j</a:t>
            </a:r>
            <a:r>
              <a:rPr lang="en-US" altLang="zh-CN" sz="2800" i="1">
                <a:ea typeface="宋体" panose="02010600030101010101" pitchFamily="2" charset="-122"/>
              </a:rPr>
              <a:t>b</a:t>
            </a:r>
            <a:r>
              <a:rPr lang="en-US" altLang="zh-CN" sz="2800" baseline="-25000">
                <a:ea typeface="宋体" panose="02010600030101010101" pitchFamily="2" charset="-122"/>
              </a:rPr>
              <a:t>2</a:t>
            </a:r>
          </a:p>
        </p:txBody>
      </p:sp>
      <p:grpSp>
        <p:nvGrpSpPr>
          <p:cNvPr id="26642" name="Group 18"/>
          <p:cNvGrpSpPr>
            <a:grpSpLocks/>
          </p:cNvGrpSpPr>
          <p:nvPr/>
        </p:nvGrpSpPr>
        <p:grpSpPr bwMode="auto">
          <a:xfrm>
            <a:off x="5562600" y="3759200"/>
            <a:ext cx="3124200" cy="2084388"/>
            <a:chOff x="0" y="0"/>
            <a:chExt cx="1780" cy="1313"/>
          </a:xfrm>
        </p:grpSpPr>
        <p:sp>
          <p:nvSpPr>
            <p:cNvPr id="26643" name="Line 19"/>
            <p:cNvSpPr>
              <a:spLocks noChangeShapeType="1"/>
            </p:cNvSpPr>
            <p:nvPr/>
          </p:nvSpPr>
          <p:spPr bwMode="auto">
            <a:xfrm>
              <a:off x="154" y="1040"/>
              <a:ext cx="1536" cy="0"/>
            </a:xfrm>
            <a:prstGeom prst="line">
              <a:avLst/>
            </a:prstGeom>
            <a:noFill/>
            <a:ln w="19050">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6644" name="Line 20"/>
            <p:cNvSpPr>
              <a:spLocks noChangeShapeType="1"/>
            </p:cNvSpPr>
            <p:nvPr/>
          </p:nvSpPr>
          <p:spPr bwMode="auto">
            <a:xfrm flipV="1">
              <a:off x="346" y="128"/>
              <a:ext cx="0" cy="1104"/>
            </a:xfrm>
            <a:prstGeom prst="line">
              <a:avLst/>
            </a:prstGeom>
            <a:noFill/>
            <a:ln w="19050">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6645" name="Line 21"/>
            <p:cNvSpPr>
              <a:spLocks noChangeShapeType="1"/>
            </p:cNvSpPr>
            <p:nvPr/>
          </p:nvSpPr>
          <p:spPr bwMode="auto">
            <a:xfrm flipV="1">
              <a:off x="346" y="656"/>
              <a:ext cx="192" cy="384"/>
            </a:xfrm>
            <a:prstGeom prst="line">
              <a:avLst/>
            </a:prstGeom>
            <a:noFill/>
            <a:ln w="28575">
              <a:solidFill>
                <a:srgbClr val="3333FF"/>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6646" name="Line 22"/>
            <p:cNvSpPr>
              <a:spLocks noChangeShapeType="1"/>
            </p:cNvSpPr>
            <p:nvPr/>
          </p:nvSpPr>
          <p:spPr bwMode="auto">
            <a:xfrm flipV="1">
              <a:off x="346" y="848"/>
              <a:ext cx="768" cy="192"/>
            </a:xfrm>
            <a:prstGeom prst="line">
              <a:avLst/>
            </a:prstGeom>
            <a:noFill/>
            <a:ln w="28575">
              <a:solidFill>
                <a:srgbClr val="3333FF"/>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6647" name="Line 23"/>
            <p:cNvSpPr>
              <a:spLocks noChangeShapeType="1"/>
            </p:cNvSpPr>
            <p:nvPr/>
          </p:nvSpPr>
          <p:spPr bwMode="auto">
            <a:xfrm flipV="1">
              <a:off x="538" y="416"/>
              <a:ext cx="816" cy="24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6648" name="Line 24"/>
            <p:cNvSpPr>
              <a:spLocks noChangeShapeType="1"/>
            </p:cNvSpPr>
            <p:nvPr/>
          </p:nvSpPr>
          <p:spPr bwMode="auto">
            <a:xfrm flipV="1">
              <a:off x="1114" y="416"/>
              <a:ext cx="240" cy="432"/>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6649" name="Line 25"/>
            <p:cNvSpPr>
              <a:spLocks noChangeShapeType="1"/>
            </p:cNvSpPr>
            <p:nvPr/>
          </p:nvSpPr>
          <p:spPr bwMode="auto">
            <a:xfrm flipV="1">
              <a:off x="346" y="416"/>
              <a:ext cx="1008" cy="624"/>
            </a:xfrm>
            <a:prstGeom prst="line">
              <a:avLst/>
            </a:prstGeom>
            <a:noFill/>
            <a:ln w="2857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6650" name="Text Box 26"/>
            <p:cNvSpPr txBox="1">
              <a:spLocks noChangeArrowheads="1"/>
            </p:cNvSpPr>
            <p:nvPr/>
          </p:nvSpPr>
          <p:spPr bwMode="auto">
            <a:xfrm>
              <a:off x="1152" y="698"/>
              <a:ext cx="308"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i="1">
                  <a:ea typeface="宋体" panose="02010600030101010101" pitchFamily="2" charset="-122"/>
                </a:rPr>
                <a:t>A</a:t>
              </a:r>
              <a:r>
                <a:rPr lang="en-US" altLang="zh-CN" sz="2800" baseline="-25000">
                  <a:ea typeface="宋体" panose="02010600030101010101" pitchFamily="2" charset="-122"/>
                </a:rPr>
                <a:t>1</a:t>
              </a:r>
              <a:endParaRPr lang="en-US" altLang="zh-CN" sz="2800">
                <a:ea typeface="宋体" panose="02010600030101010101" pitchFamily="2" charset="-122"/>
              </a:endParaRPr>
            </a:p>
          </p:txBody>
        </p:sp>
        <p:sp>
          <p:nvSpPr>
            <p:cNvPr id="26651" name="Text Box 27"/>
            <p:cNvSpPr txBox="1">
              <a:spLocks noChangeArrowheads="1"/>
            </p:cNvSpPr>
            <p:nvPr/>
          </p:nvSpPr>
          <p:spPr bwMode="auto">
            <a:xfrm>
              <a:off x="375" y="368"/>
              <a:ext cx="297" cy="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2800" i="1">
                  <a:ea typeface="宋体" panose="02010600030101010101" pitchFamily="2" charset="-122"/>
                </a:rPr>
                <a:t>A</a:t>
              </a:r>
              <a:r>
                <a:rPr lang="en-US" altLang="zh-CN" sz="2800" baseline="-25000">
                  <a:ea typeface="宋体" panose="02010600030101010101" pitchFamily="2" charset="-122"/>
                </a:rPr>
                <a:t>2</a:t>
              </a:r>
              <a:endParaRPr lang="en-US" altLang="zh-CN" sz="2800">
                <a:ea typeface="宋体" panose="02010600030101010101" pitchFamily="2" charset="-122"/>
              </a:endParaRPr>
            </a:p>
          </p:txBody>
        </p:sp>
        <p:sp>
          <p:nvSpPr>
            <p:cNvPr id="26652" name="Text Box 28"/>
            <p:cNvSpPr txBox="1">
              <a:spLocks noChangeArrowheads="1"/>
            </p:cNvSpPr>
            <p:nvPr/>
          </p:nvSpPr>
          <p:spPr bwMode="auto">
            <a:xfrm>
              <a:off x="1440" y="986"/>
              <a:ext cx="340"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Re</a:t>
              </a:r>
            </a:p>
          </p:txBody>
        </p:sp>
        <p:sp>
          <p:nvSpPr>
            <p:cNvPr id="26653" name="Text Box 29"/>
            <p:cNvSpPr txBox="1">
              <a:spLocks noChangeArrowheads="1"/>
            </p:cNvSpPr>
            <p:nvPr/>
          </p:nvSpPr>
          <p:spPr bwMode="auto">
            <a:xfrm>
              <a:off x="0" y="0"/>
              <a:ext cx="304"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I</a:t>
              </a:r>
              <a:r>
                <a:rPr lang="en-US" altLang="zh-CN" sz="2000">
                  <a:ea typeface="宋体" panose="02010600030101010101" pitchFamily="2" charset="-122"/>
                </a:rPr>
                <a:t>m</a:t>
              </a:r>
            </a:p>
          </p:txBody>
        </p:sp>
        <p:sp>
          <p:nvSpPr>
            <p:cNvPr id="26654" name="Text Box 30"/>
            <p:cNvSpPr txBox="1">
              <a:spLocks noChangeArrowheads="1"/>
            </p:cNvSpPr>
            <p:nvPr/>
          </p:nvSpPr>
          <p:spPr bwMode="auto">
            <a:xfrm>
              <a:off x="81" y="960"/>
              <a:ext cx="25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i="1">
                  <a:ea typeface="宋体" panose="02010600030101010101" pitchFamily="2" charset="-122"/>
                </a:rPr>
                <a:t>O</a:t>
              </a:r>
              <a:endParaRPr lang="en-US" altLang="zh-CN" sz="2800">
                <a:ea typeface="宋体" panose="02010600030101010101" pitchFamily="2" charset="-122"/>
              </a:endParaRPr>
            </a:p>
          </p:txBody>
        </p:sp>
      </p:grpSp>
      <p:sp>
        <p:nvSpPr>
          <p:cNvPr id="26655" name="Text Box 31"/>
          <p:cNvSpPr txBox="1">
            <a:spLocks noChangeArrowheads="1"/>
          </p:cNvSpPr>
          <p:nvPr/>
        </p:nvSpPr>
        <p:spPr bwMode="auto">
          <a:xfrm>
            <a:off x="882650" y="5662613"/>
            <a:ext cx="33988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加减法可用图解法。</a:t>
            </a:r>
          </a:p>
        </p:txBody>
      </p:sp>
      <p:graphicFrame>
        <p:nvGraphicFramePr>
          <p:cNvPr id="26656" name="Object 32">
            <a:hlinkClick r:id="" action="ppaction://ole?verb=1"/>
          </p:cNvPr>
          <p:cNvGraphicFramePr>
            <a:graphicFrameLocks/>
          </p:cNvGraphicFramePr>
          <p:nvPr/>
        </p:nvGraphicFramePr>
        <p:xfrm>
          <a:off x="1619250" y="1252538"/>
          <a:ext cx="2087563" cy="520700"/>
        </p:xfrm>
        <a:graphic>
          <a:graphicData uri="http://schemas.openxmlformats.org/presentationml/2006/ole">
            <mc:AlternateContent xmlns:mc="http://schemas.openxmlformats.org/markup-compatibility/2006">
              <mc:Choice xmlns:v="urn:schemas-microsoft-com:vml" Requires="v">
                <p:oleObj spid="_x0000_s26659" name="公式" r:id="rId7" imgW="1180800" imgH="253800" progId="Equation.3">
                  <p:embed/>
                </p:oleObj>
              </mc:Choice>
              <mc:Fallback>
                <p:oleObj name="公式" r:id="rId7" imgW="1180800" imgH="253800" progId="Equation.3">
                  <p:embed/>
                  <p:pic>
                    <p:nvPicPr>
                      <p:cNvPr id="0" name="Object 32"/>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9250" y="1252538"/>
                        <a:ext cx="2087563"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66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 presetClass="entr" presetSubtype="10" fill="hold" nodeType="clickEffect">
                                  <p:stCondLst>
                                    <p:cond delay="0"/>
                                  </p:stCondLst>
                                  <p:childTnLst>
                                    <p:set>
                                      <p:cBhvr>
                                        <p:cTn id="10" dur="1" fill="hold">
                                          <p:stCondLst>
                                            <p:cond delay="0"/>
                                          </p:stCondLst>
                                        </p:cTn>
                                        <p:tgtEl>
                                          <p:spTgt spid="26635"/>
                                        </p:tgtEl>
                                        <p:attrNameLst>
                                          <p:attrName>style.visibility</p:attrName>
                                        </p:attrNameLst>
                                      </p:cBhvr>
                                      <p:to>
                                        <p:strVal val="visible"/>
                                      </p:to>
                                    </p:set>
                                    <p:animEffect transition="in" filter="checkerboard(across)">
                                      <p:cBhvr>
                                        <p:cTn id="11" dur="500"/>
                                        <p:tgtEl>
                                          <p:spTgt spid="26635"/>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2663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nodeType="clickEffect">
                                  <p:stCondLst>
                                    <p:cond delay="0"/>
                                  </p:stCondLst>
                                  <p:childTnLst>
                                    <p:set>
                                      <p:cBhvr>
                                        <p:cTn id="18" dur="1" fill="hold">
                                          <p:stCondLst>
                                            <p:cond delay="0"/>
                                          </p:stCondLst>
                                        </p:cTn>
                                        <p:tgtEl>
                                          <p:spTgt spid="26637"/>
                                        </p:tgtEl>
                                        <p:attrNameLst>
                                          <p:attrName>style.visibility</p:attrName>
                                        </p:attrNameLst>
                                      </p:cBhvr>
                                      <p:to>
                                        <p:strVal val="visible"/>
                                      </p:to>
                                    </p:set>
                                    <p:animEffect transition="in" filter="checkerboard(across)">
                                      <p:cBhvr>
                                        <p:cTn id="19" dur="500"/>
                                        <p:tgtEl>
                                          <p:spTgt spid="2663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26638"/>
                                        </p:tgtEl>
                                        <p:attrNameLst>
                                          <p:attrName>style.visibility</p:attrName>
                                        </p:attrNameLst>
                                      </p:cBhvr>
                                      <p:to>
                                        <p:strVal val="visible"/>
                                      </p:to>
                                    </p:set>
                                    <p:anim calcmode="lin" valueType="num">
                                      <p:cBhvr additive="base">
                                        <p:cTn id="24" dur="500" fill="hold"/>
                                        <p:tgtEl>
                                          <p:spTgt spid="26638"/>
                                        </p:tgtEl>
                                        <p:attrNameLst>
                                          <p:attrName>ppt_x</p:attrName>
                                        </p:attrNameLst>
                                      </p:cBhvr>
                                      <p:tavLst>
                                        <p:tav tm="0">
                                          <p:val>
                                            <p:strVal val="0-#ppt_w/2"/>
                                          </p:val>
                                        </p:tav>
                                        <p:tav tm="100000">
                                          <p:val>
                                            <p:strVal val="#ppt_x"/>
                                          </p:val>
                                        </p:tav>
                                      </p:tavLst>
                                    </p:anim>
                                    <p:anim calcmode="lin" valueType="num">
                                      <p:cBhvr additive="base">
                                        <p:cTn id="25" dur="500" fill="hold"/>
                                        <p:tgtEl>
                                          <p:spTgt spid="26638"/>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2" fill="hold" grpId="0" nodeType="clickEffect">
                                  <p:stCondLst>
                                    <p:cond delay="0"/>
                                  </p:stCondLst>
                                  <p:childTnLst>
                                    <p:set>
                                      <p:cBhvr>
                                        <p:cTn id="29" dur="1" fill="hold">
                                          <p:stCondLst>
                                            <p:cond delay="0"/>
                                          </p:stCondLst>
                                        </p:cTn>
                                        <p:tgtEl>
                                          <p:spTgt spid="26640"/>
                                        </p:tgtEl>
                                        <p:attrNameLst>
                                          <p:attrName>style.visibility</p:attrName>
                                        </p:attrNameLst>
                                      </p:cBhvr>
                                      <p:to>
                                        <p:strVal val="visible"/>
                                      </p:to>
                                    </p:set>
                                    <p:animEffect transition="in" filter="slide(fromRight)">
                                      <p:cBhvr>
                                        <p:cTn id="30" dur="500"/>
                                        <p:tgtEl>
                                          <p:spTgt spid="2664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26641"/>
                                        </p:tgtEl>
                                        <p:attrNameLst>
                                          <p:attrName>style.visibility</p:attrName>
                                        </p:attrNameLst>
                                      </p:cBhvr>
                                      <p:to>
                                        <p:strVal val="visible"/>
                                      </p:to>
                                    </p:set>
                                    <p:anim calcmode="lin" valueType="num">
                                      <p:cBhvr>
                                        <p:cTn id="35" dur="500" fill="hold"/>
                                        <p:tgtEl>
                                          <p:spTgt spid="26641"/>
                                        </p:tgtEl>
                                        <p:attrNameLst>
                                          <p:attrName>ppt_w</p:attrName>
                                        </p:attrNameLst>
                                      </p:cBhvr>
                                      <p:tavLst>
                                        <p:tav tm="0">
                                          <p:val>
                                            <p:fltVal val="0"/>
                                          </p:val>
                                        </p:tav>
                                        <p:tav tm="100000">
                                          <p:val>
                                            <p:strVal val="#ppt_w"/>
                                          </p:val>
                                        </p:tav>
                                      </p:tavLst>
                                    </p:anim>
                                    <p:anim calcmode="lin" valueType="num">
                                      <p:cBhvr>
                                        <p:cTn id="36" dur="500" fill="hold"/>
                                        <p:tgtEl>
                                          <p:spTgt spid="26641"/>
                                        </p:tgtEl>
                                        <p:attrNameLst>
                                          <p:attrName>ppt_h</p:attrName>
                                        </p:attrNameLst>
                                      </p:cBhvr>
                                      <p:tavLst>
                                        <p:tav tm="0">
                                          <p:val>
                                            <p:strVal val="#ppt_h"/>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7" presetClass="entr" presetSubtype="1" fill="hold" grpId="0" nodeType="clickEffect">
                                  <p:stCondLst>
                                    <p:cond delay="0"/>
                                  </p:stCondLst>
                                  <p:childTnLst>
                                    <p:set>
                                      <p:cBhvr>
                                        <p:cTn id="40" dur="1" fill="hold">
                                          <p:stCondLst>
                                            <p:cond delay="0"/>
                                          </p:stCondLst>
                                        </p:cTn>
                                        <p:tgtEl>
                                          <p:spTgt spid="26639"/>
                                        </p:tgtEl>
                                        <p:attrNameLst>
                                          <p:attrName>style.visibility</p:attrName>
                                        </p:attrNameLst>
                                      </p:cBhvr>
                                      <p:to>
                                        <p:strVal val="visible"/>
                                      </p:to>
                                    </p:set>
                                    <p:anim calcmode="lin" valueType="num">
                                      <p:cBhvr>
                                        <p:cTn id="41" dur="500" fill="hold"/>
                                        <p:tgtEl>
                                          <p:spTgt spid="26639"/>
                                        </p:tgtEl>
                                        <p:attrNameLst>
                                          <p:attrName>ppt_x</p:attrName>
                                        </p:attrNameLst>
                                      </p:cBhvr>
                                      <p:tavLst>
                                        <p:tav tm="0">
                                          <p:val>
                                            <p:strVal val="#ppt_x"/>
                                          </p:val>
                                        </p:tav>
                                        <p:tav tm="100000">
                                          <p:val>
                                            <p:strVal val="#ppt_x"/>
                                          </p:val>
                                        </p:tav>
                                      </p:tavLst>
                                    </p:anim>
                                    <p:anim calcmode="lin" valueType="num">
                                      <p:cBhvr>
                                        <p:cTn id="42" dur="500" fill="hold"/>
                                        <p:tgtEl>
                                          <p:spTgt spid="26639"/>
                                        </p:tgtEl>
                                        <p:attrNameLst>
                                          <p:attrName>ppt_y</p:attrName>
                                        </p:attrNameLst>
                                      </p:cBhvr>
                                      <p:tavLst>
                                        <p:tav tm="0">
                                          <p:val>
                                            <p:strVal val="#ppt_y-#ppt_h/2"/>
                                          </p:val>
                                        </p:tav>
                                        <p:tav tm="100000">
                                          <p:val>
                                            <p:strVal val="#ppt_y"/>
                                          </p:val>
                                        </p:tav>
                                      </p:tavLst>
                                    </p:anim>
                                    <p:anim calcmode="lin" valueType="num">
                                      <p:cBhvr>
                                        <p:cTn id="43" dur="500" fill="hold"/>
                                        <p:tgtEl>
                                          <p:spTgt spid="26639"/>
                                        </p:tgtEl>
                                        <p:attrNameLst>
                                          <p:attrName>ppt_w</p:attrName>
                                        </p:attrNameLst>
                                      </p:cBhvr>
                                      <p:tavLst>
                                        <p:tav tm="0">
                                          <p:val>
                                            <p:strVal val="#ppt_w"/>
                                          </p:val>
                                        </p:tav>
                                        <p:tav tm="100000">
                                          <p:val>
                                            <p:strVal val="#ppt_w"/>
                                          </p:val>
                                        </p:tav>
                                      </p:tavLst>
                                    </p:anim>
                                    <p:anim calcmode="lin" valueType="num">
                                      <p:cBhvr>
                                        <p:cTn id="44" dur="500" fill="hold"/>
                                        <p:tgtEl>
                                          <p:spTgt spid="26639"/>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6655"/>
                                        </p:tgtEl>
                                        <p:attrNameLst>
                                          <p:attrName>style.visibility</p:attrName>
                                        </p:attrNameLst>
                                      </p:cBhvr>
                                      <p:to>
                                        <p:strVal val="visible"/>
                                      </p:to>
                                    </p:set>
                                    <p:anim calcmode="lin" valueType="num">
                                      <p:cBhvr additive="base">
                                        <p:cTn id="49" dur="500" fill="hold"/>
                                        <p:tgtEl>
                                          <p:spTgt spid="26655"/>
                                        </p:tgtEl>
                                        <p:attrNameLst>
                                          <p:attrName>ppt_x</p:attrName>
                                        </p:attrNameLst>
                                      </p:cBhvr>
                                      <p:tavLst>
                                        <p:tav tm="0">
                                          <p:val>
                                            <p:strVal val="#ppt_x"/>
                                          </p:val>
                                        </p:tav>
                                        <p:tav tm="100000">
                                          <p:val>
                                            <p:strVal val="#ppt_x"/>
                                          </p:val>
                                        </p:tav>
                                      </p:tavLst>
                                    </p:anim>
                                    <p:anim calcmode="lin" valueType="num">
                                      <p:cBhvr additive="base">
                                        <p:cTn id="50" dur="500" fill="hold"/>
                                        <p:tgtEl>
                                          <p:spTgt spid="26655"/>
                                        </p:tgtEl>
                                        <p:attrNameLst>
                                          <p:attrName>ppt_y</p:attrName>
                                        </p:attrNameLst>
                                      </p:cBhvr>
                                      <p:tavLst>
                                        <p:tav tm="0">
                                          <p:val>
                                            <p:strVal val="1+#ppt_h/2"/>
                                          </p:val>
                                        </p:tav>
                                        <p:tav tm="100000">
                                          <p:val>
                                            <p:strVal val="#ppt_y"/>
                                          </p:val>
                                        </p:tav>
                                      </p:tavLst>
                                    </p:anim>
                                  </p:childTnLst>
                                </p:cTn>
                              </p:par>
                            </p:childTnLst>
                          </p:cTn>
                        </p:par>
                        <p:par>
                          <p:cTn id="51" fill="hold" nodeType="afterGroup">
                            <p:stCondLst>
                              <p:cond delay="500"/>
                            </p:stCondLst>
                            <p:childTnLst>
                              <p:par>
                                <p:cTn id="52" presetID="4" presetClass="entr" presetSubtype="32" fill="hold" nodeType="afterEffect">
                                  <p:stCondLst>
                                    <p:cond delay="0"/>
                                  </p:stCondLst>
                                  <p:childTnLst>
                                    <p:set>
                                      <p:cBhvr>
                                        <p:cTn id="53" dur="1" fill="hold">
                                          <p:stCondLst>
                                            <p:cond delay="0"/>
                                          </p:stCondLst>
                                        </p:cTn>
                                        <p:tgtEl>
                                          <p:spTgt spid="26642"/>
                                        </p:tgtEl>
                                        <p:attrNameLst>
                                          <p:attrName>style.visibility</p:attrName>
                                        </p:attrNameLst>
                                      </p:cBhvr>
                                      <p:to>
                                        <p:strVal val="visible"/>
                                      </p:to>
                                    </p:set>
                                    <p:animEffect transition="in" filter="box(out)">
                                      <p:cBhvr>
                                        <p:cTn id="54" dur="500"/>
                                        <p:tgtEl>
                                          <p:spTgt spid="266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utoUpdateAnimBg="0"/>
      <p:bldP spid="26636" grpId="0" autoUpdateAnimBg="0"/>
      <p:bldP spid="26638" grpId="0" autoUpdateAnimBg="0"/>
      <p:bldP spid="26639" grpId="0" autoUpdateAnimBg="0"/>
      <p:bldP spid="26640" grpId="0" autoUpdateAnimBg="0"/>
      <p:bldP spid="26641" grpId="0" autoUpdateAnimBg="0"/>
      <p:bldP spid="26655"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81000" y="330200"/>
            <a:ext cx="3989388"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(2)  </a:t>
            </a:r>
            <a:r>
              <a:rPr lang="zh-CN" altLang="en-US" sz="2800">
                <a:ea typeface="宋体" panose="02010600030101010101" pitchFamily="2" charset="-122"/>
              </a:rPr>
              <a:t>乘除运算</a:t>
            </a:r>
            <a:r>
              <a:rPr lang="en-US" altLang="zh-CN" sz="2800">
                <a:ea typeface="宋体" panose="02010600030101010101" pitchFamily="2" charset="-122"/>
              </a:rPr>
              <a:t>——</a:t>
            </a:r>
            <a:r>
              <a:rPr lang="zh-CN" altLang="en-US" sz="2800">
                <a:ea typeface="宋体" panose="02010600030101010101" pitchFamily="2" charset="-122"/>
              </a:rPr>
              <a:t>极坐标</a:t>
            </a:r>
          </a:p>
        </p:txBody>
      </p:sp>
      <p:grpSp>
        <p:nvGrpSpPr>
          <p:cNvPr id="27655" name="Group 7"/>
          <p:cNvGrpSpPr>
            <a:grpSpLocks/>
          </p:cNvGrpSpPr>
          <p:nvPr/>
        </p:nvGrpSpPr>
        <p:grpSpPr bwMode="auto">
          <a:xfrm>
            <a:off x="563563" y="1524000"/>
            <a:ext cx="4313237" cy="457200"/>
            <a:chOff x="0" y="0"/>
            <a:chExt cx="2717" cy="288"/>
          </a:xfrm>
        </p:grpSpPr>
        <p:sp>
          <p:nvSpPr>
            <p:cNvPr id="27656" name="Text Box 8"/>
            <p:cNvSpPr txBox="1">
              <a:spLocks noChangeArrowheads="1"/>
            </p:cNvSpPr>
            <p:nvPr/>
          </p:nvSpPr>
          <p:spPr bwMode="auto">
            <a:xfrm>
              <a:off x="0" y="0"/>
              <a:ext cx="27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r>
                <a:rPr lang="zh-CN" altLang="en-US">
                  <a:solidFill>
                    <a:srgbClr val="3333FF"/>
                  </a:solidFill>
                  <a:ea typeface="宋体" panose="02010600030101010101" pitchFamily="2" charset="-122"/>
                </a:rPr>
                <a:t> 则       </a:t>
              </a:r>
              <a:r>
                <a:rPr lang="en-US" altLang="zh-CN" i="1">
                  <a:solidFill>
                    <a:srgbClr val="3333FF"/>
                  </a:solidFill>
                  <a:ea typeface="宋体" panose="02010600030101010101" pitchFamily="2" charset="-122"/>
                </a:rPr>
                <a:t>A</a:t>
              </a:r>
              <a:r>
                <a:rPr lang="en-US" altLang="zh-CN" baseline="-25000">
                  <a:solidFill>
                    <a:srgbClr val="3333FF"/>
                  </a:solidFill>
                  <a:ea typeface="宋体" panose="02010600030101010101" pitchFamily="2" charset="-122"/>
                </a:rPr>
                <a:t>1</a:t>
              </a:r>
              <a:r>
                <a:rPr lang="en-US" altLang="zh-CN">
                  <a:solidFill>
                    <a:srgbClr val="3333FF"/>
                  </a:solidFill>
                  <a:ea typeface="宋体" panose="02010600030101010101" pitchFamily="2" charset="-122"/>
                </a:rPr>
                <a:t> </a:t>
              </a:r>
              <a:r>
                <a:rPr lang="en-US" altLang="zh-CN" i="1">
                  <a:solidFill>
                    <a:srgbClr val="3333FF"/>
                  </a:solidFill>
                  <a:ea typeface="宋体" panose="02010600030101010101" pitchFamily="2" charset="-122"/>
                </a:rPr>
                <a:t>A</a:t>
              </a:r>
              <a:r>
                <a:rPr lang="en-US" altLang="zh-CN" baseline="-25000">
                  <a:solidFill>
                    <a:srgbClr val="3333FF"/>
                  </a:solidFill>
                  <a:ea typeface="宋体" panose="02010600030101010101" pitchFamily="2" charset="-122"/>
                </a:rPr>
                <a:t>2</a:t>
              </a:r>
              <a:r>
                <a:rPr lang="en-US" altLang="zh-CN">
                  <a:solidFill>
                    <a:srgbClr val="3333FF"/>
                  </a:solidFill>
                  <a:ea typeface="宋体" panose="02010600030101010101" pitchFamily="2" charset="-122"/>
                </a:rPr>
                <a:t> =| </a:t>
              </a:r>
              <a:r>
                <a:rPr lang="en-US" altLang="zh-CN" i="1">
                  <a:solidFill>
                    <a:srgbClr val="3333FF"/>
                  </a:solidFill>
                  <a:ea typeface="宋体" panose="02010600030101010101" pitchFamily="2" charset="-122"/>
                </a:rPr>
                <a:t>A</a:t>
              </a:r>
              <a:r>
                <a:rPr lang="en-US" altLang="zh-CN" baseline="-25000">
                  <a:solidFill>
                    <a:srgbClr val="3333FF"/>
                  </a:solidFill>
                  <a:ea typeface="宋体" panose="02010600030101010101" pitchFamily="2" charset="-122"/>
                </a:rPr>
                <a:t>1</a:t>
              </a:r>
              <a:r>
                <a:rPr lang="en-US" altLang="zh-CN">
                  <a:solidFill>
                    <a:srgbClr val="3333FF"/>
                  </a:solidFill>
                  <a:ea typeface="宋体" panose="02010600030101010101" pitchFamily="2" charset="-122"/>
                </a:rPr>
                <a:t> | | </a:t>
              </a:r>
              <a:r>
                <a:rPr lang="en-US" altLang="zh-CN" i="1">
                  <a:solidFill>
                    <a:srgbClr val="3333FF"/>
                  </a:solidFill>
                  <a:ea typeface="宋体" panose="02010600030101010101" pitchFamily="2" charset="-122"/>
                </a:rPr>
                <a:t>A</a:t>
              </a:r>
              <a:r>
                <a:rPr lang="en-US" altLang="zh-CN" baseline="-25000">
                  <a:solidFill>
                    <a:srgbClr val="3333FF"/>
                  </a:solidFill>
                  <a:ea typeface="宋体" panose="02010600030101010101" pitchFamily="2" charset="-122"/>
                </a:rPr>
                <a:t>2</a:t>
              </a:r>
              <a:r>
                <a:rPr lang="en-US" altLang="zh-CN">
                  <a:solidFill>
                    <a:srgbClr val="3333FF"/>
                  </a:solidFill>
                  <a:ea typeface="宋体" panose="02010600030101010101" pitchFamily="2" charset="-122"/>
                </a:rPr>
                <a:t>|   </a:t>
              </a:r>
              <a:r>
                <a:rPr lang="en-US" altLang="zh-CN" i="1">
                  <a:solidFill>
                    <a:srgbClr val="3333FF"/>
                  </a:solidFill>
                  <a:latin typeface="Symbol" panose="05050102010706020507" pitchFamily="18" charset="2"/>
                  <a:ea typeface="宋体" panose="02010600030101010101" pitchFamily="2" charset="-122"/>
                </a:rPr>
                <a:t>q </a:t>
              </a:r>
              <a:r>
                <a:rPr lang="en-US" altLang="zh-CN" baseline="-25000">
                  <a:solidFill>
                    <a:srgbClr val="3333FF"/>
                  </a:solidFill>
                  <a:ea typeface="宋体" panose="02010600030101010101" pitchFamily="2" charset="-122"/>
                </a:rPr>
                <a:t>1</a:t>
              </a:r>
              <a:r>
                <a:rPr lang="en-US" altLang="zh-CN">
                  <a:solidFill>
                    <a:srgbClr val="3333FF"/>
                  </a:solidFill>
                  <a:latin typeface="Symbol" panose="05050102010706020507" pitchFamily="18" charset="2"/>
                  <a:ea typeface="宋体" panose="02010600030101010101" pitchFamily="2" charset="-122"/>
                </a:rPr>
                <a:t>+</a:t>
              </a:r>
              <a:r>
                <a:rPr lang="en-US" altLang="zh-CN" i="1">
                  <a:solidFill>
                    <a:srgbClr val="3333FF"/>
                  </a:solidFill>
                  <a:latin typeface="Symbol" panose="05050102010706020507" pitchFamily="18" charset="2"/>
                  <a:ea typeface="宋体" panose="02010600030101010101" pitchFamily="2" charset="-122"/>
                </a:rPr>
                <a:t>q </a:t>
              </a:r>
              <a:r>
                <a:rPr lang="en-US" altLang="zh-CN" baseline="-25000">
                  <a:solidFill>
                    <a:srgbClr val="3333FF"/>
                  </a:solidFill>
                  <a:ea typeface="宋体" panose="02010600030101010101" pitchFamily="2" charset="-122"/>
                </a:rPr>
                <a:t>2</a:t>
              </a:r>
              <a:endParaRPr lang="en-US" altLang="zh-CN">
                <a:solidFill>
                  <a:srgbClr val="3333FF"/>
                </a:solidFill>
                <a:ea typeface="宋体" panose="02010600030101010101" pitchFamily="2" charset="-122"/>
              </a:endParaRPr>
            </a:p>
          </p:txBody>
        </p:sp>
        <p:sp>
          <p:nvSpPr>
            <p:cNvPr id="27657" name="未知"/>
            <p:cNvSpPr>
              <a:spLocks/>
            </p:cNvSpPr>
            <p:nvPr/>
          </p:nvSpPr>
          <p:spPr bwMode="auto">
            <a:xfrm>
              <a:off x="1949" y="36"/>
              <a:ext cx="768" cy="252"/>
            </a:xfrm>
            <a:custGeom>
              <a:avLst/>
              <a:gdLst>
                <a:gd name="T0" fmla="*/ 84 w 816"/>
                <a:gd name="T1" fmla="*/ 0 h 252"/>
                <a:gd name="T2" fmla="*/ 0 w 816"/>
                <a:gd name="T3" fmla="*/ 252 h 252"/>
                <a:gd name="T4" fmla="*/ 816 w 816"/>
                <a:gd name="T5" fmla="*/ 252 h 252"/>
              </a:gdLst>
              <a:ahLst/>
              <a:cxnLst>
                <a:cxn ang="0">
                  <a:pos x="T0" y="T1"/>
                </a:cxn>
                <a:cxn ang="0">
                  <a:pos x="T2" y="T3"/>
                </a:cxn>
                <a:cxn ang="0">
                  <a:pos x="T4" y="T5"/>
                </a:cxn>
              </a:cxnLst>
              <a:rect l="0" t="0" r="r" b="b"/>
              <a:pathLst>
                <a:path w="816" h="252">
                  <a:moveTo>
                    <a:pt x="84" y="0"/>
                  </a:moveTo>
                  <a:lnTo>
                    <a:pt x="0" y="252"/>
                  </a:lnTo>
                  <a:lnTo>
                    <a:pt x="816" y="252"/>
                  </a:lnTo>
                </a:path>
              </a:pathLst>
            </a:custGeom>
            <a:noFill/>
            <a:ln w="952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grpSp>
      <p:grpSp>
        <p:nvGrpSpPr>
          <p:cNvPr id="27658" name="Group 10"/>
          <p:cNvGrpSpPr>
            <a:grpSpLocks/>
          </p:cNvGrpSpPr>
          <p:nvPr/>
        </p:nvGrpSpPr>
        <p:grpSpPr bwMode="auto">
          <a:xfrm>
            <a:off x="914400" y="2133600"/>
            <a:ext cx="7823200" cy="941388"/>
            <a:chOff x="0" y="0"/>
            <a:chExt cx="4928" cy="593"/>
          </a:xfrm>
        </p:grpSpPr>
        <p:graphicFrame>
          <p:nvGraphicFramePr>
            <p:cNvPr id="27659" name="Object 11"/>
            <p:cNvGraphicFramePr>
              <a:graphicFrameLocks noChangeAspect="1"/>
            </p:cNvGraphicFramePr>
            <p:nvPr/>
          </p:nvGraphicFramePr>
          <p:xfrm>
            <a:off x="0" y="0"/>
            <a:ext cx="4928" cy="593"/>
          </p:xfrm>
          <a:graphic>
            <a:graphicData uri="http://schemas.openxmlformats.org/presentationml/2006/ole">
              <mc:AlternateContent xmlns:mc="http://schemas.openxmlformats.org/markup-compatibility/2006">
                <mc:Choice xmlns:v="urn:schemas-microsoft-com:vml" Requires="v">
                  <p:oleObj spid="_x0000_s27665" r:id="rId3" imgW="3873817" imgH="470217" progId="Equation.3">
                    <p:embed/>
                  </p:oleObj>
                </mc:Choice>
                <mc:Fallback>
                  <p:oleObj r:id="rId3" imgW="3873817" imgH="470217" progId="Equation.3">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928" cy="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660" name="未知"/>
            <p:cNvSpPr>
              <a:spLocks/>
            </p:cNvSpPr>
            <p:nvPr/>
          </p:nvSpPr>
          <p:spPr bwMode="auto">
            <a:xfrm>
              <a:off x="4242" y="192"/>
              <a:ext cx="576" cy="240"/>
            </a:xfrm>
            <a:custGeom>
              <a:avLst/>
              <a:gdLst>
                <a:gd name="T0" fmla="*/ 48 w 480"/>
                <a:gd name="T1" fmla="*/ 0 h 240"/>
                <a:gd name="T2" fmla="*/ 0 w 480"/>
                <a:gd name="T3" fmla="*/ 240 h 240"/>
                <a:gd name="T4" fmla="*/ 480 w 480"/>
                <a:gd name="T5" fmla="*/ 240 h 240"/>
              </a:gdLst>
              <a:ahLst/>
              <a:cxnLst>
                <a:cxn ang="0">
                  <a:pos x="T0" y="T1"/>
                </a:cxn>
                <a:cxn ang="0">
                  <a:pos x="T2" y="T3"/>
                </a:cxn>
                <a:cxn ang="0">
                  <a:pos x="T4" y="T5"/>
                </a:cxn>
              </a:cxnLst>
              <a:rect l="0" t="0" r="r" b="b"/>
              <a:pathLst>
                <a:path w="480" h="240">
                  <a:moveTo>
                    <a:pt x="48" y="0"/>
                  </a:moveTo>
                  <a:lnTo>
                    <a:pt x="0" y="240"/>
                  </a:lnTo>
                  <a:lnTo>
                    <a:pt x="480" y="240"/>
                  </a:lnTo>
                </a:path>
              </a:pathLst>
            </a:custGeom>
            <a:noFill/>
            <a:ln w="952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grpSp>
      <p:sp>
        <p:nvSpPr>
          <p:cNvPr id="27661" name="Text Box 13"/>
          <p:cNvSpPr txBox="1">
            <a:spLocks noChangeArrowheads="1"/>
          </p:cNvSpPr>
          <p:nvPr/>
        </p:nvSpPr>
        <p:spPr bwMode="auto">
          <a:xfrm>
            <a:off x="533400" y="3148013"/>
            <a:ext cx="4113213"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20000"/>
              </a:spcBef>
            </a:pPr>
            <a:r>
              <a:rPr lang="zh-CN" altLang="en-US" sz="2800">
                <a:solidFill>
                  <a:srgbClr val="3333FF"/>
                </a:solidFill>
                <a:ea typeface="宋体" panose="02010600030101010101" pitchFamily="2" charset="-122"/>
              </a:rPr>
              <a:t>乘法：模相乘，角相加；</a:t>
            </a:r>
          </a:p>
          <a:p>
            <a:pPr eaLnBrk="1" hangingPunct="1">
              <a:spcBef>
                <a:spcPct val="20000"/>
              </a:spcBef>
            </a:pPr>
            <a:r>
              <a:rPr lang="zh-CN" altLang="en-US" sz="2800">
                <a:solidFill>
                  <a:srgbClr val="3333FF"/>
                </a:solidFill>
                <a:ea typeface="宋体" panose="02010600030101010101" pitchFamily="2" charset="-122"/>
              </a:rPr>
              <a:t>除法：模相除，角相减。</a:t>
            </a:r>
          </a:p>
        </p:txBody>
      </p:sp>
      <p:sp>
        <p:nvSpPr>
          <p:cNvPr id="27662" name="Text Box 14"/>
          <p:cNvSpPr txBox="1">
            <a:spLocks noChangeArrowheads="1"/>
          </p:cNvSpPr>
          <p:nvPr/>
        </p:nvSpPr>
        <p:spPr bwMode="auto">
          <a:xfrm>
            <a:off x="685800" y="4535488"/>
            <a:ext cx="1008063" cy="588962"/>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200">
                <a:solidFill>
                  <a:srgbClr val="0000FF"/>
                </a:solidFill>
                <a:ea typeface="宋体" panose="02010600030101010101" pitchFamily="2" charset="-122"/>
              </a:rPr>
              <a:t>例</a:t>
            </a:r>
            <a:r>
              <a:rPr lang="en-US" altLang="zh-CN" sz="3200">
                <a:solidFill>
                  <a:srgbClr val="0000FF"/>
                </a:solidFill>
                <a:ea typeface="宋体" panose="02010600030101010101" pitchFamily="2" charset="-122"/>
              </a:rPr>
              <a:t>1. </a:t>
            </a:r>
          </a:p>
        </p:txBody>
      </p:sp>
      <p:sp>
        <p:nvSpPr>
          <p:cNvPr id="27663" name="Text Box 15"/>
          <p:cNvSpPr txBox="1">
            <a:spLocks noChangeArrowheads="1"/>
          </p:cNvSpPr>
          <p:nvPr/>
        </p:nvSpPr>
        <p:spPr bwMode="auto">
          <a:xfrm>
            <a:off x="685800" y="5468938"/>
            <a:ext cx="8232775" cy="116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    </a:t>
            </a:r>
            <a:r>
              <a:rPr lang="en-US" altLang="zh-CN" sz="2800">
                <a:ea typeface="宋体" panose="02010600030101010101" pitchFamily="2" charset="-122"/>
              </a:rPr>
              <a:t>5  47 + 10</a:t>
            </a:r>
            <a:r>
              <a:rPr lang="en-US" altLang="zh-CN" sz="2800">
                <a:latin typeface="宋体" panose="02010600030101010101" pitchFamily="2" charset="-122"/>
                <a:ea typeface="宋体" panose="02010600030101010101" pitchFamily="2" charset="-122"/>
              </a:rPr>
              <a:t>-</a:t>
            </a:r>
            <a:r>
              <a:rPr lang="en-US" altLang="zh-CN" sz="2800">
                <a:ea typeface="宋体" panose="02010600030101010101" pitchFamily="2" charset="-122"/>
              </a:rPr>
              <a:t>25 = (3.41+j3.657) + (9.063</a:t>
            </a:r>
            <a:r>
              <a:rPr lang="en-US" altLang="zh-CN" sz="2800">
                <a:latin typeface="宋体" panose="02010600030101010101" pitchFamily="2" charset="-122"/>
                <a:ea typeface="宋体" panose="02010600030101010101" pitchFamily="2" charset="-122"/>
              </a:rPr>
              <a:t>-</a:t>
            </a:r>
            <a:r>
              <a:rPr lang="en-US" altLang="zh-CN" sz="2800">
                <a:ea typeface="宋体" panose="02010600030101010101" pitchFamily="2" charset="-122"/>
              </a:rPr>
              <a:t>j4.226)</a:t>
            </a:r>
          </a:p>
          <a:p>
            <a:pPr eaLnBrk="1" hangingPunct="1">
              <a:spcBef>
                <a:spcPct val="50000"/>
              </a:spcBef>
            </a:pPr>
            <a:r>
              <a:rPr lang="en-US" altLang="zh-CN" sz="2800">
                <a:ea typeface="宋体" panose="02010600030101010101" pitchFamily="2" charset="-122"/>
              </a:rPr>
              <a:t>=12.47</a:t>
            </a:r>
            <a:r>
              <a:rPr lang="en-US" altLang="zh-CN" sz="2800">
                <a:latin typeface="宋体" panose="02010600030101010101" pitchFamily="2" charset="-122"/>
                <a:ea typeface="宋体" panose="02010600030101010101" pitchFamily="2" charset="-122"/>
              </a:rPr>
              <a:t>-</a:t>
            </a:r>
            <a:r>
              <a:rPr lang="en-US" altLang="zh-CN" sz="2800">
                <a:ea typeface="宋体" panose="02010600030101010101" pitchFamily="2" charset="-122"/>
              </a:rPr>
              <a:t>j0.567 = 12.48 </a:t>
            </a:r>
            <a:r>
              <a:rPr lang="en-US" altLang="zh-CN" sz="2800">
                <a:latin typeface="宋体" panose="02010600030101010101" pitchFamily="2" charset="-122"/>
                <a:ea typeface="宋体" panose="02010600030101010101" pitchFamily="2" charset="-122"/>
              </a:rPr>
              <a:t>-</a:t>
            </a:r>
            <a:r>
              <a:rPr lang="en-US" altLang="zh-CN" sz="2800">
                <a:ea typeface="宋体" panose="02010600030101010101" pitchFamily="2" charset="-122"/>
              </a:rPr>
              <a:t>2.61</a:t>
            </a:r>
          </a:p>
        </p:txBody>
      </p:sp>
      <p:graphicFrame>
        <p:nvGraphicFramePr>
          <p:cNvPr id="27664" name="Object 16">
            <a:hlinkClick r:id="" action="ppaction://ole?verb=1"/>
          </p:cNvPr>
          <p:cNvGraphicFramePr>
            <a:graphicFrameLocks/>
          </p:cNvGraphicFramePr>
          <p:nvPr/>
        </p:nvGraphicFramePr>
        <p:xfrm>
          <a:off x="539750" y="981075"/>
          <a:ext cx="3703638" cy="441325"/>
        </p:xfrm>
        <a:graphic>
          <a:graphicData uri="http://schemas.openxmlformats.org/presentationml/2006/ole">
            <mc:AlternateContent xmlns:mc="http://schemas.openxmlformats.org/markup-compatibility/2006">
              <mc:Choice xmlns:v="urn:schemas-microsoft-com:vml" Requires="v">
                <p:oleObj spid="_x0000_s27666" name="公式" r:id="rId5" imgW="2095200" imgH="215640" progId="Equation.3">
                  <p:embed/>
                </p:oleObj>
              </mc:Choice>
              <mc:Fallback>
                <p:oleObj name="公式" r:id="rId5" imgW="2095200" imgH="215640" progId="Equation.3">
                  <p:embed/>
                  <p:pic>
                    <p:nvPicPr>
                      <p:cNvPr id="0" name="Object 1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0" y="981075"/>
                        <a:ext cx="3703638"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randombar(horizontal)">
                                      <p:cBhvr>
                                        <p:cTn id="7" dur="500"/>
                                        <p:tgtEl>
                                          <p:spTgt spid="276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7664"/>
                                        </p:tgtEl>
                                        <p:attrNameLst>
                                          <p:attrName>style.visibility</p:attrName>
                                        </p:attrNameLst>
                                      </p:cBhvr>
                                      <p:to>
                                        <p:strVal val="visible"/>
                                      </p:to>
                                    </p:set>
                                    <p:animEffect transition="in" filter="blinds(horizontal)">
                                      <p:cBhvr>
                                        <p:cTn id="12" dur="500"/>
                                        <p:tgtEl>
                                          <p:spTgt spid="276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2" fill="hold" nodeType="clickEffect">
                                  <p:stCondLst>
                                    <p:cond delay="0"/>
                                  </p:stCondLst>
                                  <p:childTnLst>
                                    <p:set>
                                      <p:cBhvr>
                                        <p:cTn id="16" dur="1" fill="hold">
                                          <p:stCondLst>
                                            <p:cond delay="0"/>
                                          </p:stCondLst>
                                        </p:cTn>
                                        <p:tgtEl>
                                          <p:spTgt spid="27655"/>
                                        </p:tgtEl>
                                        <p:attrNameLst>
                                          <p:attrName>style.visibility</p:attrName>
                                        </p:attrNameLst>
                                      </p:cBhvr>
                                      <p:to>
                                        <p:strVal val="visible"/>
                                      </p:to>
                                    </p:set>
                                    <p:animEffect transition="in" filter="slide(fromRight)">
                                      <p:cBhvr>
                                        <p:cTn id="17" dur="500"/>
                                        <p:tgtEl>
                                          <p:spTgt spid="2765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1" fill="hold" nodeType="clickEffect">
                                  <p:stCondLst>
                                    <p:cond delay="0"/>
                                  </p:stCondLst>
                                  <p:childTnLst>
                                    <p:set>
                                      <p:cBhvr>
                                        <p:cTn id="21" dur="1" fill="hold">
                                          <p:stCondLst>
                                            <p:cond delay="0"/>
                                          </p:stCondLst>
                                        </p:cTn>
                                        <p:tgtEl>
                                          <p:spTgt spid="27658"/>
                                        </p:tgtEl>
                                        <p:attrNameLst>
                                          <p:attrName>style.visibility</p:attrName>
                                        </p:attrNameLst>
                                      </p:cBhvr>
                                      <p:to>
                                        <p:strVal val="visible"/>
                                      </p:to>
                                    </p:set>
                                    <p:animEffect transition="in" filter="slide(fromTop)">
                                      <p:cBhvr>
                                        <p:cTn id="22" dur="500"/>
                                        <p:tgtEl>
                                          <p:spTgt spid="2765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7" presetClass="entr" presetSubtype="8" fill="hold" grpId="0" nodeType="clickEffect">
                                  <p:stCondLst>
                                    <p:cond delay="0"/>
                                  </p:stCondLst>
                                  <p:childTnLst>
                                    <p:set>
                                      <p:cBhvr>
                                        <p:cTn id="26" dur="1" fill="hold">
                                          <p:stCondLst>
                                            <p:cond delay="0"/>
                                          </p:stCondLst>
                                        </p:cTn>
                                        <p:tgtEl>
                                          <p:spTgt spid="27661"/>
                                        </p:tgtEl>
                                        <p:attrNameLst>
                                          <p:attrName>style.visibility</p:attrName>
                                        </p:attrNameLst>
                                      </p:cBhvr>
                                      <p:to>
                                        <p:strVal val="visible"/>
                                      </p:to>
                                    </p:set>
                                    <p:anim calcmode="lin" valueType="num">
                                      <p:cBhvr>
                                        <p:cTn id="27" dur="500" fill="hold"/>
                                        <p:tgtEl>
                                          <p:spTgt spid="27661"/>
                                        </p:tgtEl>
                                        <p:attrNameLst>
                                          <p:attrName>ppt_x</p:attrName>
                                        </p:attrNameLst>
                                      </p:cBhvr>
                                      <p:tavLst>
                                        <p:tav tm="0">
                                          <p:val>
                                            <p:strVal val="#ppt_x-#ppt_w/2"/>
                                          </p:val>
                                        </p:tav>
                                        <p:tav tm="100000">
                                          <p:val>
                                            <p:strVal val="#ppt_x"/>
                                          </p:val>
                                        </p:tav>
                                      </p:tavLst>
                                    </p:anim>
                                    <p:anim calcmode="lin" valueType="num">
                                      <p:cBhvr>
                                        <p:cTn id="28" dur="500" fill="hold"/>
                                        <p:tgtEl>
                                          <p:spTgt spid="27661"/>
                                        </p:tgtEl>
                                        <p:attrNameLst>
                                          <p:attrName>ppt_y</p:attrName>
                                        </p:attrNameLst>
                                      </p:cBhvr>
                                      <p:tavLst>
                                        <p:tav tm="0">
                                          <p:val>
                                            <p:strVal val="#ppt_y"/>
                                          </p:val>
                                        </p:tav>
                                        <p:tav tm="100000">
                                          <p:val>
                                            <p:strVal val="#ppt_y"/>
                                          </p:val>
                                        </p:tav>
                                      </p:tavLst>
                                    </p:anim>
                                    <p:anim calcmode="lin" valueType="num">
                                      <p:cBhvr>
                                        <p:cTn id="29" dur="500" fill="hold"/>
                                        <p:tgtEl>
                                          <p:spTgt spid="27661"/>
                                        </p:tgtEl>
                                        <p:attrNameLst>
                                          <p:attrName>ppt_w</p:attrName>
                                        </p:attrNameLst>
                                      </p:cBhvr>
                                      <p:tavLst>
                                        <p:tav tm="0">
                                          <p:val>
                                            <p:fltVal val="0"/>
                                          </p:val>
                                        </p:tav>
                                        <p:tav tm="100000">
                                          <p:val>
                                            <p:strVal val="#ppt_w"/>
                                          </p:val>
                                        </p:tav>
                                      </p:tavLst>
                                    </p:anim>
                                    <p:anim calcmode="lin" valueType="num">
                                      <p:cBhvr>
                                        <p:cTn id="30" dur="500" fill="hold"/>
                                        <p:tgtEl>
                                          <p:spTgt spid="27661"/>
                                        </p:tgtEl>
                                        <p:attrNameLst>
                                          <p:attrName>ppt_h</p:attrName>
                                        </p:attrNameLst>
                                      </p:cBhvr>
                                      <p:tavLst>
                                        <p:tav tm="0">
                                          <p:val>
                                            <p:strVal val="#ppt_h"/>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5" presetClass="entr" presetSubtype="0" fill="hold" grpId="0" nodeType="clickEffect">
                                  <p:stCondLst>
                                    <p:cond delay="0"/>
                                  </p:stCondLst>
                                  <p:childTnLst>
                                    <p:set>
                                      <p:cBhvr>
                                        <p:cTn id="34" dur="1" fill="hold">
                                          <p:stCondLst>
                                            <p:cond delay="0"/>
                                          </p:stCondLst>
                                        </p:cTn>
                                        <p:tgtEl>
                                          <p:spTgt spid="27662"/>
                                        </p:tgtEl>
                                        <p:attrNameLst>
                                          <p:attrName>style.visibility</p:attrName>
                                        </p:attrNameLst>
                                      </p:cBhvr>
                                      <p:to>
                                        <p:strVal val="visible"/>
                                      </p:to>
                                    </p:set>
                                    <p:anim calcmode="lin" valueType="num">
                                      <p:cBhvr>
                                        <p:cTn id="35" dur="1000" fill="hold"/>
                                        <p:tgtEl>
                                          <p:spTgt spid="27662"/>
                                        </p:tgtEl>
                                        <p:attrNameLst>
                                          <p:attrName>ppt_w</p:attrName>
                                        </p:attrNameLst>
                                      </p:cBhvr>
                                      <p:tavLst>
                                        <p:tav tm="0">
                                          <p:val>
                                            <p:fltVal val="0"/>
                                          </p:val>
                                        </p:tav>
                                        <p:tav tm="100000">
                                          <p:val>
                                            <p:strVal val="#ppt_w"/>
                                          </p:val>
                                        </p:tav>
                                      </p:tavLst>
                                    </p:anim>
                                    <p:anim calcmode="lin" valueType="num">
                                      <p:cBhvr>
                                        <p:cTn id="36" dur="1000" fill="hold"/>
                                        <p:tgtEl>
                                          <p:spTgt spid="27662"/>
                                        </p:tgtEl>
                                        <p:attrNameLst>
                                          <p:attrName>ppt_h</p:attrName>
                                        </p:attrNameLst>
                                      </p:cBhvr>
                                      <p:tavLst>
                                        <p:tav tm="0">
                                          <p:val>
                                            <p:fltVal val="0"/>
                                          </p:val>
                                        </p:tav>
                                        <p:tav tm="100000">
                                          <p:val>
                                            <p:strVal val="#ppt_h"/>
                                          </p:val>
                                        </p:tav>
                                      </p:tavLst>
                                    </p:anim>
                                    <p:anim calcmode="lin" valueType="num">
                                      <p:cBhvr>
                                        <p:cTn id="37" dur="1000" fill="hold"/>
                                        <p:tgtEl>
                                          <p:spTgt spid="27662"/>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27662"/>
                                        </p:tgtEl>
                                        <p:attrNameLst>
                                          <p:attrName>ppt_y</p:attrName>
                                        </p:attrNameLst>
                                      </p:cBhvr>
                                      <p:tavLst>
                                        <p:tav tm="0" fmla="#ppt_y+(sin(-2*pi*(1-$))*-#ppt_x+cos(-2*pi*(1-$))*(1-#ppt_y))*(1-$)">
                                          <p:val>
                                            <p:fltVal val="0"/>
                                          </p:val>
                                        </p:tav>
                                        <p:tav tm="100000">
                                          <p:val>
                                            <p:fltVal val="1"/>
                                          </p:val>
                                        </p:tav>
                                      </p:tavLst>
                                    </p:anim>
                                  </p:childTnLst>
                                </p:cTn>
                              </p:par>
                            </p:childTnLst>
                          </p:cTn>
                        </p:par>
                        <p:par>
                          <p:cTn id="39" fill="hold" nodeType="afterGroup">
                            <p:stCondLst>
                              <p:cond delay="1000"/>
                            </p:stCondLst>
                            <p:childTnLst>
                              <p:par>
                                <p:cTn id="40" presetID="16" presetClass="entr" presetSubtype="37" fill="hold" grpId="0" nodeType="afterEffect">
                                  <p:stCondLst>
                                    <p:cond delay="0"/>
                                  </p:stCondLst>
                                  <p:childTnLst>
                                    <p:set>
                                      <p:cBhvr>
                                        <p:cTn id="41" dur="1" fill="hold">
                                          <p:stCondLst>
                                            <p:cond delay="0"/>
                                          </p:stCondLst>
                                        </p:cTn>
                                        <p:tgtEl>
                                          <p:spTgt spid="27663"/>
                                        </p:tgtEl>
                                        <p:attrNameLst>
                                          <p:attrName>style.visibility</p:attrName>
                                        </p:attrNameLst>
                                      </p:cBhvr>
                                      <p:to>
                                        <p:strVal val="visible"/>
                                      </p:to>
                                    </p:set>
                                    <p:animEffect transition="in" filter="barn(outVertical)">
                                      <p:cBhvr>
                                        <p:cTn id="42" dur="500"/>
                                        <p:tgtEl>
                                          <p:spTgt spid="27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utoUpdateAnimBg="0"/>
      <p:bldP spid="27661" grpId="0" autoUpdateAnimBg="0"/>
      <p:bldP spid="27662" grpId="0" animBg="1" autoUpdateAnimBg="0"/>
      <p:bldP spid="27663"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914400" y="231775"/>
            <a:ext cx="11001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600">
                <a:solidFill>
                  <a:srgbClr val="0000FF"/>
                </a:solidFill>
                <a:ea typeface="宋体" panose="02010600030101010101" pitchFamily="2" charset="-122"/>
              </a:rPr>
              <a:t>例</a:t>
            </a:r>
            <a:r>
              <a:rPr lang="en-US" altLang="zh-CN" sz="3600">
                <a:solidFill>
                  <a:srgbClr val="0000FF"/>
                </a:solidFill>
                <a:ea typeface="宋体" panose="02010600030101010101" pitchFamily="2" charset="-122"/>
              </a:rPr>
              <a:t>2. </a:t>
            </a:r>
          </a:p>
        </p:txBody>
      </p:sp>
      <p:graphicFrame>
        <p:nvGraphicFramePr>
          <p:cNvPr id="28675" name="Object 3"/>
          <p:cNvGraphicFramePr>
            <a:graphicFrameLocks noChangeAspect="1"/>
          </p:cNvGraphicFramePr>
          <p:nvPr/>
        </p:nvGraphicFramePr>
        <p:xfrm>
          <a:off x="762000" y="1676400"/>
          <a:ext cx="8077200" cy="4057650"/>
        </p:xfrm>
        <a:graphic>
          <a:graphicData uri="http://schemas.openxmlformats.org/presentationml/2006/ole">
            <mc:AlternateContent xmlns:mc="http://schemas.openxmlformats.org/markup-compatibility/2006">
              <mc:Choice xmlns:v="urn:schemas-microsoft-com:vml" Requires="v">
                <p:oleObj spid="_x0000_s28676" r:id="rId3" imgW="2934017" imgH="1473517" progId="Equation.3">
                  <p:embed/>
                </p:oleObj>
              </mc:Choice>
              <mc:Fallback>
                <p:oleObj r:id="rId3" imgW="2934017" imgH="1473517"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676400"/>
                        <a:ext cx="8077200" cy="405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000" fill="hold"/>
                                        <p:tgtEl>
                                          <p:spTgt spid="28674"/>
                                        </p:tgtEl>
                                        <p:attrNameLst>
                                          <p:attrName>ppt_w</p:attrName>
                                        </p:attrNameLst>
                                      </p:cBhvr>
                                      <p:tavLst>
                                        <p:tav tm="0">
                                          <p:val>
                                            <p:fltVal val="0"/>
                                          </p:val>
                                        </p:tav>
                                        <p:tav tm="100000">
                                          <p:val>
                                            <p:strVal val="#ppt_w"/>
                                          </p:val>
                                        </p:tav>
                                      </p:tavLst>
                                    </p:anim>
                                    <p:anim calcmode="lin" valueType="num">
                                      <p:cBhvr>
                                        <p:cTn id="8" dur="1000" fill="hold"/>
                                        <p:tgtEl>
                                          <p:spTgt spid="28674"/>
                                        </p:tgtEl>
                                        <p:attrNameLst>
                                          <p:attrName>ppt_h</p:attrName>
                                        </p:attrNameLst>
                                      </p:cBhvr>
                                      <p:tavLst>
                                        <p:tav tm="0">
                                          <p:val>
                                            <p:fltVal val="0"/>
                                          </p:val>
                                        </p:tav>
                                        <p:tav tm="100000">
                                          <p:val>
                                            <p:strVal val="#ppt_h"/>
                                          </p:val>
                                        </p:tav>
                                      </p:tavLst>
                                    </p:anim>
                                    <p:anim calcmode="lin" valueType="num">
                                      <p:cBhvr>
                                        <p:cTn id="9" dur="1000" fill="hold"/>
                                        <p:tgtEl>
                                          <p:spTgt spid="2867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867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28675"/>
                                        </p:tgtEl>
                                        <p:attrNameLst>
                                          <p:attrName>style.visibility</p:attrName>
                                        </p:attrNameLst>
                                      </p:cBhvr>
                                      <p:to>
                                        <p:strVal val="visible"/>
                                      </p:to>
                                    </p:set>
                                    <p:animEffect transition="in" filter="wipe(left)">
                                      <p:cBhvr>
                                        <p:cTn id="15" dur="500"/>
                                        <p:tgtEl>
                                          <p:spTgt spid="28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8" name="Object 2"/>
          <p:cNvGraphicFramePr>
            <a:graphicFrameLocks noChangeAspect="1"/>
          </p:cNvGraphicFramePr>
          <p:nvPr/>
        </p:nvGraphicFramePr>
        <p:xfrm>
          <a:off x="906463" y="2500313"/>
          <a:ext cx="3970337" cy="1046162"/>
        </p:xfrm>
        <a:graphic>
          <a:graphicData uri="http://schemas.openxmlformats.org/presentationml/2006/ole">
            <mc:AlternateContent xmlns:mc="http://schemas.openxmlformats.org/markup-compatibility/2006">
              <mc:Choice xmlns:v="urn:schemas-microsoft-com:vml" Requires="v">
                <p:oleObj spid="_x0000_s29741" r:id="rId3" imgW="1637906" imgH="431930" progId="Equation.3">
                  <p:embed/>
                </p:oleObj>
              </mc:Choice>
              <mc:Fallback>
                <p:oleObj r:id="rId3" imgW="1637906" imgH="43193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463" y="2500313"/>
                        <a:ext cx="3970337" cy="1046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699" name="Object 3"/>
          <p:cNvGraphicFramePr>
            <a:graphicFrameLocks noChangeAspect="1"/>
          </p:cNvGraphicFramePr>
          <p:nvPr/>
        </p:nvGraphicFramePr>
        <p:xfrm>
          <a:off x="228600" y="3667125"/>
          <a:ext cx="6019800" cy="1023938"/>
        </p:xfrm>
        <a:graphic>
          <a:graphicData uri="http://schemas.openxmlformats.org/presentationml/2006/ole">
            <mc:AlternateContent xmlns:mc="http://schemas.openxmlformats.org/markup-compatibility/2006">
              <mc:Choice xmlns:v="urn:schemas-microsoft-com:vml" Requires="v">
                <p:oleObj spid="_x0000_s29742" r:id="rId5" imgW="2602687" imgH="444624" progId="Equation.3">
                  <p:embed/>
                </p:oleObj>
              </mc:Choice>
              <mc:Fallback>
                <p:oleObj r:id="rId5" imgW="2602687" imgH="444624"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3667125"/>
                        <a:ext cx="6019800" cy="1023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700" name="Object 4"/>
          <p:cNvGraphicFramePr>
            <a:graphicFrameLocks noChangeAspect="1"/>
          </p:cNvGraphicFramePr>
          <p:nvPr/>
        </p:nvGraphicFramePr>
        <p:xfrm>
          <a:off x="700088" y="5108575"/>
          <a:ext cx="5624512" cy="606425"/>
        </p:xfrm>
        <a:graphic>
          <a:graphicData uri="http://schemas.openxmlformats.org/presentationml/2006/ole">
            <mc:AlternateContent xmlns:mc="http://schemas.openxmlformats.org/markup-compatibility/2006">
              <mc:Choice xmlns:v="urn:schemas-microsoft-com:vml" Requires="v">
                <p:oleObj spid="_x0000_s29743" r:id="rId7" imgW="2121217" imgH="228917" progId="Equation.3">
                  <p:embed/>
                </p:oleObj>
              </mc:Choice>
              <mc:Fallback>
                <p:oleObj r:id="rId7" imgW="2121217" imgH="228917"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0088" y="5108575"/>
                        <a:ext cx="5624512" cy="606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9701" name="Text Box 5"/>
          <p:cNvSpPr txBox="1">
            <a:spLocks noChangeArrowheads="1"/>
          </p:cNvSpPr>
          <p:nvPr/>
        </p:nvSpPr>
        <p:spPr bwMode="auto">
          <a:xfrm>
            <a:off x="685800" y="5881688"/>
            <a:ext cx="5443538" cy="519112"/>
          </a:xfrm>
          <a:prstGeom prst="rect">
            <a:avLst/>
          </a:prstGeom>
          <a:noFill/>
          <a:ln>
            <a:noFill/>
          </a:ln>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2800">
                <a:solidFill>
                  <a:srgbClr val="0000FF"/>
                </a:solidFill>
                <a:ea typeface="宋体" panose="02010600030101010101" pitchFamily="2" charset="-122"/>
              </a:rPr>
              <a:t>+j ,  –j , </a:t>
            </a:r>
            <a:r>
              <a:rPr lang="zh-CN" altLang="en-US" sz="2800">
                <a:solidFill>
                  <a:srgbClr val="0000FF"/>
                </a:solidFill>
                <a:latin typeface="宋体" panose="02010600030101010101" pitchFamily="2" charset="-122"/>
                <a:ea typeface="宋体" panose="02010600030101010101" pitchFamily="2" charset="-122"/>
              </a:rPr>
              <a:t>-</a:t>
            </a:r>
            <a:r>
              <a:rPr lang="zh-CN" altLang="en-US" sz="2800">
                <a:solidFill>
                  <a:srgbClr val="0000FF"/>
                </a:solidFill>
                <a:ea typeface="宋体" panose="02010600030101010101" pitchFamily="2" charset="-122"/>
              </a:rPr>
              <a:t>1 </a:t>
            </a:r>
            <a:r>
              <a:rPr lang="zh-CN" altLang="en-US" sz="2800">
                <a:solidFill>
                  <a:srgbClr val="0000FF"/>
                </a:solidFill>
              </a:rPr>
              <a:t>都可以看成旋转因子。</a:t>
            </a:r>
          </a:p>
        </p:txBody>
      </p:sp>
      <p:sp>
        <p:nvSpPr>
          <p:cNvPr id="29702" name="Text Box 6"/>
          <p:cNvSpPr txBox="1">
            <a:spLocks noChangeArrowheads="1"/>
          </p:cNvSpPr>
          <p:nvPr/>
        </p:nvSpPr>
        <p:spPr bwMode="auto">
          <a:xfrm>
            <a:off x="482600" y="130175"/>
            <a:ext cx="3175000" cy="57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3200">
                <a:solidFill>
                  <a:srgbClr val="0000FF"/>
                </a:solidFill>
                <a:ea typeface="宋体" panose="02010600030101010101" pitchFamily="2" charset="-122"/>
              </a:rPr>
              <a:t>3. </a:t>
            </a:r>
            <a:r>
              <a:rPr lang="zh-CN" altLang="en-US" sz="3200">
                <a:solidFill>
                  <a:srgbClr val="0000FF"/>
                </a:solidFill>
              </a:rPr>
              <a:t>旋转因子</a:t>
            </a:r>
          </a:p>
        </p:txBody>
      </p:sp>
      <p:sp>
        <p:nvSpPr>
          <p:cNvPr id="29703" name="Text Box 7"/>
          <p:cNvSpPr txBox="1">
            <a:spLocks noChangeArrowheads="1"/>
          </p:cNvSpPr>
          <p:nvPr/>
        </p:nvSpPr>
        <p:spPr bwMode="auto">
          <a:xfrm>
            <a:off x="835025" y="838200"/>
            <a:ext cx="6403975"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zh-CN" altLang="en-US" sz="2800"/>
              <a:t>复数</a:t>
            </a:r>
            <a:r>
              <a:rPr lang="zh-CN" altLang="en-US" sz="2800">
                <a:ea typeface="宋体" panose="02010600030101010101" pitchFamily="2" charset="-122"/>
              </a:rPr>
              <a:t>   </a:t>
            </a:r>
            <a:r>
              <a:rPr lang="en-US" altLang="zh-CN" sz="2800">
                <a:ea typeface="宋体" panose="02010600030101010101" pitchFamily="2" charset="-122"/>
              </a:rPr>
              <a:t>e</a:t>
            </a:r>
            <a:r>
              <a:rPr lang="en-US" altLang="zh-CN" sz="2800" baseline="30000">
                <a:ea typeface="宋体" panose="02010600030101010101" pitchFamily="2" charset="-122"/>
              </a:rPr>
              <a:t>j</a:t>
            </a:r>
            <a:r>
              <a:rPr lang="en-US" altLang="zh-CN" sz="2800" i="1" baseline="30000">
                <a:latin typeface="Symbol" panose="05050102010706020507" pitchFamily="18" charset="2"/>
                <a:ea typeface="宋体" panose="02010600030101010101" pitchFamily="2" charset="-122"/>
              </a:rPr>
              <a:t>y</a:t>
            </a:r>
            <a:r>
              <a:rPr lang="en-US" altLang="zh-CN" sz="2800" i="1" baseline="30000">
                <a:ea typeface="宋体" panose="02010600030101010101" pitchFamily="2" charset="-122"/>
              </a:rPr>
              <a:t>  </a:t>
            </a:r>
            <a:r>
              <a:rPr lang="en-US" altLang="zh-CN" sz="2800">
                <a:ea typeface="宋体" panose="02010600030101010101" pitchFamily="2" charset="-122"/>
              </a:rPr>
              <a:t>= cos </a:t>
            </a:r>
            <a:r>
              <a:rPr lang="en-US" altLang="zh-CN" sz="2800" i="1">
                <a:latin typeface="Symbol" panose="05050102010706020507" pitchFamily="18" charset="2"/>
                <a:ea typeface="宋体" panose="02010600030101010101" pitchFamily="2" charset="-122"/>
              </a:rPr>
              <a:t>y</a:t>
            </a:r>
            <a:r>
              <a:rPr lang="en-US" altLang="zh-CN" sz="2800" i="1">
                <a:ea typeface="宋体" panose="02010600030101010101" pitchFamily="2" charset="-122"/>
              </a:rPr>
              <a:t>  </a:t>
            </a:r>
            <a:r>
              <a:rPr lang="en-US" altLang="zh-CN" sz="2800">
                <a:ea typeface="宋体" panose="02010600030101010101" pitchFamily="2" charset="-122"/>
              </a:rPr>
              <a:t>+ jsin </a:t>
            </a:r>
            <a:r>
              <a:rPr lang="en-US" altLang="zh-CN" sz="2800" i="1">
                <a:latin typeface="Symbol" panose="05050102010706020507" pitchFamily="18" charset="2"/>
                <a:ea typeface="宋体" panose="02010600030101010101" pitchFamily="2" charset="-122"/>
              </a:rPr>
              <a:t>y</a:t>
            </a:r>
            <a:r>
              <a:rPr lang="en-US" altLang="zh-CN" sz="2800" i="1">
                <a:ea typeface="宋体" panose="02010600030101010101" pitchFamily="2" charset="-122"/>
              </a:rPr>
              <a:t>  </a:t>
            </a:r>
            <a:r>
              <a:rPr lang="en-US" altLang="zh-CN" sz="2800">
                <a:ea typeface="宋体" panose="02010600030101010101" pitchFamily="2" charset="-122"/>
              </a:rPr>
              <a:t>= 1∠</a:t>
            </a:r>
            <a:r>
              <a:rPr lang="en-US" altLang="zh-CN" sz="2800" i="1">
                <a:latin typeface="Symbol" panose="05050102010706020507" pitchFamily="18" charset="2"/>
                <a:ea typeface="宋体" panose="02010600030101010101" pitchFamily="2" charset="-122"/>
              </a:rPr>
              <a:t>y</a:t>
            </a:r>
            <a:r>
              <a:rPr lang="en-US" altLang="zh-CN" sz="2800" i="1">
                <a:ea typeface="宋体" panose="02010600030101010101" pitchFamily="2" charset="-122"/>
              </a:rPr>
              <a:t> </a:t>
            </a:r>
          </a:p>
        </p:txBody>
      </p:sp>
      <p:grpSp>
        <p:nvGrpSpPr>
          <p:cNvPr id="29704" name="Group 8"/>
          <p:cNvGrpSpPr>
            <a:grpSpLocks/>
          </p:cNvGrpSpPr>
          <p:nvPr/>
        </p:nvGrpSpPr>
        <p:grpSpPr bwMode="auto">
          <a:xfrm>
            <a:off x="1752600" y="1524000"/>
            <a:ext cx="6270625" cy="519113"/>
            <a:chOff x="0" y="0"/>
            <a:chExt cx="3950" cy="327"/>
          </a:xfrm>
        </p:grpSpPr>
        <p:sp>
          <p:nvSpPr>
            <p:cNvPr id="29705" name="Text Box 9"/>
            <p:cNvSpPr txBox="1">
              <a:spLocks noChangeArrowheads="1"/>
            </p:cNvSpPr>
            <p:nvPr/>
          </p:nvSpPr>
          <p:spPr bwMode="auto">
            <a:xfrm>
              <a:off x="550" y="0"/>
              <a:ext cx="3400"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i="1">
                  <a:ea typeface="宋体" panose="02010600030101010101" pitchFamily="2" charset="-122"/>
                </a:rPr>
                <a:t>A</a:t>
              </a:r>
              <a:r>
                <a:rPr lang="zh-CN" altLang="en-US" sz="2800"/>
                <a:t>逆时针旋转一个角度</a:t>
              </a:r>
              <a:r>
                <a:rPr lang="en-US" altLang="zh-CN" sz="2800" i="1">
                  <a:latin typeface="Symbol" panose="05050102010706020507" pitchFamily="18" charset="2"/>
                  <a:ea typeface="宋体" panose="02010600030101010101" pitchFamily="2" charset="-122"/>
                </a:rPr>
                <a:t>y</a:t>
              </a:r>
              <a:r>
                <a:rPr lang="en-US" altLang="zh-CN" sz="2800" i="1">
                  <a:ea typeface="宋体" panose="02010600030101010101" pitchFamily="2" charset="-122"/>
                </a:rPr>
                <a:t> </a:t>
              </a:r>
              <a:r>
                <a:rPr lang="zh-CN" altLang="en-US" sz="2800">
                  <a:ea typeface="宋体" panose="02010600030101010101" pitchFamily="2" charset="-122"/>
                </a:rPr>
                <a:t>，</a:t>
              </a:r>
              <a:r>
                <a:rPr lang="zh-CN" altLang="en-US" sz="2800"/>
                <a:t>模不变</a:t>
              </a:r>
            </a:p>
          </p:txBody>
        </p:sp>
        <p:sp>
          <p:nvSpPr>
            <p:cNvPr id="29706" name="AutoShape 10"/>
            <p:cNvSpPr>
              <a:spLocks noChangeArrowheads="1"/>
            </p:cNvSpPr>
            <p:nvPr/>
          </p:nvSpPr>
          <p:spPr bwMode="auto">
            <a:xfrm>
              <a:off x="0" y="146"/>
              <a:ext cx="504" cy="119"/>
            </a:xfrm>
            <a:prstGeom prst="rightArrow">
              <a:avLst>
                <a:gd name="adj1" fmla="val 50000"/>
                <a:gd name="adj2" fmla="val 105882"/>
              </a:avLst>
            </a:prstGeom>
            <a:solidFill>
              <a:srgbClr val="00FF00"/>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29707" name="Text Box 11"/>
          <p:cNvSpPr txBox="1">
            <a:spLocks noChangeArrowheads="1"/>
          </p:cNvSpPr>
          <p:nvPr/>
        </p:nvSpPr>
        <p:spPr bwMode="auto">
          <a:xfrm>
            <a:off x="936625" y="1543050"/>
            <a:ext cx="823913"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i="1">
                <a:ea typeface="宋体" panose="02010600030101010101" pitchFamily="2" charset="-122"/>
              </a:rPr>
              <a:t>A</a:t>
            </a:r>
            <a:r>
              <a:rPr lang="en-US" altLang="zh-CN" sz="2800">
                <a:solidFill>
                  <a:srgbClr val="0000FF"/>
                </a:solidFill>
                <a:ea typeface="宋体" panose="02010600030101010101" pitchFamily="2" charset="-122"/>
              </a:rPr>
              <a:t>e</a:t>
            </a:r>
            <a:r>
              <a:rPr lang="en-US" altLang="zh-CN" sz="2800" baseline="30000">
                <a:solidFill>
                  <a:srgbClr val="0000FF"/>
                </a:solidFill>
                <a:ea typeface="宋体" panose="02010600030101010101" pitchFamily="2" charset="-122"/>
              </a:rPr>
              <a:t>j</a:t>
            </a:r>
            <a:r>
              <a:rPr lang="en-US" altLang="zh-CN" sz="2800" i="1" baseline="30000">
                <a:latin typeface="Symbol" panose="05050102010706020507" pitchFamily="18" charset="2"/>
                <a:ea typeface="宋体" panose="02010600030101010101" pitchFamily="2" charset="-122"/>
              </a:rPr>
              <a:t>y</a:t>
            </a:r>
          </a:p>
        </p:txBody>
      </p:sp>
      <p:grpSp>
        <p:nvGrpSpPr>
          <p:cNvPr id="29708" name="Group 12"/>
          <p:cNvGrpSpPr>
            <a:grpSpLocks/>
          </p:cNvGrpSpPr>
          <p:nvPr/>
        </p:nvGrpSpPr>
        <p:grpSpPr bwMode="auto">
          <a:xfrm>
            <a:off x="6299200" y="2728913"/>
            <a:ext cx="2844800" cy="2838450"/>
            <a:chOff x="0" y="0"/>
            <a:chExt cx="1792" cy="1788"/>
          </a:xfrm>
        </p:grpSpPr>
        <p:grpSp>
          <p:nvGrpSpPr>
            <p:cNvPr id="29709" name="Group 13"/>
            <p:cNvGrpSpPr>
              <a:grpSpLocks/>
            </p:cNvGrpSpPr>
            <p:nvPr/>
          </p:nvGrpSpPr>
          <p:grpSpPr bwMode="auto">
            <a:xfrm>
              <a:off x="0" y="0"/>
              <a:ext cx="1792" cy="1788"/>
              <a:chOff x="0" y="0"/>
              <a:chExt cx="1792" cy="1788"/>
            </a:xfrm>
          </p:grpSpPr>
          <p:sp>
            <p:nvSpPr>
              <p:cNvPr id="29710" name="Line 14"/>
              <p:cNvSpPr>
                <a:spLocks noChangeShapeType="1"/>
              </p:cNvSpPr>
              <p:nvPr/>
            </p:nvSpPr>
            <p:spPr bwMode="auto">
              <a:xfrm>
                <a:off x="0" y="1045"/>
                <a:ext cx="1648"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9711" name="Line 15"/>
              <p:cNvSpPr>
                <a:spLocks noChangeShapeType="1"/>
              </p:cNvSpPr>
              <p:nvPr/>
            </p:nvSpPr>
            <p:spPr bwMode="auto">
              <a:xfrm flipV="1">
                <a:off x="824" y="190"/>
                <a:ext cx="0" cy="159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9712" name="Line 16"/>
              <p:cNvSpPr>
                <a:spLocks noChangeShapeType="1"/>
              </p:cNvSpPr>
              <p:nvPr/>
            </p:nvSpPr>
            <p:spPr bwMode="auto">
              <a:xfrm flipV="1">
                <a:off x="824" y="585"/>
                <a:ext cx="468" cy="46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9713" name="Text Box 17"/>
              <p:cNvSpPr txBox="1">
                <a:spLocks noChangeArrowheads="1"/>
              </p:cNvSpPr>
              <p:nvPr/>
            </p:nvSpPr>
            <p:spPr bwMode="auto">
              <a:xfrm>
                <a:off x="1480" y="1041"/>
                <a:ext cx="3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R</a:t>
                </a:r>
                <a:r>
                  <a:rPr lang="en-US" altLang="zh-CN" sz="1600">
                    <a:ea typeface="宋体" panose="02010600030101010101" pitchFamily="2" charset="-122"/>
                  </a:rPr>
                  <a:t>e</a:t>
                </a:r>
                <a:endParaRPr lang="en-US" altLang="zh-CN">
                  <a:ea typeface="宋体" panose="02010600030101010101" pitchFamily="2" charset="-122"/>
                </a:endParaRPr>
              </a:p>
            </p:txBody>
          </p:sp>
          <p:sp>
            <p:nvSpPr>
              <p:cNvPr id="29714" name="Text Box 18"/>
              <p:cNvSpPr txBox="1">
                <a:spLocks noChangeArrowheads="1"/>
              </p:cNvSpPr>
              <p:nvPr/>
            </p:nvSpPr>
            <p:spPr bwMode="auto">
              <a:xfrm>
                <a:off x="514" y="0"/>
                <a:ext cx="29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I</a:t>
                </a:r>
                <a:r>
                  <a:rPr lang="en-US" altLang="zh-CN" sz="1600">
                    <a:ea typeface="宋体" panose="02010600030101010101" pitchFamily="2" charset="-122"/>
                  </a:rPr>
                  <a:t>m</a:t>
                </a:r>
                <a:endParaRPr lang="en-US" altLang="zh-CN">
                  <a:ea typeface="宋体" panose="02010600030101010101" pitchFamily="2" charset="-122"/>
                </a:endParaRPr>
              </a:p>
            </p:txBody>
          </p:sp>
          <p:sp>
            <p:nvSpPr>
              <p:cNvPr id="29715" name="Text Box 19"/>
              <p:cNvSpPr txBox="1">
                <a:spLocks noChangeArrowheads="1"/>
              </p:cNvSpPr>
              <p:nvPr/>
            </p:nvSpPr>
            <p:spPr bwMode="auto">
              <a:xfrm>
                <a:off x="814" y="995"/>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0</a:t>
                </a:r>
              </a:p>
            </p:txBody>
          </p:sp>
        </p:grpSp>
        <p:grpSp>
          <p:nvGrpSpPr>
            <p:cNvPr id="29716" name="Group 20"/>
            <p:cNvGrpSpPr>
              <a:grpSpLocks/>
            </p:cNvGrpSpPr>
            <p:nvPr/>
          </p:nvGrpSpPr>
          <p:grpSpPr bwMode="auto">
            <a:xfrm>
              <a:off x="1326" y="319"/>
              <a:ext cx="82" cy="236"/>
              <a:chOff x="0" y="0"/>
              <a:chExt cx="82" cy="236"/>
            </a:xfrm>
          </p:grpSpPr>
          <p:sp>
            <p:nvSpPr>
              <p:cNvPr id="29717" name="Rectangle 21"/>
              <p:cNvSpPr>
                <a:spLocks noChangeArrowheads="1"/>
              </p:cNvSpPr>
              <p:nvPr/>
            </p:nvSpPr>
            <p:spPr bwMode="auto">
              <a:xfrm>
                <a:off x="0" y="15"/>
                <a:ext cx="72"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300" i="1">
                    <a:solidFill>
                      <a:srgbClr val="000000"/>
                    </a:solidFill>
                  </a:rPr>
                  <a:t>I</a:t>
                </a:r>
                <a:endParaRPr lang="en-US" altLang="zh-CN"/>
              </a:p>
            </p:txBody>
          </p:sp>
          <p:sp>
            <p:nvSpPr>
              <p:cNvPr id="29718" name="Oval 22"/>
              <p:cNvSpPr>
                <a:spLocks noChangeArrowheads="1"/>
              </p:cNvSpPr>
              <p:nvPr/>
            </p:nvSpPr>
            <p:spPr bwMode="auto">
              <a:xfrm flipV="1">
                <a:off x="34" y="0"/>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lang="zh-CN" altLang="en-US" b="0"/>
              </a:p>
            </p:txBody>
          </p:sp>
        </p:grpSp>
      </p:grpSp>
      <p:grpSp>
        <p:nvGrpSpPr>
          <p:cNvPr id="29719" name="Group 23"/>
          <p:cNvGrpSpPr>
            <a:grpSpLocks/>
          </p:cNvGrpSpPr>
          <p:nvPr/>
        </p:nvGrpSpPr>
        <p:grpSpPr bwMode="auto">
          <a:xfrm>
            <a:off x="6419850" y="3197225"/>
            <a:ext cx="1162050" cy="1184275"/>
            <a:chOff x="0" y="0"/>
            <a:chExt cx="732" cy="746"/>
          </a:xfrm>
        </p:grpSpPr>
        <p:sp>
          <p:nvSpPr>
            <p:cNvPr id="29720" name="Rectangle 24"/>
            <p:cNvSpPr>
              <a:spLocks noChangeArrowheads="1"/>
            </p:cNvSpPr>
            <p:nvPr/>
          </p:nvSpPr>
          <p:spPr bwMode="auto">
            <a:xfrm>
              <a:off x="207" y="24"/>
              <a:ext cx="60"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700" i="1">
                  <a:solidFill>
                    <a:srgbClr val="000000"/>
                  </a:solidFill>
                </a:rPr>
                <a:t>j</a:t>
              </a:r>
              <a:endParaRPr lang="en-US" altLang="zh-CN"/>
            </a:p>
          </p:txBody>
        </p:sp>
        <p:grpSp>
          <p:nvGrpSpPr>
            <p:cNvPr id="29721" name="Group 25"/>
            <p:cNvGrpSpPr>
              <a:grpSpLocks/>
            </p:cNvGrpSpPr>
            <p:nvPr/>
          </p:nvGrpSpPr>
          <p:grpSpPr bwMode="auto">
            <a:xfrm>
              <a:off x="0" y="0"/>
              <a:ext cx="732" cy="746"/>
              <a:chOff x="0" y="0"/>
              <a:chExt cx="732" cy="746"/>
            </a:xfrm>
          </p:grpSpPr>
          <p:sp>
            <p:nvSpPr>
              <p:cNvPr id="29722" name="Line 26"/>
              <p:cNvSpPr>
                <a:spLocks noChangeShapeType="1"/>
              </p:cNvSpPr>
              <p:nvPr/>
            </p:nvSpPr>
            <p:spPr bwMode="auto">
              <a:xfrm rot="16200000" flipV="1">
                <a:off x="264" y="278"/>
                <a:ext cx="468" cy="46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9723" name="Rectangle 27"/>
              <p:cNvSpPr>
                <a:spLocks noChangeArrowheads="1"/>
              </p:cNvSpPr>
              <p:nvPr/>
            </p:nvSpPr>
            <p:spPr bwMode="auto">
              <a:xfrm>
                <a:off x="0" y="0"/>
                <a:ext cx="119"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700">
                    <a:solidFill>
                      <a:srgbClr val="000000"/>
                    </a:solidFill>
                    <a:latin typeface="Symbol" panose="05050102010706020507" pitchFamily="18" charset="2"/>
                  </a:rPr>
                  <a:t>+</a:t>
                </a:r>
                <a:endParaRPr lang="en-US" altLang="zh-CN"/>
              </a:p>
            </p:txBody>
          </p:sp>
          <p:grpSp>
            <p:nvGrpSpPr>
              <p:cNvPr id="29724" name="Group 28"/>
              <p:cNvGrpSpPr>
                <a:grpSpLocks/>
              </p:cNvGrpSpPr>
              <p:nvPr/>
            </p:nvGrpSpPr>
            <p:grpSpPr bwMode="auto">
              <a:xfrm>
                <a:off x="276" y="24"/>
                <a:ext cx="82" cy="236"/>
                <a:chOff x="0" y="0"/>
                <a:chExt cx="82" cy="236"/>
              </a:xfrm>
            </p:grpSpPr>
            <p:sp>
              <p:nvSpPr>
                <p:cNvPr id="29725" name="Rectangle 29"/>
                <p:cNvSpPr>
                  <a:spLocks noChangeArrowheads="1"/>
                </p:cNvSpPr>
                <p:nvPr/>
              </p:nvSpPr>
              <p:spPr bwMode="auto">
                <a:xfrm>
                  <a:off x="0" y="15"/>
                  <a:ext cx="72"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300" i="1">
                      <a:solidFill>
                        <a:srgbClr val="000000"/>
                      </a:solidFill>
                    </a:rPr>
                    <a:t>I</a:t>
                  </a:r>
                  <a:endParaRPr lang="en-US" altLang="zh-CN"/>
                </a:p>
              </p:txBody>
            </p:sp>
            <p:sp>
              <p:nvSpPr>
                <p:cNvPr id="29726" name="Oval 30"/>
                <p:cNvSpPr>
                  <a:spLocks noChangeArrowheads="1"/>
                </p:cNvSpPr>
                <p:nvPr/>
              </p:nvSpPr>
              <p:spPr bwMode="auto">
                <a:xfrm flipV="1">
                  <a:off x="34" y="0"/>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lang="zh-CN" altLang="en-US" b="0"/>
                </a:p>
              </p:txBody>
            </p:sp>
          </p:grpSp>
        </p:grpSp>
      </p:grpSp>
      <p:grpSp>
        <p:nvGrpSpPr>
          <p:cNvPr id="29727" name="Group 31"/>
          <p:cNvGrpSpPr>
            <a:grpSpLocks/>
          </p:cNvGrpSpPr>
          <p:nvPr/>
        </p:nvGrpSpPr>
        <p:grpSpPr bwMode="auto">
          <a:xfrm>
            <a:off x="6688138" y="4394200"/>
            <a:ext cx="893762" cy="1130300"/>
            <a:chOff x="0" y="0"/>
            <a:chExt cx="563" cy="712"/>
          </a:xfrm>
        </p:grpSpPr>
        <p:sp>
          <p:nvSpPr>
            <p:cNvPr id="29728" name="Line 32"/>
            <p:cNvSpPr>
              <a:spLocks noChangeShapeType="1"/>
            </p:cNvSpPr>
            <p:nvPr/>
          </p:nvSpPr>
          <p:spPr bwMode="auto">
            <a:xfrm rot="10800000" flipV="1">
              <a:off x="95" y="0"/>
              <a:ext cx="468" cy="468"/>
            </a:xfrm>
            <a:prstGeom prst="line">
              <a:avLst/>
            </a:prstGeom>
            <a:noFill/>
            <a:ln w="28575">
              <a:solidFill>
                <a:srgbClr val="8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9729" name="Rectangle 33"/>
            <p:cNvSpPr>
              <a:spLocks noChangeArrowheads="1"/>
            </p:cNvSpPr>
            <p:nvPr/>
          </p:nvSpPr>
          <p:spPr bwMode="auto">
            <a:xfrm>
              <a:off x="0" y="443"/>
              <a:ext cx="123"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800">
                  <a:solidFill>
                    <a:srgbClr val="000000"/>
                  </a:solidFill>
                  <a:latin typeface="Symbol" panose="05050102010706020507" pitchFamily="18" charset="2"/>
                </a:rPr>
                <a:t>-</a:t>
              </a:r>
              <a:endParaRPr lang="en-US" altLang="zh-CN"/>
            </a:p>
          </p:txBody>
        </p:sp>
        <p:grpSp>
          <p:nvGrpSpPr>
            <p:cNvPr id="29730" name="Group 34"/>
            <p:cNvGrpSpPr>
              <a:grpSpLocks/>
            </p:cNvGrpSpPr>
            <p:nvPr/>
          </p:nvGrpSpPr>
          <p:grpSpPr bwMode="auto">
            <a:xfrm>
              <a:off x="203" y="470"/>
              <a:ext cx="82" cy="236"/>
              <a:chOff x="0" y="0"/>
              <a:chExt cx="82" cy="236"/>
            </a:xfrm>
          </p:grpSpPr>
          <p:sp>
            <p:nvSpPr>
              <p:cNvPr id="29731" name="Rectangle 35"/>
              <p:cNvSpPr>
                <a:spLocks noChangeArrowheads="1"/>
              </p:cNvSpPr>
              <p:nvPr/>
            </p:nvSpPr>
            <p:spPr bwMode="auto">
              <a:xfrm>
                <a:off x="0" y="15"/>
                <a:ext cx="72"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300" i="1">
                    <a:solidFill>
                      <a:srgbClr val="000000"/>
                    </a:solidFill>
                  </a:rPr>
                  <a:t>I</a:t>
                </a:r>
                <a:endParaRPr lang="en-US" altLang="zh-CN"/>
              </a:p>
            </p:txBody>
          </p:sp>
          <p:sp>
            <p:nvSpPr>
              <p:cNvPr id="29732" name="Oval 36"/>
              <p:cNvSpPr>
                <a:spLocks noChangeArrowheads="1"/>
              </p:cNvSpPr>
              <p:nvPr/>
            </p:nvSpPr>
            <p:spPr bwMode="auto">
              <a:xfrm flipV="1">
                <a:off x="34" y="0"/>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lang="zh-CN" altLang="en-US" b="0"/>
              </a:p>
            </p:txBody>
          </p:sp>
        </p:grpSp>
      </p:grpSp>
      <p:grpSp>
        <p:nvGrpSpPr>
          <p:cNvPr id="29733" name="Group 37"/>
          <p:cNvGrpSpPr>
            <a:grpSpLocks/>
          </p:cNvGrpSpPr>
          <p:nvPr/>
        </p:nvGrpSpPr>
        <p:grpSpPr bwMode="auto">
          <a:xfrm>
            <a:off x="7607300" y="4375150"/>
            <a:ext cx="828675" cy="1146175"/>
            <a:chOff x="0" y="0"/>
            <a:chExt cx="522" cy="722"/>
          </a:xfrm>
        </p:grpSpPr>
        <p:sp>
          <p:nvSpPr>
            <p:cNvPr id="29734" name="Line 38"/>
            <p:cNvSpPr>
              <a:spLocks noChangeShapeType="1"/>
            </p:cNvSpPr>
            <p:nvPr/>
          </p:nvSpPr>
          <p:spPr bwMode="auto">
            <a:xfrm rot="5400000" flipV="1">
              <a:off x="0" y="0"/>
              <a:ext cx="468" cy="468"/>
            </a:xfrm>
            <a:prstGeom prst="line">
              <a:avLst/>
            </a:prstGeom>
            <a:noFill/>
            <a:ln w="28575">
              <a:solidFill>
                <a:srgbClr val="2520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9735" name="Rectangle 39"/>
            <p:cNvSpPr>
              <a:spLocks noChangeArrowheads="1"/>
            </p:cNvSpPr>
            <p:nvPr/>
          </p:nvSpPr>
          <p:spPr bwMode="auto">
            <a:xfrm>
              <a:off x="211" y="459"/>
              <a:ext cx="10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a:solidFill>
                    <a:srgbClr val="000000"/>
                  </a:solidFill>
                  <a:latin typeface="Symbol" panose="05050102010706020507" pitchFamily="18" charset="2"/>
                </a:rPr>
                <a:t>-</a:t>
              </a:r>
              <a:endParaRPr lang="en-US" altLang="zh-CN"/>
            </a:p>
          </p:txBody>
        </p:sp>
        <p:grpSp>
          <p:nvGrpSpPr>
            <p:cNvPr id="29736" name="Group 40"/>
            <p:cNvGrpSpPr>
              <a:grpSpLocks/>
            </p:cNvGrpSpPr>
            <p:nvPr/>
          </p:nvGrpSpPr>
          <p:grpSpPr bwMode="auto">
            <a:xfrm>
              <a:off x="312" y="405"/>
              <a:ext cx="210" cy="317"/>
              <a:chOff x="0" y="0"/>
              <a:chExt cx="210" cy="317"/>
            </a:xfrm>
          </p:grpSpPr>
          <p:grpSp>
            <p:nvGrpSpPr>
              <p:cNvPr id="29737" name="Group 41"/>
              <p:cNvGrpSpPr>
                <a:grpSpLocks/>
              </p:cNvGrpSpPr>
              <p:nvPr/>
            </p:nvGrpSpPr>
            <p:grpSpPr bwMode="auto">
              <a:xfrm>
                <a:off x="128" y="77"/>
                <a:ext cx="82" cy="236"/>
                <a:chOff x="0" y="0"/>
                <a:chExt cx="82" cy="236"/>
              </a:xfrm>
            </p:grpSpPr>
            <p:sp>
              <p:nvSpPr>
                <p:cNvPr id="29738" name="Rectangle 42"/>
                <p:cNvSpPr>
                  <a:spLocks noChangeArrowheads="1"/>
                </p:cNvSpPr>
                <p:nvPr/>
              </p:nvSpPr>
              <p:spPr bwMode="auto">
                <a:xfrm>
                  <a:off x="0" y="15"/>
                  <a:ext cx="72"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300" i="1">
                      <a:solidFill>
                        <a:srgbClr val="000000"/>
                      </a:solidFill>
                    </a:rPr>
                    <a:t>I</a:t>
                  </a:r>
                  <a:endParaRPr lang="en-US" altLang="zh-CN"/>
                </a:p>
              </p:txBody>
            </p:sp>
            <p:sp>
              <p:nvSpPr>
                <p:cNvPr id="29739" name="Oval 43"/>
                <p:cNvSpPr>
                  <a:spLocks noChangeArrowheads="1"/>
                </p:cNvSpPr>
                <p:nvPr/>
              </p:nvSpPr>
              <p:spPr bwMode="auto">
                <a:xfrm flipV="1">
                  <a:off x="34" y="0"/>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lang="zh-CN" altLang="en-US" b="0"/>
                </a:p>
              </p:txBody>
            </p:sp>
          </p:grpSp>
          <p:sp>
            <p:nvSpPr>
              <p:cNvPr id="29740" name="Rectangle 44"/>
              <p:cNvSpPr>
                <a:spLocks noChangeArrowheads="1"/>
              </p:cNvSpPr>
              <p:nvPr/>
            </p:nvSpPr>
            <p:spPr bwMode="auto">
              <a:xfrm>
                <a:off x="0" y="0"/>
                <a:ext cx="176" cy="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700" i="1">
                    <a:solidFill>
                      <a:srgbClr val="000000"/>
                    </a:solidFill>
                  </a:rPr>
                  <a:t>j</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702"/>
                                        </p:tgtEl>
                                        <p:attrNameLst>
                                          <p:attrName>style.visibility</p:attrName>
                                        </p:attrNameLst>
                                      </p:cBhvr>
                                      <p:to>
                                        <p:strVal val="visible"/>
                                      </p:to>
                                    </p:set>
                                    <p:anim calcmode="lin" valueType="num">
                                      <p:cBhvr additive="base">
                                        <p:cTn id="7" dur="500" fill="hold"/>
                                        <p:tgtEl>
                                          <p:spTgt spid="29702"/>
                                        </p:tgtEl>
                                        <p:attrNameLst>
                                          <p:attrName>ppt_x</p:attrName>
                                        </p:attrNameLst>
                                      </p:cBhvr>
                                      <p:tavLst>
                                        <p:tav tm="0">
                                          <p:val>
                                            <p:strVal val="0-#ppt_w/2"/>
                                          </p:val>
                                        </p:tav>
                                        <p:tav tm="100000">
                                          <p:val>
                                            <p:strVal val="#ppt_x"/>
                                          </p:val>
                                        </p:tav>
                                      </p:tavLst>
                                    </p:anim>
                                    <p:anim calcmode="lin" valueType="num">
                                      <p:cBhvr additive="base">
                                        <p:cTn id="8" dur="500" fill="hold"/>
                                        <p:tgtEl>
                                          <p:spTgt spid="2970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9703">
                                            <p:txEl>
                                              <p:pRg st="0" end="0"/>
                                            </p:txEl>
                                          </p:spTgt>
                                        </p:tgtEl>
                                        <p:attrNameLst>
                                          <p:attrName>style.visibility</p:attrName>
                                        </p:attrNameLst>
                                      </p:cBhvr>
                                      <p:to>
                                        <p:strVal val="visible"/>
                                      </p:to>
                                    </p:set>
                                    <p:animEffect transition="in" filter="wipe(left)">
                                      <p:cBhvr>
                                        <p:cTn id="13" dur="500"/>
                                        <p:tgtEl>
                                          <p:spTgt spid="2970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9707">
                                            <p:txEl>
                                              <p:pRg st="0" end="0"/>
                                            </p:txEl>
                                          </p:spTgt>
                                        </p:tgtEl>
                                        <p:attrNameLst>
                                          <p:attrName>style.visibility</p:attrName>
                                        </p:attrNameLst>
                                      </p:cBhvr>
                                      <p:to>
                                        <p:strVal val="visible"/>
                                      </p:to>
                                    </p:set>
                                    <p:animEffect transition="in" filter="wipe(left)">
                                      <p:cBhvr>
                                        <p:cTn id="18" dur="500"/>
                                        <p:tgtEl>
                                          <p:spTgt spid="29707">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29704"/>
                                        </p:tgtEl>
                                        <p:attrNameLst>
                                          <p:attrName>style.visibility</p:attrName>
                                        </p:attrNameLst>
                                      </p:cBhvr>
                                      <p:to>
                                        <p:strVal val="visible"/>
                                      </p:to>
                                    </p:set>
                                    <p:animEffect transition="in" filter="wipe(left)">
                                      <p:cBhvr>
                                        <p:cTn id="23" dur="500"/>
                                        <p:tgtEl>
                                          <p:spTgt spid="2970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29698"/>
                                        </p:tgtEl>
                                        <p:attrNameLst>
                                          <p:attrName>style.visibility</p:attrName>
                                        </p:attrNameLst>
                                      </p:cBhvr>
                                      <p:to>
                                        <p:strVal val="visible"/>
                                      </p:to>
                                    </p:set>
                                    <p:animEffect transition="in" filter="wipe(left)">
                                      <p:cBhvr>
                                        <p:cTn id="28" dur="500"/>
                                        <p:tgtEl>
                                          <p:spTgt spid="2969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29699"/>
                                        </p:tgtEl>
                                        <p:attrNameLst>
                                          <p:attrName>style.visibility</p:attrName>
                                        </p:attrNameLst>
                                      </p:cBhvr>
                                      <p:to>
                                        <p:strVal val="visible"/>
                                      </p:to>
                                    </p:set>
                                    <p:animEffect transition="in" filter="wipe(left)">
                                      <p:cBhvr>
                                        <p:cTn id="33" dur="500"/>
                                        <p:tgtEl>
                                          <p:spTgt spid="2969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7" presetClass="entr" presetSubtype="10" fill="hold" nodeType="clickEffect">
                                  <p:stCondLst>
                                    <p:cond delay="0"/>
                                  </p:stCondLst>
                                  <p:childTnLst>
                                    <p:set>
                                      <p:cBhvr>
                                        <p:cTn id="37" dur="1" fill="hold">
                                          <p:stCondLst>
                                            <p:cond delay="0"/>
                                          </p:stCondLst>
                                        </p:cTn>
                                        <p:tgtEl>
                                          <p:spTgt spid="29700"/>
                                        </p:tgtEl>
                                        <p:attrNameLst>
                                          <p:attrName>style.visibility</p:attrName>
                                        </p:attrNameLst>
                                      </p:cBhvr>
                                      <p:to>
                                        <p:strVal val="visible"/>
                                      </p:to>
                                    </p:set>
                                    <p:anim calcmode="lin" valueType="num">
                                      <p:cBhvr>
                                        <p:cTn id="38" dur="500" fill="hold"/>
                                        <p:tgtEl>
                                          <p:spTgt spid="29700"/>
                                        </p:tgtEl>
                                        <p:attrNameLst>
                                          <p:attrName>ppt_w</p:attrName>
                                        </p:attrNameLst>
                                      </p:cBhvr>
                                      <p:tavLst>
                                        <p:tav tm="0">
                                          <p:val>
                                            <p:fltVal val="0"/>
                                          </p:val>
                                        </p:tav>
                                        <p:tav tm="100000">
                                          <p:val>
                                            <p:strVal val="#ppt_w"/>
                                          </p:val>
                                        </p:tav>
                                      </p:tavLst>
                                    </p:anim>
                                    <p:anim calcmode="lin" valueType="num">
                                      <p:cBhvr>
                                        <p:cTn id="39" dur="500" fill="hold"/>
                                        <p:tgtEl>
                                          <p:spTgt spid="29700"/>
                                        </p:tgtEl>
                                        <p:attrNameLst>
                                          <p:attrName>ppt_h</p:attrName>
                                        </p:attrNameLst>
                                      </p:cBhvr>
                                      <p:tavLst>
                                        <p:tav tm="0">
                                          <p:val>
                                            <p:strVal val="#ppt_h"/>
                                          </p:val>
                                        </p:tav>
                                        <p:tav tm="100000">
                                          <p:val>
                                            <p:strVal val="#ppt_h"/>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4" presetClass="entr" presetSubtype="5" fill="hold" grpId="0" nodeType="clickEffect">
                                  <p:stCondLst>
                                    <p:cond delay="0"/>
                                  </p:stCondLst>
                                  <p:childTnLst>
                                    <p:set>
                                      <p:cBhvr>
                                        <p:cTn id="43" dur="1" fill="hold">
                                          <p:stCondLst>
                                            <p:cond delay="0"/>
                                          </p:stCondLst>
                                        </p:cTn>
                                        <p:tgtEl>
                                          <p:spTgt spid="29701"/>
                                        </p:tgtEl>
                                        <p:attrNameLst>
                                          <p:attrName>style.visibility</p:attrName>
                                        </p:attrNameLst>
                                      </p:cBhvr>
                                      <p:to>
                                        <p:strVal val="visible"/>
                                      </p:to>
                                    </p:set>
                                    <p:animEffect transition="in" filter="randombar(vertical)">
                                      <p:cBhvr>
                                        <p:cTn id="44" dur="500"/>
                                        <p:tgtEl>
                                          <p:spTgt spid="29701"/>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499"/>
                                          </p:stCondLst>
                                        </p:cTn>
                                        <p:tgtEl>
                                          <p:spTgt spid="29708"/>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3" presetClass="entr" presetSubtype="288" fill="hold" nodeType="clickEffect">
                                  <p:stCondLst>
                                    <p:cond delay="0"/>
                                  </p:stCondLst>
                                  <p:childTnLst>
                                    <p:set>
                                      <p:cBhvr>
                                        <p:cTn id="52" dur="1" fill="hold">
                                          <p:stCondLst>
                                            <p:cond delay="0"/>
                                          </p:stCondLst>
                                        </p:cTn>
                                        <p:tgtEl>
                                          <p:spTgt spid="29719"/>
                                        </p:tgtEl>
                                        <p:attrNameLst>
                                          <p:attrName>style.visibility</p:attrName>
                                        </p:attrNameLst>
                                      </p:cBhvr>
                                      <p:to>
                                        <p:strVal val="visible"/>
                                      </p:to>
                                    </p:set>
                                    <p:anim calcmode="lin" valueType="num">
                                      <p:cBhvr>
                                        <p:cTn id="53" dur="500" fill="hold"/>
                                        <p:tgtEl>
                                          <p:spTgt spid="29719"/>
                                        </p:tgtEl>
                                        <p:attrNameLst>
                                          <p:attrName>ppt_w</p:attrName>
                                        </p:attrNameLst>
                                      </p:cBhvr>
                                      <p:tavLst>
                                        <p:tav tm="0">
                                          <p:val>
                                            <p:strVal val="4/3*#ppt_w"/>
                                          </p:val>
                                        </p:tav>
                                        <p:tav tm="100000">
                                          <p:val>
                                            <p:strVal val="#ppt_w"/>
                                          </p:val>
                                        </p:tav>
                                      </p:tavLst>
                                    </p:anim>
                                    <p:anim calcmode="lin" valueType="num">
                                      <p:cBhvr>
                                        <p:cTn id="54" dur="500" fill="hold"/>
                                        <p:tgtEl>
                                          <p:spTgt spid="29719"/>
                                        </p:tgtEl>
                                        <p:attrNameLst>
                                          <p:attrName>ppt_h</p:attrName>
                                        </p:attrNameLst>
                                      </p:cBhvr>
                                      <p:tavLst>
                                        <p:tav tm="0">
                                          <p:val>
                                            <p:strVal val="4/3*#ppt_h"/>
                                          </p:val>
                                        </p:tav>
                                        <p:tav tm="100000">
                                          <p:val>
                                            <p:strVal val="#ppt_h"/>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ntr" presetSubtype="288" fill="hold" nodeType="clickEffect">
                                  <p:stCondLst>
                                    <p:cond delay="0"/>
                                  </p:stCondLst>
                                  <p:childTnLst>
                                    <p:set>
                                      <p:cBhvr>
                                        <p:cTn id="58" dur="1" fill="hold">
                                          <p:stCondLst>
                                            <p:cond delay="0"/>
                                          </p:stCondLst>
                                        </p:cTn>
                                        <p:tgtEl>
                                          <p:spTgt spid="29727"/>
                                        </p:tgtEl>
                                        <p:attrNameLst>
                                          <p:attrName>style.visibility</p:attrName>
                                        </p:attrNameLst>
                                      </p:cBhvr>
                                      <p:to>
                                        <p:strVal val="visible"/>
                                      </p:to>
                                    </p:set>
                                    <p:anim calcmode="lin" valueType="num">
                                      <p:cBhvr>
                                        <p:cTn id="59" dur="500" fill="hold"/>
                                        <p:tgtEl>
                                          <p:spTgt spid="29727"/>
                                        </p:tgtEl>
                                        <p:attrNameLst>
                                          <p:attrName>ppt_w</p:attrName>
                                        </p:attrNameLst>
                                      </p:cBhvr>
                                      <p:tavLst>
                                        <p:tav tm="0">
                                          <p:val>
                                            <p:strVal val="4/3*#ppt_w"/>
                                          </p:val>
                                        </p:tav>
                                        <p:tav tm="100000">
                                          <p:val>
                                            <p:strVal val="#ppt_w"/>
                                          </p:val>
                                        </p:tav>
                                      </p:tavLst>
                                    </p:anim>
                                    <p:anim calcmode="lin" valueType="num">
                                      <p:cBhvr>
                                        <p:cTn id="60" dur="500" fill="hold"/>
                                        <p:tgtEl>
                                          <p:spTgt spid="29727"/>
                                        </p:tgtEl>
                                        <p:attrNameLst>
                                          <p:attrName>ppt_h</p:attrName>
                                        </p:attrNameLst>
                                      </p:cBhvr>
                                      <p:tavLst>
                                        <p:tav tm="0">
                                          <p:val>
                                            <p:strVal val="4/3*#ppt_h"/>
                                          </p:val>
                                        </p:tav>
                                        <p:tav tm="100000">
                                          <p:val>
                                            <p:strVal val="#ppt_h"/>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3" presetClass="entr" presetSubtype="288" fill="hold" nodeType="clickEffect">
                                  <p:stCondLst>
                                    <p:cond delay="0"/>
                                  </p:stCondLst>
                                  <p:childTnLst>
                                    <p:set>
                                      <p:cBhvr>
                                        <p:cTn id="64" dur="1" fill="hold">
                                          <p:stCondLst>
                                            <p:cond delay="0"/>
                                          </p:stCondLst>
                                        </p:cTn>
                                        <p:tgtEl>
                                          <p:spTgt spid="29733"/>
                                        </p:tgtEl>
                                        <p:attrNameLst>
                                          <p:attrName>style.visibility</p:attrName>
                                        </p:attrNameLst>
                                      </p:cBhvr>
                                      <p:to>
                                        <p:strVal val="visible"/>
                                      </p:to>
                                    </p:set>
                                    <p:anim calcmode="lin" valueType="num">
                                      <p:cBhvr>
                                        <p:cTn id="65" dur="500" fill="hold"/>
                                        <p:tgtEl>
                                          <p:spTgt spid="29733"/>
                                        </p:tgtEl>
                                        <p:attrNameLst>
                                          <p:attrName>ppt_w</p:attrName>
                                        </p:attrNameLst>
                                      </p:cBhvr>
                                      <p:tavLst>
                                        <p:tav tm="0">
                                          <p:val>
                                            <p:strVal val="4/3*#ppt_w"/>
                                          </p:val>
                                        </p:tav>
                                        <p:tav tm="100000">
                                          <p:val>
                                            <p:strVal val="#ppt_w"/>
                                          </p:val>
                                        </p:tav>
                                      </p:tavLst>
                                    </p:anim>
                                    <p:anim calcmode="lin" valueType="num">
                                      <p:cBhvr>
                                        <p:cTn id="66" dur="500" fill="hold"/>
                                        <p:tgtEl>
                                          <p:spTgt spid="29733"/>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1" grpId="0" autoUpdateAnimBg="0"/>
      <p:bldP spid="29702" grpId="0" autoUpdateAnimBg="0"/>
      <p:bldP spid="29703" grpId="0" build="p" autoUpdateAnimBg="0"/>
      <p:bldP spid="2970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03238" y="260350"/>
            <a:ext cx="8116887" cy="557213"/>
          </a:xfrm>
          <a:noFill/>
          <a:ln/>
        </p:spPr>
        <p:txBody>
          <a:bodyPr anchor="b"/>
          <a:lstStyle/>
          <a:p>
            <a:pPr algn="l"/>
            <a:r>
              <a:rPr lang="zh-CN" altLang="en-US" b="1"/>
              <a:t>著名科学家</a:t>
            </a:r>
          </a:p>
        </p:txBody>
      </p:sp>
      <p:sp>
        <p:nvSpPr>
          <p:cNvPr id="30723" name="Rectangle 3"/>
          <p:cNvSpPr>
            <a:spLocks noGrp="1" noChangeArrowheads="1"/>
          </p:cNvSpPr>
          <p:nvPr>
            <p:ph type="body" idx="1"/>
          </p:nvPr>
        </p:nvSpPr>
        <p:spPr>
          <a:xfrm>
            <a:off x="250825" y="1125538"/>
            <a:ext cx="5113338" cy="5183187"/>
          </a:xfrm>
          <a:noFill/>
          <a:ln/>
        </p:spPr>
        <p:txBody>
          <a:bodyPr/>
          <a:lstStyle/>
          <a:p>
            <a:r>
              <a:rPr lang="zh-CN" altLang="en-US" sz="2800" b="1"/>
              <a:t>斯坦梅茨</a:t>
            </a:r>
            <a:r>
              <a:rPr lang="en-US" altLang="zh-CN" sz="2800" b="1"/>
              <a:t>(Charles Proteus Steinmetz 1865~1923)</a:t>
            </a:r>
          </a:p>
          <a:p>
            <a:r>
              <a:rPr lang="en-US" altLang="zh-CN" sz="2800" b="1"/>
              <a:t>	 </a:t>
            </a:r>
            <a:r>
              <a:rPr lang="zh-CN" altLang="en-US" sz="2800" b="1"/>
              <a:t>斯坦梅茨是德国美国数学家和工程师。他最伟大的贡献就是在交流电路分析中引入了相量分析法，并以其在滞后理论方面的著作而闻名。此外，他是交流电动机，三相电路成功发明的先驱。</a:t>
            </a:r>
          </a:p>
        </p:txBody>
      </p:sp>
      <p:pic>
        <p:nvPicPr>
          <p:cNvPr id="30724" name="Picture 4" descr="151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260350"/>
            <a:ext cx="3173413"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slide(fromBottom)">
                                      <p:cBhvr>
                                        <p:cTn id="7" dur="500"/>
                                        <p:tgtEl>
                                          <p:spTgt spid="307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723">
                                            <p:txEl>
                                              <p:pRg st="0" end="0"/>
                                            </p:txEl>
                                          </p:spTgt>
                                        </p:tgtEl>
                                        <p:attrNameLst>
                                          <p:attrName>style.visibility</p:attrName>
                                        </p:attrNameLst>
                                      </p:cBhvr>
                                      <p:to>
                                        <p:strVal val="visible"/>
                                      </p:to>
                                    </p:set>
                                    <p:animEffect transition="in" filter="dissolve">
                                      <p:cBhvr>
                                        <p:cTn id="12" dur="500"/>
                                        <p:tgtEl>
                                          <p:spTgt spid="307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0723">
                                            <p:txEl>
                                              <p:pRg st="1" end="1"/>
                                            </p:txEl>
                                          </p:spTgt>
                                        </p:tgtEl>
                                        <p:attrNameLst>
                                          <p:attrName>style.visibility</p:attrName>
                                        </p:attrNameLst>
                                      </p:cBhvr>
                                      <p:to>
                                        <p:strVal val="visible"/>
                                      </p:to>
                                    </p:set>
                                    <p:animEffect transition="in" filter="dissolve">
                                      <p:cBhvr>
                                        <p:cTn id="17" dur="500"/>
                                        <p:tgtEl>
                                          <p:spTgt spid="307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utoUpdateAnimBg="0"/>
      <p:bldP spid="30723"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23850" y="620713"/>
            <a:ext cx="8424863" cy="5643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800"/>
              <a:t>斯坦梅茨（</a:t>
            </a:r>
            <a:r>
              <a:rPr lang="en-US" altLang="zh-CN" sz="2800"/>
              <a:t>Steinmetz,Charles Proteus</a:t>
            </a:r>
            <a:r>
              <a:rPr lang="zh-CN" altLang="en-US" sz="2800"/>
              <a:t>）</a:t>
            </a:r>
            <a:r>
              <a:rPr lang="en-US" altLang="zh-CN" sz="2800"/>
              <a:t>1865</a:t>
            </a:r>
            <a:r>
              <a:rPr lang="zh-CN" altLang="en-US" sz="2800"/>
              <a:t>年</a:t>
            </a:r>
            <a:r>
              <a:rPr lang="en-US" altLang="zh-CN" sz="2800"/>
              <a:t>4</a:t>
            </a:r>
            <a:r>
              <a:rPr lang="zh-CN" altLang="en-US" sz="2800"/>
              <a:t>月</a:t>
            </a:r>
            <a:r>
              <a:rPr lang="en-US" altLang="zh-CN" sz="2800"/>
              <a:t>9</a:t>
            </a:r>
            <a:r>
              <a:rPr lang="zh-CN" altLang="en-US" sz="2800"/>
              <a:t>日生于德国的布雷斯劳（现为波兰的弗罗茨瓦夫）；</a:t>
            </a:r>
            <a:r>
              <a:rPr lang="en-US" altLang="zh-CN" sz="2800"/>
              <a:t>1923</a:t>
            </a:r>
            <a:r>
              <a:rPr lang="zh-CN" altLang="en-US" sz="2800"/>
              <a:t>年</a:t>
            </a:r>
            <a:r>
              <a:rPr lang="en-US" altLang="zh-CN" sz="2800"/>
              <a:t>10</a:t>
            </a:r>
            <a:r>
              <a:rPr lang="zh-CN" altLang="en-US" sz="2800"/>
              <a:t>月</a:t>
            </a:r>
            <a:r>
              <a:rPr lang="en-US" altLang="zh-CN" sz="2800"/>
              <a:t>26</a:t>
            </a:r>
            <a:r>
              <a:rPr lang="zh-CN" altLang="en-US" sz="2800"/>
              <a:t>日卒于纽约州的舍内克塔迪。因祖父和父亲遗传，斯泰因梅茨是先天性驼背。为了不再使畸形再传代，他一生未婚，过着孤独寂寞的生活。唯有他那天才智慧，一生都在燃烧而发光。斯坦梅茨一岁时就失去了母亲，父亲是一个装订工人，在即将在大学完成他的数学博士论文时，由于政治活动，被迫离开德国，到瑞士后又去了美国，</a:t>
            </a:r>
            <a:r>
              <a:rPr lang="en-US" altLang="zh-CN" sz="2800"/>
              <a:t>1893</a:t>
            </a:r>
            <a:r>
              <a:rPr lang="zh-CN" altLang="en-US" sz="2800"/>
              <a:t>年受雇于美国通用电气公司，这一年他发表论文，首次将复数应用于交流电路的分析中，其后出版了专著</a:t>
            </a:r>
            <a:r>
              <a:rPr lang="en-US" altLang="zh-CN" sz="2800"/>
              <a:t>《</a:t>
            </a:r>
            <a:r>
              <a:rPr lang="zh-CN" altLang="en-US" sz="2800"/>
              <a:t>交流现象的理论和计算</a:t>
            </a:r>
            <a:r>
              <a:rPr lang="en-US" altLang="zh-CN" sz="2800"/>
              <a:t>》</a:t>
            </a:r>
            <a:r>
              <a:rPr lang="zh-CN" altLang="en-US" sz="2800"/>
              <a:t>，</a:t>
            </a:r>
            <a:r>
              <a:rPr lang="en-US" altLang="zh-CN" sz="2800"/>
              <a:t>1901</a:t>
            </a:r>
            <a:r>
              <a:rPr lang="zh-CN" altLang="en-US" sz="2800"/>
              <a:t>年成为美国电气工程师协会</a:t>
            </a:r>
            <a:r>
              <a:rPr lang="en-US" altLang="zh-CN" sz="2800"/>
              <a:t>(IEEE)</a:t>
            </a:r>
            <a:r>
              <a:rPr lang="zh-CN" altLang="en-US" sz="2800"/>
              <a:t>主席。美国艺术与科学学院院士。</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28600" y="1196975"/>
            <a:ext cx="8710613" cy="5578475"/>
          </a:xfrm>
          <a:prstGeom prst="rect">
            <a:avLst/>
          </a:prstGeom>
          <a:noFill/>
          <a:ln>
            <a:noFill/>
          </a:ln>
          <a:effectLst/>
          <a:extLst>
            <a:ext uri="{909E8E84-426E-40DD-AFC4-6F175D3DCCD1}">
              <a14:hiddenFill xmlns:a14="http://schemas.microsoft.com/office/drawing/2010/main">
                <a:solidFill>
                  <a:srgbClr val="000000">
                    <a:alpha val="50000"/>
                  </a:srgbClr>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zh-CN" sz="4000" b="0">
                <a:solidFill>
                  <a:schemeClr val="tx2"/>
                </a:solidFill>
                <a:effectLst>
                  <a:outerShdw blurRad="38100" dist="38100" dir="2700000" algn="tl">
                    <a:srgbClr val="C0C0C0"/>
                  </a:outerShdw>
                </a:effectLst>
                <a:ea typeface="隶书" panose="02010509060101010101" pitchFamily="49" charset="-122"/>
              </a:rPr>
              <a:t>6.1 </a:t>
            </a:r>
            <a:r>
              <a:rPr lang="zh-CN" altLang="en-US" sz="4000" b="0">
                <a:solidFill>
                  <a:schemeClr val="tx2"/>
                </a:solidFill>
                <a:effectLst>
                  <a:outerShdw blurRad="38100" dist="38100" dir="2700000" algn="tl">
                    <a:srgbClr val="C0C0C0"/>
                  </a:outerShdw>
                </a:effectLst>
                <a:ea typeface="隶书" panose="02010509060101010101" pitchFamily="49" charset="-122"/>
              </a:rPr>
              <a:t>正弦量的概念</a:t>
            </a:r>
          </a:p>
          <a:p>
            <a:pPr eaLnBrk="1" hangingPunct="1"/>
            <a:r>
              <a:rPr lang="en-US" altLang="zh-CN" sz="4000" b="0">
                <a:solidFill>
                  <a:schemeClr val="tx2"/>
                </a:solidFill>
                <a:effectLst>
                  <a:outerShdw blurRad="38100" dist="38100" dir="2700000" algn="tl">
                    <a:srgbClr val="C0C0C0"/>
                  </a:outerShdw>
                </a:effectLst>
                <a:ea typeface="隶书" panose="02010509060101010101" pitchFamily="49" charset="-122"/>
              </a:rPr>
              <a:t>6.2 </a:t>
            </a:r>
            <a:r>
              <a:rPr lang="zh-CN" altLang="en-US" sz="4000" b="0">
                <a:solidFill>
                  <a:schemeClr val="tx2"/>
                </a:solidFill>
                <a:effectLst>
                  <a:outerShdw blurRad="38100" dist="38100" dir="2700000" algn="tl">
                    <a:srgbClr val="C0C0C0"/>
                  </a:outerShdw>
                </a:effectLst>
                <a:ea typeface="隶书" panose="02010509060101010101" pitchFamily="49" charset="-122"/>
              </a:rPr>
              <a:t>正弦量的相量表示</a:t>
            </a:r>
          </a:p>
          <a:p>
            <a:pPr eaLnBrk="1" hangingPunct="1"/>
            <a:r>
              <a:rPr lang="en-US" altLang="zh-CN" sz="4000" b="0">
                <a:solidFill>
                  <a:schemeClr val="tx2"/>
                </a:solidFill>
                <a:effectLst>
                  <a:outerShdw blurRad="38100" dist="38100" dir="2700000" algn="tl">
                    <a:srgbClr val="C0C0C0"/>
                  </a:outerShdw>
                </a:effectLst>
                <a:ea typeface="隶书" panose="02010509060101010101" pitchFamily="49" charset="-122"/>
              </a:rPr>
              <a:t>6.3 </a:t>
            </a:r>
            <a:r>
              <a:rPr lang="zh-CN" altLang="en-US" sz="4000" b="0">
                <a:solidFill>
                  <a:schemeClr val="tx2"/>
                </a:solidFill>
                <a:effectLst>
                  <a:outerShdw blurRad="38100" dist="38100" dir="2700000" algn="tl">
                    <a:srgbClr val="C0C0C0"/>
                  </a:outerShdw>
                </a:effectLst>
                <a:ea typeface="隶书" panose="02010509060101010101" pitchFamily="49" charset="-122"/>
              </a:rPr>
              <a:t>电阻电感电容上电压电流相量关系</a:t>
            </a:r>
          </a:p>
          <a:p>
            <a:pPr eaLnBrk="1" hangingPunct="1"/>
            <a:r>
              <a:rPr lang="en-US" altLang="zh-CN" sz="4000" b="0">
                <a:solidFill>
                  <a:schemeClr val="tx2"/>
                </a:solidFill>
                <a:effectLst>
                  <a:outerShdw blurRad="38100" dist="38100" dir="2700000" algn="tl">
                    <a:srgbClr val="C0C0C0"/>
                  </a:outerShdw>
                </a:effectLst>
                <a:ea typeface="隶书" panose="02010509060101010101" pitchFamily="49" charset="-122"/>
              </a:rPr>
              <a:t>6.4 </a:t>
            </a:r>
            <a:r>
              <a:rPr lang="zh-CN" altLang="en-US" sz="4000" b="0">
                <a:solidFill>
                  <a:schemeClr val="tx2"/>
                </a:solidFill>
                <a:effectLst>
                  <a:outerShdw blurRad="38100" dist="38100" dir="2700000" algn="tl">
                    <a:srgbClr val="C0C0C0"/>
                  </a:outerShdw>
                </a:effectLst>
                <a:ea typeface="隶书" panose="02010509060101010101" pitchFamily="49" charset="-122"/>
              </a:rPr>
              <a:t>简单正弦稳态电路分析</a:t>
            </a:r>
          </a:p>
          <a:p>
            <a:pPr eaLnBrk="1" hangingPunct="1"/>
            <a:r>
              <a:rPr lang="en-US" altLang="zh-CN" sz="4000" b="0">
                <a:solidFill>
                  <a:schemeClr val="tx2"/>
                </a:solidFill>
                <a:effectLst>
                  <a:outerShdw blurRad="38100" dist="38100" dir="2700000" algn="tl">
                    <a:srgbClr val="C0C0C0"/>
                  </a:outerShdw>
                </a:effectLst>
                <a:ea typeface="隶书" panose="02010509060101010101" pitchFamily="49" charset="-122"/>
              </a:rPr>
              <a:t>6.5 </a:t>
            </a:r>
            <a:r>
              <a:rPr lang="zh-CN" altLang="en-US" sz="4000" b="0">
                <a:solidFill>
                  <a:schemeClr val="tx2"/>
                </a:solidFill>
                <a:effectLst>
                  <a:outerShdw blurRad="38100" dist="38100" dir="2700000" algn="tl">
                    <a:srgbClr val="C0C0C0"/>
                  </a:outerShdw>
                </a:effectLst>
                <a:ea typeface="隶书" panose="02010509060101010101" pitchFamily="49" charset="-122"/>
              </a:rPr>
              <a:t>复杂正弦稳态电路分析</a:t>
            </a:r>
          </a:p>
          <a:p>
            <a:pPr eaLnBrk="1" hangingPunct="1"/>
            <a:r>
              <a:rPr lang="en-US" altLang="zh-CN" sz="4000" b="0">
                <a:solidFill>
                  <a:schemeClr val="tx2"/>
                </a:solidFill>
                <a:effectLst>
                  <a:outerShdw blurRad="38100" dist="38100" dir="2700000" algn="tl">
                    <a:srgbClr val="C0C0C0"/>
                  </a:outerShdw>
                </a:effectLst>
                <a:ea typeface="隶书" panose="02010509060101010101" pitchFamily="49" charset="-122"/>
              </a:rPr>
              <a:t>6.6 </a:t>
            </a:r>
            <a:r>
              <a:rPr lang="zh-CN" altLang="en-US" sz="4000" b="0">
                <a:solidFill>
                  <a:schemeClr val="tx2"/>
                </a:solidFill>
                <a:effectLst>
                  <a:outerShdw blurRad="38100" dist="38100" dir="2700000" algn="tl">
                    <a:srgbClr val="C0C0C0"/>
                  </a:outerShdw>
                </a:effectLst>
                <a:ea typeface="隶书" panose="02010509060101010101" pitchFamily="49" charset="-122"/>
              </a:rPr>
              <a:t>正弦稳态电路的功率</a:t>
            </a:r>
          </a:p>
          <a:p>
            <a:pPr eaLnBrk="1" hangingPunct="1"/>
            <a:r>
              <a:rPr lang="en-US" altLang="zh-CN" sz="4000" b="0">
                <a:solidFill>
                  <a:schemeClr val="tx2"/>
                </a:solidFill>
                <a:effectLst>
                  <a:outerShdw blurRad="38100" dist="38100" dir="2700000" algn="tl">
                    <a:srgbClr val="C0C0C0"/>
                  </a:outerShdw>
                </a:effectLst>
                <a:ea typeface="隶书" panose="02010509060101010101" pitchFamily="49" charset="-122"/>
              </a:rPr>
              <a:t>6.7 </a:t>
            </a:r>
            <a:r>
              <a:rPr lang="zh-CN" altLang="en-US" sz="4000" b="0">
                <a:solidFill>
                  <a:schemeClr val="tx2"/>
                </a:solidFill>
                <a:effectLst>
                  <a:outerShdw blurRad="38100" dist="38100" dir="2700000" algn="tl">
                    <a:srgbClr val="C0C0C0"/>
                  </a:outerShdw>
                </a:effectLst>
                <a:ea typeface="隶书" panose="02010509060101010101" pitchFamily="49" charset="-122"/>
              </a:rPr>
              <a:t>正弦稳态电路中最大功率传输定理</a:t>
            </a:r>
          </a:p>
          <a:p>
            <a:pPr eaLnBrk="1" hangingPunct="1"/>
            <a:r>
              <a:rPr lang="en-US" altLang="zh-CN" sz="4000" b="0">
                <a:solidFill>
                  <a:schemeClr val="tx2"/>
                </a:solidFill>
                <a:effectLst>
                  <a:outerShdw blurRad="38100" dist="38100" dir="2700000" algn="tl">
                    <a:srgbClr val="C0C0C0"/>
                  </a:outerShdw>
                </a:effectLst>
                <a:ea typeface="隶书" panose="02010509060101010101" pitchFamily="49" charset="-122"/>
              </a:rPr>
              <a:t>6.8 </a:t>
            </a:r>
            <a:r>
              <a:rPr lang="zh-CN" altLang="en-US" sz="4000" b="0">
                <a:solidFill>
                  <a:schemeClr val="tx2"/>
                </a:solidFill>
                <a:effectLst>
                  <a:outerShdw blurRad="38100" dist="38100" dir="2700000" algn="tl">
                    <a:srgbClr val="C0C0C0"/>
                  </a:outerShdw>
                </a:effectLst>
                <a:ea typeface="隶书" panose="02010509060101010101" pitchFamily="49" charset="-122"/>
              </a:rPr>
              <a:t>电路的频率特性</a:t>
            </a:r>
          </a:p>
          <a:p>
            <a:pPr eaLnBrk="1" hangingPunct="1"/>
            <a:r>
              <a:rPr lang="en-US" altLang="zh-CN" sz="4000" b="0">
                <a:solidFill>
                  <a:schemeClr val="tx2"/>
                </a:solidFill>
                <a:effectLst>
                  <a:outerShdw blurRad="38100" dist="38100" dir="2700000" algn="tl">
                    <a:srgbClr val="C0C0C0"/>
                  </a:outerShdw>
                </a:effectLst>
                <a:ea typeface="隶书" panose="02010509060101010101" pitchFamily="49" charset="-122"/>
              </a:rPr>
              <a:t>6.9 </a:t>
            </a:r>
            <a:r>
              <a:rPr lang="zh-CN" altLang="en-US" sz="4000" b="0">
                <a:solidFill>
                  <a:schemeClr val="tx2"/>
                </a:solidFill>
                <a:effectLst>
                  <a:outerShdw blurRad="38100" dist="38100" dir="2700000" algn="tl">
                    <a:srgbClr val="C0C0C0"/>
                  </a:outerShdw>
                </a:effectLst>
                <a:ea typeface="隶书" panose="02010509060101010101" pitchFamily="49" charset="-122"/>
              </a:rPr>
              <a:t>正弦电路中的谐振</a:t>
            </a:r>
          </a:p>
        </p:txBody>
      </p:sp>
      <p:sp>
        <p:nvSpPr>
          <p:cNvPr id="5123" name="Text Box 3"/>
          <p:cNvSpPr txBox="1">
            <a:spLocks noChangeArrowheads="1"/>
          </p:cNvSpPr>
          <p:nvPr/>
        </p:nvSpPr>
        <p:spPr bwMode="auto">
          <a:xfrm>
            <a:off x="765175" y="4408488"/>
            <a:ext cx="184150"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defTabSz="762000">
              <a:defRPr sz="2400">
                <a:solidFill>
                  <a:schemeClr val="tx1"/>
                </a:solidFill>
                <a:latin typeface="Times New Roman" panose="02020603050405020304" pitchFamily="18" charset="0"/>
                <a:ea typeface="宋体" panose="02010600030101010101" pitchFamily="2" charset="-122"/>
              </a:defRPr>
            </a:lvl1pPr>
            <a:lvl2pPr marL="571500" defTabSz="762000">
              <a:defRPr sz="2400">
                <a:solidFill>
                  <a:schemeClr val="tx1"/>
                </a:solidFill>
                <a:latin typeface="Times New Roman" panose="02020603050405020304" pitchFamily="18" charset="0"/>
                <a:ea typeface="宋体" panose="02010600030101010101" pitchFamily="2" charset="-122"/>
              </a:defRPr>
            </a:lvl2pPr>
            <a:lvl3pPr marL="1143000" defTabSz="762000">
              <a:defRPr sz="2400">
                <a:solidFill>
                  <a:schemeClr val="tx1"/>
                </a:solidFill>
                <a:latin typeface="Times New Roman" panose="02020603050405020304" pitchFamily="18" charset="0"/>
                <a:ea typeface="宋体" panose="02010600030101010101" pitchFamily="2" charset="-122"/>
              </a:defRPr>
            </a:lvl3pPr>
            <a:lvl4pPr marL="1714500" defTabSz="762000">
              <a:defRPr sz="2400">
                <a:solidFill>
                  <a:schemeClr val="tx1"/>
                </a:solidFill>
                <a:latin typeface="Times New Roman" panose="02020603050405020304" pitchFamily="18" charset="0"/>
                <a:ea typeface="宋体" panose="02010600030101010101" pitchFamily="2" charset="-122"/>
              </a:defRPr>
            </a:lvl4pPr>
            <a:lvl5pPr marL="2286000" defTabSz="762000">
              <a:defRPr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endParaRPr lang="zh-CN" altLang="en-US" sz="2800"/>
          </a:p>
        </p:txBody>
      </p:sp>
      <p:sp>
        <p:nvSpPr>
          <p:cNvPr id="5124" name="Text Box 4"/>
          <p:cNvSpPr txBox="1">
            <a:spLocks noChangeArrowheads="1"/>
          </p:cNvSpPr>
          <p:nvPr/>
        </p:nvSpPr>
        <p:spPr bwMode="auto">
          <a:xfrm>
            <a:off x="1479550" y="5407025"/>
            <a:ext cx="18415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defTabSz="762000">
              <a:defRPr sz="2400">
                <a:solidFill>
                  <a:schemeClr val="tx1"/>
                </a:solidFill>
                <a:latin typeface="Times New Roman" panose="02020603050405020304" pitchFamily="18" charset="0"/>
                <a:ea typeface="宋体" panose="02010600030101010101" pitchFamily="2" charset="-122"/>
              </a:defRPr>
            </a:lvl1pPr>
            <a:lvl2pPr marL="571500" defTabSz="762000">
              <a:defRPr sz="2400">
                <a:solidFill>
                  <a:schemeClr val="tx1"/>
                </a:solidFill>
                <a:latin typeface="Times New Roman" panose="02020603050405020304" pitchFamily="18" charset="0"/>
                <a:ea typeface="宋体" panose="02010600030101010101" pitchFamily="2" charset="-122"/>
              </a:defRPr>
            </a:lvl2pPr>
            <a:lvl3pPr marL="1143000" defTabSz="762000">
              <a:defRPr sz="2400">
                <a:solidFill>
                  <a:schemeClr val="tx1"/>
                </a:solidFill>
                <a:latin typeface="Times New Roman" panose="02020603050405020304" pitchFamily="18" charset="0"/>
                <a:ea typeface="宋体" panose="02010600030101010101" pitchFamily="2" charset="-122"/>
              </a:defRPr>
            </a:lvl3pPr>
            <a:lvl4pPr marL="1714500" defTabSz="762000">
              <a:defRPr sz="2400">
                <a:solidFill>
                  <a:schemeClr val="tx1"/>
                </a:solidFill>
                <a:latin typeface="Times New Roman" panose="02020603050405020304" pitchFamily="18" charset="0"/>
                <a:ea typeface="宋体" panose="02010600030101010101" pitchFamily="2" charset="-122"/>
              </a:defRPr>
            </a:lvl4pPr>
            <a:lvl5pPr marL="2286000" defTabSz="762000">
              <a:defRPr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endParaRPr lang="zh-CN" altLang="en-US" sz="2800"/>
          </a:p>
        </p:txBody>
      </p:sp>
      <p:sp>
        <p:nvSpPr>
          <p:cNvPr id="5125" name="Text Box 5"/>
          <p:cNvSpPr txBox="1">
            <a:spLocks noChangeArrowheads="1"/>
          </p:cNvSpPr>
          <p:nvPr/>
        </p:nvSpPr>
        <p:spPr bwMode="auto">
          <a:xfrm>
            <a:off x="2895600" y="228600"/>
            <a:ext cx="3071813" cy="1006475"/>
          </a:xfrm>
          <a:prstGeom prst="rect">
            <a:avLst/>
          </a:prstGeom>
          <a:solidFill>
            <a:srgbClr val="59032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marL="4572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9144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1371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18288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4800">
                <a:solidFill>
                  <a:schemeClr val="bg1"/>
                </a:solidFill>
                <a:latin typeface="楷体_GB2312" pitchFamily="49" charset="-122"/>
                <a:ea typeface="楷体_GB2312" pitchFamily="49" charset="-122"/>
              </a:rPr>
              <a:t>目  录</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ChangeArrowheads="1"/>
          </p:cNvSpPr>
          <p:nvPr/>
        </p:nvSpPr>
        <p:spPr bwMode="auto">
          <a:xfrm>
            <a:off x="611188" y="333375"/>
            <a:ext cx="6761162"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r>
              <a:rPr lang="zh-CN" altLang="en-US"/>
              <a:t>电学天才</a:t>
            </a:r>
            <a:r>
              <a:rPr lang="en-US" altLang="zh-CN"/>
              <a:t>----</a:t>
            </a:r>
            <a:r>
              <a:rPr lang="zh-CN" altLang="en-US"/>
              <a:t>斯坦梅茨</a:t>
            </a:r>
            <a:r>
              <a:rPr lang="en-US" altLang="zh-CN"/>
              <a:t>(Charles Proteus Steinmetz)</a:t>
            </a:r>
            <a:r>
              <a:rPr lang="zh-CN" altLang="en-US"/>
              <a:t> </a:t>
            </a:r>
          </a:p>
        </p:txBody>
      </p:sp>
      <p:sp>
        <p:nvSpPr>
          <p:cNvPr id="113669" name="Rectangle 5"/>
          <p:cNvSpPr>
            <a:spLocks noChangeArrowheads="1"/>
          </p:cNvSpPr>
          <p:nvPr/>
        </p:nvSpPr>
        <p:spPr bwMode="auto">
          <a:xfrm>
            <a:off x="395288" y="1346200"/>
            <a:ext cx="7889875" cy="4838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r>
              <a:rPr lang="zh-CN" altLang="en-US"/>
              <a:t>眼前的这位小老头”身高还不足</a:t>
            </a:r>
            <a:r>
              <a:rPr lang="en-US" altLang="zh-CN"/>
              <a:t>5</a:t>
            </a:r>
            <a:r>
              <a:rPr lang="zh-CN" altLang="en-US"/>
              <a:t>英尺，简直是个侏儒。他驼着背，头显得特别大。重 感冒使他的脸微微有点肿胀。此刻他正站在申请移民到美国去的人们的行列里。 一位美 国官员照例问了他几个问题，“小老头”的回答使他皱起了眉头。官员转身走到上司面前， 指了指“小老头”作了报告：“不会英语，没有存款，也没有工作，本人还有病。</a:t>
            </a:r>
            <a:r>
              <a:rPr lang="en-US" altLang="zh-CN"/>
              <a:t>” </a:t>
            </a:r>
            <a:r>
              <a:rPr lang="zh-CN" altLang="en-US"/>
              <a:t>上司点了一下头说：“不准迁入！” 。</a:t>
            </a:r>
            <a:r>
              <a:rPr lang="en-US" altLang="zh-CN"/>
              <a:t>“</a:t>
            </a:r>
            <a:r>
              <a:rPr lang="zh-CN" altLang="en-US"/>
              <a:t>小老头”知道自己即将被遣送回国了。 就在这时，他忽然听见船上有人喊他：“卡尔！卡尔！你到哪儿去呀？”他抬起了头。 叫他的原来是一位老朋友。这个人很有钱，英语也说得极漂亮。几分钟以后，他的这位老友 终于说通了美国官员，允许“小老头”定居美国了。“小老头”名叫卡尔</a:t>
            </a:r>
            <a:r>
              <a:rPr lang="en-US" altLang="zh-CN"/>
              <a:t>·</a:t>
            </a:r>
            <a:r>
              <a:rPr lang="zh-CN" altLang="en-US"/>
              <a:t>奥格斯特</a:t>
            </a:r>
            <a:r>
              <a:rPr lang="en-US" altLang="zh-CN"/>
              <a:t>·</a:t>
            </a:r>
            <a:r>
              <a:rPr lang="zh-CN" altLang="en-US"/>
              <a:t>鲁道夫</a:t>
            </a:r>
            <a:r>
              <a:rPr lang="en-US" altLang="zh-CN"/>
              <a:t>·</a:t>
            </a:r>
            <a:r>
              <a:rPr lang="zh-CN" altLang="en-US"/>
              <a:t>斯坦梅茨。这是</a:t>
            </a:r>
            <a:r>
              <a:rPr lang="en-US" altLang="zh-CN"/>
              <a:t>1889</a:t>
            </a:r>
            <a:r>
              <a:rPr lang="zh-CN" altLang="en-US"/>
              <a:t>年</a:t>
            </a:r>
            <a:r>
              <a:rPr lang="en-US" altLang="zh-CN"/>
              <a:t>6</a:t>
            </a:r>
            <a:r>
              <a:rPr lang="zh-CN" altLang="en-US"/>
              <a:t>月的事。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2" name="Rectangle 4"/>
          <p:cNvSpPr>
            <a:spLocks noChangeArrowheads="1"/>
          </p:cNvSpPr>
          <p:nvPr/>
        </p:nvSpPr>
        <p:spPr bwMode="auto">
          <a:xfrm>
            <a:off x="468313" y="515938"/>
            <a:ext cx="8280400" cy="556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r>
              <a:rPr lang="zh-CN" altLang="en-US"/>
              <a:t>斯坦梅茨</a:t>
            </a:r>
            <a:r>
              <a:rPr lang="zh-CN" altLang="en-US" b="0"/>
              <a:t>在美国，以电气工程师的身份到处寻求工作。可是，没有人愿意雇用他。他看起来实在太虚弱了。现在他只剩下最后一线希望了。他的一位朋友回国时曾给他留下了一封信，让他去找一 位名叫鲁道夫</a:t>
            </a:r>
            <a:r>
              <a:rPr lang="en-US" altLang="zh-CN" b="0"/>
              <a:t>·</a:t>
            </a:r>
            <a:r>
              <a:rPr lang="zh-CN" altLang="en-US" b="0"/>
              <a:t>依克梅尔的工厂主。他找到了这家工厂。真是幸运，依克梅尔给了他工作。 依克梅尔的工厂生产大型电动机，但生产出的各种电动机都有过热的毛病。依克梅尔虽然也知道毛病来自磁力对电机的铁芯的影响，可是却不知道如何清除它。斯泰因梅茨很乐意解决这个问题。他的全部工具只是铅笔和纸，再加上他的智慧。他交叉着双腿，整天坐在靠背椅上。不停地翻阅着所有的电磁资料，纸上密密麻麻地写满了各种数据。 两年以后，他终于研究出了依克梅尔所需要的全部数据。</a:t>
            </a:r>
            <a:r>
              <a:rPr lang="en-US" altLang="zh-CN" b="0"/>
              <a:t>1892</a:t>
            </a:r>
            <a:r>
              <a:rPr lang="zh-CN" altLang="en-US" b="0"/>
              <a:t>年，在一次电气工程师会议上，他宣读了这些成果的部分材料。他那尖细的嗓音，结结巴巴的英语，人们似乎都没有注意到。大家都被他报告的内容深深地激动了。</a:t>
            </a:r>
            <a:r>
              <a:rPr lang="zh-CN" altLang="en-US"/>
              <a: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6" name="Rectangle 4"/>
          <p:cNvSpPr>
            <a:spLocks noChangeArrowheads="1"/>
          </p:cNvSpPr>
          <p:nvPr/>
        </p:nvSpPr>
        <p:spPr bwMode="auto">
          <a:xfrm>
            <a:off x="395288" y="188913"/>
            <a:ext cx="8424862" cy="629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r>
              <a:rPr lang="zh-CN" altLang="en-US" b="0"/>
              <a:t>    严冬的一天，工厂里的一位工程师到</a:t>
            </a:r>
            <a:r>
              <a:rPr lang="zh-CN" altLang="en-US"/>
              <a:t>斯坦梅茨</a:t>
            </a:r>
            <a:r>
              <a:rPr lang="zh-CN" altLang="en-US" b="0"/>
              <a:t>的小实验室来请教一个问题。 适逢这位科学家正在工作。尽管他身穿大衣，头戴皮帽，脚上穿着长统靴，但两手还是 冻得发青。工程师十分惊奇地问道：“斯泰因梅茨先生，您为什么不生炉子呢？”</a:t>
            </a:r>
            <a:r>
              <a:rPr lang="zh-CN" altLang="en-US"/>
              <a:t>斯坦梅茨</a:t>
            </a:r>
            <a:r>
              <a:rPr lang="zh-CN" altLang="en-US" b="0"/>
              <a:t>笑了笑说：“唔，老鼠在炉子里生了仔。他们还小，不会跑。” </a:t>
            </a:r>
          </a:p>
          <a:p>
            <a:pPr eaLnBrk="1" hangingPunct="1"/>
            <a:r>
              <a:rPr lang="zh-CN" altLang="en-US" b="0"/>
              <a:t>    在</a:t>
            </a:r>
            <a:r>
              <a:rPr lang="zh-CN" altLang="en-US"/>
              <a:t>斯坦梅茨</a:t>
            </a:r>
            <a:r>
              <a:rPr lang="zh-CN" altLang="en-US" b="0"/>
              <a:t>为依克梅尔工作期间，通用电气公司知道了他的天才，就邀请他来工作，委以重任，并答应给他一个大实验室。斯泰因梅茨起先听了十分高兴。可是过了一 周，他改变了主意，说：“十分抱歉，我不能接受这个邀请”。“ 为什么？”通用电气的官员问。 “依克梅尔先生不想让我离开。”斯泰因梅茨回答说，“即使你们给我十倍于此的薪 金，对我来说也等于没有什么变化。而依克梅尔先生在我十分困难的时候，给了我工作。现在他既然还非常需要我，那我就有义务跟他待在一起。” 就在此后不久，通用电气买下了整个依克梅尔公司，才把</a:t>
            </a:r>
            <a:r>
              <a:rPr lang="zh-CN" altLang="en-US"/>
              <a:t>斯坦梅茨</a:t>
            </a:r>
            <a:r>
              <a:rPr lang="zh-CN" altLang="en-US" b="0"/>
              <a:t>派往通用电气在斯克奈塔第市的一个新工厂。这是得到</a:t>
            </a:r>
            <a:r>
              <a:rPr lang="zh-CN" altLang="en-US"/>
              <a:t>斯坦梅茨</a:t>
            </a:r>
            <a:r>
              <a:rPr lang="zh-CN" altLang="en-US" b="0"/>
              <a:t>的唯一办法了。</a:t>
            </a:r>
            <a:r>
              <a:rPr lang="zh-CN" altLang="en-US"/>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4" name="Rectangle 4"/>
          <p:cNvSpPr>
            <a:spLocks noChangeArrowheads="1"/>
          </p:cNvSpPr>
          <p:nvPr/>
        </p:nvSpPr>
        <p:spPr bwMode="auto">
          <a:xfrm>
            <a:off x="323850" y="188913"/>
            <a:ext cx="8424863" cy="5934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a:t> </a:t>
            </a:r>
            <a:r>
              <a:rPr lang="en-US" altLang="zh-CN"/>
              <a:t>20</a:t>
            </a:r>
            <a:r>
              <a:rPr lang="zh-CN" altLang="en-US"/>
              <a:t>世纪初，美国福特公司正处于高速发展时期，突然，福特公司一台电机出了毛病，几乎整个车间都不能运转了，相关的生产工作也被迫停了下来。公司调来大批检修工人反复检修，又请了许多专家来察看，可怎么也找不到问题出在哪儿，更谈不上维修了。福特公司急忙派专人把斯坦梅茨请来。斯坦梅茨用了</a:t>
            </a:r>
            <a:r>
              <a:rPr lang="en-US" altLang="zh-CN"/>
              <a:t>2</a:t>
            </a:r>
            <a:r>
              <a:rPr lang="zh-CN" altLang="en-US"/>
              <a:t>天时间仔细检查了电机，然后用粉笔在电机外壳画了一条线，对工作人员说：“打开电机，在记号处把里面的线圈减少</a:t>
            </a:r>
            <a:r>
              <a:rPr lang="en-US" altLang="zh-CN"/>
              <a:t>16</a:t>
            </a:r>
            <a:r>
              <a:rPr lang="zh-CN" altLang="en-US"/>
              <a:t>圈。”人们照办了，令人惊异的是，故障竟然排除了！生产立刻恢复了！福特公司经理问斯坦梅茨要多少酬金，斯坦梅茨说：“不多，只需要</a:t>
            </a:r>
            <a:r>
              <a:rPr lang="en-US" altLang="zh-CN"/>
              <a:t>1</a:t>
            </a:r>
            <a:r>
              <a:rPr lang="zh-CN" altLang="en-US"/>
              <a:t>万美元。”</a:t>
            </a:r>
            <a:r>
              <a:rPr lang="en-US" altLang="zh-CN"/>
              <a:t>1</a:t>
            </a:r>
            <a:r>
              <a:rPr lang="zh-CN" altLang="en-US"/>
              <a:t>万美元？就只简简单单画了一条线！当时福特公司最著名的薪酬口号就是“月薪</a:t>
            </a:r>
            <a:r>
              <a:rPr lang="en-US" altLang="zh-CN"/>
              <a:t>5</a:t>
            </a:r>
            <a:r>
              <a:rPr lang="zh-CN" altLang="en-US"/>
              <a:t>美元”，这在当时是很高的工资待遇，以至于全美国许许多多经验丰富的技术工人和优秀的工程师为了这</a:t>
            </a:r>
            <a:r>
              <a:rPr lang="en-US" altLang="zh-CN"/>
              <a:t>5</a:t>
            </a:r>
            <a:r>
              <a:rPr lang="zh-CN" altLang="en-US"/>
              <a:t>美元月薪从各地纷纷涌来。</a:t>
            </a:r>
            <a:r>
              <a:rPr lang="en-US" altLang="zh-CN"/>
              <a:t>1</a:t>
            </a:r>
            <a:r>
              <a:rPr lang="zh-CN" altLang="en-US"/>
              <a:t>条线，</a:t>
            </a:r>
            <a:r>
              <a:rPr lang="en-US" altLang="zh-CN"/>
              <a:t>1</a:t>
            </a:r>
            <a:r>
              <a:rPr lang="zh-CN" altLang="en-US"/>
              <a:t>万美元，一个普通职员</a:t>
            </a:r>
            <a:r>
              <a:rPr lang="en-US" altLang="zh-CN"/>
              <a:t>100</a:t>
            </a:r>
            <a:r>
              <a:rPr lang="zh-CN" altLang="en-US"/>
              <a:t>多年的收入总和！斯坦梅茨看大家迷惑不解，转身开了个清单：画一条线，</a:t>
            </a:r>
            <a:r>
              <a:rPr lang="en-US" altLang="zh-CN"/>
              <a:t>1</a:t>
            </a:r>
            <a:r>
              <a:rPr lang="zh-CN" altLang="en-US"/>
              <a:t>美元；知道在哪儿画线，</a:t>
            </a:r>
            <a:r>
              <a:rPr lang="en-US" altLang="zh-CN"/>
              <a:t>9999</a:t>
            </a:r>
            <a:r>
              <a:rPr lang="zh-CN" altLang="en-US"/>
              <a:t>美元。</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Rectangle 4"/>
          <p:cNvSpPr>
            <a:spLocks noChangeArrowheads="1"/>
          </p:cNvSpPr>
          <p:nvPr/>
        </p:nvSpPr>
        <p:spPr bwMode="auto">
          <a:xfrm>
            <a:off x="323850" y="1025525"/>
            <a:ext cx="8509000" cy="4789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200025">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a:ea typeface="仿宋_GB2312" pitchFamily="49" charset="-122"/>
              </a:rPr>
              <a:t>他的古怪和偏执也同样出名。当有人告诉他实验室里严禁吸烟时，他就咆哮起来：“不让抽烟，咱就再见！”结果，实验室里只是禁止别人吸烟，他却可以例外。他喜欢划独木舟，愿意一面泛舟、一面思考复杂的问题。他的最大成就，是在二十七岁时就运用二百年前沃利斯的虚数概念，第一次把数学方法详尽地用来求解交流电路，使能更有效地设计交流电路。他的理论逐渐在电工界传播开来，使从忒斯拉开始的交流电与直流电之争以交流电的胜利而告结束。除了理论方面的巨大工作之处，他还在电工工程的各个方面获得了二百多个专利。</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762000" y="785813"/>
            <a:ext cx="2327275"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2800">
                <a:ea typeface="宋体" panose="02010600030101010101" pitchFamily="2" charset="-122"/>
              </a:rPr>
              <a:t>造一个复函数</a:t>
            </a:r>
          </a:p>
        </p:txBody>
      </p:sp>
      <p:graphicFrame>
        <p:nvGraphicFramePr>
          <p:cNvPr id="32771" name="Object 3"/>
          <p:cNvGraphicFramePr>
            <a:graphicFrameLocks noChangeAspect="1"/>
          </p:cNvGraphicFramePr>
          <p:nvPr/>
        </p:nvGraphicFramePr>
        <p:xfrm>
          <a:off x="3059113" y="828675"/>
          <a:ext cx="4637087" cy="1016000"/>
        </p:xfrm>
        <a:graphic>
          <a:graphicData uri="http://schemas.openxmlformats.org/presentationml/2006/ole">
            <mc:AlternateContent xmlns:mc="http://schemas.openxmlformats.org/markup-compatibility/2006">
              <mc:Choice xmlns:v="urn:schemas-microsoft-com:vml" Requires="v">
                <p:oleObj spid="_x0000_s32785" r:id="rId3" imgW="2324417" imgH="508317" progId="Equation.3">
                  <p:embed/>
                </p:oleObj>
              </mc:Choice>
              <mc:Fallback>
                <p:oleObj r:id="rId3" imgW="2324417" imgH="508317"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113" y="828675"/>
                        <a:ext cx="4637087" cy="10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2" name="Text Box 4"/>
          <p:cNvSpPr txBox="1">
            <a:spLocks noChangeArrowheads="1"/>
          </p:cNvSpPr>
          <p:nvPr/>
        </p:nvSpPr>
        <p:spPr bwMode="auto">
          <a:xfrm>
            <a:off x="5791200" y="709613"/>
            <a:ext cx="29718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zh-CN" altLang="en-US" sz="2800">
                <a:solidFill>
                  <a:srgbClr val="0000FF"/>
                </a:solidFill>
                <a:ea typeface="宋体" panose="02010600030101010101" pitchFamily="2" charset="-122"/>
              </a:rPr>
              <a:t>没有物理意义</a:t>
            </a:r>
          </a:p>
        </p:txBody>
      </p:sp>
      <p:sp>
        <p:nvSpPr>
          <p:cNvPr id="32773" name="Text Box 5"/>
          <p:cNvSpPr txBox="1">
            <a:spLocks noChangeArrowheads="1"/>
          </p:cNvSpPr>
          <p:nvPr/>
        </p:nvSpPr>
        <p:spPr bwMode="auto">
          <a:xfrm>
            <a:off x="685800" y="1854200"/>
            <a:ext cx="2989263"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2800">
                <a:ea typeface="宋体" panose="02010600030101010101" pitchFamily="2" charset="-122"/>
              </a:rPr>
              <a:t> 若对</a:t>
            </a:r>
            <a:r>
              <a:rPr lang="en-US" altLang="zh-CN" sz="2800" i="1">
                <a:ea typeface="宋体" panose="02010600030101010101" pitchFamily="2" charset="-122"/>
              </a:rPr>
              <a:t>A</a:t>
            </a:r>
            <a:r>
              <a:rPr lang="en-US" altLang="zh-CN" sz="2800">
                <a:ea typeface="宋体" panose="02010600030101010101" pitchFamily="2" charset="-122"/>
              </a:rPr>
              <a:t>(</a:t>
            </a:r>
            <a:r>
              <a:rPr lang="en-US" altLang="zh-CN" sz="2800" i="1">
                <a:ea typeface="宋体" panose="02010600030101010101" pitchFamily="2" charset="-122"/>
              </a:rPr>
              <a:t>t</a:t>
            </a:r>
            <a:r>
              <a:rPr lang="en-US" altLang="zh-CN" sz="2800">
                <a:ea typeface="宋体" panose="02010600030101010101" pitchFamily="2" charset="-122"/>
              </a:rPr>
              <a:t>)</a:t>
            </a:r>
            <a:r>
              <a:rPr lang="zh-CN" altLang="en-US" sz="2800">
                <a:ea typeface="宋体" panose="02010600030101010101" pitchFamily="2" charset="-122"/>
              </a:rPr>
              <a:t>取虚部：</a:t>
            </a:r>
          </a:p>
        </p:txBody>
      </p:sp>
      <p:sp>
        <p:nvSpPr>
          <p:cNvPr id="32774" name="Rectangle 6"/>
          <p:cNvSpPr>
            <a:spLocks noChangeArrowheads="1"/>
          </p:cNvSpPr>
          <p:nvPr/>
        </p:nvSpPr>
        <p:spPr bwMode="auto">
          <a:xfrm>
            <a:off x="4056063" y="2463800"/>
            <a:ext cx="4916487"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2800">
                <a:ea typeface="宋体" panose="02010600030101010101" pitchFamily="2" charset="-122"/>
              </a:rPr>
              <a:t> 是一个正弦量，有物理意义。</a:t>
            </a:r>
          </a:p>
        </p:txBody>
      </p:sp>
      <p:graphicFrame>
        <p:nvGraphicFramePr>
          <p:cNvPr id="32775" name="Object 7"/>
          <p:cNvGraphicFramePr>
            <a:graphicFrameLocks noChangeAspect="1"/>
          </p:cNvGraphicFramePr>
          <p:nvPr/>
        </p:nvGraphicFramePr>
        <p:xfrm>
          <a:off x="457200" y="2462213"/>
          <a:ext cx="3617913" cy="509587"/>
        </p:xfrm>
        <a:graphic>
          <a:graphicData uri="http://schemas.openxmlformats.org/presentationml/2006/ole">
            <mc:AlternateContent xmlns:mc="http://schemas.openxmlformats.org/markup-compatibility/2006">
              <mc:Choice xmlns:v="urn:schemas-microsoft-com:vml" Requires="v">
                <p:oleObj spid="_x0000_s32786" r:id="rId5" imgW="1701379" imgH="241512" progId="Equation.3">
                  <p:embed/>
                </p:oleObj>
              </mc:Choice>
              <mc:Fallback>
                <p:oleObj r:id="rId5" imgW="1701379" imgH="241512"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2462213"/>
                        <a:ext cx="3617913" cy="509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6" name="Text Box 8"/>
          <p:cNvSpPr txBox="1">
            <a:spLocks noChangeArrowheads="1"/>
          </p:cNvSpPr>
          <p:nvPr/>
        </p:nvSpPr>
        <p:spPr bwMode="auto">
          <a:xfrm>
            <a:off x="685800" y="3124200"/>
            <a:ext cx="7848600" cy="94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r>
              <a:rPr lang="zh-CN" altLang="en-US" sz="2800">
                <a:ea typeface="宋体" panose="02010600030101010101" pitchFamily="2" charset="-122"/>
              </a:rPr>
              <a:t>对于任意一个正弦时间函数都可以找到唯一的与其对应的复指数函数：</a:t>
            </a:r>
          </a:p>
        </p:txBody>
      </p:sp>
      <p:graphicFrame>
        <p:nvGraphicFramePr>
          <p:cNvPr id="32777" name="Object 9"/>
          <p:cNvGraphicFramePr>
            <a:graphicFrameLocks noChangeAspect="1"/>
          </p:cNvGraphicFramePr>
          <p:nvPr/>
        </p:nvGraphicFramePr>
        <p:xfrm>
          <a:off x="2057400" y="4083050"/>
          <a:ext cx="5743575" cy="565150"/>
        </p:xfrm>
        <a:graphic>
          <a:graphicData uri="http://schemas.openxmlformats.org/presentationml/2006/ole">
            <mc:AlternateContent xmlns:mc="http://schemas.openxmlformats.org/markup-compatibility/2006">
              <mc:Choice xmlns:v="urn:schemas-microsoft-com:vml" Requires="v">
                <p:oleObj spid="_x0000_s32787" r:id="rId7" imgW="2550803" imgH="254097" progId="Equation.3">
                  <p:embed/>
                </p:oleObj>
              </mc:Choice>
              <mc:Fallback>
                <p:oleObj r:id="rId7" imgW="2550803" imgH="254097"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57400" y="4083050"/>
                        <a:ext cx="5743575" cy="565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8" name="Text Box 10"/>
          <p:cNvSpPr txBox="1">
            <a:spLocks noChangeArrowheads="1"/>
          </p:cNvSpPr>
          <p:nvPr/>
        </p:nvSpPr>
        <p:spPr bwMode="auto">
          <a:xfrm>
            <a:off x="152400" y="5729288"/>
            <a:ext cx="89916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zh-CN" altLang="en-US" sz="2800" i="1">
                <a:ea typeface="宋体" panose="02010600030101010101" pitchFamily="2" charset="-122"/>
              </a:rPr>
              <a:t>A</a:t>
            </a:r>
            <a:r>
              <a:rPr lang="zh-CN" altLang="en-US" sz="2800">
                <a:ea typeface="宋体" panose="02010600030101010101" pitchFamily="2" charset="-122"/>
              </a:rPr>
              <a:t>(</a:t>
            </a:r>
            <a:r>
              <a:rPr lang="zh-CN" altLang="en-US" sz="2800" i="1">
                <a:ea typeface="宋体" panose="02010600030101010101" pitchFamily="2" charset="-122"/>
              </a:rPr>
              <a:t>t</a:t>
            </a:r>
            <a:r>
              <a:rPr lang="zh-CN" altLang="en-US" sz="2800">
                <a:ea typeface="宋体" panose="02010600030101010101" pitchFamily="2" charset="-122"/>
              </a:rPr>
              <a:t>)包含了三要素：</a:t>
            </a:r>
            <a:r>
              <a:rPr lang="zh-CN" altLang="en-US" sz="2800" i="1">
                <a:ea typeface="宋体" panose="02010600030101010101" pitchFamily="2" charset="-122"/>
              </a:rPr>
              <a:t>I</a:t>
            </a:r>
            <a:r>
              <a:rPr lang="zh-CN" altLang="en-US" sz="2800" baseline="-25000">
                <a:ea typeface="宋体" panose="02010600030101010101" pitchFamily="2" charset="-122"/>
              </a:rPr>
              <a:t>m</a:t>
            </a:r>
            <a:r>
              <a:rPr lang="zh-CN" altLang="en-US" sz="2800">
                <a:ea typeface="宋体" panose="02010600030101010101" pitchFamily="2" charset="-122"/>
              </a:rPr>
              <a:t>、 </a:t>
            </a:r>
            <a:r>
              <a:rPr lang="zh-CN" altLang="en-US" sz="2800" i="1">
                <a:latin typeface="Symbol" panose="05050102010706020507" pitchFamily="18" charset="2"/>
                <a:ea typeface="宋体" panose="02010600030101010101" pitchFamily="2" charset="-122"/>
              </a:rPr>
              <a:t> </a:t>
            </a:r>
            <a:r>
              <a:rPr lang="zh-CN" altLang="en-US" sz="2800">
                <a:latin typeface="Symbol" panose="05050102010706020507" pitchFamily="18" charset="2"/>
                <a:ea typeface="宋体" panose="02010600030101010101" pitchFamily="2" charset="-122"/>
              </a:rPr>
              <a:t>、</a:t>
            </a:r>
            <a:r>
              <a:rPr lang="zh-CN" altLang="en-US" sz="2800" i="1">
                <a:latin typeface="Symbol" panose="05050102010706020507" pitchFamily="18" charset="2"/>
                <a:ea typeface="宋体" panose="02010600030101010101" pitchFamily="2" charset="-122"/>
              </a:rPr>
              <a:t>w </a:t>
            </a:r>
            <a:r>
              <a:rPr lang="zh-CN" altLang="en-US" sz="2800">
                <a:latin typeface="Symbol" panose="05050102010706020507" pitchFamily="18" charset="2"/>
                <a:ea typeface="宋体" panose="02010600030101010101" pitchFamily="2" charset="-122"/>
              </a:rPr>
              <a:t>，复常数包含了</a:t>
            </a:r>
            <a:r>
              <a:rPr lang="zh-CN" altLang="en-US" sz="2800" i="1">
                <a:latin typeface="Symbol" panose="05050102010706020507" pitchFamily="18" charset="2"/>
                <a:ea typeface="宋体" panose="02010600030101010101" pitchFamily="2" charset="-122"/>
              </a:rPr>
              <a:t>I</a:t>
            </a:r>
            <a:r>
              <a:rPr lang="zh-CN" altLang="en-US" sz="2800">
                <a:latin typeface="Symbol" panose="05050102010706020507" pitchFamily="18" charset="2"/>
                <a:ea typeface="宋体" panose="02010600030101010101" pitchFamily="2" charset="-122"/>
              </a:rPr>
              <a:t> </a:t>
            </a:r>
            <a:r>
              <a:rPr lang="zh-CN" altLang="en-US" sz="2800" baseline="-25000">
                <a:ea typeface="宋体" panose="02010600030101010101" pitchFamily="2" charset="-122"/>
              </a:rPr>
              <a:t>m </a:t>
            </a:r>
            <a:r>
              <a:rPr lang="zh-CN" altLang="en-US" sz="2800">
                <a:ea typeface="宋体" panose="02010600030101010101" pitchFamily="2" charset="-122"/>
              </a:rPr>
              <a:t>, </a:t>
            </a:r>
            <a:r>
              <a:rPr lang="zh-CN" altLang="en-US" sz="2800" i="1">
                <a:latin typeface="Symbol" panose="05050102010706020507" pitchFamily="18" charset="2"/>
                <a:ea typeface="宋体" panose="02010600030101010101" pitchFamily="2" charset="-122"/>
              </a:rPr>
              <a:t> </a:t>
            </a:r>
            <a:r>
              <a:rPr lang="zh-CN" altLang="en-US" sz="2800">
                <a:latin typeface="Symbol" panose="05050102010706020507" pitchFamily="18" charset="2"/>
                <a:ea typeface="宋体" panose="02010600030101010101" pitchFamily="2" charset="-122"/>
              </a:rPr>
              <a:t>。</a:t>
            </a:r>
          </a:p>
        </p:txBody>
      </p:sp>
      <p:sp>
        <p:nvSpPr>
          <p:cNvPr id="32779" name="Text Box 11"/>
          <p:cNvSpPr txBox="1">
            <a:spLocks noChangeArrowheads="1"/>
          </p:cNvSpPr>
          <p:nvPr/>
        </p:nvSpPr>
        <p:spPr bwMode="auto">
          <a:xfrm>
            <a:off x="1279525" y="4638675"/>
            <a:ext cx="2543175"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i="1">
                <a:ea typeface="宋体" panose="02010600030101010101" pitchFamily="2" charset="-122"/>
              </a:rPr>
              <a:t>A</a:t>
            </a:r>
            <a:r>
              <a:rPr lang="en-US" altLang="zh-CN" sz="2800">
                <a:ea typeface="宋体" panose="02010600030101010101" pitchFamily="2" charset="-122"/>
              </a:rPr>
              <a:t>(</a:t>
            </a:r>
            <a:r>
              <a:rPr lang="en-US" altLang="zh-CN" sz="2800" i="1">
                <a:ea typeface="宋体" panose="02010600030101010101" pitchFamily="2" charset="-122"/>
              </a:rPr>
              <a:t>t</a:t>
            </a:r>
            <a:r>
              <a:rPr lang="en-US" altLang="zh-CN" sz="2800">
                <a:ea typeface="宋体" panose="02010600030101010101" pitchFamily="2" charset="-122"/>
              </a:rPr>
              <a:t>)</a:t>
            </a:r>
            <a:r>
              <a:rPr lang="zh-CN" altLang="en-US" sz="2800">
                <a:ea typeface="宋体" panose="02010600030101010101" pitchFamily="2" charset="-122"/>
              </a:rPr>
              <a:t>还可以写成</a:t>
            </a:r>
          </a:p>
        </p:txBody>
      </p:sp>
      <p:grpSp>
        <p:nvGrpSpPr>
          <p:cNvPr id="32780" name="Group 12"/>
          <p:cNvGrpSpPr>
            <a:grpSpLocks/>
          </p:cNvGrpSpPr>
          <p:nvPr/>
        </p:nvGrpSpPr>
        <p:grpSpPr bwMode="auto">
          <a:xfrm>
            <a:off x="3822700" y="4572000"/>
            <a:ext cx="3708400" cy="1076325"/>
            <a:chOff x="0" y="0"/>
            <a:chExt cx="2336" cy="678"/>
          </a:xfrm>
        </p:grpSpPr>
        <p:graphicFrame>
          <p:nvGraphicFramePr>
            <p:cNvPr id="32781" name="Object 13"/>
            <p:cNvGraphicFramePr>
              <a:graphicFrameLocks noChangeAspect="1"/>
            </p:cNvGraphicFramePr>
            <p:nvPr/>
          </p:nvGraphicFramePr>
          <p:xfrm>
            <a:off x="0" y="0"/>
            <a:ext cx="2336" cy="387"/>
          </p:xfrm>
          <a:graphic>
            <a:graphicData uri="http://schemas.openxmlformats.org/presentationml/2006/ole">
              <mc:AlternateContent xmlns:mc="http://schemas.openxmlformats.org/markup-compatibility/2006">
                <mc:Choice xmlns:v="urn:schemas-microsoft-com:vml" Requires="v">
                  <p:oleObj spid="_x0000_s32788" r:id="rId9" imgW="1827531" imgH="304853" progId="Equation.3">
                    <p:embed/>
                  </p:oleObj>
                </mc:Choice>
                <mc:Fallback>
                  <p:oleObj r:id="rId9" imgW="1827531" imgH="304853" progId="Equation.3">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2336" cy="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82" name="AutoShape 14"/>
            <p:cNvSpPr>
              <a:spLocks/>
            </p:cNvSpPr>
            <p:nvPr/>
          </p:nvSpPr>
          <p:spPr bwMode="auto">
            <a:xfrm rot="16200000">
              <a:off x="880" y="264"/>
              <a:ext cx="96" cy="240"/>
            </a:xfrm>
            <a:prstGeom prst="leftBrace">
              <a:avLst>
                <a:gd name="adj1" fmla="val 20833"/>
                <a:gd name="adj2" fmla="val 50000"/>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p>
          </p:txBody>
        </p:sp>
        <p:sp>
          <p:nvSpPr>
            <p:cNvPr id="32783" name="Rectangle 15"/>
            <p:cNvSpPr>
              <a:spLocks noChangeArrowheads="1"/>
            </p:cNvSpPr>
            <p:nvPr/>
          </p:nvSpPr>
          <p:spPr bwMode="auto">
            <a:xfrm>
              <a:off x="616" y="351"/>
              <a:ext cx="791"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2800">
                  <a:solidFill>
                    <a:srgbClr val="3333FF"/>
                  </a:solidFill>
                  <a:latin typeface="Symbol" panose="05050102010706020507" pitchFamily="18" charset="2"/>
                  <a:ea typeface="宋体" panose="02010600030101010101" pitchFamily="2" charset="-122"/>
                </a:rPr>
                <a:t>复常数</a:t>
              </a:r>
            </a:p>
          </p:txBody>
        </p:sp>
      </p:grpSp>
      <p:sp>
        <p:nvSpPr>
          <p:cNvPr id="32784" name="Rectangle 16"/>
          <p:cNvSpPr>
            <a:spLocks noChangeArrowheads="1"/>
          </p:cNvSpPr>
          <p:nvPr/>
        </p:nvSpPr>
        <p:spPr bwMode="auto">
          <a:xfrm>
            <a:off x="914400" y="254000"/>
            <a:ext cx="2057400" cy="519113"/>
          </a:xfrm>
          <a:prstGeom prst="rect">
            <a:avLst/>
          </a:prstGeom>
          <a:solidFill>
            <a:schemeClr val="tx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zh-CN" altLang="en-US" sz="2800">
                <a:solidFill>
                  <a:schemeClr val="bg1"/>
                </a:solidFill>
                <a:ea typeface="宋体" panose="02010600030101010101" pitchFamily="2" charset="-122"/>
              </a:rPr>
              <a:t>二</a:t>
            </a:r>
            <a:r>
              <a:rPr lang="en-US" altLang="zh-CN" sz="2800">
                <a:solidFill>
                  <a:schemeClr val="bg1"/>
                </a:solidFill>
                <a:ea typeface="宋体" panose="02010600030101010101" pitchFamily="2" charset="-122"/>
              </a:rPr>
              <a:t>.  </a:t>
            </a:r>
            <a:r>
              <a:rPr lang="zh-CN" altLang="en-US" sz="2800">
                <a:solidFill>
                  <a:schemeClr val="bg1"/>
                </a:solidFill>
                <a:ea typeface="宋体" panose="02010600030101010101" pitchFamily="2" charset="-122"/>
              </a:rPr>
              <a:t>相量</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blinds(vertical)">
                                      <p:cBhvr>
                                        <p:cTn id="7" dur="500"/>
                                        <p:tgtEl>
                                          <p:spTgt spid="327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10" fill="hold" nodeType="clickEffect">
                                  <p:stCondLst>
                                    <p:cond delay="0"/>
                                  </p:stCondLst>
                                  <p:childTnLst>
                                    <p:set>
                                      <p:cBhvr>
                                        <p:cTn id="11" dur="1" fill="hold">
                                          <p:stCondLst>
                                            <p:cond delay="0"/>
                                          </p:stCondLst>
                                        </p:cTn>
                                        <p:tgtEl>
                                          <p:spTgt spid="32771"/>
                                        </p:tgtEl>
                                        <p:attrNameLst>
                                          <p:attrName>style.visibility</p:attrName>
                                        </p:attrNameLst>
                                      </p:cBhvr>
                                      <p:to>
                                        <p:strVal val="visible"/>
                                      </p:to>
                                    </p:set>
                                    <p:anim calcmode="lin" valueType="num">
                                      <p:cBhvr>
                                        <p:cTn id="12" dur="500" fill="hold"/>
                                        <p:tgtEl>
                                          <p:spTgt spid="32771"/>
                                        </p:tgtEl>
                                        <p:attrNameLst>
                                          <p:attrName>ppt_w</p:attrName>
                                        </p:attrNameLst>
                                      </p:cBhvr>
                                      <p:tavLst>
                                        <p:tav tm="0">
                                          <p:val>
                                            <p:fltVal val="0"/>
                                          </p:val>
                                        </p:tav>
                                        <p:tav tm="100000">
                                          <p:val>
                                            <p:strVal val="#ppt_w"/>
                                          </p:val>
                                        </p:tav>
                                      </p:tavLst>
                                    </p:anim>
                                    <p:anim calcmode="lin" valueType="num">
                                      <p:cBhvr>
                                        <p:cTn id="13" dur="500" fill="hold"/>
                                        <p:tgtEl>
                                          <p:spTgt spid="32771"/>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32772"/>
                                        </p:tgtEl>
                                        <p:attrNameLst>
                                          <p:attrName>style.visibility</p:attrName>
                                        </p:attrNameLst>
                                      </p:cBhvr>
                                      <p:to>
                                        <p:strVal val="visible"/>
                                      </p:to>
                                    </p:set>
                                    <p:anim calcmode="lin" valueType="num">
                                      <p:cBhvr additive="base">
                                        <p:cTn id="18" dur="500" fill="hold"/>
                                        <p:tgtEl>
                                          <p:spTgt spid="32772"/>
                                        </p:tgtEl>
                                        <p:attrNameLst>
                                          <p:attrName>ppt_x</p:attrName>
                                        </p:attrNameLst>
                                      </p:cBhvr>
                                      <p:tavLst>
                                        <p:tav tm="0">
                                          <p:val>
                                            <p:strVal val="1+#ppt_w/2"/>
                                          </p:val>
                                        </p:tav>
                                        <p:tav tm="100000">
                                          <p:val>
                                            <p:strVal val="#ppt_x"/>
                                          </p:val>
                                        </p:tav>
                                      </p:tavLst>
                                    </p:anim>
                                    <p:anim calcmode="lin" valueType="num">
                                      <p:cBhvr additive="base">
                                        <p:cTn id="19" dur="500" fill="hold"/>
                                        <p:tgtEl>
                                          <p:spTgt spid="32772"/>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32773"/>
                                        </p:tgtEl>
                                        <p:attrNameLst>
                                          <p:attrName>style.visibility</p:attrName>
                                        </p:attrNameLst>
                                      </p:cBhvr>
                                      <p:to>
                                        <p:strVal val="visible"/>
                                      </p:to>
                                    </p:set>
                                    <p:anim calcmode="lin" valueType="num">
                                      <p:cBhvr additive="base">
                                        <p:cTn id="24" dur="500" fill="hold"/>
                                        <p:tgtEl>
                                          <p:spTgt spid="32773"/>
                                        </p:tgtEl>
                                        <p:attrNameLst>
                                          <p:attrName>ppt_x</p:attrName>
                                        </p:attrNameLst>
                                      </p:cBhvr>
                                      <p:tavLst>
                                        <p:tav tm="0">
                                          <p:val>
                                            <p:strVal val="1+#ppt_w/2"/>
                                          </p:val>
                                        </p:tav>
                                        <p:tav tm="100000">
                                          <p:val>
                                            <p:strVal val="#ppt_x"/>
                                          </p:val>
                                        </p:tav>
                                      </p:tavLst>
                                    </p:anim>
                                    <p:anim calcmode="lin" valueType="num">
                                      <p:cBhvr additive="base">
                                        <p:cTn id="25" dur="500" fill="hold"/>
                                        <p:tgtEl>
                                          <p:spTgt spid="32773"/>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32775"/>
                                        </p:tgtEl>
                                        <p:attrNameLst>
                                          <p:attrName>style.visibility</p:attrName>
                                        </p:attrNameLst>
                                      </p:cBhvr>
                                      <p:to>
                                        <p:strVal val="visible"/>
                                      </p:to>
                                    </p:set>
                                    <p:anim calcmode="lin" valueType="num">
                                      <p:cBhvr additive="base">
                                        <p:cTn id="30" dur="500" fill="hold"/>
                                        <p:tgtEl>
                                          <p:spTgt spid="32775"/>
                                        </p:tgtEl>
                                        <p:attrNameLst>
                                          <p:attrName>ppt_x</p:attrName>
                                        </p:attrNameLst>
                                      </p:cBhvr>
                                      <p:tavLst>
                                        <p:tav tm="0">
                                          <p:val>
                                            <p:strVal val="0-#ppt_w/2"/>
                                          </p:val>
                                        </p:tav>
                                        <p:tav tm="100000">
                                          <p:val>
                                            <p:strVal val="#ppt_x"/>
                                          </p:val>
                                        </p:tav>
                                      </p:tavLst>
                                    </p:anim>
                                    <p:anim calcmode="lin" valueType="num">
                                      <p:cBhvr additive="base">
                                        <p:cTn id="31" dur="500" fill="hold"/>
                                        <p:tgtEl>
                                          <p:spTgt spid="32775"/>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32774"/>
                                        </p:tgtEl>
                                        <p:attrNameLst>
                                          <p:attrName>style.visibility</p:attrName>
                                        </p:attrNameLst>
                                      </p:cBhvr>
                                      <p:to>
                                        <p:strVal val="visible"/>
                                      </p:to>
                                    </p:set>
                                    <p:anim calcmode="lin" valueType="num">
                                      <p:cBhvr additive="base">
                                        <p:cTn id="36" dur="500" fill="hold"/>
                                        <p:tgtEl>
                                          <p:spTgt spid="32774"/>
                                        </p:tgtEl>
                                        <p:attrNameLst>
                                          <p:attrName>ppt_x</p:attrName>
                                        </p:attrNameLst>
                                      </p:cBhvr>
                                      <p:tavLst>
                                        <p:tav tm="0">
                                          <p:val>
                                            <p:strVal val="1+#ppt_w/2"/>
                                          </p:val>
                                        </p:tav>
                                        <p:tav tm="100000">
                                          <p:val>
                                            <p:strVal val="#ppt_x"/>
                                          </p:val>
                                        </p:tav>
                                      </p:tavLst>
                                    </p:anim>
                                    <p:anim calcmode="lin" valueType="num">
                                      <p:cBhvr additive="base">
                                        <p:cTn id="37" dur="500" fill="hold"/>
                                        <p:tgtEl>
                                          <p:spTgt spid="32774"/>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32776"/>
                                        </p:tgtEl>
                                        <p:attrNameLst>
                                          <p:attrName>style.visibility</p:attrName>
                                        </p:attrNameLst>
                                      </p:cBhvr>
                                      <p:to>
                                        <p:strVal val="visible"/>
                                      </p:to>
                                    </p:set>
                                    <p:animEffect transition="in" filter="box(out)">
                                      <p:cBhvr>
                                        <p:cTn id="42" dur="500"/>
                                        <p:tgtEl>
                                          <p:spTgt spid="3277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2" fill="hold" nodeType="clickEffect">
                                  <p:stCondLst>
                                    <p:cond delay="0"/>
                                  </p:stCondLst>
                                  <p:childTnLst>
                                    <p:set>
                                      <p:cBhvr>
                                        <p:cTn id="46" dur="1" fill="hold">
                                          <p:stCondLst>
                                            <p:cond delay="0"/>
                                          </p:stCondLst>
                                        </p:cTn>
                                        <p:tgtEl>
                                          <p:spTgt spid="32777"/>
                                        </p:tgtEl>
                                        <p:attrNameLst>
                                          <p:attrName>style.visibility</p:attrName>
                                        </p:attrNameLst>
                                      </p:cBhvr>
                                      <p:to>
                                        <p:strVal val="visible"/>
                                      </p:to>
                                    </p:set>
                                    <p:anim calcmode="lin" valueType="num">
                                      <p:cBhvr additive="base">
                                        <p:cTn id="47" dur="500" fill="hold"/>
                                        <p:tgtEl>
                                          <p:spTgt spid="32777"/>
                                        </p:tgtEl>
                                        <p:attrNameLst>
                                          <p:attrName>ppt_x</p:attrName>
                                        </p:attrNameLst>
                                      </p:cBhvr>
                                      <p:tavLst>
                                        <p:tav tm="0">
                                          <p:val>
                                            <p:strVal val="1+#ppt_w/2"/>
                                          </p:val>
                                        </p:tav>
                                        <p:tav tm="100000">
                                          <p:val>
                                            <p:strVal val="#ppt_x"/>
                                          </p:val>
                                        </p:tav>
                                      </p:tavLst>
                                    </p:anim>
                                    <p:anim calcmode="lin" valueType="num">
                                      <p:cBhvr additive="base">
                                        <p:cTn id="48" dur="500" fill="hold"/>
                                        <p:tgtEl>
                                          <p:spTgt spid="32777"/>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32779"/>
                                        </p:tgtEl>
                                        <p:attrNameLst>
                                          <p:attrName>style.visibility</p:attrName>
                                        </p:attrNameLst>
                                      </p:cBhvr>
                                      <p:to>
                                        <p:strVal val="visible"/>
                                      </p:to>
                                    </p:set>
                                    <p:anim calcmode="lin" valueType="num">
                                      <p:cBhvr additive="base">
                                        <p:cTn id="53" dur="500" fill="hold"/>
                                        <p:tgtEl>
                                          <p:spTgt spid="32779"/>
                                        </p:tgtEl>
                                        <p:attrNameLst>
                                          <p:attrName>ppt_x</p:attrName>
                                        </p:attrNameLst>
                                      </p:cBhvr>
                                      <p:tavLst>
                                        <p:tav tm="0">
                                          <p:val>
                                            <p:strVal val="0-#ppt_w/2"/>
                                          </p:val>
                                        </p:tav>
                                        <p:tav tm="100000">
                                          <p:val>
                                            <p:strVal val="#ppt_x"/>
                                          </p:val>
                                        </p:tav>
                                      </p:tavLst>
                                    </p:anim>
                                    <p:anim calcmode="lin" valueType="num">
                                      <p:cBhvr additive="base">
                                        <p:cTn id="54" dur="500" fill="hold"/>
                                        <p:tgtEl>
                                          <p:spTgt spid="32779"/>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2" fill="hold" nodeType="clickEffect">
                                  <p:stCondLst>
                                    <p:cond delay="0"/>
                                  </p:stCondLst>
                                  <p:childTnLst>
                                    <p:set>
                                      <p:cBhvr>
                                        <p:cTn id="58" dur="1" fill="hold">
                                          <p:stCondLst>
                                            <p:cond delay="0"/>
                                          </p:stCondLst>
                                        </p:cTn>
                                        <p:tgtEl>
                                          <p:spTgt spid="32780"/>
                                        </p:tgtEl>
                                        <p:attrNameLst>
                                          <p:attrName>style.visibility</p:attrName>
                                        </p:attrNameLst>
                                      </p:cBhvr>
                                      <p:to>
                                        <p:strVal val="visible"/>
                                      </p:to>
                                    </p:set>
                                    <p:anim calcmode="lin" valueType="num">
                                      <p:cBhvr additive="base">
                                        <p:cTn id="59" dur="500" fill="hold"/>
                                        <p:tgtEl>
                                          <p:spTgt spid="32780"/>
                                        </p:tgtEl>
                                        <p:attrNameLst>
                                          <p:attrName>ppt_x</p:attrName>
                                        </p:attrNameLst>
                                      </p:cBhvr>
                                      <p:tavLst>
                                        <p:tav tm="0">
                                          <p:val>
                                            <p:strVal val="1+#ppt_w/2"/>
                                          </p:val>
                                        </p:tav>
                                        <p:tav tm="100000">
                                          <p:val>
                                            <p:strVal val="#ppt_x"/>
                                          </p:val>
                                        </p:tav>
                                      </p:tavLst>
                                    </p:anim>
                                    <p:anim calcmode="lin" valueType="num">
                                      <p:cBhvr additive="base">
                                        <p:cTn id="60" dur="500" fill="hold"/>
                                        <p:tgtEl>
                                          <p:spTgt spid="32780"/>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2778"/>
                                        </p:tgtEl>
                                        <p:attrNameLst>
                                          <p:attrName>style.visibility</p:attrName>
                                        </p:attrNameLst>
                                      </p:cBhvr>
                                      <p:to>
                                        <p:strVal val="visible"/>
                                      </p:to>
                                    </p:set>
                                    <p:anim calcmode="lin" valueType="num">
                                      <p:cBhvr additive="base">
                                        <p:cTn id="65" dur="500" fill="hold"/>
                                        <p:tgtEl>
                                          <p:spTgt spid="32778"/>
                                        </p:tgtEl>
                                        <p:attrNameLst>
                                          <p:attrName>ppt_x</p:attrName>
                                        </p:attrNameLst>
                                      </p:cBhvr>
                                      <p:tavLst>
                                        <p:tav tm="0">
                                          <p:val>
                                            <p:strVal val="#ppt_x"/>
                                          </p:val>
                                        </p:tav>
                                        <p:tav tm="100000">
                                          <p:val>
                                            <p:strVal val="#ppt_x"/>
                                          </p:val>
                                        </p:tav>
                                      </p:tavLst>
                                    </p:anim>
                                    <p:anim calcmode="lin" valueType="num">
                                      <p:cBhvr additive="base">
                                        <p:cTn id="66" dur="500" fill="hold"/>
                                        <p:tgtEl>
                                          <p:spTgt spid="327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autoUpdateAnimBg="0"/>
      <p:bldP spid="32772" grpId="0" autoUpdateAnimBg="0"/>
      <p:bldP spid="32773" grpId="0" autoUpdateAnimBg="0"/>
      <p:bldP spid="32774" grpId="0" autoUpdateAnimBg="0"/>
      <p:bldP spid="32776" grpId="0" autoUpdateAnimBg="0"/>
      <p:bldP spid="32778" grpId="0" autoUpdateAnimBg="0"/>
      <p:bldP spid="32779"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609600" y="1219200"/>
            <a:ext cx="7924800" cy="2027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571500">
              <a:defRPr sz="2400">
                <a:solidFill>
                  <a:schemeClr val="tx1"/>
                </a:solidFill>
                <a:latin typeface="Times New Roman" panose="02020603050405020304" pitchFamily="18" charset="0"/>
                <a:ea typeface="宋体" panose="02010600030101010101" pitchFamily="2" charset="-122"/>
              </a:defRPr>
            </a:lvl1pPr>
            <a:lvl2pPr marL="762000">
              <a:defRPr sz="2400">
                <a:solidFill>
                  <a:schemeClr val="tx1"/>
                </a:solidFill>
                <a:latin typeface="Times New Roman" panose="02020603050405020304" pitchFamily="18" charset="0"/>
                <a:ea typeface="宋体" panose="02010600030101010101" pitchFamily="2" charset="-122"/>
              </a:defRPr>
            </a:lvl2pPr>
            <a:lvl3pPr marL="952500">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zh-CN" altLang="en-US"/>
              <a:t>加一个小圆点是用来和普通的复数相区别</a:t>
            </a:r>
            <a:r>
              <a:rPr lang="en-US" altLang="zh-CN"/>
              <a:t>(</a:t>
            </a:r>
            <a:r>
              <a:rPr lang="zh-CN" altLang="en-US"/>
              <a:t>强调它与正弦量的联系</a:t>
            </a:r>
            <a:r>
              <a:rPr lang="en-US" altLang="zh-CN"/>
              <a:t>)</a:t>
            </a:r>
            <a:r>
              <a:rPr lang="zh-CN" altLang="en-US"/>
              <a:t>，同时也改用“</a:t>
            </a:r>
            <a:r>
              <a:rPr lang="zh-CN" altLang="en-US">
                <a:solidFill>
                  <a:srgbClr val="6600FF"/>
                </a:solidFill>
              </a:rPr>
              <a:t>相量</a:t>
            </a:r>
            <a:r>
              <a:rPr lang="zh-CN" altLang="en-US"/>
              <a:t>”，而不用“</a:t>
            </a:r>
            <a:r>
              <a:rPr lang="zh-CN" altLang="en-US">
                <a:solidFill>
                  <a:srgbClr val="6600FF"/>
                </a:solidFill>
              </a:rPr>
              <a:t>向量</a:t>
            </a:r>
            <a:r>
              <a:rPr lang="zh-CN" altLang="en-US"/>
              <a:t>”，是因为它表示的不是一般意义的向量，而是表示一个正弦量。</a:t>
            </a:r>
          </a:p>
          <a:p>
            <a:pPr algn="just" eaLnBrk="1" hangingPunct="1">
              <a:lnSpc>
                <a:spcPct val="120000"/>
              </a:lnSpc>
              <a:spcBef>
                <a:spcPct val="50000"/>
              </a:spcBef>
            </a:pPr>
            <a:r>
              <a:rPr lang="zh-CN" altLang="en-US"/>
              <a:t>同样可以建立正弦电压与相量的对应关系：</a:t>
            </a:r>
          </a:p>
        </p:txBody>
      </p:sp>
      <p:sp>
        <p:nvSpPr>
          <p:cNvPr id="33795" name="Text Box 3"/>
          <p:cNvSpPr txBox="1">
            <a:spLocks noChangeArrowheads="1"/>
          </p:cNvSpPr>
          <p:nvPr/>
        </p:nvSpPr>
        <p:spPr bwMode="auto">
          <a:xfrm>
            <a:off x="457200" y="3962400"/>
            <a:ext cx="72040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 </a:t>
            </a:r>
            <a:r>
              <a:rPr lang="zh-CN" altLang="en-US">
                <a:solidFill>
                  <a:srgbClr val="0000FF"/>
                </a:solidFill>
                <a:ea typeface="宋体" panose="02010600030101010101" pitchFamily="2" charset="-122"/>
              </a:rPr>
              <a:t>相量图</a:t>
            </a:r>
            <a:r>
              <a:rPr lang="en-US" altLang="zh-CN">
                <a:ea typeface="宋体" panose="02010600030101010101" pitchFamily="2" charset="-122"/>
              </a:rPr>
              <a:t>(</a:t>
            </a:r>
            <a:r>
              <a:rPr lang="zh-CN" altLang="en-US">
                <a:ea typeface="宋体" panose="02010600030101010101" pitchFamily="2" charset="-122"/>
              </a:rPr>
              <a:t>相量和复数一样可以在平面上用向量表示</a:t>
            </a:r>
            <a:r>
              <a:rPr lang="en-US" altLang="zh-CN">
                <a:ea typeface="宋体" panose="02010600030101010101" pitchFamily="2" charset="-122"/>
              </a:rPr>
              <a:t>)</a:t>
            </a:r>
            <a:r>
              <a:rPr lang="zh-CN" altLang="en-US">
                <a:ea typeface="宋体" panose="02010600030101010101" pitchFamily="2" charset="-122"/>
              </a:rPr>
              <a:t>：</a:t>
            </a:r>
          </a:p>
        </p:txBody>
      </p:sp>
      <p:sp>
        <p:nvSpPr>
          <p:cNvPr id="33796" name="Text Box 4"/>
          <p:cNvSpPr txBox="1">
            <a:spLocks noChangeArrowheads="1"/>
          </p:cNvSpPr>
          <p:nvPr/>
        </p:nvSpPr>
        <p:spPr bwMode="auto">
          <a:xfrm>
            <a:off x="2895600" y="5791200"/>
            <a:ext cx="6096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1500" indent="-571500">
              <a:defRPr sz="2400">
                <a:solidFill>
                  <a:schemeClr val="tx1"/>
                </a:solidFill>
                <a:latin typeface="Times New Roman" panose="02020603050405020304" pitchFamily="18" charset="0"/>
                <a:ea typeface="宋体" panose="02010600030101010101" pitchFamily="2" charset="-122"/>
              </a:defRPr>
            </a:lvl1pPr>
            <a:lvl2pPr marL="762000">
              <a:defRPr sz="2400">
                <a:solidFill>
                  <a:schemeClr val="tx1"/>
                </a:solidFill>
                <a:latin typeface="Times New Roman" panose="02020603050405020304" pitchFamily="18" charset="0"/>
                <a:ea typeface="宋体" panose="02010600030101010101" pitchFamily="2" charset="-122"/>
              </a:defRPr>
            </a:lvl2pPr>
            <a:lvl3pPr marL="952500">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r>
              <a:rPr lang="zh-CN" altLang="en-US">
                <a:solidFill>
                  <a:srgbClr val="FF0000"/>
                </a:solidFill>
              </a:rPr>
              <a:t>  </a:t>
            </a:r>
            <a:r>
              <a:rPr lang="zh-CN" altLang="en-US"/>
              <a:t>不同频率的相量不能画在一张向量图上。</a:t>
            </a:r>
          </a:p>
        </p:txBody>
      </p:sp>
      <p:graphicFrame>
        <p:nvGraphicFramePr>
          <p:cNvPr id="33797" name="Object 5"/>
          <p:cNvGraphicFramePr>
            <a:graphicFrameLocks noChangeAspect="1"/>
          </p:cNvGraphicFramePr>
          <p:nvPr/>
        </p:nvGraphicFramePr>
        <p:xfrm>
          <a:off x="1738313" y="685800"/>
          <a:ext cx="4802187" cy="609600"/>
        </p:xfrm>
        <a:graphic>
          <a:graphicData uri="http://schemas.openxmlformats.org/presentationml/2006/ole">
            <mc:AlternateContent xmlns:mc="http://schemas.openxmlformats.org/markup-compatibility/2006">
              <mc:Choice xmlns:v="urn:schemas-microsoft-com:vml" Requires="v">
                <p:oleObj spid="_x0000_s33814" r:id="rId4" imgW="2385846" imgH="304853" progId="Equation.3">
                  <p:embed/>
                </p:oleObj>
              </mc:Choice>
              <mc:Fallback>
                <p:oleObj r:id="rId4" imgW="2385846" imgH="304853"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8313" y="685800"/>
                        <a:ext cx="4802187"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798" name="Object 6"/>
          <p:cNvGraphicFramePr>
            <a:graphicFrameLocks noChangeAspect="1"/>
          </p:cNvGraphicFramePr>
          <p:nvPr/>
        </p:nvGraphicFramePr>
        <p:xfrm>
          <a:off x="1671638" y="3276600"/>
          <a:ext cx="5083175" cy="609600"/>
        </p:xfrm>
        <a:graphic>
          <a:graphicData uri="http://schemas.openxmlformats.org/presentationml/2006/ole">
            <mc:AlternateContent xmlns:mc="http://schemas.openxmlformats.org/markup-compatibility/2006">
              <mc:Choice xmlns:v="urn:schemas-microsoft-com:vml" Requires="v">
                <p:oleObj spid="_x0000_s33815" r:id="rId6" imgW="2525425" imgH="304853" progId="Equation.3">
                  <p:embed/>
                </p:oleObj>
              </mc:Choice>
              <mc:Fallback>
                <p:oleObj r:id="rId6" imgW="2525425" imgH="304853"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71638" y="3276600"/>
                        <a:ext cx="5083175"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3799" name="Group 7"/>
          <p:cNvGrpSpPr>
            <a:grpSpLocks/>
          </p:cNvGrpSpPr>
          <p:nvPr/>
        </p:nvGrpSpPr>
        <p:grpSpPr bwMode="auto">
          <a:xfrm>
            <a:off x="609600" y="4495800"/>
            <a:ext cx="1828800" cy="1758950"/>
            <a:chOff x="0" y="0"/>
            <a:chExt cx="1152" cy="1108"/>
          </a:xfrm>
        </p:grpSpPr>
        <p:sp>
          <p:nvSpPr>
            <p:cNvPr id="33800" name="Line 8"/>
            <p:cNvSpPr>
              <a:spLocks noChangeShapeType="1"/>
            </p:cNvSpPr>
            <p:nvPr/>
          </p:nvSpPr>
          <p:spPr bwMode="auto">
            <a:xfrm>
              <a:off x="0" y="1060"/>
              <a:ext cx="1152" cy="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801" name="Line 9"/>
            <p:cNvSpPr>
              <a:spLocks noChangeShapeType="1"/>
            </p:cNvSpPr>
            <p:nvPr/>
          </p:nvSpPr>
          <p:spPr bwMode="auto">
            <a:xfrm flipV="1">
              <a:off x="0" y="676"/>
              <a:ext cx="960" cy="384"/>
            </a:xfrm>
            <a:prstGeom prst="line">
              <a:avLst/>
            </a:prstGeom>
            <a:noFill/>
            <a:ln w="28575">
              <a:solidFill>
                <a:srgbClr val="3333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802" name="未知"/>
            <p:cNvSpPr>
              <a:spLocks/>
            </p:cNvSpPr>
            <p:nvPr/>
          </p:nvSpPr>
          <p:spPr bwMode="auto">
            <a:xfrm>
              <a:off x="324" y="940"/>
              <a:ext cx="16" cy="120"/>
            </a:xfrm>
            <a:custGeom>
              <a:avLst/>
              <a:gdLst>
                <a:gd name="T0" fmla="*/ 0 w 16"/>
                <a:gd name="T1" fmla="*/ 120 h 120"/>
                <a:gd name="T2" fmla="*/ 0 w 16"/>
                <a:gd name="T3" fmla="*/ 0 h 120"/>
              </a:gdLst>
              <a:ahLst/>
              <a:cxnLst>
                <a:cxn ang="0">
                  <a:pos x="T0" y="T1"/>
                </a:cxn>
                <a:cxn ang="0">
                  <a:pos x="T2" y="T3"/>
                </a:cxn>
              </a:cxnLst>
              <a:rect l="0" t="0" r="r" b="b"/>
              <a:pathLst>
                <a:path w="16" h="120">
                  <a:moveTo>
                    <a:pt x="0" y="120"/>
                  </a:moveTo>
                  <a:cubicBezTo>
                    <a:pt x="16" y="71"/>
                    <a:pt x="0" y="49"/>
                    <a:pt x="0" y="0"/>
                  </a:cubicBezTo>
                </a:path>
              </a:pathLst>
            </a:custGeom>
            <a:noFill/>
            <a:ln w="9525" cmpd="sng">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p>
          </p:txBody>
        </p:sp>
        <p:sp>
          <p:nvSpPr>
            <p:cNvPr id="33803" name="Text Box 11"/>
            <p:cNvSpPr txBox="1">
              <a:spLocks noChangeArrowheads="1"/>
            </p:cNvSpPr>
            <p:nvPr/>
          </p:nvSpPr>
          <p:spPr bwMode="auto">
            <a:xfrm>
              <a:off x="328" y="820"/>
              <a:ext cx="39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zh-CN" altLang="en-US" i="1">
                  <a:latin typeface="Symbol" panose="05050102010706020507" pitchFamily="18" charset="2"/>
                  <a:ea typeface="宋体" panose="02010600030101010101" pitchFamily="2" charset="-122"/>
                </a:rPr>
                <a:t></a:t>
              </a:r>
              <a:endParaRPr lang="zh-CN" altLang="en-US">
                <a:ea typeface="宋体" panose="02010600030101010101" pitchFamily="2" charset="-122"/>
              </a:endParaRPr>
            </a:p>
          </p:txBody>
        </p:sp>
        <p:sp>
          <p:nvSpPr>
            <p:cNvPr id="33804" name="Line 12"/>
            <p:cNvSpPr>
              <a:spLocks noChangeShapeType="1"/>
            </p:cNvSpPr>
            <p:nvPr/>
          </p:nvSpPr>
          <p:spPr bwMode="auto">
            <a:xfrm flipV="1">
              <a:off x="0" y="196"/>
              <a:ext cx="672" cy="864"/>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805" name="未知"/>
            <p:cNvSpPr>
              <a:spLocks/>
            </p:cNvSpPr>
            <p:nvPr/>
          </p:nvSpPr>
          <p:spPr bwMode="auto">
            <a:xfrm>
              <a:off x="156" y="868"/>
              <a:ext cx="48" cy="192"/>
            </a:xfrm>
            <a:custGeom>
              <a:avLst/>
              <a:gdLst>
                <a:gd name="T0" fmla="*/ 48 w 48"/>
                <a:gd name="T1" fmla="*/ 192 h 192"/>
                <a:gd name="T2" fmla="*/ 24 w 48"/>
                <a:gd name="T3" fmla="*/ 72 h 192"/>
                <a:gd name="T4" fmla="*/ 0 w 48"/>
                <a:gd name="T5" fmla="*/ 0 h 192"/>
              </a:gdLst>
              <a:ahLst/>
              <a:cxnLst>
                <a:cxn ang="0">
                  <a:pos x="T0" y="T1"/>
                </a:cxn>
                <a:cxn ang="0">
                  <a:pos x="T2" y="T3"/>
                </a:cxn>
                <a:cxn ang="0">
                  <a:pos x="T4" y="T5"/>
                </a:cxn>
              </a:cxnLst>
              <a:rect l="0" t="0" r="r" b="b"/>
              <a:pathLst>
                <a:path w="48" h="192">
                  <a:moveTo>
                    <a:pt x="48" y="192"/>
                  </a:moveTo>
                  <a:cubicBezTo>
                    <a:pt x="38" y="152"/>
                    <a:pt x="34" y="112"/>
                    <a:pt x="24" y="72"/>
                  </a:cubicBezTo>
                  <a:cubicBezTo>
                    <a:pt x="18" y="47"/>
                    <a:pt x="0" y="0"/>
                    <a:pt x="0" y="0"/>
                  </a:cubicBezTo>
                </a:path>
              </a:pathLst>
            </a:custGeom>
            <a:noFill/>
            <a:ln w="9525" cmpd="sng">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p>
          </p:txBody>
        </p:sp>
        <p:sp>
          <p:nvSpPr>
            <p:cNvPr id="33806" name="Text Box 14"/>
            <p:cNvSpPr txBox="1">
              <a:spLocks noChangeArrowheads="1"/>
            </p:cNvSpPr>
            <p:nvPr/>
          </p:nvSpPr>
          <p:spPr bwMode="auto">
            <a:xfrm>
              <a:off x="216" y="650"/>
              <a:ext cx="21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a:latin typeface="Symbol" panose="05050102010706020507" pitchFamily="18" charset="2"/>
                  <a:ea typeface="宋体" panose="02010600030101010101" pitchFamily="2" charset="-122"/>
                </a:rPr>
                <a:t>q</a:t>
              </a:r>
              <a:endParaRPr lang="en-US" altLang="zh-CN">
                <a:ea typeface="宋体" panose="02010600030101010101" pitchFamily="2" charset="-122"/>
              </a:endParaRPr>
            </a:p>
          </p:txBody>
        </p:sp>
        <p:graphicFrame>
          <p:nvGraphicFramePr>
            <p:cNvPr id="33807" name="Object 15"/>
            <p:cNvGraphicFramePr>
              <a:graphicFrameLocks noChangeAspect="1"/>
            </p:cNvGraphicFramePr>
            <p:nvPr/>
          </p:nvGraphicFramePr>
          <p:xfrm>
            <a:off x="384" y="0"/>
            <a:ext cx="204" cy="349"/>
          </p:xfrm>
          <a:graphic>
            <a:graphicData uri="http://schemas.openxmlformats.org/presentationml/2006/ole">
              <mc:AlternateContent xmlns:mc="http://schemas.openxmlformats.org/markup-compatibility/2006">
                <mc:Choice xmlns:v="urn:schemas-microsoft-com:vml" Requires="v">
                  <p:oleObj spid="_x0000_s33816" r:id="rId8" imgW="165202" imgH="279354" progId="Equation.3">
                    <p:embed/>
                  </p:oleObj>
                </mc:Choice>
                <mc:Fallback>
                  <p:oleObj r:id="rId8" imgW="165202" imgH="279354" progId="Equation.3">
                    <p:embed/>
                    <p:pic>
                      <p:nvPicPr>
                        <p:cNvPr id="0" name="Object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4" y="0"/>
                          <a:ext cx="204" cy="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808" name="Object 16"/>
            <p:cNvGraphicFramePr>
              <a:graphicFrameLocks noChangeAspect="1"/>
            </p:cNvGraphicFramePr>
            <p:nvPr/>
          </p:nvGraphicFramePr>
          <p:xfrm>
            <a:off x="984" y="480"/>
            <a:ext cx="156" cy="331"/>
          </p:xfrm>
          <a:graphic>
            <a:graphicData uri="http://schemas.openxmlformats.org/presentationml/2006/ole">
              <mc:AlternateContent xmlns:mc="http://schemas.openxmlformats.org/markup-compatibility/2006">
                <mc:Choice xmlns:v="urn:schemas-microsoft-com:vml" Requires="v">
                  <p:oleObj spid="_x0000_s33817" r:id="rId10" imgW="127042" imgH="266439" progId="Equation.3">
                    <p:embed/>
                  </p:oleObj>
                </mc:Choice>
                <mc:Fallback>
                  <p:oleObj r:id="rId10" imgW="127042" imgH="266439" progId="Equation.3">
                    <p:embed/>
                    <p:pic>
                      <p:nvPicPr>
                        <p:cNvPr id="0" name="Object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84" y="480"/>
                          <a:ext cx="156" cy="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33809" name="Group 17"/>
          <p:cNvGrpSpPr>
            <a:grpSpLocks/>
          </p:cNvGrpSpPr>
          <p:nvPr/>
        </p:nvGrpSpPr>
        <p:grpSpPr bwMode="auto">
          <a:xfrm>
            <a:off x="838200" y="190500"/>
            <a:ext cx="5511800" cy="571500"/>
            <a:chOff x="0" y="0"/>
            <a:chExt cx="3472" cy="360"/>
          </a:xfrm>
        </p:grpSpPr>
        <p:sp>
          <p:nvSpPr>
            <p:cNvPr id="33810" name="Text Box 18"/>
            <p:cNvSpPr txBox="1">
              <a:spLocks noChangeArrowheads="1"/>
            </p:cNvSpPr>
            <p:nvPr/>
          </p:nvSpPr>
          <p:spPr bwMode="auto">
            <a:xfrm>
              <a:off x="0" y="72"/>
              <a:ext cx="347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称                   为正弦量 </a:t>
              </a:r>
              <a:r>
                <a:rPr lang="zh-CN" altLang="en-US" i="1">
                  <a:ea typeface="宋体" panose="02010600030101010101" pitchFamily="2" charset="-122"/>
                </a:rPr>
                <a:t>i</a:t>
              </a:r>
              <a:r>
                <a:rPr lang="zh-CN" altLang="en-US">
                  <a:ea typeface="宋体" panose="02010600030101010101" pitchFamily="2" charset="-122"/>
                </a:rPr>
                <a:t>(</a:t>
              </a:r>
              <a:r>
                <a:rPr lang="zh-CN" altLang="en-US" i="1">
                  <a:ea typeface="宋体" panose="02010600030101010101" pitchFamily="2" charset="-122"/>
                </a:rPr>
                <a:t>t</a:t>
              </a:r>
              <a:r>
                <a:rPr lang="zh-CN" altLang="en-US">
                  <a:ea typeface="宋体" panose="02010600030101010101" pitchFamily="2" charset="-122"/>
                </a:rPr>
                <a:t>) 对应的相量。</a:t>
              </a:r>
            </a:p>
          </p:txBody>
        </p:sp>
        <p:graphicFrame>
          <p:nvGraphicFramePr>
            <p:cNvPr id="33811" name="Object 19"/>
            <p:cNvGraphicFramePr>
              <a:graphicFrameLocks noChangeAspect="1"/>
            </p:cNvGraphicFramePr>
            <p:nvPr/>
          </p:nvGraphicFramePr>
          <p:xfrm>
            <a:off x="314" y="0"/>
            <a:ext cx="934" cy="336"/>
          </p:xfrm>
          <a:graphic>
            <a:graphicData uri="http://schemas.openxmlformats.org/presentationml/2006/ole">
              <mc:AlternateContent xmlns:mc="http://schemas.openxmlformats.org/markup-compatibility/2006">
                <mc:Choice xmlns:v="urn:schemas-microsoft-com:vml" Requires="v">
                  <p:oleObj spid="_x0000_s33818" r:id="rId12" imgW="735959" imgH="266670" progId="Equation.3">
                    <p:embed/>
                  </p:oleObj>
                </mc:Choice>
                <mc:Fallback>
                  <p:oleObj r:id="rId12" imgW="735959" imgH="266670" progId="Equation.3">
                    <p:embed/>
                    <p:pic>
                      <p:nvPicPr>
                        <p:cNvPr id="0" name="Object 1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4" y="0"/>
                          <a:ext cx="934"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33812" name="Object 20"/>
          <p:cNvGraphicFramePr>
            <a:graphicFrameLocks noChangeAspect="1"/>
          </p:cNvGraphicFramePr>
          <p:nvPr/>
        </p:nvGraphicFramePr>
        <p:xfrm>
          <a:off x="2743200" y="4343400"/>
          <a:ext cx="4802188" cy="609600"/>
        </p:xfrm>
        <a:graphic>
          <a:graphicData uri="http://schemas.openxmlformats.org/presentationml/2006/ole">
            <mc:AlternateContent xmlns:mc="http://schemas.openxmlformats.org/markup-compatibility/2006">
              <mc:Choice xmlns:v="urn:schemas-microsoft-com:vml" Requires="v">
                <p:oleObj spid="_x0000_s33819" r:id="rId14" imgW="2385846" imgH="304853" progId="Equation.3">
                  <p:embed/>
                </p:oleObj>
              </mc:Choice>
              <mc:Fallback>
                <p:oleObj r:id="rId14" imgW="2385846" imgH="304853" progId="Equation.3">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4343400"/>
                        <a:ext cx="4802188"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813" name="Object 21"/>
          <p:cNvGraphicFramePr>
            <a:graphicFrameLocks noChangeAspect="1"/>
          </p:cNvGraphicFramePr>
          <p:nvPr/>
        </p:nvGraphicFramePr>
        <p:xfrm>
          <a:off x="2667000" y="4953000"/>
          <a:ext cx="5083175" cy="609600"/>
        </p:xfrm>
        <a:graphic>
          <a:graphicData uri="http://schemas.openxmlformats.org/presentationml/2006/ole">
            <mc:AlternateContent xmlns:mc="http://schemas.openxmlformats.org/markup-compatibility/2006">
              <mc:Choice xmlns:v="urn:schemas-microsoft-com:vml" Requires="v">
                <p:oleObj spid="_x0000_s33820" r:id="rId15" imgW="2525425" imgH="304853" progId="Equation.3">
                  <p:embed/>
                </p:oleObj>
              </mc:Choice>
              <mc:Fallback>
                <p:oleObj r:id="rId15" imgW="2525425" imgH="304853" progId="Equation.3">
                  <p:embed/>
                  <p:pic>
                    <p:nvPicPr>
                      <p:cNvPr id="0" name="Object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7000" y="4953000"/>
                        <a:ext cx="5083175"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33809"/>
                                        </p:tgtEl>
                                        <p:attrNameLst>
                                          <p:attrName>style.visibility</p:attrName>
                                        </p:attrNameLst>
                                      </p:cBhvr>
                                      <p:to>
                                        <p:strVal val="visible"/>
                                      </p:to>
                                    </p:set>
                                    <p:anim calcmode="lin" valueType="num">
                                      <p:cBhvr additive="base">
                                        <p:cTn id="7" dur="500" fill="hold"/>
                                        <p:tgtEl>
                                          <p:spTgt spid="33809"/>
                                        </p:tgtEl>
                                        <p:attrNameLst>
                                          <p:attrName>ppt_x</p:attrName>
                                        </p:attrNameLst>
                                      </p:cBhvr>
                                      <p:tavLst>
                                        <p:tav tm="0">
                                          <p:val>
                                            <p:strVal val="#ppt_x"/>
                                          </p:val>
                                        </p:tav>
                                        <p:tav tm="100000">
                                          <p:val>
                                            <p:strVal val="#ppt_x"/>
                                          </p:val>
                                        </p:tav>
                                      </p:tavLst>
                                    </p:anim>
                                    <p:anim calcmode="lin" valueType="num">
                                      <p:cBhvr additive="base">
                                        <p:cTn id="8" dur="500" fill="hold"/>
                                        <p:tgtEl>
                                          <p:spTgt spid="3380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2" fill="hold" nodeType="clickEffect">
                                  <p:stCondLst>
                                    <p:cond delay="0"/>
                                  </p:stCondLst>
                                  <p:childTnLst>
                                    <p:set>
                                      <p:cBhvr>
                                        <p:cTn id="12" dur="1" fill="hold">
                                          <p:stCondLst>
                                            <p:cond delay="0"/>
                                          </p:stCondLst>
                                        </p:cTn>
                                        <p:tgtEl>
                                          <p:spTgt spid="33797"/>
                                        </p:tgtEl>
                                        <p:attrNameLst>
                                          <p:attrName>style.visibility</p:attrName>
                                        </p:attrNameLst>
                                      </p:cBhvr>
                                      <p:to>
                                        <p:strVal val="visible"/>
                                      </p:to>
                                    </p:set>
                                    <p:animEffect transition="in" filter="slide(fromRight)">
                                      <p:cBhvr>
                                        <p:cTn id="13" dur="500"/>
                                        <p:tgtEl>
                                          <p:spTgt spid="3379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iterate type="wd">
                                    <p:tmPct val="100000"/>
                                  </p:iterate>
                                  <p:childTnLst>
                                    <p:set>
                                      <p:cBhvr>
                                        <p:cTn id="17" dur="1" fill="hold">
                                          <p:stCondLst>
                                            <p:cond delay="0"/>
                                          </p:stCondLst>
                                        </p:cTn>
                                        <p:tgtEl>
                                          <p:spTgt spid="33794"/>
                                        </p:tgtEl>
                                        <p:attrNameLst>
                                          <p:attrName>style.visibility</p:attrName>
                                        </p:attrNameLst>
                                      </p:cBhvr>
                                      <p:to>
                                        <p:strVal val="visible"/>
                                      </p:to>
                                    </p:set>
                                    <p:animEffect transition="in" filter="wipe(left)">
                                      <p:cBhvr>
                                        <p:cTn id="18" dur="300"/>
                                        <p:tgtEl>
                                          <p:spTgt spid="3379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2" fill="hold" nodeType="clickEffect">
                                  <p:stCondLst>
                                    <p:cond delay="0"/>
                                  </p:stCondLst>
                                  <p:childTnLst>
                                    <p:set>
                                      <p:cBhvr>
                                        <p:cTn id="22" dur="1" fill="hold">
                                          <p:stCondLst>
                                            <p:cond delay="0"/>
                                          </p:stCondLst>
                                        </p:cTn>
                                        <p:tgtEl>
                                          <p:spTgt spid="33798"/>
                                        </p:tgtEl>
                                        <p:attrNameLst>
                                          <p:attrName>style.visibility</p:attrName>
                                        </p:attrNameLst>
                                      </p:cBhvr>
                                      <p:to>
                                        <p:strVal val="visible"/>
                                      </p:to>
                                    </p:set>
                                    <p:animEffect transition="in" filter="slide(fromRight)">
                                      <p:cBhvr>
                                        <p:cTn id="23" dur="500"/>
                                        <p:tgtEl>
                                          <p:spTgt spid="3379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33795"/>
                                        </p:tgtEl>
                                        <p:attrNameLst>
                                          <p:attrName>style.visibility</p:attrName>
                                        </p:attrNameLst>
                                      </p:cBhvr>
                                      <p:to>
                                        <p:strVal val="visible"/>
                                      </p:to>
                                    </p:set>
                                    <p:anim calcmode="lin" valueType="num">
                                      <p:cBhvr additive="base">
                                        <p:cTn id="28" dur="500" fill="hold"/>
                                        <p:tgtEl>
                                          <p:spTgt spid="33795"/>
                                        </p:tgtEl>
                                        <p:attrNameLst>
                                          <p:attrName>ppt_x</p:attrName>
                                        </p:attrNameLst>
                                      </p:cBhvr>
                                      <p:tavLst>
                                        <p:tav tm="0">
                                          <p:val>
                                            <p:strVal val="0-#ppt_w/2"/>
                                          </p:val>
                                        </p:tav>
                                        <p:tav tm="100000">
                                          <p:val>
                                            <p:strVal val="#ppt_x"/>
                                          </p:val>
                                        </p:tav>
                                      </p:tavLst>
                                    </p:anim>
                                    <p:anim calcmode="lin" valueType="num">
                                      <p:cBhvr additive="base">
                                        <p:cTn id="29" dur="500" fill="hold"/>
                                        <p:tgtEl>
                                          <p:spTgt spid="33795"/>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nodeType="clickEffect">
                                  <p:stCondLst>
                                    <p:cond delay="0"/>
                                  </p:stCondLst>
                                  <p:childTnLst>
                                    <p:set>
                                      <p:cBhvr>
                                        <p:cTn id="33" dur="1" fill="hold">
                                          <p:stCondLst>
                                            <p:cond delay="0"/>
                                          </p:stCondLst>
                                        </p:cTn>
                                        <p:tgtEl>
                                          <p:spTgt spid="33812"/>
                                        </p:tgtEl>
                                        <p:attrNameLst>
                                          <p:attrName>style.visibility</p:attrName>
                                        </p:attrNameLst>
                                      </p:cBhvr>
                                      <p:to>
                                        <p:strVal val="visible"/>
                                      </p:to>
                                    </p:set>
                                    <p:animEffect transition="in" filter="blinds(horizontal)">
                                      <p:cBhvr>
                                        <p:cTn id="34" dur="500"/>
                                        <p:tgtEl>
                                          <p:spTgt spid="3381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2" fill="hold" nodeType="clickEffect">
                                  <p:stCondLst>
                                    <p:cond delay="0"/>
                                  </p:stCondLst>
                                  <p:childTnLst>
                                    <p:set>
                                      <p:cBhvr>
                                        <p:cTn id="38" dur="1" fill="hold">
                                          <p:stCondLst>
                                            <p:cond delay="0"/>
                                          </p:stCondLst>
                                        </p:cTn>
                                        <p:tgtEl>
                                          <p:spTgt spid="33813"/>
                                        </p:tgtEl>
                                        <p:attrNameLst>
                                          <p:attrName>style.visibility</p:attrName>
                                        </p:attrNameLst>
                                      </p:cBhvr>
                                      <p:to>
                                        <p:strVal val="visible"/>
                                      </p:to>
                                    </p:set>
                                    <p:animEffect transition="in" filter="slide(fromRight)">
                                      <p:cBhvr>
                                        <p:cTn id="39" dur="500"/>
                                        <p:tgtEl>
                                          <p:spTgt spid="3381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3" presetClass="entr" presetSubtype="36" fill="hold" nodeType="clickEffect">
                                  <p:stCondLst>
                                    <p:cond delay="0"/>
                                  </p:stCondLst>
                                  <p:childTnLst>
                                    <p:set>
                                      <p:cBhvr>
                                        <p:cTn id="43" dur="1" fill="hold">
                                          <p:stCondLst>
                                            <p:cond delay="0"/>
                                          </p:stCondLst>
                                        </p:cTn>
                                        <p:tgtEl>
                                          <p:spTgt spid="33799"/>
                                        </p:tgtEl>
                                        <p:attrNameLst>
                                          <p:attrName>style.visibility</p:attrName>
                                        </p:attrNameLst>
                                      </p:cBhvr>
                                      <p:to>
                                        <p:strVal val="visible"/>
                                      </p:to>
                                    </p:set>
                                    <p:anim calcmode="lin" valueType="num">
                                      <p:cBhvr>
                                        <p:cTn id="44" dur="500" fill="hold"/>
                                        <p:tgtEl>
                                          <p:spTgt spid="33799"/>
                                        </p:tgtEl>
                                        <p:attrNameLst>
                                          <p:attrName>ppt_w</p:attrName>
                                        </p:attrNameLst>
                                      </p:cBhvr>
                                      <p:tavLst>
                                        <p:tav tm="0">
                                          <p:val>
                                            <p:strVal val="(6*min(max(#ppt_w*#ppt_h,.3),1)-7.4)/-.7*#ppt_w"/>
                                          </p:val>
                                        </p:tav>
                                        <p:tav tm="100000">
                                          <p:val>
                                            <p:strVal val="#ppt_w"/>
                                          </p:val>
                                        </p:tav>
                                      </p:tavLst>
                                    </p:anim>
                                    <p:anim calcmode="lin" valueType="num">
                                      <p:cBhvr>
                                        <p:cTn id="45" dur="500" fill="hold"/>
                                        <p:tgtEl>
                                          <p:spTgt spid="33799"/>
                                        </p:tgtEl>
                                        <p:attrNameLst>
                                          <p:attrName>ppt_h</p:attrName>
                                        </p:attrNameLst>
                                      </p:cBhvr>
                                      <p:tavLst>
                                        <p:tav tm="0">
                                          <p:val>
                                            <p:strVal val="(6*min(max(#ppt_w*#ppt_h,.3),1)-7.4)/-.7*#ppt_h"/>
                                          </p:val>
                                        </p:tav>
                                        <p:tav tm="100000">
                                          <p:val>
                                            <p:strVal val="#ppt_h"/>
                                          </p:val>
                                        </p:tav>
                                      </p:tavLst>
                                    </p:anim>
                                    <p:anim calcmode="lin" valueType="num">
                                      <p:cBhvr>
                                        <p:cTn id="46" dur="500" fill="hold"/>
                                        <p:tgtEl>
                                          <p:spTgt spid="33799"/>
                                        </p:tgtEl>
                                        <p:attrNameLst>
                                          <p:attrName>ppt_x</p:attrName>
                                        </p:attrNameLst>
                                      </p:cBhvr>
                                      <p:tavLst>
                                        <p:tav tm="0">
                                          <p:val>
                                            <p:fltVal val="0.5"/>
                                          </p:val>
                                        </p:tav>
                                        <p:tav tm="100000">
                                          <p:val>
                                            <p:strVal val="#ppt_x"/>
                                          </p:val>
                                        </p:tav>
                                      </p:tavLst>
                                    </p:anim>
                                    <p:anim calcmode="lin" valueType="num">
                                      <p:cBhvr>
                                        <p:cTn id="47" dur="500" fill="hold"/>
                                        <p:tgtEl>
                                          <p:spTgt spid="33799"/>
                                        </p:tgtEl>
                                        <p:attrNameLst>
                                          <p:attrName>ppt_y</p:attrName>
                                        </p:attrNameLst>
                                      </p:cBhvr>
                                      <p:tavLst>
                                        <p:tav tm="0">
                                          <p:val>
                                            <p:strVal val="1+(6*min(max(#ppt_w*#ppt_h,.3),1)-7.4)/-.7*#ppt_h/2"/>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33796"/>
                                        </p:tgtEl>
                                        <p:attrNameLst>
                                          <p:attrName>style.visibility</p:attrName>
                                        </p:attrNameLst>
                                      </p:cBhvr>
                                      <p:to>
                                        <p:strVal val="visible"/>
                                      </p:to>
                                    </p:set>
                                    <p:anim calcmode="lin" valueType="num">
                                      <p:cBhvr additive="base">
                                        <p:cTn id="52" dur="500" fill="hold"/>
                                        <p:tgtEl>
                                          <p:spTgt spid="33796"/>
                                        </p:tgtEl>
                                        <p:attrNameLst>
                                          <p:attrName>ppt_x</p:attrName>
                                        </p:attrNameLst>
                                      </p:cBhvr>
                                      <p:tavLst>
                                        <p:tav tm="0">
                                          <p:val>
                                            <p:strVal val="#ppt_x"/>
                                          </p:val>
                                        </p:tav>
                                        <p:tav tm="100000">
                                          <p:val>
                                            <p:strVal val="#ppt_x"/>
                                          </p:val>
                                        </p:tav>
                                      </p:tavLst>
                                    </p:anim>
                                    <p:anim calcmode="lin" valueType="num">
                                      <p:cBhvr additive="base">
                                        <p:cTn id="53" dur="500" fill="hold"/>
                                        <p:tgtEl>
                                          <p:spTgt spid="3379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3"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autoUpdateAnimBg="0"/>
      <p:bldP spid="33795" grpId="0" autoUpdateAnimBg="0"/>
      <p:bldP spid="33796"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Object 2"/>
          <p:cNvGraphicFramePr>
            <a:graphicFrameLocks noChangeAspect="1"/>
          </p:cNvGraphicFramePr>
          <p:nvPr/>
        </p:nvGraphicFramePr>
        <p:xfrm>
          <a:off x="990600" y="381000"/>
          <a:ext cx="7315200" cy="900113"/>
        </p:xfrm>
        <a:graphic>
          <a:graphicData uri="http://schemas.openxmlformats.org/presentationml/2006/ole">
            <mc:AlternateContent xmlns:mc="http://schemas.openxmlformats.org/markup-compatibility/2006">
              <mc:Choice xmlns:v="urn:schemas-microsoft-com:vml" Requires="v">
                <p:oleObj spid="_x0000_s34830" r:id="rId3" imgW="2461980" imgH="304853" progId="Equation.3">
                  <p:embed/>
                </p:oleObj>
              </mc:Choice>
              <mc:Fallback>
                <p:oleObj r:id="rId3" imgW="2461980" imgH="304853"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81000"/>
                        <a:ext cx="7315200" cy="900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19" name="Object 3"/>
          <p:cNvGraphicFramePr>
            <a:graphicFrameLocks noChangeAspect="1"/>
          </p:cNvGraphicFramePr>
          <p:nvPr/>
        </p:nvGraphicFramePr>
        <p:xfrm>
          <a:off x="1066800" y="1371600"/>
          <a:ext cx="6934200" cy="814388"/>
        </p:xfrm>
        <a:graphic>
          <a:graphicData uri="http://schemas.openxmlformats.org/presentationml/2006/ole">
            <mc:AlternateContent xmlns:mc="http://schemas.openxmlformats.org/markup-compatibility/2006">
              <mc:Choice xmlns:v="urn:schemas-microsoft-com:vml" Requires="v">
                <p:oleObj spid="_x0000_s34831" name="公式" r:id="rId5" imgW="2576181" imgH="304853" progId="Equation.3">
                  <p:embed/>
                </p:oleObj>
              </mc:Choice>
              <mc:Fallback>
                <p:oleObj name="公式" r:id="rId5" imgW="2576181" imgH="304853"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1371600"/>
                        <a:ext cx="6934200" cy="814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4820" name="Group 4"/>
          <p:cNvGrpSpPr>
            <a:grpSpLocks/>
          </p:cNvGrpSpPr>
          <p:nvPr/>
        </p:nvGrpSpPr>
        <p:grpSpPr bwMode="auto">
          <a:xfrm>
            <a:off x="685800" y="2667000"/>
            <a:ext cx="7540625" cy="1004888"/>
            <a:chOff x="0" y="0"/>
            <a:chExt cx="4750" cy="633"/>
          </a:xfrm>
        </p:grpSpPr>
        <p:sp>
          <p:nvSpPr>
            <p:cNvPr id="34821" name="Text Box 5"/>
            <p:cNvSpPr txBox="1">
              <a:spLocks noChangeArrowheads="1"/>
            </p:cNvSpPr>
            <p:nvPr/>
          </p:nvSpPr>
          <p:spPr bwMode="auto">
            <a:xfrm>
              <a:off x="0" y="191"/>
              <a:ext cx="176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a:solidFill>
                    <a:srgbClr val="0000FF"/>
                  </a:solidFill>
                  <a:latin typeface="仿宋_GB2312" pitchFamily="49" charset="-122"/>
                </a:rPr>
                <a:t>正弦量的相量表示</a:t>
              </a:r>
              <a:r>
                <a:rPr lang="en-US" altLang="zh-CN">
                  <a:solidFill>
                    <a:srgbClr val="0000FF"/>
                  </a:solidFill>
                  <a:latin typeface="仿宋_GB2312" pitchFamily="49" charset="-122"/>
                </a:rPr>
                <a:t>:</a:t>
              </a:r>
            </a:p>
          </p:txBody>
        </p:sp>
        <p:sp>
          <p:nvSpPr>
            <p:cNvPr id="34822" name="Text Box 6"/>
            <p:cNvSpPr txBox="1">
              <a:spLocks noChangeArrowheads="1"/>
            </p:cNvSpPr>
            <p:nvPr/>
          </p:nvSpPr>
          <p:spPr bwMode="auto">
            <a:xfrm>
              <a:off x="1788" y="0"/>
              <a:ext cx="2962" cy="6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a:solidFill>
                    <a:srgbClr val="2520F2"/>
                  </a:solidFill>
                </a:rPr>
                <a:t>相量的模表示正弦量的有效值</a:t>
              </a:r>
            </a:p>
            <a:p>
              <a:pPr eaLnBrk="1" hangingPunct="1">
                <a:spcBef>
                  <a:spcPct val="50000"/>
                </a:spcBef>
              </a:pPr>
              <a:r>
                <a:rPr lang="zh-CN" altLang="en-US">
                  <a:solidFill>
                    <a:srgbClr val="2520F2"/>
                  </a:solidFill>
                </a:rPr>
                <a:t>相量的幅角表示正弦量的初相位</a:t>
              </a:r>
              <a:endParaRPr lang="zh-CN" altLang="en-US"/>
            </a:p>
          </p:txBody>
        </p:sp>
        <p:sp>
          <p:nvSpPr>
            <p:cNvPr id="34823" name="AutoShape 7"/>
            <p:cNvSpPr>
              <a:spLocks/>
            </p:cNvSpPr>
            <p:nvPr/>
          </p:nvSpPr>
          <p:spPr bwMode="auto">
            <a:xfrm>
              <a:off x="1740" y="131"/>
              <a:ext cx="47" cy="442"/>
            </a:xfrm>
            <a:prstGeom prst="leftBrace">
              <a:avLst>
                <a:gd name="adj1" fmla="val 78369"/>
                <a:gd name="adj2" fmla="val 50000"/>
              </a:avLst>
            </a:prstGeom>
            <a:noFill/>
            <a:ln w="25400">
              <a:solidFill>
                <a:srgbClr val="FF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34824" name="Rectangle 8"/>
          <p:cNvSpPr>
            <a:spLocks noChangeArrowheads="1"/>
          </p:cNvSpPr>
          <p:nvPr/>
        </p:nvSpPr>
        <p:spPr bwMode="auto">
          <a:xfrm>
            <a:off x="1371600" y="3711575"/>
            <a:ext cx="6159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zh-CN" altLang="en-US">
                <a:solidFill>
                  <a:srgbClr val="000000"/>
                </a:solidFill>
                <a:latin typeface="宋体" panose="02010600030101010101" pitchFamily="2" charset="-122"/>
              </a:rPr>
              <a:t>已知</a:t>
            </a:r>
            <a:endParaRPr lang="zh-CN" altLang="en-US"/>
          </a:p>
        </p:txBody>
      </p:sp>
      <p:sp>
        <p:nvSpPr>
          <p:cNvPr id="34825" name="Rectangle 9"/>
          <p:cNvSpPr>
            <a:spLocks noChangeArrowheads="1"/>
          </p:cNvSpPr>
          <p:nvPr/>
        </p:nvSpPr>
        <p:spPr bwMode="auto">
          <a:xfrm>
            <a:off x="533400" y="3709988"/>
            <a:ext cx="6159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zh-CN" altLang="en-US">
                <a:solidFill>
                  <a:srgbClr val="3333FF"/>
                </a:solidFill>
                <a:latin typeface="仿宋_GB2312" pitchFamily="49" charset="-122"/>
              </a:rPr>
              <a:t>例</a:t>
            </a:r>
            <a:r>
              <a:rPr lang="en-US" altLang="zh-CN">
                <a:solidFill>
                  <a:srgbClr val="3333FF"/>
                </a:solidFill>
                <a:latin typeface="仿宋_GB2312" pitchFamily="49" charset="-122"/>
              </a:rPr>
              <a:t>1</a:t>
            </a:r>
            <a:r>
              <a:rPr lang="en-US" altLang="zh-CN">
                <a:solidFill>
                  <a:srgbClr val="000000"/>
                </a:solidFill>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34826" name="Text Box 10"/>
          <p:cNvSpPr txBox="1">
            <a:spLocks noChangeArrowheads="1"/>
          </p:cNvSpPr>
          <p:nvPr/>
        </p:nvSpPr>
        <p:spPr bwMode="auto">
          <a:xfrm>
            <a:off x="1219200" y="5486400"/>
            <a:ext cx="33369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t>试用相量表示</a:t>
            </a:r>
            <a:r>
              <a:rPr lang="zh-CN" altLang="en-US" sz="2800">
                <a:ea typeface="宋体" panose="02010600030101010101" pitchFamily="2" charset="-122"/>
              </a:rPr>
              <a:t> </a:t>
            </a:r>
            <a:r>
              <a:rPr lang="en-US" altLang="zh-CN" sz="2800" i="1">
                <a:ea typeface="宋体" panose="02010600030101010101" pitchFamily="2" charset="-122"/>
              </a:rPr>
              <a:t>i</a:t>
            </a:r>
            <a:r>
              <a:rPr lang="en-US" altLang="zh-CN" sz="2800">
                <a:ea typeface="宋体" panose="02010600030101010101" pitchFamily="2" charset="-122"/>
              </a:rPr>
              <a:t>, </a:t>
            </a:r>
            <a:r>
              <a:rPr lang="en-US" altLang="zh-CN" sz="2800" i="1">
                <a:ea typeface="宋体" panose="02010600030101010101" pitchFamily="2" charset="-122"/>
              </a:rPr>
              <a:t>u</a:t>
            </a:r>
            <a:r>
              <a:rPr lang="en-US" altLang="zh-CN" sz="2800">
                <a:ea typeface="宋体" panose="02010600030101010101" pitchFamily="2" charset="-122"/>
              </a:rPr>
              <a:t> </a:t>
            </a:r>
            <a:r>
              <a:rPr lang="zh-CN" altLang="en-US" sz="2800">
                <a:ea typeface="宋体" panose="02010600030101010101" pitchFamily="2" charset="-122"/>
              </a:rPr>
              <a:t>。</a:t>
            </a:r>
          </a:p>
        </p:txBody>
      </p:sp>
      <p:graphicFrame>
        <p:nvGraphicFramePr>
          <p:cNvPr id="34827" name="Object 11"/>
          <p:cNvGraphicFramePr>
            <a:graphicFrameLocks noChangeAspect="1"/>
          </p:cNvGraphicFramePr>
          <p:nvPr/>
        </p:nvGraphicFramePr>
        <p:xfrm>
          <a:off x="1143000" y="4267200"/>
          <a:ext cx="4044950" cy="1014413"/>
        </p:xfrm>
        <a:graphic>
          <a:graphicData uri="http://schemas.openxmlformats.org/presentationml/2006/ole">
            <mc:AlternateContent xmlns:mc="http://schemas.openxmlformats.org/markup-compatibility/2006">
              <mc:Choice xmlns:v="urn:schemas-microsoft-com:vml" Requires="v">
                <p:oleObj spid="_x0000_s34832" r:id="rId7" imgW="1714073" imgH="431930" progId="Equation.3">
                  <p:embed/>
                </p:oleObj>
              </mc:Choice>
              <mc:Fallback>
                <p:oleObj r:id="rId7" imgW="1714073" imgH="431930" progId="Equation.3">
                  <p:embed/>
                  <p:pic>
                    <p:nvPicPr>
                      <p:cNvPr id="0"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43000" y="4267200"/>
                        <a:ext cx="4044950" cy="1014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8" name="Text Box 12"/>
          <p:cNvSpPr txBox="1">
            <a:spLocks noChangeArrowheads="1"/>
          </p:cNvSpPr>
          <p:nvPr/>
        </p:nvSpPr>
        <p:spPr bwMode="auto">
          <a:xfrm>
            <a:off x="5397500" y="3805238"/>
            <a:ext cx="800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rPr>
              <a:t>解</a:t>
            </a:r>
            <a:r>
              <a:rPr lang="zh-CN" altLang="en-US">
                <a:ea typeface="宋体" panose="02010600030101010101" pitchFamily="2" charset="-122"/>
              </a:rPr>
              <a:t>：</a:t>
            </a:r>
          </a:p>
        </p:txBody>
      </p:sp>
      <p:graphicFrame>
        <p:nvGraphicFramePr>
          <p:cNvPr id="34829" name="Object 13"/>
          <p:cNvGraphicFramePr>
            <a:graphicFrameLocks noChangeAspect="1"/>
          </p:cNvGraphicFramePr>
          <p:nvPr/>
        </p:nvGraphicFramePr>
        <p:xfrm>
          <a:off x="6162675" y="3751263"/>
          <a:ext cx="2752725" cy="1419225"/>
        </p:xfrm>
        <a:graphic>
          <a:graphicData uri="http://schemas.openxmlformats.org/presentationml/2006/ole">
            <mc:AlternateContent xmlns:mc="http://schemas.openxmlformats.org/markup-compatibility/2006">
              <mc:Choice xmlns:v="urn:schemas-microsoft-com:vml" Requires="v">
                <p:oleObj spid="_x0000_s34833" r:id="rId9" imgW="1130127" imgH="584264" progId="Equation.3">
                  <p:embed/>
                </p:oleObj>
              </mc:Choice>
              <mc:Fallback>
                <p:oleObj r:id="rId9" imgW="1130127" imgH="584264" progId="Equation.3">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62675" y="3751263"/>
                        <a:ext cx="2752725" cy="1419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2"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slide(fromRight)">
                                      <p:cBhvr>
                                        <p:cTn id="7" dur="500"/>
                                        <p:tgtEl>
                                          <p:spTgt spid="348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4819"/>
                                        </p:tgtEl>
                                        <p:attrNameLst>
                                          <p:attrName>style.visibility</p:attrName>
                                        </p:attrNameLst>
                                      </p:cBhvr>
                                      <p:to>
                                        <p:strVal val="visible"/>
                                      </p:to>
                                    </p:set>
                                    <p:animEffect transition="in" filter="wipe(left)">
                                      <p:cBhvr>
                                        <p:cTn id="12" dur="500"/>
                                        <p:tgtEl>
                                          <p:spTgt spid="348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4820"/>
                                        </p:tgtEl>
                                        <p:attrNameLst>
                                          <p:attrName>style.visibility</p:attrName>
                                        </p:attrNameLst>
                                      </p:cBhvr>
                                      <p:to>
                                        <p:strVal val="visible"/>
                                      </p:to>
                                    </p:set>
                                    <p:animEffect transition="in" filter="wipe(left)">
                                      <p:cBhvr>
                                        <p:cTn id="17" dur="500"/>
                                        <p:tgtEl>
                                          <p:spTgt spid="348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5" presetClass="entr" presetSubtype="0" fill="hold" grpId="0" nodeType="clickEffect">
                                  <p:stCondLst>
                                    <p:cond delay="0"/>
                                  </p:stCondLst>
                                  <p:childTnLst>
                                    <p:set>
                                      <p:cBhvr>
                                        <p:cTn id="21" dur="1" fill="hold">
                                          <p:stCondLst>
                                            <p:cond delay="0"/>
                                          </p:stCondLst>
                                        </p:cTn>
                                        <p:tgtEl>
                                          <p:spTgt spid="34825"/>
                                        </p:tgtEl>
                                        <p:attrNameLst>
                                          <p:attrName>style.visibility</p:attrName>
                                        </p:attrNameLst>
                                      </p:cBhvr>
                                      <p:to>
                                        <p:strVal val="visible"/>
                                      </p:to>
                                    </p:set>
                                    <p:anim calcmode="lin" valueType="num">
                                      <p:cBhvr>
                                        <p:cTn id="22" dur="1000" fill="hold"/>
                                        <p:tgtEl>
                                          <p:spTgt spid="34825"/>
                                        </p:tgtEl>
                                        <p:attrNameLst>
                                          <p:attrName>ppt_w</p:attrName>
                                        </p:attrNameLst>
                                      </p:cBhvr>
                                      <p:tavLst>
                                        <p:tav tm="0">
                                          <p:val>
                                            <p:fltVal val="0"/>
                                          </p:val>
                                        </p:tav>
                                        <p:tav tm="100000">
                                          <p:val>
                                            <p:strVal val="#ppt_w"/>
                                          </p:val>
                                        </p:tav>
                                      </p:tavLst>
                                    </p:anim>
                                    <p:anim calcmode="lin" valueType="num">
                                      <p:cBhvr>
                                        <p:cTn id="23" dur="1000" fill="hold"/>
                                        <p:tgtEl>
                                          <p:spTgt spid="34825"/>
                                        </p:tgtEl>
                                        <p:attrNameLst>
                                          <p:attrName>ppt_h</p:attrName>
                                        </p:attrNameLst>
                                      </p:cBhvr>
                                      <p:tavLst>
                                        <p:tav tm="0">
                                          <p:val>
                                            <p:fltVal val="0"/>
                                          </p:val>
                                        </p:tav>
                                        <p:tav tm="100000">
                                          <p:val>
                                            <p:strVal val="#ppt_h"/>
                                          </p:val>
                                        </p:tav>
                                      </p:tavLst>
                                    </p:anim>
                                    <p:anim calcmode="lin" valueType="num">
                                      <p:cBhvr>
                                        <p:cTn id="24" dur="1000" fill="hold"/>
                                        <p:tgtEl>
                                          <p:spTgt spid="3482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34825"/>
                                        </p:tgtEl>
                                        <p:attrNameLst>
                                          <p:attrName>ppt_y</p:attrName>
                                        </p:attrNameLst>
                                      </p:cBhvr>
                                      <p:tavLst>
                                        <p:tav tm="0" fmla="#ppt_y+(sin(-2*pi*(1-$))*-#ppt_x+cos(-2*pi*(1-$))*(1-#ppt_y))*(1-$)">
                                          <p:val>
                                            <p:fltVal val="0"/>
                                          </p:val>
                                        </p:tav>
                                        <p:tav tm="100000">
                                          <p:val>
                                            <p:fltVal val="1"/>
                                          </p:val>
                                        </p:tav>
                                      </p:tavLst>
                                    </p:anim>
                                  </p:childTnLst>
                                </p:cTn>
                              </p:par>
                            </p:childTnLst>
                          </p:cTn>
                        </p:par>
                        <p:par>
                          <p:cTn id="26" fill="hold" nodeType="afterGroup">
                            <p:stCondLst>
                              <p:cond delay="1000"/>
                            </p:stCondLst>
                            <p:childTnLst>
                              <p:par>
                                <p:cTn id="27" presetID="1" presetClass="entr" presetSubtype="0" fill="hold" grpId="0" nodeType="afterEffect">
                                  <p:stCondLst>
                                    <p:cond delay="0"/>
                                  </p:stCondLst>
                                  <p:childTnLst>
                                    <p:set>
                                      <p:cBhvr>
                                        <p:cTn id="28" dur="1" fill="hold">
                                          <p:stCondLst>
                                            <p:cond delay="499"/>
                                          </p:stCondLst>
                                        </p:cTn>
                                        <p:tgtEl>
                                          <p:spTgt spid="3482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34827"/>
                                        </p:tgtEl>
                                        <p:attrNameLst>
                                          <p:attrName>style.visibility</p:attrName>
                                        </p:attrNameLst>
                                      </p:cBhvr>
                                      <p:to>
                                        <p:strVal val="visible"/>
                                      </p:to>
                                    </p:set>
                                    <p:animEffect transition="in" filter="wipe(left)">
                                      <p:cBhvr>
                                        <p:cTn id="33" dur="500"/>
                                        <p:tgtEl>
                                          <p:spTgt spid="34827"/>
                                        </p:tgtEl>
                                      </p:cBhvr>
                                    </p:animEffect>
                                  </p:childTnLst>
                                </p:cTn>
                              </p:par>
                            </p:childTnLst>
                          </p:cTn>
                        </p:par>
                        <p:par>
                          <p:cTn id="34" fill="hold" nodeType="afterGroup">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34826">
                                            <p:txEl>
                                              <p:pRg st="0" end="0"/>
                                            </p:txEl>
                                          </p:spTgt>
                                        </p:tgtEl>
                                        <p:attrNameLst>
                                          <p:attrName>style.visibility</p:attrName>
                                        </p:attrNameLst>
                                      </p:cBhvr>
                                      <p:to>
                                        <p:strVal val="visible"/>
                                      </p:to>
                                    </p:set>
                                    <p:animEffect transition="in" filter="wipe(left)">
                                      <p:cBhvr>
                                        <p:cTn id="37" dur="500"/>
                                        <p:tgtEl>
                                          <p:spTgt spid="34826">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5" presetClass="entr" presetSubtype="0" fill="hold" grpId="0" nodeType="clickEffect">
                                  <p:stCondLst>
                                    <p:cond delay="0"/>
                                  </p:stCondLst>
                                  <p:childTnLst>
                                    <p:set>
                                      <p:cBhvr>
                                        <p:cTn id="41" dur="1" fill="hold">
                                          <p:stCondLst>
                                            <p:cond delay="0"/>
                                          </p:stCondLst>
                                        </p:cTn>
                                        <p:tgtEl>
                                          <p:spTgt spid="34828"/>
                                        </p:tgtEl>
                                        <p:attrNameLst>
                                          <p:attrName>style.visibility</p:attrName>
                                        </p:attrNameLst>
                                      </p:cBhvr>
                                      <p:to>
                                        <p:strVal val="visible"/>
                                      </p:to>
                                    </p:set>
                                    <p:anim calcmode="lin" valueType="num">
                                      <p:cBhvr>
                                        <p:cTn id="42" dur="1000" fill="hold"/>
                                        <p:tgtEl>
                                          <p:spTgt spid="34828"/>
                                        </p:tgtEl>
                                        <p:attrNameLst>
                                          <p:attrName>ppt_w</p:attrName>
                                        </p:attrNameLst>
                                      </p:cBhvr>
                                      <p:tavLst>
                                        <p:tav tm="0">
                                          <p:val>
                                            <p:fltVal val="0"/>
                                          </p:val>
                                        </p:tav>
                                        <p:tav tm="100000">
                                          <p:val>
                                            <p:strVal val="#ppt_w"/>
                                          </p:val>
                                        </p:tav>
                                      </p:tavLst>
                                    </p:anim>
                                    <p:anim calcmode="lin" valueType="num">
                                      <p:cBhvr>
                                        <p:cTn id="43" dur="1000" fill="hold"/>
                                        <p:tgtEl>
                                          <p:spTgt spid="34828"/>
                                        </p:tgtEl>
                                        <p:attrNameLst>
                                          <p:attrName>ppt_h</p:attrName>
                                        </p:attrNameLst>
                                      </p:cBhvr>
                                      <p:tavLst>
                                        <p:tav tm="0">
                                          <p:val>
                                            <p:fltVal val="0"/>
                                          </p:val>
                                        </p:tav>
                                        <p:tav tm="100000">
                                          <p:val>
                                            <p:strVal val="#ppt_h"/>
                                          </p:val>
                                        </p:tav>
                                      </p:tavLst>
                                    </p:anim>
                                    <p:anim calcmode="lin" valueType="num">
                                      <p:cBhvr>
                                        <p:cTn id="44" dur="1000" fill="hold"/>
                                        <p:tgtEl>
                                          <p:spTgt spid="34828"/>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3482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nodeType="clickEffect">
                                  <p:stCondLst>
                                    <p:cond delay="0"/>
                                  </p:stCondLst>
                                  <p:childTnLst>
                                    <p:set>
                                      <p:cBhvr>
                                        <p:cTn id="49" dur="1" fill="hold">
                                          <p:stCondLst>
                                            <p:cond delay="0"/>
                                          </p:stCondLst>
                                        </p:cTn>
                                        <p:tgtEl>
                                          <p:spTgt spid="34829"/>
                                        </p:tgtEl>
                                        <p:attrNameLst>
                                          <p:attrName>style.visibility</p:attrName>
                                        </p:attrNameLst>
                                      </p:cBhvr>
                                      <p:to>
                                        <p:strVal val="visible"/>
                                      </p:to>
                                    </p:set>
                                    <p:animEffect transition="in" filter="wipe(left)">
                                      <p:cBhvr>
                                        <p:cTn id="50" dur="500"/>
                                        <p:tgtEl>
                                          <p:spTgt spid="348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4" grpId="0" autoUpdateAnimBg="0"/>
      <p:bldP spid="34825" grpId="0" autoUpdateAnimBg="0"/>
      <p:bldP spid="34826" grpId="0" build="p" autoUpdateAnimBg="0" advAuto="0"/>
      <p:bldP spid="34828"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2" name="Group 2"/>
          <p:cNvGrpSpPr>
            <a:grpSpLocks/>
          </p:cNvGrpSpPr>
          <p:nvPr/>
        </p:nvGrpSpPr>
        <p:grpSpPr bwMode="auto">
          <a:xfrm>
            <a:off x="5448300" y="3848100"/>
            <a:ext cx="1539875" cy="1201738"/>
            <a:chOff x="0" y="0"/>
            <a:chExt cx="970" cy="757"/>
          </a:xfrm>
        </p:grpSpPr>
        <p:sp>
          <p:nvSpPr>
            <p:cNvPr id="35843" name="AutoShape 3"/>
            <p:cNvSpPr>
              <a:spLocks noChangeArrowheads="1"/>
            </p:cNvSpPr>
            <p:nvPr/>
          </p:nvSpPr>
          <p:spPr bwMode="auto">
            <a:xfrm>
              <a:off x="0" y="0"/>
              <a:ext cx="396" cy="396"/>
            </a:xfrm>
            <a:prstGeom prst="wedgeRectCallout">
              <a:avLst>
                <a:gd name="adj1" fmla="val -15657"/>
                <a:gd name="adj2" fmla="val 79042"/>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1" hangingPunct="1">
                <a:spcBef>
                  <a:spcPct val="50000"/>
                </a:spcBef>
              </a:pPr>
              <a:endParaRPr lang="zh-CN" altLang="en-US">
                <a:solidFill>
                  <a:srgbClr val="6600FF"/>
                </a:solidFill>
                <a:ea typeface="宋体" panose="02010600030101010101" pitchFamily="2" charset="-122"/>
              </a:endParaRPr>
            </a:p>
          </p:txBody>
        </p:sp>
        <p:sp>
          <p:nvSpPr>
            <p:cNvPr id="35844" name="Text Box 4"/>
            <p:cNvSpPr txBox="1">
              <a:spLocks noChangeArrowheads="1"/>
            </p:cNvSpPr>
            <p:nvPr/>
          </p:nvSpPr>
          <p:spPr bwMode="auto">
            <a:xfrm>
              <a:off x="86" y="469"/>
              <a:ext cx="88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FF0000"/>
                  </a:solidFill>
                  <a:ea typeface="宋体" panose="02010600030101010101" pitchFamily="2" charset="-122"/>
                </a:rPr>
                <a:t>旋转因子</a:t>
              </a:r>
            </a:p>
          </p:txBody>
        </p:sp>
      </p:grpSp>
      <p:grpSp>
        <p:nvGrpSpPr>
          <p:cNvPr id="35845" name="Group 5"/>
          <p:cNvGrpSpPr>
            <a:grpSpLocks/>
          </p:cNvGrpSpPr>
          <p:nvPr/>
        </p:nvGrpSpPr>
        <p:grpSpPr bwMode="auto">
          <a:xfrm>
            <a:off x="4498975" y="3886200"/>
            <a:ext cx="800100" cy="1068388"/>
            <a:chOff x="0" y="0"/>
            <a:chExt cx="504" cy="673"/>
          </a:xfrm>
        </p:grpSpPr>
        <p:sp>
          <p:nvSpPr>
            <p:cNvPr id="35846" name="AutoShape 6"/>
            <p:cNvSpPr>
              <a:spLocks noChangeArrowheads="1"/>
            </p:cNvSpPr>
            <p:nvPr/>
          </p:nvSpPr>
          <p:spPr bwMode="auto">
            <a:xfrm>
              <a:off x="202" y="0"/>
              <a:ext cx="252" cy="396"/>
            </a:xfrm>
            <a:prstGeom prst="wedgeRectCallout">
              <a:avLst>
                <a:gd name="adj1" fmla="val -43750"/>
                <a:gd name="adj2" fmla="val 70000"/>
              </a:avLst>
            </a:prstGeom>
            <a:solidFill>
              <a:srgbClr val="FFFF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1" hangingPunct="1">
                <a:spcBef>
                  <a:spcPct val="50000"/>
                </a:spcBef>
              </a:pPr>
              <a:endParaRPr lang="zh-CN" altLang="en-US">
                <a:solidFill>
                  <a:srgbClr val="6600FF"/>
                </a:solidFill>
                <a:ea typeface="宋体" panose="02010600030101010101" pitchFamily="2" charset="-122"/>
              </a:endParaRPr>
            </a:p>
          </p:txBody>
        </p:sp>
        <p:sp>
          <p:nvSpPr>
            <p:cNvPr id="35847" name="Text Box 7"/>
            <p:cNvSpPr txBox="1">
              <a:spLocks noChangeArrowheads="1"/>
            </p:cNvSpPr>
            <p:nvPr/>
          </p:nvSpPr>
          <p:spPr bwMode="auto">
            <a:xfrm>
              <a:off x="0" y="385"/>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6600FF"/>
                  </a:solidFill>
                  <a:ea typeface="宋体" panose="02010600030101010101" pitchFamily="2" charset="-122"/>
                </a:rPr>
                <a:t>相量</a:t>
              </a:r>
            </a:p>
          </p:txBody>
        </p:sp>
      </p:grpSp>
      <p:sp>
        <p:nvSpPr>
          <p:cNvPr id="35848" name="Text Box 8"/>
          <p:cNvSpPr txBox="1">
            <a:spLocks noChangeArrowheads="1"/>
          </p:cNvSpPr>
          <p:nvPr/>
        </p:nvSpPr>
        <p:spPr bwMode="auto">
          <a:xfrm>
            <a:off x="688975" y="515938"/>
            <a:ext cx="720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ea typeface="宋体" panose="02010600030101010101" pitchFamily="2" charset="-122"/>
              </a:rPr>
              <a:t>例</a:t>
            </a:r>
            <a:r>
              <a:rPr lang="en-US" altLang="zh-CN">
                <a:solidFill>
                  <a:srgbClr val="3333FF"/>
                </a:solidFill>
                <a:ea typeface="宋体" panose="02010600030101010101" pitchFamily="2" charset="-122"/>
              </a:rPr>
              <a:t>2</a:t>
            </a:r>
            <a:r>
              <a:rPr lang="en-US" altLang="zh-CN">
                <a:ea typeface="宋体" panose="02010600030101010101" pitchFamily="2" charset="-122"/>
              </a:rPr>
              <a:t>.</a:t>
            </a:r>
          </a:p>
        </p:txBody>
      </p:sp>
      <p:sp>
        <p:nvSpPr>
          <p:cNvPr id="35849" name="Text Box 9"/>
          <p:cNvSpPr txBox="1">
            <a:spLocks noChangeArrowheads="1"/>
          </p:cNvSpPr>
          <p:nvPr/>
        </p:nvSpPr>
        <p:spPr bwMode="auto">
          <a:xfrm>
            <a:off x="1485900" y="1128713"/>
            <a:ext cx="482758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试写出电流的瞬时值表达式。</a:t>
            </a:r>
          </a:p>
        </p:txBody>
      </p:sp>
      <p:sp>
        <p:nvSpPr>
          <p:cNvPr id="35850" name="Text Box 10"/>
          <p:cNvSpPr txBox="1">
            <a:spLocks noChangeArrowheads="1"/>
          </p:cNvSpPr>
          <p:nvPr/>
        </p:nvSpPr>
        <p:spPr bwMode="auto">
          <a:xfrm>
            <a:off x="720725" y="1790700"/>
            <a:ext cx="800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ea typeface="宋体" panose="02010600030101010101" pitchFamily="2" charset="-122"/>
              </a:rPr>
              <a:t>解</a:t>
            </a:r>
            <a:r>
              <a:rPr lang="zh-CN" altLang="en-US">
                <a:ea typeface="宋体" panose="02010600030101010101" pitchFamily="2" charset="-122"/>
              </a:rPr>
              <a:t>：</a:t>
            </a:r>
          </a:p>
        </p:txBody>
      </p:sp>
      <p:graphicFrame>
        <p:nvGraphicFramePr>
          <p:cNvPr id="35851" name="Object 11"/>
          <p:cNvGraphicFramePr>
            <a:graphicFrameLocks noChangeAspect="1"/>
          </p:cNvGraphicFramePr>
          <p:nvPr/>
        </p:nvGraphicFramePr>
        <p:xfrm>
          <a:off x="1670050" y="1778000"/>
          <a:ext cx="3692525" cy="527050"/>
        </p:xfrm>
        <a:graphic>
          <a:graphicData uri="http://schemas.openxmlformats.org/presentationml/2006/ole">
            <mc:AlternateContent xmlns:mc="http://schemas.openxmlformats.org/markup-compatibility/2006">
              <mc:Choice xmlns:v="urn:schemas-microsoft-com:vml" Requires="v">
                <p:oleObj spid="_x0000_s35923" r:id="rId3" imgW="1675990" imgH="241512" progId="Equation.3">
                  <p:embed/>
                </p:oleObj>
              </mc:Choice>
              <mc:Fallback>
                <p:oleObj r:id="rId3" imgW="1675990" imgH="241512" progId="Equation.3">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0050" y="1778000"/>
                        <a:ext cx="3692525" cy="5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5852" name="Object 12"/>
          <p:cNvGraphicFramePr>
            <a:graphicFrameLocks noChangeAspect="1"/>
          </p:cNvGraphicFramePr>
          <p:nvPr/>
        </p:nvGraphicFramePr>
        <p:xfrm>
          <a:off x="1565275" y="414338"/>
          <a:ext cx="3932238" cy="609600"/>
        </p:xfrm>
        <a:graphic>
          <a:graphicData uri="http://schemas.openxmlformats.org/presentationml/2006/ole">
            <mc:AlternateContent xmlns:mc="http://schemas.openxmlformats.org/markup-compatibility/2006">
              <mc:Choice xmlns:v="urn:schemas-microsoft-com:vml" Requires="v">
                <p:oleObj spid="_x0000_s35924" r:id="rId5" imgW="1954421" imgH="304853" progId="Equation.3">
                  <p:embed/>
                </p:oleObj>
              </mc:Choice>
              <mc:Fallback>
                <p:oleObj r:id="rId5" imgW="1954421" imgH="304853" progId="Equation.3">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5275" y="414338"/>
                        <a:ext cx="3932238"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853" name="Text Box 13"/>
          <p:cNvSpPr txBox="1">
            <a:spLocks noChangeArrowheads="1"/>
          </p:cNvSpPr>
          <p:nvPr/>
        </p:nvSpPr>
        <p:spPr bwMode="auto">
          <a:xfrm>
            <a:off x="479425" y="4708525"/>
            <a:ext cx="221456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i="1">
                <a:ea typeface="宋体" panose="02010600030101010101" pitchFamily="2" charset="-122"/>
              </a:rPr>
              <a:t>A</a:t>
            </a:r>
            <a:r>
              <a:rPr lang="zh-CN" altLang="en-US">
                <a:ea typeface="宋体" panose="02010600030101010101" pitchFamily="2" charset="-122"/>
              </a:rPr>
              <a:t>(</a:t>
            </a:r>
            <a:r>
              <a:rPr lang="zh-CN" altLang="en-US" i="1">
                <a:ea typeface="宋体" panose="02010600030101010101" pitchFamily="2" charset="-122"/>
              </a:rPr>
              <a:t>t</a:t>
            </a:r>
            <a:r>
              <a:rPr lang="zh-CN" altLang="en-US">
                <a:ea typeface="宋体" panose="02010600030101010101" pitchFamily="2" charset="-122"/>
              </a:rPr>
              <a:t>)是旋转相量</a:t>
            </a:r>
          </a:p>
        </p:txBody>
      </p:sp>
      <p:sp>
        <p:nvSpPr>
          <p:cNvPr id="35854" name="Text Box 14"/>
          <p:cNvSpPr txBox="1">
            <a:spLocks noChangeArrowheads="1"/>
          </p:cNvSpPr>
          <p:nvPr/>
        </p:nvSpPr>
        <p:spPr bwMode="auto">
          <a:xfrm>
            <a:off x="288925" y="5307013"/>
            <a:ext cx="7119938" cy="57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200">
                <a:solidFill>
                  <a:srgbClr val="0000FF"/>
                </a:solidFill>
                <a:ea typeface="宋体" panose="02010600030101010101" pitchFamily="2" charset="-122"/>
              </a:rPr>
              <a:t>旋转相量在纵轴上的投影就是正弦函数</a:t>
            </a:r>
          </a:p>
        </p:txBody>
      </p:sp>
      <p:grpSp>
        <p:nvGrpSpPr>
          <p:cNvPr id="35897" name="Group 57"/>
          <p:cNvGrpSpPr>
            <a:grpSpLocks/>
          </p:cNvGrpSpPr>
          <p:nvPr/>
        </p:nvGrpSpPr>
        <p:grpSpPr bwMode="auto">
          <a:xfrm>
            <a:off x="3076575" y="3895725"/>
            <a:ext cx="3001963" cy="595313"/>
            <a:chOff x="0" y="0"/>
            <a:chExt cx="1891" cy="375"/>
          </a:xfrm>
        </p:grpSpPr>
        <p:sp>
          <p:nvSpPr>
            <p:cNvPr id="35898" name="Line 58"/>
            <p:cNvSpPr>
              <a:spLocks noChangeShapeType="1"/>
            </p:cNvSpPr>
            <p:nvPr/>
          </p:nvSpPr>
          <p:spPr bwMode="auto">
            <a:xfrm flipV="1">
              <a:off x="668" y="188"/>
              <a:ext cx="30" cy="1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35899" name="Group 59"/>
            <p:cNvGrpSpPr>
              <a:grpSpLocks/>
            </p:cNvGrpSpPr>
            <p:nvPr/>
          </p:nvGrpSpPr>
          <p:grpSpPr bwMode="auto">
            <a:xfrm>
              <a:off x="0" y="0"/>
              <a:ext cx="1891" cy="375"/>
              <a:chOff x="0" y="0"/>
              <a:chExt cx="1891" cy="375"/>
            </a:xfrm>
          </p:grpSpPr>
          <p:sp>
            <p:nvSpPr>
              <p:cNvPr id="35900" name="Rectangle 60"/>
              <p:cNvSpPr>
                <a:spLocks noChangeArrowheads="1"/>
              </p:cNvSpPr>
              <p:nvPr/>
            </p:nvSpPr>
            <p:spPr bwMode="auto">
              <a:xfrm>
                <a:off x="238" y="54"/>
                <a:ext cx="16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900" i="1">
                    <a:solidFill>
                      <a:srgbClr val="000000"/>
                    </a:solidFill>
                  </a:rPr>
                  <a:t>t</a:t>
                </a:r>
                <a:endParaRPr lang="en-US" altLang="zh-CN"/>
              </a:p>
            </p:txBody>
          </p:sp>
          <p:grpSp>
            <p:nvGrpSpPr>
              <p:cNvPr id="35901" name="Group 61"/>
              <p:cNvGrpSpPr>
                <a:grpSpLocks/>
              </p:cNvGrpSpPr>
              <p:nvPr/>
            </p:nvGrpSpPr>
            <p:grpSpPr bwMode="auto">
              <a:xfrm>
                <a:off x="0" y="0"/>
                <a:ext cx="1891" cy="375"/>
                <a:chOff x="0" y="0"/>
                <a:chExt cx="1891" cy="375"/>
              </a:xfrm>
            </p:grpSpPr>
            <p:sp>
              <p:nvSpPr>
                <p:cNvPr id="35902" name="Rectangle 62"/>
                <p:cNvSpPr>
                  <a:spLocks noChangeArrowheads="1"/>
                </p:cNvSpPr>
                <p:nvPr/>
              </p:nvSpPr>
              <p:spPr bwMode="auto">
                <a:xfrm>
                  <a:off x="1797" y="36"/>
                  <a:ext cx="94"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1700" i="1">
                      <a:solidFill>
                        <a:srgbClr val="000000"/>
                      </a:solidFill>
                    </a:rPr>
                    <a:t>t</a:t>
                  </a:r>
                  <a:endParaRPr lang="en-US" altLang="zh-CN"/>
                </a:p>
              </p:txBody>
            </p:sp>
            <p:grpSp>
              <p:nvGrpSpPr>
                <p:cNvPr id="35903" name="Group 63"/>
                <p:cNvGrpSpPr>
                  <a:grpSpLocks/>
                </p:cNvGrpSpPr>
                <p:nvPr/>
              </p:nvGrpSpPr>
              <p:grpSpPr bwMode="auto">
                <a:xfrm>
                  <a:off x="0" y="0"/>
                  <a:ext cx="1879" cy="375"/>
                  <a:chOff x="0" y="0"/>
                  <a:chExt cx="1879" cy="375"/>
                </a:xfrm>
              </p:grpSpPr>
              <p:sp>
                <p:nvSpPr>
                  <p:cNvPr id="35904" name="Rectangle 64"/>
                  <p:cNvSpPr>
                    <a:spLocks noChangeArrowheads="1"/>
                  </p:cNvSpPr>
                  <p:nvPr/>
                </p:nvSpPr>
                <p:spPr bwMode="auto">
                  <a:xfrm>
                    <a:off x="1701" y="21"/>
                    <a:ext cx="178"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1700" i="1">
                        <a:solidFill>
                          <a:srgbClr val="000000"/>
                        </a:solidFill>
                        <a:latin typeface="Symbol" panose="05050102010706020507" pitchFamily="18" charset="2"/>
                      </a:rPr>
                      <a:t>w</a:t>
                    </a:r>
                    <a:endParaRPr lang="en-US" altLang="zh-CN"/>
                  </a:p>
                </p:txBody>
              </p:sp>
              <p:grpSp>
                <p:nvGrpSpPr>
                  <p:cNvPr id="35905" name="Group 65"/>
                  <p:cNvGrpSpPr>
                    <a:grpSpLocks/>
                  </p:cNvGrpSpPr>
                  <p:nvPr/>
                </p:nvGrpSpPr>
                <p:grpSpPr bwMode="auto">
                  <a:xfrm>
                    <a:off x="0" y="0"/>
                    <a:ext cx="1757" cy="375"/>
                    <a:chOff x="0" y="0"/>
                    <a:chExt cx="1757" cy="375"/>
                  </a:xfrm>
                </p:grpSpPr>
                <p:sp>
                  <p:nvSpPr>
                    <p:cNvPr id="35906" name="Line 66"/>
                    <p:cNvSpPr>
                      <a:spLocks noChangeShapeType="1"/>
                    </p:cNvSpPr>
                    <p:nvPr/>
                  </p:nvSpPr>
                  <p:spPr bwMode="auto">
                    <a:xfrm flipV="1">
                      <a:off x="747" y="36"/>
                      <a:ext cx="57" cy="236"/>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907" name="Rectangle 67"/>
                    <p:cNvSpPr>
                      <a:spLocks noChangeArrowheads="1"/>
                    </p:cNvSpPr>
                    <p:nvPr/>
                  </p:nvSpPr>
                  <p:spPr bwMode="auto">
                    <a:xfrm>
                      <a:off x="326" y="54"/>
                      <a:ext cx="18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900">
                          <a:solidFill>
                            <a:srgbClr val="000000"/>
                          </a:solidFill>
                        </a:rPr>
                        <a:t>)</a:t>
                      </a:r>
                      <a:endParaRPr lang="en-US" altLang="zh-CN"/>
                    </a:p>
                  </p:txBody>
                </p:sp>
                <p:grpSp>
                  <p:nvGrpSpPr>
                    <p:cNvPr id="35908" name="Group 68"/>
                    <p:cNvGrpSpPr>
                      <a:grpSpLocks/>
                    </p:cNvGrpSpPr>
                    <p:nvPr/>
                  </p:nvGrpSpPr>
                  <p:grpSpPr bwMode="auto">
                    <a:xfrm>
                      <a:off x="0" y="0"/>
                      <a:ext cx="1757" cy="375"/>
                      <a:chOff x="0" y="0"/>
                      <a:chExt cx="1757" cy="375"/>
                    </a:xfrm>
                  </p:grpSpPr>
                  <p:sp>
                    <p:nvSpPr>
                      <p:cNvPr id="35909" name="Line 69"/>
                      <p:cNvSpPr>
                        <a:spLocks noChangeShapeType="1"/>
                      </p:cNvSpPr>
                      <p:nvPr/>
                    </p:nvSpPr>
                    <p:spPr bwMode="auto">
                      <a:xfrm>
                        <a:off x="698" y="193"/>
                        <a:ext cx="44" cy="79"/>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910" name="Line 70"/>
                      <p:cNvSpPr>
                        <a:spLocks noChangeShapeType="1"/>
                      </p:cNvSpPr>
                      <p:nvPr/>
                    </p:nvSpPr>
                    <p:spPr bwMode="auto">
                      <a:xfrm>
                        <a:off x="804" y="36"/>
                        <a:ext cx="141"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911" name="Rectangle 71"/>
                      <p:cNvSpPr>
                        <a:spLocks noChangeArrowheads="1"/>
                      </p:cNvSpPr>
                      <p:nvPr/>
                    </p:nvSpPr>
                    <p:spPr bwMode="auto">
                      <a:xfrm>
                        <a:off x="1663" y="36"/>
                        <a:ext cx="94"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1700" i="1">
                            <a:solidFill>
                              <a:srgbClr val="000000"/>
                            </a:solidFill>
                          </a:rPr>
                          <a:t>j</a:t>
                        </a:r>
                        <a:endParaRPr lang="en-US" altLang="zh-CN"/>
                      </a:p>
                    </p:txBody>
                  </p:sp>
                  <p:sp>
                    <p:nvSpPr>
                      <p:cNvPr id="35912" name="Rectangle 72"/>
                      <p:cNvSpPr>
                        <a:spLocks noChangeArrowheads="1"/>
                      </p:cNvSpPr>
                      <p:nvPr/>
                    </p:nvSpPr>
                    <p:spPr bwMode="auto">
                      <a:xfrm>
                        <a:off x="0" y="54"/>
                        <a:ext cx="260"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900" i="1">
                            <a:solidFill>
                              <a:srgbClr val="000000"/>
                            </a:solidFill>
                          </a:rPr>
                          <a:t>A</a:t>
                        </a:r>
                        <a:endParaRPr lang="en-US" altLang="zh-CN"/>
                      </a:p>
                    </p:txBody>
                  </p:sp>
                  <p:sp>
                    <p:nvSpPr>
                      <p:cNvPr id="35913" name="Rectangle 73"/>
                      <p:cNvSpPr>
                        <a:spLocks noChangeArrowheads="1"/>
                      </p:cNvSpPr>
                      <p:nvPr/>
                    </p:nvSpPr>
                    <p:spPr bwMode="auto">
                      <a:xfrm>
                        <a:off x="1517" y="54"/>
                        <a:ext cx="210"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900">
                            <a:solidFill>
                              <a:srgbClr val="000000"/>
                            </a:solidFill>
                          </a:rPr>
                          <a:t>e</a:t>
                        </a:r>
                        <a:endParaRPr lang="en-US" altLang="zh-CN"/>
                      </a:p>
                    </p:txBody>
                  </p:sp>
                  <p:sp>
                    <p:nvSpPr>
                      <p:cNvPr id="35914" name="Rectangle 74"/>
                      <p:cNvSpPr>
                        <a:spLocks noChangeArrowheads="1"/>
                      </p:cNvSpPr>
                      <p:nvPr/>
                    </p:nvSpPr>
                    <p:spPr bwMode="auto">
                      <a:xfrm>
                        <a:off x="819" y="54"/>
                        <a:ext cx="22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900">
                            <a:solidFill>
                              <a:srgbClr val="000000"/>
                            </a:solidFill>
                          </a:rPr>
                          <a:t>2</a:t>
                        </a:r>
                        <a:endParaRPr lang="en-US" altLang="zh-CN"/>
                      </a:p>
                    </p:txBody>
                  </p:sp>
                  <p:sp>
                    <p:nvSpPr>
                      <p:cNvPr id="35915" name="Rectangle 75"/>
                      <p:cNvSpPr>
                        <a:spLocks noChangeArrowheads="1"/>
                      </p:cNvSpPr>
                      <p:nvPr/>
                    </p:nvSpPr>
                    <p:spPr bwMode="auto">
                      <a:xfrm>
                        <a:off x="150" y="54"/>
                        <a:ext cx="18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900">
                            <a:solidFill>
                              <a:srgbClr val="000000"/>
                            </a:solidFill>
                          </a:rPr>
                          <a:t>(</a:t>
                        </a:r>
                        <a:endParaRPr lang="en-US" altLang="zh-CN"/>
                      </a:p>
                    </p:txBody>
                  </p:sp>
                  <p:sp>
                    <p:nvSpPr>
                      <p:cNvPr id="35916" name="Rectangle 76"/>
                      <p:cNvSpPr>
                        <a:spLocks noChangeArrowheads="1"/>
                      </p:cNvSpPr>
                      <p:nvPr/>
                    </p:nvSpPr>
                    <p:spPr bwMode="auto">
                      <a:xfrm>
                        <a:off x="462" y="28"/>
                        <a:ext cx="279"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900">
                            <a:solidFill>
                              <a:srgbClr val="000000"/>
                            </a:solidFill>
                            <a:latin typeface="Symbol" panose="05050102010706020507" pitchFamily="18" charset="2"/>
                          </a:rPr>
                          <a:t>=</a:t>
                        </a:r>
                        <a:endParaRPr lang="en-US" altLang="zh-CN"/>
                      </a:p>
                    </p:txBody>
                  </p:sp>
                  <p:grpSp>
                    <p:nvGrpSpPr>
                      <p:cNvPr id="35917" name="Group 77"/>
                      <p:cNvGrpSpPr>
                        <a:grpSpLocks/>
                      </p:cNvGrpSpPr>
                      <p:nvPr/>
                    </p:nvGrpSpPr>
                    <p:grpSpPr bwMode="auto">
                      <a:xfrm>
                        <a:off x="1134" y="0"/>
                        <a:ext cx="84" cy="282"/>
                        <a:chOff x="0" y="0"/>
                        <a:chExt cx="210" cy="704"/>
                      </a:xfrm>
                    </p:grpSpPr>
                    <p:sp>
                      <p:nvSpPr>
                        <p:cNvPr id="35918" name="Rectangle 78"/>
                        <p:cNvSpPr>
                          <a:spLocks noChangeArrowheads="1"/>
                        </p:cNvSpPr>
                        <p:nvPr/>
                      </p:nvSpPr>
                      <p:spPr bwMode="auto">
                        <a:xfrm>
                          <a:off x="0" y="57"/>
                          <a:ext cx="210" cy="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just"/>
                          <a:r>
                            <a:rPr lang="en-US" altLang="zh-CN" sz="2700" i="1">
                              <a:solidFill>
                                <a:srgbClr val="000000"/>
                              </a:solidFill>
                            </a:rPr>
                            <a:t>I</a:t>
                          </a:r>
                          <a:endParaRPr lang="en-US" altLang="zh-CN">
                            <a:solidFill>
                              <a:srgbClr val="000000"/>
                            </a:solidFill>
                          </a:endParaRPr>
                        </a:p>
                      </p:txBody>
                    </p:sp>
                    <p:sp>
                      <p:nvSpPr>
                        <p:cNvPr id="35919" name="Oval 79"/>
                        <p:cNvSpPr>
                          <a:spLocks noChangeArrowheads="1"/>
                        </p:cNvSpPr>
                        <p:nvPr/>
                      </p:nvSpPr>
                      <p:spPr bwMode="auto">
                        <a:xfrm flipH="1">
                          <a:off x="60" y="0"/>
                          <a:ext cx="120" cy="120"/>
                        </a:xfrm>
                        <a:prstGeom prst="ellipse">
                          <a:avLst/>
                        </a:prstGeom>
                        <a:solidFill>
                          <a:srgbClr val="000000"/>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zh-CN" altLang="en-US" b="0">
                            <a:solidFill>
                              <a:srgbClr val="000000"/>
                            </a:solidFill>
                          </a:endParaRPr>
                        </a:p>
                      </p:txBody>
                    </p:sp>
                  </p:grpSp>
                </p:grpSp>
              </p:grpSp>
            </p:grpSp>
          </p:grpSp>
        </p:grpSp>
      </p:grpSp>
      <p:sp>
        <p:nvSpPr>
          <p:cNvPr id="35920" name="Rectangle 80"/>
          <p:cNvSpPr>
            <a:spLocks noChangeArrowheads="1"/>
          </p:cNvSpPr>
          <p:nvPr/>
        </p:nvSpPr>
        <p:spPr bwMode="auto">
          <a:xfrm>
            <a:off x="900113" y="2420938"/>
            <a:ext cx="3671887" cy="604837"/>
          </a:xfrm>
          <a:prstGeom prst="rect">
            <a:avLst/>
          </a:prstGeom>
          <a:solidFill>
            <a:schemeClr val="tx2"/>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3200">
                <a:solidFill>
                  <a:schemeClr val="bg1"/>
                </a:solidFill>
              </a:rPr>
              <a:t>相量的几何意义</a:t>
            </a:r>
          </a:p>
        </p:txBody>
      </p:sp>
      <p:graphicFrame>
        <p:nvGraphicFramePr>
          <p:cNvPr id="35921" name="Object 81"/>
          <p:cNvGraphicFramePr>
            <a:graphicFrameLocks noChangeAspect="1"/>
          </p:cNvGraphicFramePr>
          <p:nvPr/>
        </p:nvGraphicFramePr>
        <p:xfrm>
          <a:off x="1116013" y="2924175"/>
          <a:ext cx="5903912" cy="828675"/>
        </p:xfrm>
        <a:graphic>
          <a:graphicData uri="http://schemas.openxmlformats.org/presentationml/2006/ole">
            <mc:AlternateContent xmlns:mc="http://schemas.openxmlformats.org/markup-compatibility/2006">
              <mc:Choice xmlns:v="urn:schemas-microsoft-com:vml" Requires="v">
                <p:oleObj spid="_x0000_s35925" name="公式" r:id="rId7" imgW="2158920" imgH="304560" progId="Equation.3">
                  <p:embed/>
                </p:oleObj>
              </mc:Choice>
              <mc:Fallback>
                <p:oleObj name="公式" r:id="rId7" imgW="2158920" imgH="304560" progId="Equation.3">
                  <p:embed/>
                  <p:pic>
                    <p:nvPicPr>
                      <p:cNvPr id="0" name="Object 8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6013" y="2924175"/>
                        <a:ext cx="5903912" cy="828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5922" name="Object 82"/>
          <p:cNvGraphicFramePr>
            <a:graphicFrameLocks noChangeAspect="1"/>
          </p:cNvGraphicFramePr>
          <p:nvPr/>
        </p:nvGraphicFramePr>
        <p:xfrm>
          <a:off x="1063625" y="3644900"/>
          <a:ext cx="1492250" cy="828675"/>
        </p:xfrm>
        <a:graphic>
          <a:graphicData uri="http://schemas.openxmlformats.org/presentationml/2006/ole">
            <mc:AlternateContent xmlns:mc="http://schemas.openxmlformats.org/markup-compatibility/2006">
              <mc:Choice xmlns:v="urn:schemas-microsoft-com:vml" Requires="v">
                <p:oleObj spid="_x0000_s35926" name="公式" r:id="rId9" imgW="545760" imgH="304560" progId="Equation.3">
                  <p:embed/>
                </p:oleObj>
              </mc:Choice>
              <mc:Fallback>
                <p:oleObj name="公式" r:id="rId9" imgW="545760" imgH="304560" progId="Equation.3">
                  <p:embed/>
                  <p:pic>
                    <p:nvPicPr>
                      <p:cNvPr id="0" name="Object 8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3625" y="3644900"/>
                        <a:ext cx="1492250" cy="828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5848"/>
                                        </p:tgtEl>
                                        <p:attrNameLst>
                                          <p:attrName>style.visibility</p:attrName>
                                        </p:attrNameLst>
                                      </p:cBhvr>
                                      <p:to>
                                        <p:strVal val="visible"/>
                                      </p:to>
                                    </p:set>
                                    <p:anim calcmode="lin" valueType="num">
                                      <p:cBhvr>
                                        <p:cTn id="7" dur="1000" fill="hold"/>
                                        <p:tgtEl>
                                          <p:spTgt spid="35848"/>
                                        </p:tgtEl>
                                        <p:attrNameLst>
                                          <p:attrName>ppt_w</p:attrName>
                                        </p:attrNameLst>
                                      </p:cBhvr>
                                      <p:tavLst>
                                        <p:tav tm="0">
                                          <p:val>
                                            <p:fltVal val="0"/>
                                          </p:val>
                                        </p:tav>
                                        <p:tav tm="100000">
                                          <p:val>
                                            <p:strVal val="#ppt_w"/>
                                          </p:val>
                                        </p:tav>
                                      </p:tavLst>
                                    </p:anim>
                                    <p:anim calcmode="lin" valueType="num">
                                      <p:cBhvr>
                                        <p:cTn id="8" dur="1000" fill="hold"/>
                                        <p:tgtEl>
                                          <p:spTgt spid="35848"/>
                                        </p:tgtEl>
                                        <p:attrNameLst>
                                          <p:attrName>ppt_h</p:attrName>
                                        </p:attrNameLst>
                                      </p:cBhvr>
                                      <p:tavLst>
                                        <p:tav tm="0">
                                          <p:val>
                                            <p:fltVal val="0"/>
                                          </p:val>
                                        </p:tav>
                                        <p:tav tm="100000">
                                          <p:val>
                                            <p:strVal val="#ppt_h"/>
                                          </p:val>
                                        </p:tav>
                                      </p:tavLst>
                                    </p:anim>
                                    <p:anim calcmode="lin" valueType="num">
                                      <p:cBhvr>
                                        <p:cTn id="9" dur="1000" fill="hold"/>
                                        <p:tgtEl>
                                          <p:spTgt spid="3584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584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35852"/>
                                        </p:tgtEl>
                                        <p:attrNameLst>
                                          <p:attrName>style.visibility</p:attrName>
                                        </p:attrNameLst>
                                      </p:cBhvr>
                                      <p:to>
                                        <p:strVal val="visible"/>
                                      </p:to>
                                    </p:set>
                                    <p:animEffect transition="in" filter="wipe(left)">
                                      <p:cBhvr>
                                        <p:cTn id="15" dur="500"/>
                                        <p:tgtEl>
                                          <p:spTgt spid="3585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5849">
                                            <p:txEl>
                                              <p:pRg st="0" end="0"/>
                                            </p:txEl>
                                          </p:spTgt>
                                        </p:tgtEl>
                                        <p:attrNameLst>
                                          <p:attrName>style.visibility</p:attrName>
                                        </p:attrNameLst>
                                      </p:cBhvr>
                                      <p:to>
                                        <p:strVal val="visible"/>
                                      </p:to>
                                    </p:set>
                                    <p:animEffect transition="in" filter="wipe(left)">
                                      <p:cBhvr>
                                        <p:cTn id="20" dur="500"/>
                                        <p:tgtEl>
                                          <p:spTgt spid="35849">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5" presetClass="entr" presetSubtype="0" fill="hold" grpId="0" nodeType="clickEffect">
                                  <p:stCondLst>
                                    <p:cond delay="0"/>
                                  </p:stCondLst>
                                  <p:childTnLst>
                                    <p:set>
                                      <p:cBhvr>
                                        <p:cTn id="24" dur="1" fill="hold">
                                          <p:stCondLst>
                                            <p:cond delay="0"/>
                                          </p:stCondLst>
                                        </p:cTn>
                                        <p:tgtEl>
                                          <p:spTgt spid="35850"/>
                                        </p:tgtEl>
                                        <p:attrNameLst>
                                          <p:attrName>style.visibility</p:attrName>
                                        </p:attrNameLst>
                                      </p:cBhvr>
                                      <p:to>
                                        <p:strVal val="visible"/>
                                      </p:to>
                                    </p:set>
                                    <p:anim calcmode="lin" valueType="num">
                                      <p:cBhvr>
                                        <p:cTn id="25" dur="1000" fill="hold"/>
                                        <p:tgtEl>
                                          <p:spTgt spid="35850"/>
                                        </p:tgtEl>
                                        <p:attrNameLst>
                                          <p:attrName>ppt_w</p:attrName>
                                        </p:attrNameLst>
                                      </p:cBhvr>
                                      <p:tavLst>
                                        <p:tav tm="0">
                                          <p:val>
                                            <p:fltVal val="0"/>
                                          </p:val>
                                        </p:tav>
                                        <p:tav tm="100000">
                                          <p:val>
                                            <p:strVal val="#ppt_w"/>
                                          </p:val>
                                        </p:tav>
                                      </p:tavLst>
                                    </p:anim>
                                    <p:anim calcmode="lin" valueType="num">
                                      <p:cBhvr>
                                        <p:cTn id="26" dur="1000" fill="hold"/>
                                        <p:tgtEl>
                                          <p:spTgt spid="35850"/>
                                        </p:tgtEl>
                                        <p:attrNameLst>
                                          <p:attrName>ppt_h</p:attrName>
                                        </p:attrNameLst>
                                      </p:cBhvr>
                                      <p:tavLst>
                                        <p:tav tm="0">
                                          <p:val>
                                            <p:fltVal val="0"/>
                                          </p:val>
                                        </p:tav>
                                        <p:tav tm="100000">
                                          <p:val>
                                            <p:strVal val="#ppt_h"/>
                                          </p:val>
                                        </p:tav>
                                      </p:tavLst>
                                    </p:anim>
                                    <p:anim calcmode="lin" valueType="num">
                                      <p:cBhvr>
                                        <p:cTn id="27" dur="1000" fill="hold"/>
                                        <p:tgtEl>
                                          <p:spTgt spid="35850"/>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3585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35851"/>
                                        </p:tgtEl>
                                        <p:attrNameLst>
                                          <p:attrName>style.visibility</p:attrName>
                                        </p:attrNameLst>
                                      </p:cBhvr>
                                      <p:to>
                                        <p:strVal val="visible"/>
                                      </p:to>
                                    </p:set>
                                    <p:animEffect transition="in" filter="wipe(left)">
                                      <p:cBhvr>
                                        <p:cTn id="33" dur="500"/>
                                        <p:tgtEl>
                                          <p:spTgt spid="35851"/>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35920"/>
                                        </p:tgtEl>
                                        <p:attrNameLst>
                                          <p:attrName>style.visibility</p:attrName>
                                        </p:attrNameLst>
                                      </p:cBhvr>
                                      <p:to>
                                        <p:strVal val="visible"/>
                                      </p:to>
                                    </p:set>
                                    <p:animEffect transition="in" filter="blinds(horizontal)">
                                      <p:cBhvr>
                                        <p:cTn id="38" dur="500"/>
                                        <p:tgtEl>
                                          <p:spTgt spid="3592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2" fill="hold" nodeType="clickEffect">
                                  <p:stCondLst>
                                    <p:cond delay="0"/>
                                  </p:stCondLst>
                                  <p:childTnLst>
                                    <p:set>
                                      <p:cBhvr>
                                        <p:cTn id="42" dur="1" fill="hold">
                                          <p:stCondLst>
                                            <p:cond delay="0"/>
                                          </p:stCondLst>
                                        </p:cTn>
                                        <p:tgtEl>
                                          <p:spTgt spid="35921"/>
                                        </p:tgtEl>
                                        <p:attrNameLst>
                                          <p:attrName>style.visibility</p:attrName>
                                        </p:attrNameLst>
                                      </p:cBhvr>
                                      <p:to>
                                        <p:strVal val="visible"/>
                                      </p:to>
                                    </p:set>
                                    <p:animEffect transition="in" filter="slide(fromRight)">
                                      <p:cBhvr>
                                        <p:cTn id="43" dur="500"/>
                                        <p:tgtEl>
                                          <p:spTgt spid="3592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2" fill="hold" nodeType="clickEffect">
                                  <p:stCondLst>
                                    <p:cond delay="0"/>
                                  </p:stCondLst>
                                  <p:childTnLst>
                                    <p:set>
                                      <p:cBhvr>
                                        <p:cTn id="47" dur="1" fill="hold">
                                          <p:stCondLst>
                                            <p:cond delay="0"/>
                                          </p:stCondLst>
                                        </p:cTn>
                                        <p:tgtEl>
                                          <p:spTgt spid="35922"/>
                                        </p:tgtEl>
                                        <p:attrNameLst>
                                          <p:attrName>style.visibility</p:attrName>
                                        </p:attrNameLst>
                                      </p:cBhvr>
                                      <p:to>
                                        <p:strVal val="visible"/>
                                      </p:to>
                                    </p:set>
                                    <p:animEffect transition="in" filter="slide(fromRight)">
                                      <p:cBhvr>
                                        <p:cTn id="48" dur="500"/>
                                        <p:tgtEl>
                                          <p:spTgt spid="35922"/>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499"/>
                                          </p:stCondLst>
                                        </p:cTn>
                                        <p:tgtEl>
                                          <p:spTgt spid="35897"/>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35845"/>
                                        </p:tgtEl>
                                        <p:attrNameLst>
                                          <p:attrName>style.visibility</p:attrName>
                                        </p:attrNameLst>
                                      </p:cBhvr>
                                      <p:to>
                                        <p:strVal val="visible"/>
                                      </p:to>
                                    </p:set>
                                    <p:animEffect transition="in" filter="wipe(left)">
                                      <p:cBhvr>
                                        <p:cTn id="57" dur="500"/>
                                        <p:tgtEl>
                                          <p:spTgt spid="35845"/>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35842"/>
                                        </p:tgtEl>
                                        <p:attrNameLst>
                                          <p:attrName>style.visibility</p:attrName>
                                        </p:attrNameLst>
                                      </p:cBhvr>
                                      <p:to>
                                        <p:strVal val="visible"/>
                                      </p:to>
                                    </p:set>
                                    <p:animEffect transition="in" filter="wipe(left)">
                                      <p:cBhvr>
                                        <p:cTn id="62" dur="500"/>
                                        <p:tgtEl>
                                          <p:spTgt spid="35842"/>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35853">
                                            <p:txEl>
                                              <p:pRg st="0" end="0"/>
                                            </p:txEl>
                                          </p:spTgt>
                                        </p:tgtEl>
                                        <p:attrNameLst>
                                          <p:attrName>style.visibility</p:attrName>
                                        </p:attrNameLst>
                                      </p:cBhvr>
                                      <p:to>
                                        <p:strVal val="visible"/>
                                      </p:to>
                                    </p:set>
                                    <p:animEffect transition="in" filter="wipe(left)">
                                      <p:cBhvr>
                                        <p:cTn id="67" dur="500"/>
                                        <p:tgtEl>
                                          <p:spTgt spid="35853">
                                            <p:txEl>
                                              <p:pRg st="0" end="0"/>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35854">
                                            <p:txEl>
                                              <p:pRg st="0" end="0"/>
                                            </p:txEl>
                                          </p:spTgt>
                                        </p:tgtEl>
                                        <p:attrNameLst>
                                          <p:attrName>style.visibility</p:attrName>
                                        </p:attrNameLst>
                                      </p:cBhvr>
                                      <p:to>
                                        <p:strVal val="visible"/>
                                      </p:to>
                                    </p:set>
                                    <p:animEffect transition="in" filter="wipe(left)">
                                      <p:cBhvr>
                                        <p:cTn id="72" dur="500"/>
                                        <p:tgtEl>
                                          <p:spTgt spid="3585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8" grpId="0" autoUpdateAnimBg="0"/>
      <p:bldP spid="35849" grpId="0" build="p" autoUpdateAnimBg="0"/>
      <p:bldP spid="35850" grpId="0" autoUpdateAnimBg="0"/>
      <p:bldP spid="35853" grpId="0" build="p" autoUpdateAnimBg="0"/>
      <p:bldP spid="35854" grpId="0" build="p" autoUpdateAnimBg="0"/>
      <p:bldP spid="35920"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457200" y="609600"/>
            <a:ext cx="197485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2. </a:t>
            </a:r>
            <a:r>
              <a:rPr lang="zh-CN" altLang="en-US" sz="2800">
                <a:ea typeface="宋体" panose="02010600030101010101" pitchFamily="2" charset="-122"/>
              </a:rPr>
              <a:t>相量运算</a:t>
            </a:r>
          </a:p>
        </p:txBody>
      </p:sp>
      <p:sp>
        <p:nvSpPr>
          <p:cNvPr id="36867" name="Text Box 3"/>
          <p:cNvSpPr txBox="1">
            <a:spLocks noChangeArrowheads="1"/>
          </p:cNvSpPr>
          <p:nvPr/>
        </p:nvSpPr>
        <p:spPr bwMode="auto">
          <a:xfrm>
            <a:off x="990600" y="1143000"/>
            <a:ext cx="391795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(1) </a:t>
            </a:r>
            <a:r>
              <a:rPr lang="zh-CN" altLang="en-US" sz="2800">
                <a:ea typeface="宋体" panose="02010600030101010101" pitchFamily="2" charset="-122"/>
              </a:rPr>
              <a:t>同频率正弦量相加减</a:t>
            </a:r>
          </a:p>
        </p:txBody>
      </p:sp>
      <p:sp>
        <p:nvSpPr>
          <p:cNvPr id="36868" name="Text Box 4"/>
          <p:cNvSpPr txBox="1">
            <a:spLocks noChangeArrowheads="1"/>
          </p:cNvSpPr>
          <p:nvPr/>
        </p:nvSpPr>
        <p:spPr bwMode="auto">
          <a:xfrm>
            <a:off x="609600" y="5181600"/>
            <a:ext cx="8077200" cy="94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2800">
                <a:solidFill>
                  <a:srgbClr val="3333FF"/>
                </a:solidFill>
                <a:ea typeface="宋体" panose="02010600030101010101" pitchFamily="2" charset="-122"/>
              </a:rPr>
              <a:t>故同频的正弦量相加减运算就变成对应的向量相加</a:t>
            </a:r>
          </a:p>
          <a:p>
            <a:pPr eaLnBrk="1" hangingPunct="1"/>
            <a:r>
              <a:rPr lang="zh-CN" altLang="en-US" sz="2800">
                <a:solidFill>
                  <a:srgbClr val="3333FF"/>
                </a:solidFill>
                <a:ea typeface="宋体" panose="02010600030101010101" pitchFamily="2" charset="-122"/>
              </a:rPr>
              <a:t>减运算。</a:t>
            </a:r>
          </a:p>
        </p:txBody>
      </p:sp>
      <p:graphicFrame>
        <p:nvGraphicFramePr>
          <p:cNvPr id="36869" name="Object 5"/>
          <p:cNvGraphicFramePr>
            <a:graphicFrameLocks noChangeAspect="1"/>
          </p:cNvGraphicFramePr>
          <p:nvPr/>
        </p:nvGraphicFramePr>
        <p:xfrm>
          <a:off x="990600" y="1447800"/>
          <a:ext cx="5281613" cy="1616075"/>
        </p:xfrm>
        <a:graphic>
          <a:graphicData uri="http://schemas.openxmlformats.org/presentationml/2006/ole">
            <mc:AlternateContent xmlns:mc="http://schemas.openxmlformats.org/markup-compatibility/2006">
              <mc:Choice xmlns:v="urn:schemas-microsoft-com:vml" Requires="v">
                <p:oleObj spid="_x0000_s36871" r:id="rId3" imgW="2640771" imgH="635042" progId="Equation.3">
                  <p:embed/>
                </p:oleObj>
              </mc:Choice>
              <mc:Fallback>
                <p:oleObj r:id="rId3" imgW="2640771" imgH="635042"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447800"/>
                        <a:ext cx="5281613" cy="161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870" name="Object 6"/>
          <p:cNvGraphicFramePr>
            <a:graphicFrameLocks noChangeAspect="1"/>
          </p:cNvGraphicFramePr>
          <p:nvPr/>
        </p:nvGraphicFramePr>
        <p:xfrm>
          <a:off x="230188" y="2895600"/>
          <a:ext cx="8913812" cy="2286000"/>
        </p:xfrm>
        <a:graphic>
          <a:graphicData uri="http://schemas.openxmlformats.org/presentationml/2006/ole">
            <mc:AlternateContent xmlns:mc="http://schemas.openxmlformats.org/markup-compatibility/2006">
              <mc:Choice xmlns:v="urn:schemas-microsoft-com:vml" Requires="v">
                <p:oleObj spid="_x0000_s36872" r:id="rId5" imgW="4458017" imgH="940117" progId="Equation.3">
                  <p:embed/>
                </p:oleObj>
              </mc:Choice>
              <mc:Fallback>
                <p:oleObj r:id="rId5" imgW="4458017" imgH="940117"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188" y="2895600"/>
                        <a:ext cx="8913812" cy="228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additive="base">
                                        <p:cTn id="7" dur="500" fill="hold"/>
                                        <p:tgtEl>
                                          <p:spTgt spid="36866"/>
                                        </p:tgtEl>
                                        <p:attrNameLst>
                                          <p:attrName>ppt_x</p:attrName>
                                        </p:attrNameLst>
                                      </p:cBhvr>
                                      <p:tavLst>
                                        <p:tav tm="0">
                                          <p:val>
                                            <p:strVal val="0-#ppt_w/2"/>
                                          </p:val>
                                        </p:tav>
                                        <p:tav tm="100000">
                                          <p:val>
                                            <p:strVal val="#ppt_x"/>
                                          </p:val>
                                        </p:tav>
                                      </p:tavLst>
                                    </p:anim>
                                    <p:anim calcmode="lin" valueType="num">
                                      <p:cBhvr additive="base">
                                        <p:cTn id="8" dur="500" fill="hold"/>
                                        <p:tgtEl>
                                          <p:spTgt spid="3686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6867"/>
                                        </p:tgtEl>
                                        <p:attrNameLst>
                                          <p:attrName>style.visibility</p:attrName>
                                        </p:attrNameLst>
                                      </p:cBhvr>
                                      <p:to>
                                        <p:strVal val="visible"/>
                                      </p:to>
                                    </p:set>
                                    <p:anim calcmode="lin" valueType="num">
                                      <p:cBhvr additive="base">
                                        <p:cTn id="13" dur="500" fill="hold"/>
                                        <p:tgtEl>
                                          <p:spTgt spid="36867"/>
                                        </p:tgtEl>
                                        <p:attrNameLst>
                                          <p:attrName>ppt_x</p:attrName>
                                        </p:attrNameLst>
                                      </p:cBhvr>
                                      <p:tavLst>
                                        <p:tav tm="0">
                                          <p:val>
                                            <p:strVal val="1+#ppt_w/2"/>
                                          </p:val>
                                        </p:tav>
                                        <p:tav tm="100000">
                                          <p:val>
                                            <p:strVal val="#ppt_x"/>
                                          </p:val>
                                        </p:tav>
                                      </p:tavLst>
                                    </p:anim>
                                    <p:anim calcmode="lin" valueType="num">
                                      <p:cBhvr additive="base">
                                        <p:cTn id="14" dur="500" fill="hold"/>
                                        <p:tgtEl>
                                          <p:spTgt spid="3686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36869"/>
                                        </p:tgtEl>
                                        <p:attrNameLst>
                                          <p:attrName>style.visibility</p:attrName>
                                        </p:attrNameLst>
                                      </p:cBhvr>
                                      <p:to>
                                        <p:strVal val="visible"/>
                                      </p:to>
                                    </p:set>
                                    <p:animEffect transition="in" filter="wipe(up)">
                                      <p:cBhvr>
                                        <p:cTn id="19" dur="500"/>
                                        <p:tgtEl>
                                          <p:spTgt spid="3686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1" fill="hold" nodeType="clickEffect">
                                  <p:stCondLst>
                                    <p:cond delay="0"/>
                                  </p:stCondLst>
                                  <p:childTnLst>
                                    <p:set>
                                      <p:cBhvr>
                                        <p:cTn id="23" dur="1" fill="hold">
                                          <p:stCondLst>
                                            <p:cond delay="0"/>
                                          </p:stCondLst>
                                        </p:cTn>
                                        <p:tgtEl>
                                          <p:spTgt spid="36870"/>
                                        </p:tgtEl>
                                        <p:attrNameLst>
                                          <p:attrName>style.visibility</p:attrName>
                                        </p:attrNameLst>
                                      </p:cBhvr>
                                      <p:to>
                                        <p:strVal val="visible"/>
                                      </p:to>
                                    </p:set>
                                    <p:animEffect transition="in" filter="wipe(up)">
                                      <p:cBhvr>
                                        <p:cTn id="24" dur="500"/>
                                        <p:tgtEl>
                                          <p:spTgt spid="3687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6868"/>
                                        </p:tgtEl>
                                        <p:attrNameLst>
                                          <p:attrName>style.visibility</p:attrName>
                                        </p:attrNameLst>
                                      </p:cBhvr>
                                      <p:to>
                                        <p:strVal val="visible"/>
                                      </p:to>
                                    </p:set>
                                    <p:animEffect transition="in" filter="dissolve">
                                      <p:cBhvr>
                                        <p:cTn id="29" dur="500"/>
                                        <p:tgtEl>
                                          <p:spTgt spid="36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autoUpdateAnimBg="0"/>
      <p:bldP spid="36867" grpId="0" autoUpdateAnimBg="0"/>
      <p:bldP spid="36868"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447800" y="331788"/>
            <a:ext cx="5870575" cy="641350"/>
          </a:xfrm>
          <a:prstGeom prst="rect">
            <a:avLst/>
          </a:prstGeom>
          <a:solidFill>
            <a:srgbClr val="660033"/>
          </a:solidFill>
          <a:ln>
            <a:noFill/>
          </a:ln>
          <a:effectLst>
            <a:prstShdw prst="shdw17" dist="17961" dir="2700000">
              <a:srgbClr val="660033">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600">
                <a:solidFill>
                  <a:schemeClr val="bg1"/>
                </a:solidFill>
                <a:latin typeface="仿宋_GB2312" pitchFamily="49" charset="-122"/>
              </a:rPr>
              <a:t>第六章  正弦稳态电路分析</a:t>
            </a:r>
            <a:r>
              <a:rPr lang="zh-CN" altLang="en-US" sz="2800">
                <a:solidFill>
                  <a:schemeClr val="bg1"/>
                </a:solidFill>
                <a:latin typeface="仿宋_GB2312" pitchFamily="49" charset="-122"/>
              </a:rPr>
              <a:t> </a:t>
            </a:r>
          </a:p>
        </p:txBody>
      </p:sp>
      <p:sp>
        <p:nvSpPr>
          <p:cNvPr id="6147" name="Text Box 3"/>
          <p:cNvSpPr txBox="1">
            <a:spLocks noChangeArrowheads="1"/>
          </p:cNvSpPr>
          <p:nvPr/>
        </p:nvSpPr>
        <p:spPr bwMode="auto">
          <a:xfrm>
            <a:off x="990600" y="1471613"/>
            <a:ext cx="1408113" cy="579437"/>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latin typeface="仿宋_GB2312" pitchFamily="49" charset="-122"/>
              </a:rPr>
              <a:t>重点：</a:t>
            </a:r>
          </a:p>
        </p:txBody>
      </p:sp>
      <p:sp>
        <p:nvSpPr>
          <p:cNvPr id="6148" name="Text Box 4"/>
          <p:cNvSpPr txBox="1">
            <a:spLocks noChangeArrowheads="1"/>
          </p:cNvSpPr>
          <p:nvPr/>
        </p:nvSpPr>
        <p:spPr bwMode="auto">
          <a:xfrm>
            <a:off x="1974850" y="2033588"/>
            <a:ext cx="2005013" cy="5794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solidFill>
                  <a:schemeClr val="bg1"/>
                </a:solidFill>
                <a:latin typeface="仿宋_GB2312" pitchFamily="49" charset="-122"/>
              </a:rPr>
              <a:t></a:t>
            </a:r>
            <a:r>
              <a:rPr lang="zh-CN" altLang="en-US" sz="3200">
                <a:solidFill>
                  <a:schemeClr val="bg1"/>
                </a:solidFill>
                <a:latin typeface="仿宋_GB2312" pitchFamily="49" charset="-122"/>
                <a:sym typeface="Wingdings 2" panose="05020102010507070707" pitchFamily="18" charset="2"/>
              </a:rPr>
              <a:t>  </a:t>
            </a:r>
            <a:r>
              <a:rPr lang="zh-CN" altLang="en-US" sz="3200">
                <a:solidFill>
                  <a:schemeClr val="bg1"/>
                </a:solidFill>
                <a:latin typeface="仿宋_GB2312" pitchFamily="49" charset="-122"/>
              </a:rPr>
              <a:t>相位差</a:t>
            </a:r>
          </a:p>
        </p:txBody>
      </p:sp>
      <p:sp>
        <p:nvSpPr>
          <p:cNvPr id="6149" name="Rectangle 5"/>
          <p:cNvSpPr>
            <a:spLocks noChangeArrowheads="1"/>
          </p:cNvSpPr>
          <p:nvPr/>
        </p:nvSpPr>
        <p:spPr bwMode="auto">
          <a:xfrm>
            <a:off x="1974850" y="2566988"/>
            <a:ext cx="4044950" cy="5794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solidFill>
                  <a:schemeClr val="bg1"/>
                </a:solidFill>
                <a:latin typeface="仿宋_GB2312" pitchFamily="49" charset="-122"/>
              </a:rPr>
              <a:t></a:t>
            </a:r>
            <a:r>
              <a:rPr lang="zh-CN" altLang="en-US" sz="3200">
                <a:solidFill>
                  <a:schemeClr val="bg1"/>
                </a:solidFill>
                <a:latin typeface="仿宋_GB2312" pitchFamily="49" charset="-122"/>
                <a:sym typeface="Wingdings 2" panose="05020102010507070707" pitchFamily="18" charset="2"/>
              </a:rPr>
              <a:t>  </a:t>
            </a:r>
            <a:r>
              <a:rPr lang="zh-CN" altLang="en-US" sz="3200">
                <a:solidFill>
                  <a:schemeClr val="bg1"/>
                </a:solidFill>
                <a:latin typeface="仿宋_GB2312" pitchFamily="49" charset="-122"/>
              </a:rPr>
              <a:t>正弦量的相量表示</a:t>
            </a:r>
          </a:p>
        </p:txBody>
      </p:sp>
      <p:sp>
        <p:nvSpPr>
          <p:cNvPr id="6150" name="Rectangle 6"/>
          <p:cNvSpPr>
            <a:spLocks noChangeArrowheads="1"/>
          </p:cNvSpPr>
          <p:nvPr/>
        </p:nvSpPr>
        <p:spPr bwMode="auto">
          <a:xfrm>
            <a:off x="1974850" y="3100388"/>
            <a:ext cx="3228975" cy="5794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solidFill>
                  <a:schemeClr val="bg1"/>
                </a:solidFill>
                <a:latin typeface="仿宋_GB2312" pitchFamily="49" charset="-122"/>
              </a:rPr>
              <a:t></a:t>
            </a:r>
            <a:r>
              <a:rPr lang="zh-CN" altLang="en-US" sz="3200">
                <a:solidFill>
                  <a:schemeClr val="bg1"/>
                </a:solidFill>
                <a:latin typeface="仿宋_GB2312" pitchFamily="49" charset="-122"/>
                <a:sym typeface="Wingdings 2" panose="05020102010507070707" pitchFamily="18" charset="2"/>
              </a:rPr>
              <a:t>  </a:t>
            </a:r>
            <a:r>
              <a:rPr lang="zh-CN" altLang="en-US" sz="3200">
                <a:solidFill>
                  <a:schemeClr val="bg1"/>
                </a:solidFill>
                <a:latin typeface="仿宋_GB2312" pitchFamily="49" charset="-122"/>
              </a:rPr>
              <a:t>复阻抗复导纳</a:t>
            </a:r>
          </a:p>
        </p:txBody>
      </p:sp>
      <p:sp>
        <p:nvSpPr>
          <p:cNvPr id="6151" name="Rectangle 7"/>
          <p:cNvSpPr>
            <a:spLocks noChangeArrowheads="1"/>
          </p:cNvSpPr>
          <p:nvPr/>
        </p:nvSpPr>
        <p:spPr bwMode="auto">
          <a:xfrm>
            <a:off x="1974850" y="3633788"/>
            <a:ext cx="2005013" cy="5794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solidFill>
                  <a:schemeClr val="bg1"/>
                </a:solidFill>
                <a:latin typeface="仿宋_GB2312" pitchFamily="49" charset="-122"/>
              </a:rPr>
              <a:t></a:t>
            </a:r>
            <a:r>
              <a:rPr lang="zh-CN" altLang="en-US" sz="3200">
                <a:solidFill>
                  <a:schemeClr val="bg1"/>
                </a:solidFill>
                <a:latin typeface="仿宋_GB2312" pitchFamily="49" charset="-122"/>
                <a:sym typeface="Wingdings 2" panose="05020102010507070707" pitchFamily="18" charset="2"/>
              </a:rPr>
              <a:t>  </a:t>
            </a:r>
            <a:r>
              <a:rPr lang="zh-CN" altLang="en-US" sz="3200">
                <a:solidFill>
                  <a:schemeClr val="bg1"/>
                </a:solidFill>
                <a:latin typeface="仿宋_GB2312" pitchFamily="49" charset="-122"/>
              </a:rPr>
              <a:t>相量图</a:t>
            </a:r>
          </a:p>
        </p:txBody>
      </p:sp>
      <p:sp>
        <p:nvSpPr>
          <p:cNvPr id="6152" name="Rectangle 8"/>
          <p:cNvSpPr>
            <a:spLocks noChangeArrowheads="1"/>
          </p:cNvSpPr>
          <p:nvPr/>
        </p:nvSpPr>
        <p:spPr bwMode="auto">
          <a:xfrm>
            <a:off x="1974850" y="4167188"/>
            <a:ext cx="5676900" cy="5794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solidFill>
                  <a:schemeClr val="bg1"/>
                </a:solidFill>
                <a:latin typeface="仿宋_GB2312" pitchFamily="49" charset="-122"/>
              </a:rPr>
              <a:t></a:t>
            </a:r>
            <a:r>
              <a:rPr lang="zh-CN" altLang="en-US" sz="3200">
                <a:solidFill>
                  <a:schemeClr val="bg1"/>
                </a:solidFill>
                <a:latin typeface="仿宋_GB2312" pitchFamily="49" charset="-122"/>
                <a:sym typeface="Wingdings 2" panose="05020102010507070707" pitchFamily="18" charset="2"/>
              </a:rPr>
              <a:t>  </a:t>
            </a:r>
            <a:r>
              <a:rPr lang="zh-CN" altLang="en-US" sz="3200">
                <a:solidFill>
                  <a:schemeClr val="bg1"/>
                </a:solidFill>
                <a:latin typeface="仿宋_GB2312" pitchFamily="49" charset="-122"/>
              </a:rPr>
              <a:t>用相量法分析正弦稳态电路</a:t>
            </a:r>
          </a:p>
        </p:txBody>
      </p:sp>
      <p:sp>
        <p:nvSpPr>
          <p:cNvPr id="6153" name="Rectangle 9"/>
          <p:cNvSpPr>
            <a:spLocks noChangeArrowheads="1"/>
          </p:cNvSpPr>
          <p:nvPr/>
        </p:nvSpPr>
        <p:spPr bwMode="auto">
          <a:xfrm>
            <a:off x="1974850" y="4700588"/>
            <a:ext cx="5676900" cy="5794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solidFill>
                  <a:schemeClr val="bg1"/>
                </a:solidFill>
                <a:latin typeface="仿宋_GB2312" pitchFamily="49" charset="-122"/>
              </a:rPr>
              <a:t></a:t>
            </a:r>
            <a:r>
              <a:rPr lang="zh-CN" altLang="en-US" sz="3200">
                <a:solidFill>
                  <a:schemeClr val="bg1"/>
                </a:solidFill>
                <a:latin typeface="仿宋_GB2312" pitchFamily="49" charset="-122"/>
                <a:sym typeface="Wingdings 2" panose="05020102010507070707" pitchFamily="18" charset="2"/>
              </a:rPr>
              <a:t>  </a:t>
            </a:r>
            <a:r>
              <a:rPr lang="zh-CN" altLang="en-US" sz="3200">
                <a:solidFill>
                  <a:schemeClr val="bg1"/>
                </a:solidFill>
                <a:latin typeface="仿宋_GB2312" pitchFamily="49" charset="-122"/>
              </a:rPr>
              <a:t>正弦交流电路中的功率分析</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500" fill="hold"/>
                                        <p:tgtEl>
                                          <p:spTgt spid="6146"/>
                                        </p:tgtEl>
                                        <p:attrNameLst>
                                          <p:attrName>ppt_w</p:attrName>
                                        </p:attrNameLst>
                                      </p:cBhvr>
                                      <p:tavLst>
                                        <p:tav tm="0">
                                          <p:val>
                                            <p:fltVal val="0"/>
                                          </p:val>
                                        </p:tav>
                                        <p:tav tm="100000">
                                          <p:val>
                                            <p:strVal val="#ppt_w"/>
                                          </p:val>
                                        </p:tav>
                                      </p:tavLst>
                                    </p:anim>
                                    <p:anim calcmode="lin" valueType="num">
                                      <p:cBhvr>
                                        <p:cTn id="8" dur="500" fill="hold"/>
                                        <p:tgtEl>
                                          <p:spTgt spid="6146"/>
                                        </p:tgtEl>
                                        <p:attrNameLst>
                                          <p:attrName>ppt_h</p:attrName>
                                        </p:attrNameLst>
                                      </p:cBhvr>
                                      <p:tavLst>
                                        <p:tav tm="0">
                                          <p:val>
                                            <p:fltVal val="0"/>
                                          </p:val>
                                        </p:tav>
                                        <p:tav tm="100000">
                                          <p:val>
                                            <p:strVal val="#ppt_h"/>
                                          </p:val>
                                        </p:tav>
                                      </p:tavLst>
                                    </p:anim>
                                    <p:anim calcmode="lin" valueType="num">
                                      <p:cBhvr>
                                        <p:cTn id="9" dur="500" fill="hold"/>
                                        <p:tgtEl>
                                          <p:spTgt spid="6146"/>
                                        </p:tgtEl>
                                        <p:attrNameLst>
                                          <p:attrName>ppt_x</p:attrName>
                                        </p:attrNameLst>
                                      </p:cBhvr>
                                      <p:tavLst>
                                        <p:tav tm="0">
                                          <p:val>
                                            <p:fltVal val="0.5"/>
                                          </p:val>
                                        </p:tav>
                                        <p:tav tm="100000">
                                          <p:val>
                                            <p:strVal val="#ppt_x"/>
                                          </p:val>
                                        </p:tav>
                                      </p:tavLst>
                                    </p:anim>
                                    <p:anim calcmode="lin" valueType="num">
                                      <p:cBhvr>
                                        <p:cTn id="10" dur="500" fill="hold"/>
                                        <p:tgtEl>
                                          <p:spTgt spid="6146"/>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6147"/>
                                        </p:tgtEl>
                                        <p:attrNameLst>
                                          <p:attrName>style.visibility</p:attrName>
                                        </p:attrNameLst>
                                      </p:cBhvr>
                                      <p:to>
                                        <p:strVal val="visible"/>
                                      </p:to>
                                    </p:set>
                                    <p:anim calcmode="lin" valueType="num">
                                      <p:cBhvr additive="base">
                                        <p:cTn id="15" dur="500" fill="hold"/>
                                        <p:tgtEl>
                                          <p:spTgt spid="6147"/>
                                        </p:tgtEl>
                                        <p:attrNameLst>
                                          <p:attrName>ppt_x</p:attrName>
                                        </p:attrNameLst>
                                      </p:cBhvr>
                                      <p:tavLst>
                                        <p:tav tm="0">
                                          <p:val>
                                            <p:strVal val="0-#ppt_w/2"/>
                                          </p:val>
                                        </p:tav>
                                        <p:tav tm="100000">
                                          <p:val>
                                            <p:strVal val="#ppt_x"/>
                                          </p:val>
                                        </p:tav>
                                      </p:tavLst>
                                    </p:anim>
                                    <p:anim calcmode="lin" valueType="num">
                                      <p:cBhvr additive="base">
                                        <p:cTn id="16" dur="500" fill="hold"/>
                                        <p:tgtEl>
                                          <p:spTgt spid="6147"/>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6148"/>
                                        </p:tgtEl>
                                        <p:attrNameLst>
                                          <p:attrName>style.visibility</p:attrName>
                                        </p:attrNameLst>
                                      </p:cBhvr>
                                      <p:to>
                                        <p:strVal val="visible"/>
                                      </p:to>
                                    </p:set>
                                    <p:animEffect transition="in" filter="slide(fromBottom)">
                                      <p:cBhvr>
                                        <p:cTn id="21" dur="500"/>
                                        <p:tgtEl>
                                          <p:spTgt spid="614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6149"/>
                                        </p:tgtEl>
                                        <p:attrNameLst>
                                          <p:attrName>style.visibility</p:attrName>
                                        </p:attrNameLst>
                                      </p:cBhvr>
                                      <p:to>
                                        <p:strVal val="visible"/>
                                      </p:to>
                                    </p:set>
                                    <p:animEffect transition="in" filter="slide(fromBottom)">
                                      <p:cBhvr>
                                        <p:cTn id="26" dur="500"/>
                                        <p:tgtEl>
                                          <p:spTgt spid="614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6150"/>
                                        </p:tgtEl>
                                        <p:attrNameLst>
                                          <p:attrName>style.visibility</p:attrName>
                                        </p:attrNameLst>
                                      </p:cBhvr>
                                      <p:to>
                                        <p:strVal val="visible"/>
                                      </p:to>
                                    </p:set>
                                    <p:animEffect transition="in" filter="slide(fromBottom)">
                                      <p:cBhvr>
                                        <p:cTn id="31" dur="500"/>
                                        <p:tgtEl>
                                          <p:spTgt spid="615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6151"/>
                                        </p:tgtEl>
                                        <p:attrNameLst>
                                          <p:attrName>style.visibility</p:attrName>
                                        </p:attrNameLst>
                                      </p:cBhvr>
                                      <p:to>
                                        <p:strVal val="visible"/>
                                      </p:to>
                                    </p:set>
                                    <p:animEffect transition="in" filter="slide(fromBottom)">
                                      <p:cBhvr>
                                        <p:cTn id="36" dur="500"/>
                                        <p:tgtEl>
                                          <p:spTgt spid="615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2" presetClass="entr" presetSubtype="4" fill="hold" grpId="0" nodeType="clickEffect">
                                  <p:stCondLst>
                                    <p:cond delay="0"/>
                                  </p:stCondLst>
                                  <p:childTnLst>
                                    <p:set>
                                      <p:cBhvr>
                                        <p:cTn id="40" dur="1" fill="hold">
                                          <p:stCondLst>
                                            <p:cond delay="0"/>
                                          </p:stCondLst>
                                        </p:cTn>
                                        <p:tgtEl>
                                          <p:spTgt spid="6152"/>
                                        </p:tgtEl>
                                        <p:attrNameLst>
                                          <p:attrName>style.visibility</p:attrName>
                                        </p:attrNameLst>
                                      </p:cBhvr>
                                      <p:to>
                                        <p:strVal val="visible"/>
                                      </p:to>
                                    </p:set>
                                    <p:animEffect transition="in" filter="slide(fromBottom)">
                                      <p:cBhvr>
                                        <p:cTn id="41" dur="500"/>
                                        <p:tgtEl>
                                          <p:spTgt spid="6152"/>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2" presetClass="entr" presetSubtype="4" fill="hold" grpId="0" nodeType="clickEffect">
                                  <p:stCondLst>
                                    <p:cond delay="0"/>
                                  </p:stCondLst>
                                  <p:childTnLst>
                                    <p:set>
                                      <p:cBhvr>
                                        <p:cTn id="45" dur="1" fill="hold">
                                          <p:stCondLst>
                                            <p:cond delay="0"/>
                                          </p:stCondLst>
                                        </p:cTn>
                                        <p:tgtEl>
                                          <p:spTgt spid="6153"/>
                                        </p:tgtEl>
                                        <p:attrNameLst>
                                          <p:attrName>style.visibility</p:attrName>
                                        </p:attrNameLst>
                                      </p:cBhvr>
                                      <p:to>
                                        <p:strVal val="visible"/>
                                      </p:to>
                                    </p:set>
                                    <p:animEffect transition="in" filter="slide(fromBottom)">
                                      <p:cBhvr>
                                        <p:cTn id="46" dur="500"/>
                                        <p:tgtEl>
                                          <p:spTgt spid="6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nimBg="1" autoUpdateAnimBg="0"/>
      <p:bldP spid="6149" grpId="0" animBg="1" autoUpdateAnimBg="0"/>
      <p:bldP spid="6150" grpId="0" animBg="1" autoUpdateAnimBg="0"/>
      <p:bldP spid="6151" grpId="0" animBg="1" autoUpdateAnimBg="0"/>
      <p:bldP spid="6152" grpId="0" animBg="1" autoUpdateAnimBg="0"/>
      <p:bldP spid="6153" grpId="0" animBg="1"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descr="花束"/>
          <p:cNvSpPr>
            <a:spLocks noChangeArrowheads="1"/>
          </p:cNvSpPr>
          <p:nvPr/>
        </p:nvSpPr>
        <p:spPr bwMode="auto">
          <a:xfrm>
            <a:off x="1524000" y="106363"/>
            <a:ext cx="5410200" cy="579437"/>
          </a:xfrm>
          <a:prstGeom prst="rect">
            <a:avLst/>
          </a:prstGeom>
          <a:blipFill dpi="0" rotWithShape="0">
            <a:blip r:embed="rId4"/>
            <a:srcRect/>
            <a:tile tx="0" ty="0" sx="100000" sy="100000" flip="none" algn="tl"/>
          </a:bli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3200">
                <a:solidFill>
                  <a:srgbClr val="FF0000"/>
                </a:solidFill>
                <a:latin typeface="隶书" panose="02010509060101010101" pitchFamily="49" charset="-122"/>
                <a:ea typeface="隶书" panose="02010509060101010101" pitchFamily="49" charset="-122"/>
              </a:rPr>
              <a:t>小结：正弦量的四种表示法</a:t>
            </a:r>
          </a:p>
        </p:txBody>
      </p:sp>
      <p:sp>
        <p:nvSpPr>
          <p:cNvPr id="37891" name="Line 3"/>
          <p:cNvSpPr>
            <a:spLocks noChangeShapeType="1"/>
          </p:cNvSpPr>
          <p:nvPr/>
        </p:nvSpPr>
        <p:spPr bwMode="auto">
          <a:xfrm flipV="1">
            <a:off x="304800" y="838200"/>
            <a:ext cx="85344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7892" name="Line 4"/>
          <p:cNvSpPr>
            <a:spLocks noChangeShapeType="1"/>
          </p:cNvSpPr>
          <p:nvPr/>
        </p:nvSpPr>
        <p:spPr bwMode="auto">
          <a:xfrm flipV="1">
            <a:off x="304800" y="3048000"/>
            <a:ext cx="85344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7893" name="Line 5"/>
          <p:cNvSpPr>
            <a:spLocks noChangeShapeType="1"/>
          </p:cNvSpPr>
          <p:nvPr/>
        </p:nvSpPr>
        <p:spPr bwMode="auto">
          <a:xfrm flipV="1">
            <a:off x="304800" y="3810000"/>
            <a:ext cx="85344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7894" name="Line 6"/>
          <p:cNvSpPr>
            <a:spLocks noChangeShapeType="1"/>
          </p:cNvSpPr>
          <p:nvPr/>
        </p:nvSpPr>
        <p:spPr bwMode="auto">
          <a:xfrm flipV="1">
            <a:off x="304800" y="5486400"/>
            <a:ext cx="85344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7895" name="Line 7"/>
          <p:cNvSpPr>
            <a:spLocks noChangeShapeType="1"/>
          </p:cNvSpPr>
          <p:nvPr/>
        </p:nvSpPr>
        <p:spPr bwMode="auto">
          <a:xfrm flipV="1">
            <a:off x="304800" y="6553200"/>
            <a:ext cx="85344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7896" name="Line 8"/>
          <p:cNvSpPr>
            <a:spLocks noChangeShapeType="1"/>
          </p:cNvSpPr>
          <p:nvPr/>
        </p:nvSpPr>
        <p:spPr bwMode="auto">
          <a:xfrm>
            <a:off x="304800" y="838200"/>
            <a:ext cx="0" cy="57150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7897" name="Line 9"/>
          <p:cNvSpPr>
            <a:spLocks noChangeShapeType="1"/>
          </p:cNvSpPr>
          <p:nvPr/>
        </p:nvSpPr>
        <p:spPr bwMode="auto">
          <a:xfrm>
            <a:off x="1981200" y="838200"/>
            <a:ext cx="0" cy="57150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7898" name="Line 10"/>
          <p:cNvSpPr>
            <a:spLocks noChangeShapeType="1"/>
          </p:cNvSpPr>
          <p:nvPr/>
        </p:nvSpPr>
        <p:spPr bwMode="auto">
          <a:xfrm>
            <a:off x="8839200" y="838200"/>
            <a:ext cx="0" cy="57150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7899" name="Rectangle 11"/>
          <p:cNvSpPr>
            <a:spLocks noChangeArrowheads="1"/>
          </p:cNvSpPr>
          <p:nvPr/>
        </p:nvSpPr>
        <p:spPr bwMode="auto">
          <a:xfrm>
            <a:off x="690563" y="1752600"/>
            <a:ext cx="9239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50000"/>
              </a:spcBef>
            </a:pPr>
            <a:r>
              <a:rPr lang="zh-CN" altLang="en-US">
                <a:solidFill>
                  <a:srgbClr val="000000"/>
                </a:solidFill>
                <a:latin typeface="宋体" panose="02010600030101010101" pitchFamily="2" charset="-122"/>
                <a:ea typeface="宋体" panose="02010600030101010101" pitchFamily="2" charset="-122"/>
              </a:rPr>
              <a:t>波形图</a:t>
            </a:r>
            <a:endParaRPr lang="zh-CN" altLang="en-US">
              <a:ea typeface="宋体" panose="02010600030101010101" pitchFamily="2" charset="-122"/>
            </a:endParaRPr>
          </a:p>
        </p:txBody>
      </p:sp>
      <p:grpSp>
        <p:nvGrpSpPr>
          <p:cNvPr id="37900" name="Group 12"/>
          <p:cNvGrpSpPr>
            <a:grpSpLocks/>
          </p:cNvGrpSpPr>
          <p:nvPr/>
        </p:nvGrpSpPr>
        <p:grpSpPr bwMode="auto">
          <a:xfrm>
            <a:off x="2971800" y="730250"/>
            <a:ext cx="4800600" cy="2236788"/>
            <a:chOff x="0" y="0"/>
            <a:chExt cx="3024" cy="1409"/>
          </a:xfrm>
        </p:grpSpPr>
        <p:sp>
          <p:nvSpPr>
            <p:cNvPr id="37901" name="未知"/>
            <p:cNvSpPr>
              <a:spLocks/>
            </p:cNvSpPr>
            <p:nvPr/>
          </p:nvSpPr>
          <p:spPr bwMode="auto">
            <a:xfrm>
              <a:off x="528" y="365"/>
              <a:ext cx="720" cy="445"/>
            </a:xfrm>
            <a:custGeom>
              <a:avLst/>
              <a:gdLst>
                <a:gd name="T0" fmla="*/ 0 w 720"/>
                <a:gd name="T1" fmla="*/ 51 h 445"/>
                <a:gd name="T2" fmla="*/ 0 w 720"/>
                <a:gd name="T3" fmla="*/ 39 h 445"/>
                <a:gd name="T4" fmla="*/ 0 w 720"/>
                <a:gd name="T5" fmla="*/ 39 h 445"/>
                <a:gd name="T6" fmla="*/ 0 w 720"/>
                <a:gd name="T7" fmla="*/ 27 h 445"/>
                <a:gd name="T8" fmla="*/ 29 w 720"/>
                <a:gd name="T9" fmla="*/ 55 h 445"/>
                <a:gd name="T10" fmla="*/ 102 w 720"/>
                <a:gd name="T11" fmla="*/ 16 h 445"/>
                <a:gd name="T12" fmla="*/ 188 w 720"/>
                <a:gd name="T13" fmla="*/ 0 h 445"/>
                <a:gd name="T14" fmla="*/ 281 w 720"/>
                <a:gd name="T15" fmla="*/ 16 h 445"/>
                <a:gd name="T16" fmla="*/ 367 w 720"/>
                <a:gd name="T17" fmla="*/ 55 h 445"/>
                <a:gd name="T18" fmla="*/ 454 w 720"/>
                <a:gd name="T19" fmla="*/ 125 h 445"/>
                <a:gd name="T20" fmla="*/ 540 w 720"/>
                <a:gd name="T21" fmla="*/ 219 h 445"/>
                <a:gd name="T22" fmla="*/ 633 w 720"/>
                <a:gd name="T23" fmla="*/ 328 h 445"/>
                <a:gd name="T24" fmla="*/ 720 w 720"/>
                <a:gd name="T25" fmla="*/ 44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0" h="445">
                  <a:moveTo>
                    <a:pt x="0" y="51"/>
                  </a:moveTo>
                  <a:lnTo>
                    <a:pt x="0" y="39"/>
                  </a:lnTo>
                  <a:lnTo>
                    <a:pt x="0" y="39"/>
                  </a:lnTo>
                  <a:lnTo>
                    <a:pt x="0" y="27"/>
                  </a:lnTo>
                  <a:lnTo>
                    <a:pt x="29" y="55"/>
                  </a:lnTo>
                  <a:lnTo>
                    <a:pt x="102" y="16"/>
                  </a:lnTo>
                  <a:lnTo>
                    <a:pt x="188" y="0"/>
                  </a:lnTo>
                  <a:lnTo>
                    <a:pt x="281" y="16"/>
                  </a:lnTo>
                  <a:lnTo>
                    <a:pt x="367" y="55"/>
                  </a:lnTo>
                  <a:lnTo>
                    <a:pt x="454" y="125"/>
                  </a:lnTo>
                  <a:lnTo>
                    <a:pt x="540" y="219"/>
                  </a:lnTo>
                  <a:lnTo>
                    <a:pt x="633" y="328"/>
                  </a:lnTo>
                  <a:lnTo>
                    <a:pt x="720" y="445"/>
                  </a:lnTo>
                </a:path>
              </a:pathLst>
            </a:custGeom>
            <a:noFill/>
            <a:ln w="381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7902" name="未知"/>
            <p:cNvSpPr>
              <a:spLocks/>
            </p:cNvSpPr>
            <p:nvPr/>
          </p:nvSpPr>
          <p:spPr bwMode="auto">
            <a:xfrm>
              <a:off x="1243" y="798"/>
              <a:ext cx="1049" cy="445"/>
            </a:xfrm>
            <a:custGeom>
              <a:avLst/>
              <a:gdLst>
                <a:gd name="T0" fmla="*/ 946 w 946"/>
                <a:gd name="T1" fmla="*/ 0 h 341"/>
                <a:gd name="T2" fmla="*/ 868 w 946"/>
                <a:gd name="T3" fmla="*/ 90 h 341"/>
                <a:gd name="T4" fmla="*/ 791 w 946"/>
                <a:gd name="T5" fmla="*/ 173 h 341"/>
                <a:gd name="T6" fmla="*/ 707 w 946"/>
                <a:gd name="T7" fmla="*/ 239 h 341"/>
                <a:gd name="T8" fmla="*/ 629 w 946"/>
                <a:gd name="T9" fmla="*/ 299 h 341"/>
                <a:gd name="T10" fmla="*/ 563 w 946"/>
                <a:gd name="T11" fmla="*/ 329 h 341"/>
                <a:gd name="T12" fmla="*/ 479 w 946"/>
                <a:gd name="T13" fmla="*/ 341 h 341"/>
                <a:gd name="T14" fmla="*/ 401 w 946"/>
                <a:gd name="T15" fmla="*/ 329 h 341"/>
                <a:gd name="T16" fmla="*/ 317 w 946"/>
                <a:gd name="T17" fmla="*/ 299 h 341"/>
                <a:gd name="T18" fmla="*/ 239 w 946"/>
                <a:gd name="T19" fmla="*/ 239 h 341"/>
                <a:gd name="T20" fmla="*/ 162 w 946"/>
                <a:gd name="T21" fmla="*/ 173 h 341"/>
                <a:gd name="T22" fmla="*/ 78 w 946"/>
                <a:gd name="T23" fmla="*/ 84 h 341"/>
                <a:gd name="T24" fmla="*/ 0 w 946"/>
                <a:gd name="T25"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6" h="341">
                  <a:moveTo>
                    <a:pt x="946" y="0"/>
                  </a:moveTo>
                  <a:lnTo>
                    <a:pt x="868" y="90"/>
                  </a:lnTo>
                  <a:lnTo>
                    <a:pt x="791" y="173"/>
                  </a:lnTo>
                  <a:lnTo>
                    <a:pt x="707" y="239"/>
                  </a:lnTo>
                  <a:lnTo>
                    <a:pt x="629" y="299"/>
                  </a:lnTo>
                  <a:lnTo>
                    <a:pt x="563" y="329"/>
                  </a:lnTo>
                  <a:lnTo>
                    <a:pt x="479" y="341"/>
                  </a:lnTo>
                  <a:lnTo>
                    <a:pt x="401" y="329"/>
                  </a:lnTo>
                  <a:lnTo>
                    <a:pt x="317" y="299"/>
                  </a:lnTo>
                  <a:lnTo>
                    <a:pt x="239" y="239"/>
                  </a:lnTo>
                  <a:lnTo>
                    <a:pt x="162" y="173"/>
                  </a:lnTo>
                  <a:lnTo>
                    <a:pt x="78" y="84"/>
                  </a:lnTo>
                  <a:lnTo>
                    <a:pt x="0" y="0"/>
                  </a:lnTo>
                </a:path>
              </a:pathLst>
            </a:custGeom>
            <a:noFill/>
            <a:ln w="381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7903" name="Line 15"/>
            <p:cNvSpPr>
              <a:spLocks noChangeShapeType="1"/>
            </p:cNvSpPr>
            <p:nvPr/>
          </p:nvSpPr>
          <p:spPr bwMode="auto">
            <a:xfrm>
              <a:off x="2284" y="833"/>
              <a:ext cx="2"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904" name="Line 16"/>
            <p:cNvSpPr>
              <a:spLocks noChangeShapeType="1"/>
            </p:cNvSpPr>
            <p:nvPr/>
          </p:nvSpPr>
          <p:spPr bwMode="auto">
            <a:xfrm>
              <a:off x="207" y="833"/>
              <a:ext cx="2"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905" name="Line 17"/>
            <p:cNvSpPr>
              <a:spLocks noChangeShapeType="1"/>
            </p:cNvSpPr>
            <p:nvPr/>
          </p:nvSpPr>
          <p:spPr bwMode="auto">
            <a:xfrm>
              <a:off x="209" y="1302"/>
              <a:ext cx="629"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906" name="Line 18"/>
            <p:cNvSpPr>
              <a:spLocks noChangeShapeType="1"/>
            </p:cNvSpPr>
            <p:nvPr/>
          </p:nvSpPr>
          <p:spPr bwMode="auto">
            <a:xfrm>
              <a:off x="1327" y="1302"/>
              <a:ext cx="949"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907" name="Line 19"/>
            <p:cNvSpPr>
              <a:spLocks noChangeShapeType="1"/>
            </p:cNvSpPr>
            <p:nvPr/>
          </p:nvSpPr>
          <p:spPr bwMode="auto">
            <a:xfrm>
              <a:off x="0" y="1004"/>
              <a:ext cx="203"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908" name="Line 20"/>
            <p:cNvSpPr>
              <a:spLocks noChangeShapeType="1"/>
            </p:cNvSpPr>
            <p:nvPr/>
          </p:nvSpPr>
          <p:spPr bwMode="auto">
            <a:xfrm>
              <a:off x="533" y="1004"/>
              <a:ext cx="256"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909" name="Rectangle 21"/>
            <p:cNvSpPr>
              <a:spLocks noChangeArrowheads="1"/>
            </p:cNvSpPr>
            <p:nvPr/>
          </p:nvSpPr>
          <p:spPr bwMode="auto">
            <a:xfrm>
              <a:off x="946" y="1123"/>
              <a:ext cx="279" cy="2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spAutoFit/>
            </a:bodyPr>
            <a:lstStyle/>
            <a:p>
              <a:pPr algn="ctr">
                <a:spcBef>
                  <a:spcPct val="50000"/>
                </a:spcBef>
              </a:pPr>
              <a:r>
                <a:rPr lang="zh-CN" altLang="en-US">
                  <a:ea typeface="宋体" panose="02010600030101010101" pitchFamily="2" charset="-122"/>
                </a:rPr>
                <a:t> </a:t>
              </a:r>
              <a:r>
                <a:rPr lang="en-US" altLang="zh-CN" i="1">
                  <a:ea typeface="宋体" panose="02010600030101010101" pitchFamily="2" charset="-122"/>
                </a:rPr>
                <a:t>T</a:t>
              </a:r>
            </a:p>
          </p:txBody>
        </p:sp>
        <p:graphicFrame>
          <p:nvGraphicFramePr>
            <p:cNvPr id="37910" name="Object 22">
              <a:hlinkClick r:id="" action="ppaction://ole?verb=1"/>
            </p:cNvPr>
            <p:cNvGraphicFramePr>
              <a:graphicFrameLocks/>
            </p:cNvGraphicFramePr>
            <p:nvPr/>
          </p:nvGraphicFramePr>
          <p:xfrm>
            <a:off x="1896" y="176"/>
            <a:ext cx="477" cy="480"/>
          </p:xfrm>
          <a:graphic>
            <a:graphicData uri="http://schemas.openxmlformats.org/presentationml/2006/ole">
              <mc:AlternateContent xmlns:mc="http://schemas.openxmlformats.org/markup-compatibility/2006">
                <mc:Choice xmlns:v="urn:schemas-microsoft-com:vml" Requires="v">
                  <p:oleObj spid="_x0000_s37931" r:id="rId5" imgW="177809" imgH="228521" progId="Equation.3">
                    <p:embed/>
                  </p:oleObj>
                </mc:Choice>
                <mc:Fallback>
                  <p:oleObj r:id="rId5" imgW="177809" imgH="228521" progId="Equation.3">
                    <p:embed/>
                    <p:pic>
                      <p:nvPicPr>
                        <p:cNvPr id="0" name="Object 2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96" y="176"/>
                          <a:ext cx="477" cy="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911" name="Object 23"/>
            <p:cNvGraphicFramePr>
              <a:graphicFrameLocks noChangeAspect="1"/>
            </p:cNvGraphicFramePr>
            <p:nvPr/>
          </p:nvGraphicFramePr>
          <p:xfrm>
            <a:off x="217" y="836"/>
            <a:ext cx="255" cy="288"/>
          </p:xfrm>
          <a:graphic>
            <a:graphicData uri="http://schemas.openxmlformats.org/presentationml/2006/ole">
              <mc:AlternateContent xmlns:mc="http://schemas.openxmlformats.org/markup-compatibility/2006">
                <mc:Choice xmlns:v="urn:schemas-microsoft-com:vml" Requires="v">
                  <p:oleObj spid="_x0000_s37932" r:id="rId7" imgW="139835" imgH="165202" progId="Equation.3">
                    <p:embed/>
                  </p:oleObj>
                </mc:Choice>
                <mc:Fallback>
                  <p:oleObj r:id="rId7" imgW="139835" imgH="165202" progId="Equation.3">
                    <p:embed/>
                    <p:pic>
                      <p:nvPicPr>
                        <p:cNvPr id="0" name="Object 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7" y="836"/>
                          <a:ext cx="25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912" name="Line 24"/>
            <p:cNvSpPr>
              <a:spLocks noChangeShapeType="1"/>
            </p:cNvSpPr>
            <p:nvPr/>
          </p:nvSpPr>
          <p:spPr bwMode="auto">
            <a:xfrm flipV="1">
              <a:off x="528" y="116"/>
              <a:ext cx="0" cy="100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7913" name="Line 25"/>
            <p:cNvSpPr>
              <a:spLocks noChangeShapeType="1"/>
            </p:cNvSpPr>
            <p:nvPr/>
          </p:nvSpPr>
          <p:spPr bwMode="auto">
            <a:xfrm flipH="1">
              <a:off x="528" y="353"/>
              <a:ext cx="1329"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7914" name="Line 26"/>
            <p:cNvSpPr>
              <a:spLocks noChangeShapeType="1"/>
            </p:cNvSpPr>
            <p:nvPr/>
          </p:nvSpPr>
          <p:spPr bwMode="auto">
            <a:xfrm>
              <a:off x="48" y="836"/>
              <a:ext cx="2474"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7915" name="Line 27"/>
            <p:cNvSpPr>
              <a:spLocks noChangeShapeType="1"/>
            </p:cNvSpPr>
            <p:nvPr/>
          </p:nvSpPr>
          <p:spPr bwMode="auto">
            <a:xfrm flipV="1">
              <a:off x="192" y="836"/>
              <a:ext cx="0" cy="288"/>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37916" name="Object 28"/>
            <p:cNvGraphicFramePr>
              <a:graphicFrameLocks noChangeAspect="1"/>
            </p:cNvGraphicFramePr>
            <p:nvPr/>
          </p:nvGraphicFramePr>
          <p:xfrm>
            <a:off x="2592" y="644"/>
            <a:ext cx="432" cy="288"/>
          </p:xfrm>
          <a:graphic>
            <a:graphicData uri="http://schemas.openxmlformats.org/presentationml/2006/ole">
              <mc:AlternateContent xmlns:mc="http://schemas.openxmlformats.org/markup-compatibility/2006">
                <mc:Choice xmlns:v="urn:schemas-microsoft-com:vml" Requires="v">
                  <p:oleObj spid="_x0000_s37933" r:id="rId9" imgW="228719" imgH="152585" progId="Equation.3">
                    <p:embed/>
                  </p:oleObj>
                </mc:Choice>
                <mc:Fallback>
                  <p:oleObj r:id="rId9" imgW="228719" imgH="152585" progId="Equation.3">
                    <p:embed/>
                    <p:pic>
                      <p:nvPicPr>
                        <p:cNvPr id="0" name="Object 2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92" y="644"/>
                          <a:ext cx="43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917" name="Rectangle 29"/>
            <p:cNvSpPr>
              <a:spLocks noChangeArrowheads="1"/>
            </p:cNvSpPr>
            <p:nvPr/>
          </p:nvSpPr>
          <p:spPr bwMode="auto">
            <a:xfrm>
              <a:off x="132" y="356"/>
              <a:ext cx="383" cy="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7918" name="Text Box 30"/>
            <p:cNvSpPr txBox="1">
              <a:spLocks noChangeArrowheads="1"/>
            </p:cNvSpPr>
            <p:nvPr/>
          </p:nvSpPr>
          <p:spPr bwMode="auto">
            <a:xfrm>
              <a:off x="262" y="0"/>
              <a:ext cx="196"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en-US" altLang="zh-CN" sz="3600" i="1">
                  <a:solidFill>
                    <a:srgbClr val="FF0000"/>
                  </a:solidFill>
                  <a:ea typeface="宋体" panose="02010600030101010101" pitchFamily="2" charset="-122"/>
                </a:rPr>
                <a:t>i</a:t>
              </a:r>
            </a:p>
          </p:txBody>
        </p:sp>
        <p:sp>
          <p:nvSpPr>
            <p:cNvPr id="37919" name="未知"/>
            <p:cNvSpPr>
              <a:spLocks/>
            </p:cNvSpPr>
            <p:nvPr/>
          </p:nvSpPr>
          <p:spPr bwMode="auto">
            <a:xfrm>
              <a:off x="204" y="462"/>
              <a:ext cx="324" cy="374"/>
            </a:xfrm>
            <a:custGeom>
              <a:avLst/>
              <a:gdLst>
                <a:gd name="T0" fmla="*/ 240 w 240"/>
                <a:gd name="T1" fmla="*/ 2 h 374"/>
                <a:gd name="T2" fmla="*/ 180 w 240"/>
                <a:gd name="T3" fmla="*/ 62 h 374"/>
                <a:gd name="T4" fmla="*/ 0 w 240"/>
                <a:gd name="T5" fmla="*/ 374 h 374"/>
              </a:gdLst>
              <a:ahLst/>
              <a:cxnLst>
                <a:cxn ang="0">
                  <a:pos x="T0" y="T1"/>
                </a:cxn>
                <a:cxn ang="0">
                  <a:pos x="T2" y="T3"/>
                </a:cxn>
                <a:cxn ang="0">
                  <a:pos x="T4" y="T5"/>
                </a:cxn>
              </a:cxnLst>
              <a:rect l="0" t="0" r="r" b="b"/>
              <a:pathLst>
                <a:path w="240" h="374">
                  <a:moveTo>
                    <a:pt x="240" y="2"/>
                  </a:moveTo>
                  <a:cubicBezTo>
                    <a:pt x="230" y="1"/>
                    <a:pt x="220" y="0"/>
                    <a:pt x="180" y="62"/>
                  </a:cubicBezTo>
                  <a:cubicBezTo>
                    <a:pt x="140" y="124"/>
                    <a:pt x="36" y="320"/>
                    <a:pt x="0" y="374"/>
                  </a:cubicBezTo>
                </a:path>
              </a:pathLst>
            </a:custGeom>
            <a:noFill/>
            <a:ln w="38100" cap="flat" cmpd="sng">
              <a:solidFill>
                <a:srgbClr val="FF0000"/>
              </a:solidFill>
              <a:prstDash val="dash"/>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37920" name="Rectangle 32"/>
          <p:cNvSpPr>
            <a:spLocks noChangeArrowheads="1"/>
          </p:cNvSpPr>
          <p:nvPr/>
        </p:nvSpPr>
        <p:spPr bwMode="auto">
          <a:xfrm>
            <a:off x="690563" y="3276600"/>
            <a:ext cx="9239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50000"/>
              </a:spcBef>
            </a:pPr>
            <a:r>
              <a:rPr lang="zh-CN" altLang="en-US">
                <a:solidFill>
                  <a:srgbClr val="000000"/>
                </a:solidFill>
                <a:latin typeface="宋体" panose="02010600030101010101" pitchFamily="2" charset="-122"/>
                <a:ea typeface="宋体" panose="02010600030101010101" pitchFamily="2" charset="-122"/>
              </a:rPr>
              <a:t>瞬时值</a:t>
            </a:r>
            <a:endParaRPr lang="zh-CN" altLang="en-US">
              <a:ea typeface="宋体" panose="02010600030101010101" pitchFamily="2" charset="-122"/>
            </a:endParaRPr>
          </a:p>
        </p:txBody>
      </p:sp>
      <p:graphicFrame>
        <p:nvGraphicFramePr>
          <p:cNvPr id="37921" name="Object 33"/>
          <p:cNvGraphicFramePr>
            <a:graphicFrameLocks noChangeAspect="1"/>
          </p:cNvGraphicFramePr>
          <p:nvPr/>
        </p:nvGraphicFramePr>
        <p:xfrm>
          <a:off x="2819400" y="3124200"/>
          <a:ext cx="3505200" cy="677863"/>
        </p:xfrm>
        <a:graphic>
          <a:graphicData uri="http://schemas.openxmlformats.org/presentationml/2006/ole">
            <mc:AlternateContent xmlns:mc="http://schemas.openxmlformats.org/markup-compatibility/2006">
              <mc:Choice xmlns:v="urn:schemas-microsoft-com:vml" Requires="v">
                <p:oleObj spid="_x0000_s37934" r:id="rId11" imgW="1180905" imgH="228818" progId="Equation.3">
                  <p:embed/>
                </p:oleObj>
              </mc:Choice>
              <mc:Fallback>
                <p:oleObj r:id="rId11" imgW="1180905" imgH="228818" progId="Equation.3">
                  <p:embed/>
                  <p:pic>
                    <p:nvPicPr>
                      <p:cNvPr id="0" name="Object 3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19400" y="3124200"/>
                        <a:ext cx="3505200"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922" name="Rectangle 34"/>
          <p:cNvSpPr>
            <a:spLocks noChangeArrowheads="1"/>
          </p:cNvSpPr>
          <p:nvPr/>
        </p:nvSpPr>
        <p:spPr bwMode="auto">
          <a:xfrm>
            <a:off x="492125" y="4419600"/>
            <a:ext cx="1184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spcBef>
                <a:spcPct val="50000"/>
              </a:spcBef>
            </a:pPr>
            <a:r>
              <a:rPr lang="zh-CN" altLang="en-US">
                <a:solidFill>
                  <a:srgbClr val="000000"/>
                </a:solidFill>
                <a:latin typeface="宋体" panose="02010600030101010101" pitchFamily="2" charset="-122"/>
                <a:ea typeface="宋体" panose="02010600030101010101" pitchFamily="2" charset="-122"/>
              </a:rPr>
              <a:t>相量图</a:t>
            </a:r>
            <a:endParaRPr lang="zh-CN" altLang="en-US">
              <a:ea typeface="宋体" panose="02010600030101010101" pitchFamily="2" charset="-122"/>
            </a:endParaRPr>
          </a:p>
        </p:txBody>
      </p:sp>
      <p:grpSp>
        <p:nvGrpSpPr>
          <p:cNvPr id="37923" name="Group 35"/>
          <p:cNvGrpSpPr>
            <a:grpSpLocks/>
          </p:cNvGrpSpPr>
          <p:nvPr/>
        </p:nvGrpSpPr>
        <p:grpSpPr bwMode="auto">
          <a:xfrm>
            <a:off x="3517900" y="3798888"/>
            <a:ext cx="2578100" cy="1611312"/>
            <a:chOff x="0" y="0"/>
            <a:chExt cx="1624" cy="1015"/>
          </a:xfrm>
        </p:grpSpPr>
        <p:sp>
          <p:nvSpPr>
            <p:cNvPr id="37924" name="Line 36"/>
            <p:cNvSpPr>
              <a:spLocks noChangeShapeType="1"/>
            </p:cNvSpPr>
            <p:nvPr/>
          </p:nvSpPr>
          <p:spPr bwMode="auto">
            <a:xfrm flipV="1">
              <a:off x="27" y="1008"/>
              <a:ext cx="1597"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925" name="Line 37"/>
            <p:cNvSpPr>
              <a:spLocks noChangeShapeType="1"/>
            </p:cNvSpPr>
            <p:nvPr/>
          </p:nvSpPr>
          <p:spPr bwMode="auto">
            <a:xfrm flipV="1">
              <a:off x="0" y="499"/>
              <a:ext cx="1263" cy="51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926" name="Line 38"/>
            <p:cNvSpPr>
              <a:spLocks noChangeShapeType="1"/>
            </p:cNvSpPr>
            <p:nvPr/>
          </p:nvSpPr>
          <p:spPr bwMode="auto">
            <a:xfrm flipV="1">
              <a:off x="0" y="247"/>
              <a:ext cx="464" cy="76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37927" name="Object 39">
              <a:hlinkClick r:id="" action="ppaction://ole?verb=1"/>
            </p:cNvPr>
            <p:cNvGraphicFramePr>
              <a:graphicFrameLocks/>
            </p:cNvGraphicFramePr>
            <p:nvPr/>
          </p:nvGraphicFramePr>
          <p:xfrm>
            <a:off x="506" y="0"/>
            <a:ext cx="273" cy="350"/>
          </p:xfrm>
          <a:graphic>
            <a:graphicData uri="http://schemas.openxmlformats.org/presentationml/2006/ole">
              <mc:AlternateContent xmlns:mc="http://schemas.openxmlformats.org/markup-compatibility/2006">
                <mc:Choice xmlns:v="urn:schemas-microsoft-com:vml" Requires="v">
                  <p:oleObj spid="_x0000_s37935" r:id="rId13" imgW="258871" imgH="315627" progId="Equation.3">
                    <p:embed/>
                  </p:oleObj>
                </mc:Choice>
                <mc:Fallback>
                  <p:oleObj r:id="rId13" imgW="258871" imgH="315627" progId="Equation.3">
                    <p:embed/>
                    <p:pic>
                      <p:nvPicPr>
                        <p:cNvPr id="0" name="Object 39"/>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6" y="0"/>
                          <a:ext cx="273" cy="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928" name="Object 40">
              <a:hlinkClick r:id="" action="ppaction://ole?verb=1"/>
            </p:cNvPr>
            <p:cNvGraphicFramePr>
              <a:graphicFrameLocks/>
            </p:cNvGraphicFramePr>
            <p:nvPr/>
          </p:nvGraphicFramePr>
          <p:xfrm>
            <a:off x="1350" y="168"/>
            <a:ext cx="236" cy="371"/>
          </p:xfrm>
          <a:graphic>
            <a:graphicData uri="http://schemas.openxmlformats.org/presentationml/2006/ole">
              <mc:AlternateContent xmlns:mc="http://schemas.openxmlformats.org/markup-compatibility/2006">
                <mc:Choice xmlns:v="urn:schemas-microsoft-com:vml" Requires="v">
                  <p:oleObj spid="_x0000_s37936" r:id="rId15" imgW="223802" imgH="333971" progId="Equation.3">
                    <p:embed/>
                  </p:oleObj>
                </mc:Choice>
                <mc:Fallback>
                  <p:oleObj r:id="rId15" imgW="223802" imgH="333971" progId="Equation.3">
                    <p:embed/>
                    <p:pic>
                      <p:nvPicPr>
                        <p:cNvPr id="0" name="Object 40"/>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350" y="168"/>
                          <a:ext cx="236" cy="3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37929" name="Rectangle 41"/>
          <p:cNvSpPr>
            <a:spLocks noChangeArrowheads="1"/>
          </p:cNvSpPr>
          <p:nvPr/>
        </p:nvSpPr>
        <p:spPr bwMode="auto">
          <a:xfrm>
            <a:off x="766763" y="5638800"/>
            <a:ext cx="84296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50000"/>
              </a:spcBef>
            </a:pPr>
            <a:r>
              <a:rPr lang="zh-CN" altLang="en-US" sz="2200">
                <a:solidFill>
                  <a:srgbClr val="000000"/>
                </a:solidFill>
                <a:latin typeface="宋体" panose="02010600030101010101" pitchFamily="2" charset="-122"/>
                <a:ea typeface="宋体" panose="02010600030101010101" pitchFamily="2" charset="-122"/>
              </a:rPr>
              <a:t>复数</a:t>
            </a:r>
          </a:p>
          <a:p>
            <a:pPr algn="ctr">
              <a:spcBef>
                <a:spcPct val="50000"/>
              </a:spcBef>
            </a:pPr>
            <a:r>
              <a:rPr lang="zh-CN" altLang="en-US" sz="2200">
                <a:solidFill>
                  <a:srgbClr val="000000"/>
                </a:solidFill>
                <a:latin typeface="宋体" panose="02010600030101010101" pitchFamily="2" charset="-122"/>
                <a:ea typeface="宋体" panose="02010600030101010101" pitchFamily="2" charset="-122"/>
              </a:rPr>
              <a:t>表示法</a:t>
            </a:r>
          </a:p>
        </p:txBody>
      </p:sp>
      <p:graphicFrame>
        <p:nvGraphicFramePr>
          <p:cNvPr id="37930" name="Object 42">
            <a:hlinkClick r:id="" action="ppaction://ole?verb=1"/>
          </p:cNvPr>
          <p:cNvGraphicFramePr>
            <a:graphicFrameLocks/>
          </p:cNvGraphicFramePr>
          <p:nvPr/>
        </p:nvGraphicFramePr>
        <p:xfrm>
          <a:off x="2851150" y="5651500"/>
          <a:ext cx="5327650" cy="831850"/>
        </p:xfrm>
        <a:graphic>
          <a:graphicData uri="http://schemas.openxmlformats.org/presentationml/2006/ole">
            <mc:AlternateContent xmlns:mc="http://schemas.openxmlformats.org/markup-compatibility/2006">
              <mc:Choice xmlns:v="urn:schemas-microsoft-com:vml" Requires="v">
                <p:oleObj spid="_x0000_s37937" r:id="rId17" imgW="1752917" imgH="228917" progId="Equation.3">
                  <p:embed/>
                </p:oleObj>
              </mc:Choice>
              <mc:Fallback>
                <p:oleObj r:id="rId17" imgW="1752917" imgH="228917" progId="Equation.3">
                  <p:embed/>
                  <p:pic>
                    <p:nvPicPr>
                      <p:cNvPr id="0" name="Object 42"/>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851150" y="5651500"/>
                        <a:ext cx="5327650" cy="831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box(in)">
                                      <p:cBhvr>
                                        <p:cTn id="7" dur="500"/>
                                        <p:tgtEl>
                                          <p:spTgt spid="37890"/>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891"/>
                                        </p:tgtEl>
                                        <p:attrNameLst>
                                          <p:attrName>style.visibility</p:attrName>
                                        </p:attrNameLst>
                                      </p:cBhvr>
                                      <p:to>
                                        <p:strVal val="visible"/>
                                      </p:to>
                                    </p:set>
                                    <p:animEffect transition="in" filter="wipe(left)">
                                      <p:cBhvr>
                                        <p:cTn id="12" dur="500"/>
                                        <p:tgtEl>
                                          <p:spTgt spid="37891"/>
                                        </p:tgtEl>
                                      </p:cBhvr>
                                    </p:animEffect>
                                  </p:childTnLst>
                                </p:cTn>
                              </p:par>
                            </p:childTnLst>
                          </p:cTn>
                        </p:par>
                        <p:par>
                          <p:cTn id="13" fill="hold" nodeType="afterGroup">
                            <p:stCondLst>
                              <p:cond delay="500"/>
                            </p:stCondLst>
                            <p:childTnLst>
                              <p:par>
                                <p:cTn id="14" presetID="22" presetClass="entr" presetSubtype="8" fill="hold" grpId="0" nodeType="afterEffect">
                                  <p:stCondLst>
                                    <p:cond delay="1000"/>
                                  </p:stCondLst>
                                  <p:childTnLst>
                                    <p:set>
                                      <p:cBhvr>
                                        <p:cTn id="15" dur="1" fill="hold">
                                          <p:stCondLst>
                                            <p:cond delay="0"/>
                                          </p:stCondLst>
                                        </p:cTn>
                                        <p:tgtEl>
                                          <p:spTgt spid="37892"/>
                                        </p:tgtEl>
                                        <p:attrNameLst>
                                          <p:attrName>style.visibility</p:attrName>
                                        </p:attrNameLst>
                                      </p:cBhvr>
                                      <p:to>
                                        <p:strVal val="visible"/>
                                      </p:to>
                                    </p:set>
                                    <p:animEffect transition="in" filter="wipe(left)">
                                      <p:cBhvr>
                                        <p:cTn id="16" dur="500"/>
                                        <p:tgtEl>
                                          <p:spTgt spid="37892"/>
                                        </p:tgtEl>
                                      </p:cBhvr>
                                    </p:animEffect>
                                  </p:childTnLst>
                                </p:cTn>
                              </p:par>
                            </p:childTnLst>
                          </p:cTn>
                        </p:par>
                        <p:par>
                          <p:cTn id="17" fill="hold" nodeType="afterGroup">
                            <p:stCondLst>
                              <p:cond delay="2000"/>
                            </p:stCondLst>
                            <p:childTnLst>
                              <p:par>
                                <p:cTn id="18" presetID="22" presetClass="entr" presetSubtype="8" fill="hold" grpId="0" nodeType="afterEffect">
                                  <p:stCondLst>
                                    <p:cond delay="1000"/>
                                  </p:stCondLst>
                                  <p:childTnLst>
                                    <p:set>
                                      <p:cBhvr>
                                        <p:cTn id="19" dur="1" fill="hold">
                                          <p:stCondLst>
                                            <p:cond delay="0"/>
                                          </p:stCondLst>
                                        </p:cTn>
                                        <p:tgtEl>
                                          <p:spTgt spid="37893"/>
                                        </p:tgtEl>
                                        <p:attrNameLst>
                                          <p:attrName>style.visibility</p:attrName>
                                        </p:attrNameLst>
                                      </p:cBhvr>
                                      <p:to>
                                        <p:strVal val="visible"/>
                                      </p:to>
                                    </p:set>
                                    <p:animEffect transition="in" filter="wipe(left)">
                                      <p:cBhvr>
                                        <p:cTn id="20" dur="500"/>
                                        <p:tgtEl>
                                          <p:spTgt spid="37893"/>
                                        </p:tgtEl>
                                      </p:cBhvr>
                                    </p:animEffect>
                                  </p:childTnLst>
                                </p:cTn>
                              </p:par>
                            </p:childTnLst>
                          </p:cTn>
                        </p:par>
                        <p:par>
                          <p:cTn id="21" fill="hold" nodeType="afterGroup">
                            <p:stCondLst>
                              <p:cond delay="3500"/>
                            </p:stCondLst>
                            <p:childTnLst>
                              <p:par>
                                <p:cTn id="22" presetID="22" presetClass="entr" presetSubtype="8" fill="hold" grpId="0" nodeType="afterEffect">
                                  <p:stCondLst>
                                    <p:cond delay="1000"/>
                                  </p:stCondLst>
                                  <p:childTnLst>
                                    <p:set>
                                      <p:cBhvr>
                                        <p:cTn id="23" dur="1" fill="hold">
                                          <p:stCondLst>
                                            <p:cond delay="0"/>
                                          </p:stCondLst>
                                        </p:cTn>
                                        <p:tgtEl>
                                          <p:spTgt spid="37894"/>
                                        </p:tgtEl>
                                        <p:attrNameLst>
                                          <p:attrName>style.visibility</p:attrName>
                                        </p:attrNameLst>
                                      </p:cBhvr>
                                      <p:to>
                                        <p:strVal val="visible"/>
                                      </p:to>
                                    </p:set>
                                    <p:animEffect transition="in" filter="wipe(left)">
                                      <p:cBhvr>
                                        <p:cTn id="24" dur="500"/>
                                        <p:tgtEl>
                                          <p:spTgt spid="37894"/>
                                        </p:tgtEl>
                                      </p:cBhvr>
                                    </p:animEffect>
                                  </p:childTnLst>
                                </p:cTn>
                              </p:par>
                            </p:childTnLst>
                          </p:cTn>
                        </p:par>
                        <p:par>
                          <p:cTn id="25" fill="hold" nodeType="afterGroup">
                            <p:stCondLst>
                              <p:cond delay="5000"/>
                            </p:stCondLst>
                            <p:childTnLst>
                              <p:par>
                                <p:cTn id="26" presetID="22" presetClass="entr" presetSubtype="8" fill="hold" grpId="0" nodeType="afterEffect">
                                  <p:stCondLst>
                                    <p:cond delay="1000"/>
                                  </p:stCondLst>
                                  <p:childTnLst>
                                    <p:set>
                                      <p:cBhvr>
                                        <p:cTn id="27" dur="1" fill="hold">
                                          <p:stCondLst>
                                            <p:cond delay="0"/>
                                          </p:stCondLst>
                                        </p:cTn>
                                        <p:tgtEl>
                                          <p:spTgt spid="37895"/>
                                        </p:tgtEl>
                                        <p:attrNameLst>
                                          <p:attrName>style.visibility</p:attrName>
                                        </p:attrNameLst>
                                      </p:cBhvr>
                                      <p:to>
                                        <p:strVal val="visible"/>
                                      </p:to>
                                    </p:set>
                                    <p:animEffect transition="in" filter="wipe(left)">
                                      <p:cBhvr>
                                        <p:cTn id="28" dur="500"/>
                                        <p:tgtEl>
                                          <p:spTgt spid="37895"/>
                                        </p:tgtEl>
                                      </p:cBhvr>
                                    </p:animEffect>
                                  </p:childTnLst>
                                </p:cTn>
                              </p:par>
                            </p:childTnLst>
                          </p:cTn>
                        </p:par>
                        <p:par>
                          <p:cTn id="29" fill="hold" nodeType="afterGroup">
                            <p:stCondLst>
                              <p:cond delay="6500"/>
                            </p:stCondLst>
                            <p:childTnLst>
                              <p:par>
                                <p:cTn id="30" presetID="22" presetClass="entr" presetSubtype="1" fill="hold" grpId="0" nodeType="afterEffect">
                                  <p:stCondLst>
                                    <p:cond delay="1000"/>
                                  </p:stCondLst>
                                  <p:childTnLst>
                                    <p:set>
                                      <p:cBhvr>
                                        <p:cTn id="31" dur="1" fill="hold">
                                          <p:stCondLst>
                                            <p:cond delay="0"/>
                                          </p:stCondLst>
                                        </p:cTn>
                                        <p:tgtEl>
                                          <p:spTgt spid="37896"/>
                                        </p:tgtEl>
                                        <p:attrNameLst>
                                          <p:attrName>style.visibility</p:attrName>
                                        </p:attrNameLst>
                                      </p:cBhvr>
                                      <p:to>
                                        <p:strVal val="visible"/>
                                      </p:to>
                                    </p:set>
                                    <p:animEffect transition="in" filter="wipe(up)">
                                      <p:cBhvr>
                                        <p:cTn id="32" dur="500"/>
                                        <p:tgtEl>
                                          <p:spTgt spid="37896"/>
                                        </p:tgtEl>
                                      </p:cBhvr>
                                    </p:animEffect>
                                  </p:childTnLst>
                                </p:cTn>
                              </p:par>
                            </p:childTnLst>
                          </p:cTn>
                        </p:par>
                        <p:par>
                          <p:cTn id="33" fill="hold" nodeType="afterGroup">
                            <p:stCondLst>
                              <p:cond delay="8000"/>
                            </p:stCondLst>
                            <p:childTnLst>
                              <p:par>
                                <p:cTn id="34" presetID="22" presetClass="entr" presetSubtype="1" fill="hold" grpId="0" nodeType="afterEffect">
                                  <p:stCondLst>
                                    <p:cond delay="1000"/>
                                  </p:stCondLst>
                                  <p:childTnLst>
                                    <p:set>
                                      <p:cBhvr>
                                        <p:cTn id="35" dur="1" fill="hold">
                                          <p:stCondLst>
                                            <p:cond delay="0"/>
                                          </p:stCondLst>
                                        </p:cTn>
                                        <p:tgtEl>
                                          <p:spTgt spid="37897"/>
                                        </p:tgtEl>
                                        <p:attrNameLst>
                                          <p:attrName>style.visibility</p:attrName>
                                        </p:attrNameLst>
                                      </p:cBhvr>
                                      <p:to>
                                        <p:strVal val="visible"/>
                                      </p:to>
                                    </p:set>
                                    <p:animEffect transition="in" filter="wipe(up)">
                                      <p:cBhvr>
                                        <p:cTn id="36" dur="500"/>
                                        <p:tgtEl>
                                          <p:spTgt spid="37897"/>
                                        </p:tgtEl>
                                      </p:cBhvr>
                                    </p:animEffect>
                                  </p:childTnLst>
                                </p:cTn>
                              </p:par>
                            </p:childTnLst>
                          </p:cTn>
                        </p:par>
                        <p:par>
                          <p:cTn id="37" fill="hold" nodeType="afterGroup">
                            <p:stCondLst>
                              <p:cond delay="9500"/>
                            </p:stCondLst>
                            <p:childTnLst>
                              <p:par>
                                <p:cTn id="38" presetID="22" presetClass="entr" presetSubtype="1" fill="hold" grpId="0" nodeType="afterEffect">
                                  <p:stCondLst>
                                    <p:cond delay="1000"/>
                                  </p:stCondLst>
                                  <p:childTnLst>
                                    <p:set>
                                      <p:cBhvr>
                                        <p:cTn id="39" dur="1" fill="hold">
                                          <p:stCondLst>
                                            <p:cond delay="0"/>
                                          </p:stCondLst>
                                        </p:cTn>
                                        <p:tgtEl>
                                          <p:spTgt spid="37898"/>
                                        </p:tgtEl>
                                        <p:attrNameLst>
                                          <p:attrName>style.visibility</p:attrName>
                                        </p:attrNameLst>
                                      </p:cBhvr>
                                      <p:to>
                                        <p:strVal val="visible"/>
                                      </p:to>
                                    </p:set>
                                    <p:animEffect transition="in" filter="wipe(up)">
                                      <p:cBhvr>
                                        <p:cTn id="40" dur="500"/>
                                        <p:tgtEl>
                                          <p:spTgt spid="3789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499"/>
                                          </p:stCondLst>
                                        </p:cTn>
                                        <p:tgtEl>
                                          <p:spTgt spid="37899"/>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nodeType="clickEffect">
                                  <p:stCondLst>
                                    <p:cond delay="0"/>
                                  </p:stCondLst>
                                  <p:childTnLst>
                                    <p:set>
                                      <p:cBhvr>
                                        <p:cTn id="48" dur="1" fill="hold">
                                          <p:stCondLst>
                                            <p:cond delay="0"/>
                                          </p:stCondLst>
                                        </p:cTn>
                                        <p:tgtEl>
                                          <p:spTgt spid="37900"/>
                                        </p:tgtEl>
                                        <p:attrNameLst>
                                          <p:attrName>style.visibility</p:attrName>
                                        </p:attrNameLst>
                                      </p:cBhvr>
                                      <p:to>
                                        <p:strVal val="visible"/>
                                      </p:to>
                                    </p:set>
                                    <p:animEffect transition="in" filter="dissolve">
                                      <p:cBhvr>
                                        <p:cTn id="49" dur="500"/>
                                        <p:tgtEl>
                                          <p:spTgt spid="3790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grpId="0" nodeType="clickEffect">
                                  <p:stCondLst>
                                    <p:cond delay="0"/>
                                  </p:stCondLst>
                                  <p:childTnLst>
                                    <p:set>
                                      <p:cBhvr>
                                        <p:cTn id="53" dur="1" fill="hold">
                                          <p:stCondLst>
                                            <p:cond delay="499"/>
                                          </p:stCondLst>
                                        </p:cTn>
                                        <p:tgtEl>
                                          <p:spTgt spid="37920"/>
                                        </p:tgtEl>
                                        <p:attrNameLst>
                                          <p:attrName>style.visibility</p:attrName>
                                        </p:attrNameLst>
                                      </p:cBhvr>
                                      <p:to>
                                        <p:strVal val="visible"/>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3" presetClass="entr" presetSubtype="10" fill="hold" nodeType="clickEffect">
                                  <p:stCondLst>
                                    <p:cond delay="0"/>
                                  </p:stCondLst>
                                  <p:childTnLst>
                                    <p:set>
                                      <p:cBhvr>
                                        <p:cTn id="57" dur="1" fill="hold">
                                          <p:stCondLst>
                                            <p:cond delay="0"/>
                                          </p:stCondLst>
                                        </p:cTn>
                                        <p:tgtEl>
                                          <p:spTgt spid="37921"/>
                                        </p:tgtEl>
                                        <p:attrNameLst>
                                          <p:attrName>style.visibility</p:attrName>
                                        </p:attrNameLst>
                                      </p:cBhvr>
                                      <p:to>
                                        <p:strVal val="visible"/>
                                      </p:to>
                                    </p:set>
                                    <p:animEffect transition="in" filter="blinds(horizontal)">
                                      <p:cBhvr>
                                        <p:cTn id="58" dur="500"/>
                                        <p:tgtEl>
                                          <p:spTgt spid="37921"/>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37922"/>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nodeType="clickEffect">
                                  <p:stCondLst>
                                    <p:cond delay="0"/>
                                  </p:stCondLst>
                                  <p:childTnLst>
                                    <p:set>
                                      <p:cBhvr>
                                        <p:cTn id="66" dur="1" fill="hold">
                                          <p:stCondLst>
                                            <p:cond delay="0"/>
                                          </p:stCondLst>
                                        </p:cTn>
                                        <p:tgtEl>
                                          <p:spTgt spid="37923"/>
                                        </p:tgtEl>
                                        <p:attrNameLst>
                                          <p:attrName>style.visibility</p:attrName>
                                        </p:attrNameLst>
                                      </p:cBhvr>
                                      <p:to>
                                        <p:strVal val="visible"/>
                                      </p:to>
                                    </p:set>
                                    <p:animEffect transition="in" filter="blinds(horizontal)">
                                      <p:cBhvr>
                                        <p:cTn id="67" dur="500"/>
                                        <p:tgtEl>
                                          <p:spTgt spid="3792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grpId="0" nodeType="clickEffect">
                                  <p:stCondLst>
                                    <p:cond delay="0"/>
                                  </p:stCondLst>
                                  <p:childTnLst>
                                    <p:set>
                                      <p:cBhvr>
                                        <p:cTn id="71" dur="1" fill="hold">
                                          <p:stCondLst>
                                            <p:cond delay="499"/>
                                          </p:stCondLst>
                                        </p:cTn>
                                        <p:tgtEl>
                                          <p:spTgt spid="37929"/>
                                        </p:tgtEl>
                                        <p:attrNameLst>
                                          <p:attrName>style.visibility</p:attrName>
                                        </p:attrNameLst>
                                      </p:cBhvr>
                                      <p:to>
                                        <p:strVal val="visible"/>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3" presetClass="entr" presetSubtype="5" fill="hold" nodeType="clickEffect">
                                  <p:stCondLst>
                                    <p:cond delay="0"/>
                                  </p:stCondLst>
                                  <p:childTnLst>
                                    <p:set>
                                      <p:cBhvr>
                                        <p:cTn id="75" dur="1" fill="hold">
                                          <p:stCondLst>
                                            <p:cond delay="0"/>
                                          </p:stCondLst>
                                        </p:cTn>
                                        <p:tgtEl>
                                          <p:spTgt spid="37930"/>
                                        </p:tgtEl>
                                        <p:attrNameLst>
                                          <p:attrName>style.visibility</p:attrName>
                                        </p:attrNameLst>
                                      </p:cBhvr>
                                      <p:to>
                                        <p:strVal val="visible"/>
                                      </p:to>
                                    </p:set>
                                    <p:animEffect transition="in" filter="blinds(vertical)">
                                      <p:cBhvr>
                                        <p:cTn id="76" dur="500"/>
                                        <p:tgtEl>
                                          <p:spTgt spid="37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nimBg="1" autoUpdateAnimBg="0"/>
      <p:bldP spid="37891" grpId="0" animBg="1"/>
      <p:bldP spid="37892" grpId="0" animBg="1"/>
      <p:bldP spid="37893" grpId="0" animBg="1"/>
      <p:bldP spid="37894" grpId="0" animBg="1"/>
      <p:bldP spid="37895" grpId="0" animBg="1"/>
      <p:bldP spid="37896" grpId="0" animBg="1"/>
      <p:bldP spid="37897" grpId="0" animBg="1"/>
      <p:bldP spid="37898" grpId="0" animBg="1"/>
      <p:bldP spid="37899" grpId="0" autoUpdateAnimBg="0"/>
      <p:bldP spid="37920" grpId="0" autoUpdateAnimBg="0"/>
      <p:bldP spid="37922" grpId="0" autoUpdateAnimBg="0"/>
      <p:bldP spid="37929"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254000" y="249238"/>
            <a:ext cx="1247775" cy="739775"/>
          </a:xfrm>
          <a:prstGeom prst="rect">
            <a:avLst/>
          </a:prstGeom>
          <a:solidFill>
            <a:srgbClr val="FF0000"/>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4000">
                <a:solidFill>
                  <a:schemeClr val="bg1"/>
                </a:solidFill>
                <a:ea typeface="楷体_GB2312" pitchFamily="49" charset="-122"/>
              </a:rPr>
              <a:t>提示</a:t>
            </a:r>
          </a:p>
        </p:txBody>
      </p:sp>
      <p:sp>
        <p:nvSpPr>
          <p:cNvPr id="38915" name="Text Box 3"/>
          <p:cNvSpPr txBox="1">
            <a:spLocks noChangeArrowheads="1"/>
          </p:cNvSpPr>
          <p:nvPr/>
        </p:nvSpPr>
        <p:spPr bwMode="auto">
          <a:xfrm>
            <a:off x="1900238" y="266700"/>
            <a:ext cx="6327775" cy="1260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nSpc>
                <a:spcPct val="120000"/>
              </a:lnSpc>
            </a:pPr>
            <a:r>
              <a:rPr lang="zh-CN" altLang="en-US" sz="3200">
                <a:solidFill>
                  <a:srgbClr val="0000CC"/>
                </a:solidFill>
                <a:ea typeface="宋体" panose="02010600030101010101" pitchFamily="2" charset="-122"/>
              </a:rPr>
              <a:t>计算相量的相位角时，要注意所在</a:t>
            </a:r>
          </a:p>
          <a:p>
            <a:pPr>
              <a:lnSpc>
                <a:spcPct val="120000"/>
              </a:lnSpc>
            </a:pPr>
            <a:r>
              <a:rPr lang="zh-CN" altLang="en-US" sz="3200">
                <a:solidFill>
                  <a:srgbClr val="0000CC"/>
                </a:solidFill>
                <a:ea typeface="宋体" panose="02010600030101010101" pitchFamily="2" charset="-122"/>
              </a:rPr>
              <a:t>象限。如：</a:t>
            </a:r>
          </a:p>
        </p:txBody>
      </p:sp>
      <p:graphicFrame>
        <p:nvGraphicFramePr>
          <p:cNvPr id="38916" name="Object 4">
            <a:hlinkClick r:id="" action="ppaction://ole?verb=1"/>
          </p:cNvPr>
          <p:cNvGraphicFramePr>
            <a:graphicFrameLocks/>
          </p:cNvGraphicFramePr>
          <p:nvPr/>
        </p:nvGraphicFramePr>
        <p:xfrm>
          <a:off x="473075" y="4221163"/>
          <a:ext cx="2265363" cy="774700"/>
        </p:xfrm>
        <a:graphic>
          <a:graphicData uri="http://schemas.openxmlformats.org/presentationml/2006/ole">
            <mc:AlternateContent xmlns:mc="http://schemas.openxmlformats.org/markup-compatibility/2006">
              <mc:Choice xmlns:v="urn:schemas-microsoft-com:vml" Requires="v">
                <p:oleObj spid="_x0000_s38928" r:id="rId3" imgW="736917" imgH="228917" progId="Equation.3">
                  <p:embed/>
                </p:oleObj>
              </mc:Choice>
              <mc:Fallback>
                <p:oleObj r:id="rId3" imgW="736917" imgH="228917" progId="Equation.3">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075" y="4221163"/>
                        <a:ext cx="2265363" cy="774700"/>
                      </a:xfrm>
                      <a:prstGeom prst="rect">
                        <a:avLst/>
                      </a:prstGeom>
                      <a:noFill/>
                      <a:ln w="2857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8917" name="Object 5">
            <a:hlinkClick r:id="" action="ppaction://ole?verb=1"/>
          </p:cNvPr>
          <p:cNvGraphicFramePr>
            <a:graphicFrameLocks/>
          </p:cNvGraphicFramePr>
          <p:nvPr/>
        </p:nvGraphicFramePr>
        <p:xfrm>
          <a:off x="430213" y="2063750"/>
          <a:ext cx="2066925" cy="736600"/>
        </p:xfrm>
        <a:graphic>
          <a:graphicData uri="http://schemas.openxmlformats.org/presentationml/2006/ole">
            <mc:AlternateContent xmlns:mc="http://schemas.openxmlformats.org/markup-compatibility/2006">
              <mc:Choice xmlns:v="urn:schemas-microsoft-com:vml" Requires="v">
                <p:oleObj spid="_x0000_s38929" r:id="rId5" imgW="648017" imgH="228917" progId="Equation.3">
                  <p:embed/>
                </p:oleObj>
              </mc:Choice>
              <mc:Fallback>
                <p:oleObj r:id="rId5" imgW="648017" imgH="228917" progId="Equation.3">
                  <p:embed/>
                  <p:pic>
                    <p:nvPicPr>
                      <p:cNvPr id="0" name="Object 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213" y="2063750"/>
                        <a:ext cx="2066925" cy="736600"/>
                      </a:xfrm>
                      <a:prstGeom prst="rect">
                        <a:avLst/>
                      </a:prstGeom>
                      <a:noFill/>
                      <a:ln w="2857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18" name="AutoShape 6"/>
          <p:cNvSpPr>
            <a:spLocks noChangeArrowheads="1"/>
          </p:cNvSpPr>
          <p:nvPr/>
        </p:nvSpPr>
        <p:spPr bwMode="auto">
          <a:xfrm>
            <a:off x="2886075" y="2330450"/>
            <a:ext cx="581025" cy="141288"/>
          </a:xfrm>
          <a:prstGeom prst="rightArrow">
            <a:avLst>
              <a:gd name="adj1" fmla="val 50000"/>
              <a:gd name="adj2" fmla="val 102809"/>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38919" name="Object 7"/>
          <p:cNvGraphicFramePr>
            <a:graphicFrameLocks noChangeAspect="1"/>
          </p:cNvGraphicFramePr>
          <p:nvPr/>
        </p:nvGraphicFramePr>
        <p:xfrm>
          <a:off x="3635375" y="1955800"/>
          <a:ext cx="4840288" cy="788988"/>
        </p:xfrm>
        <a:graphic>
          <a:graphicData uri="http://schemas.openxmlformats.org/presentationml/2006/ole">
            <mc:AlternateContent xmlns:mc="http://schemas.openxmlformats.org/markup-compatibility/2006">
              <mc:Choice xmlns:v="urn:schemas-microsoft-com:vml" Requires="v">
                <p:oleObj spid="_x0000_s38930" r:id="rId7" imgW="1498267" imgH="241512" progId="Equation.3">
                  <p:embed/>
                </p:oleObj>
              </mc:Choice>
              <mc:Fallback>
                <p:oleObj r:id="rId7" imgW="1498267" imgH="241512"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35375" y="1955800"/>
                        <a:ext cx="4840288" cy="788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8920" name="Object 8">
            <a:hlinkClick r:id="" action="ppaction://ole?verb=1"/>
          </p:cNvPr>
          <p:cNvGraphicFramePr>
            <a:graphicFrameLocks/>
          </p:cNvGraphicFramePr>
          <p:nvPr/>
        </p:nvGraphicFramePr>
        <p:xfrm>
          <a:off x="466725" y="3036888"/>
          <a:ext cx="2068513" cy="798512"/>
        </p:xfrm>
        <a:graphic>
          <a:graphicData uri="http://schemas.openxmlformats.org/presentationml/2006/ole">
            <mc:AlternateContent xmlns:mc="http://schemas.openxmlformats.org/markup-compatibility/2006">
              <mc:Choice xmlns:v="urn:schemas-microsoft-com:vml" Requires="v">
                <p:oleObj spid="_x0000_s38931" r:id="rId9" imgW="648017" imgH="228917" progId="Equation.3">
                  <p:embed/>
                </p:oleObj>
              </mc:Choice>
              <mc:Fallback>
                <p:oleObj r:id="rId9" imgW="648017" imgH="228917" progId="Equation.3">
                  <p:embed/>
                  <p:pic>
                    <p:nvPicPr>
                      <p:cNvPr id="0" name="Object 8"/>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6725" y="3036888"/>
                        <a:ext cx="2068513" cy="798512"/>
                      </a:xfrm>
                      <a:prstGeom prst="rect">
                        <a:avLst/>
                      </a:prstGeom>
                      <a:noFill/>
                      <a:ln w="2857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21" name="AutoShape 9"/>
          <p:cNvSpPr>
            <a:spLocks noChangeArrowheads="1"/>
          </p:cNvSpPr>
          <p:nvPr/>
        </p:nvSpPr>
        <p:spPr bwMode="auto">
          <a:xfrm>
            <a:off x="2828925" y="3376613"/>
            <a:ext cx="582613" cy="150812"/>
          </a:xfrm>
          <a:prstGeom prst="rightArrow">
            <a:avLst>
              <a:gd name="adj1" fmla="val 50000"/>
              <a:gd name="adj2" fmla="val 96579"/>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38922" name="Object 10"/>
          <p:cNvGraphicFramePr>
            <a:graphicFrameLocks noChangeAspect="1"/>
          </p:cNvGraphicFramePr>
          <p:nvPr/>
        </p:nvGraphicFramePr>
        <p:xfrm>
          <a:off x="3627438" y="2952750"/>
          <a:ext cx="4838700" cy="847725"/>
        </p:xfrm>
        <a:graphic>
          <a:graphicData uri="http://schemas.openxmlformats.org/presentationml/2006/ole">
            <mc:AlternateContent xmlns:mc="http://schemas.openxmlformats.org/markup-compatibility/2006">
              <mc:Choice xmlns:v="urn:schemas-microsoft-com:vml" Requires="v">
                <p:oleObj spid="_x0000_s38932" r:id="rId11" imgW="1498267" imgH="241512" progId="Equation.3">
                  <p:embed/>
                </p:oleObj>
              </mc:Choice>
              <mc:Fallback>
                <p:oleObj r:id="rId11" imgW="1498267" imgH="241512" progId="Equation.3">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27438" y="2952750"/>
                        <a:ext cx="4838700" cy="847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923" name="AutoShape 11"/>
          <p:cNvSpPr>
            <a:spLocks noChangeArrowheads="1"/>
          </p:cNvSpPr>
          <p:nvPr/>
        </p:nvSpPr>
        <p:spPr bwMode="auto">
          <a:xfrm>
            <a:off x="2962275" y="4506913"/>
            <a:ext cx="581025" cy="160337"/>
          </a:xfrm>
          <a:prstGeom prst="rightArrow">
            <a:avLst>
              <a:gd name="adj1" fmla="val 50000"/>
              <a:gd name="adj2" fmla="val 90594"/>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38924" name="Object 12"/>
          <p:cNvGraphicFramePr>
            <a:graphicFrameLocks noChangeAspect="1"/>
          </p:cNvGraphicFramePr>
          <p:nvPr/>
        </p:nvGraphicFramePr>
        <p:xfrm>
          <a:off x="3729038" y="4210050"/>
          <a:ext cx="4940300" cy="747713"/>
        </p:xfrm>
        <a:graphic>
          <a:graphicData uri="http://schemas.openxmlformats.org/presentationml/2006/ole">
            <mc:AlternateContent xmlns:mc="http://schemas.openxmlformats.org/markup-compatibility/2006">
              <mc:Choice xmlns:v="urn:schemas-microsoft-com:vml" Requires="v">
                <p:oleObj spid="_x0000_s38933" r:id="rId13" imgW="1587128" imgH="241512" progId="Equation.3">
                  <p:embed/>
                </p:oleObj>
              </mc:Choice>
              <mc:Fallback>
                <p:oleObj r:id="rId13" imgW="1587128" imgH="241512" progId="Equation.3">
                  <p:embed/>
                  <p:pic>
                    <p:nvPicPr>
                      <p:cNvPr id="0" name="Object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29038" y="4210050"/>
                        <a:ext cx="4940300" cy="747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8925" name="Object 13">
            <a:hlinkClick r:id="" action="ppaction://ole?verb=1"/>
          </p:cNvPr>
          <p:cNvGraphicFramePr>
            <a:graphicFrameLocks/>
          </p:cNvGraphicFramePr>
          <p:nvPr/>
        </p:nvGraphicFramePr>
        <p:xfrm>
          <a:off x="458788" y="5357813"/>
          <a:ext cx="2298700" cy="763587"/>
        </p:xfrm>
        <a:graphic>
          <a:graphicData uri="http://schemas.openxmlformats.org/presentationml/2006/ole">
            <mc:AlternateContent xmlns:mc="http://schemas.openxmlformats.org/markup-compatibility/2006">
              <mc:Choice xmlns:v="urn:schemas-microsoft-com:vml" Requires="v">
                <p:oleObj spid="_x0000_s38934" r:id="rId15" imgW="736917" imgH="228917" progId="Equation.3">
                  <p:embed/>
                </p:oleObj>
              </mc:Choice>
              <mc:Fallback>
                <p:oleObj r:id="rId15" imgW="736917" imgH="228917" progId="Equation.3">
                  <p:embed/>
                  <p:pic>
                    <p:nvPicPr>
                      <p:cNvPr id="0" name="Object 13"/>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8788" y="5357813"/>
                        <a:ext cx="2298700" cy="763587"/>
                      </a:xfrm>
                      <a:prstGeom prst="rect">
                        <a:avLst/>
                      </a:prstGeom>
                      <a:noFill/>
                      <a:ln w="2857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26" name="AutoShape 14"/>
          <p:cNvSpPr>
            <a:spLocks noChangeArrowheads="1"/>
          </p:cNvSpPr>
          <p:nvPr/>
        </p:nvSpPr>
        <p:spPr bwMode="auto">
          <a:xfrm>
            <a:off x="2973388" y="5683250"/>
            <a:ext cx="566737" cy="142875"/>
          </a:xfrm>
          <a:prstGeom prst="rightArrow">
            <a:avLst>
              <a:gd name="adj1" fmla="val 50000"/>
              <a:gd name="adj2" fmla="val 99167"/>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38927" name="Object 15"/>
          <p:cNvGraphicFramePr>
            <a:graphicFrameLocks noChangeAspect="1"/>
          </p:cNvGraphicFramePr>
          <p:nvPr/>
        </p:nvGraphicFramePr>
        <p:xfrm>
          <a:off x="3606800" y="5294313"/>
          <a:ext cx="5078413" cy="809625"/>
        </p:xfrm>
        <a:graphic>
          <a:graphicData uri="http://schemas.openxmlformats.org/presentationml/2006/ole">
            <mc:AlternateContent xmlns:mc="http://schemas.openxmlformats.org/markup-compatibility/2006">
              <mc:Choice xmlns:v="urn:schemas-microsoft-com:vml" Requires="v">
                <p:oleObj spid="_x0000_s38935" r:id="rId17" imgW="1587128" imgH="241512" progId="Equation.3">
                  <p:embed/>
                </p:oleObj>
              </mc:Choice>
              <mc:Fallback>
                <p:oleObj r:id="rId17" imgW="1587128" imgH="241512" progId="Equation.3">
                  <p:embed/>
                  <p:pic>
                    <p:nvPicPr>
                      <p:cNvPr id="0" name="Object 1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606800" y="5294313"/>
                        <a:ext cx="5078413" cy="809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dissolve">
                                      <p:cBhvr>
                                        <p:cTn id="7" dur="500"/>
                                        <p:tgtEl>
                                          <p:spTgt spid="389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8915"/>
                                        </p:tgtEl>
                                        <p:attrNameLst>
                                          <p:attrName>style.visibility</p:attrName>
                                        </p:attrNameLst>
                                      </p:cBhvr>
                                      <p:to>
                                        <p:strVal val="visible"/>
                                      </p:to>
                                    </p:set>
                                    <p:animEffect transition="in" filter="wipe(up)">
                                      <p:cBhvr>
                                        <p:cTn id="12" dur="500"/>
                                        <p:tgtEl>
                                          <p:spTgt spid="389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499"/>
                                          </p:stCondLst>
                                        </p:cTn>
                                        <p:tgtEl>
                                          <p:spTgt spid="38917"/>
                                        </p:tgtEl>
                                        <p:attrNameLst>
                                          <p:attrName>style.visibility</p:attrName>
                                        </p:attrNameLst>
                                      </p:cBhvr>
                                      <p:to>
                                        <p:strVal val="visible"/>
                                      </p:to>
                                    </p:set>
                                  </p:childTnLst>
                                </p:cTn>
                              </p:par>
                            </p:childTnLst>
                          </p:cTn>
                        </p:par>
                        <p:par>
                          <p:cTn id="17" fill="hold" nodeType="afterGroup">
                            <p:stCondLst>
                              <p:cond delay="500"/>
                            </p:stCondLst>
                            <p:childTnLst>
                              <p:par>
                                <p:cTn id="18" presetID="1" presetClass="entr" presetSubtype="0" fill="hold" nodeType="afterEffect">
                                  <p:stCondLst>
                                    <p:cond delay="0"/>
                                  </p:stCondLst>
                                  <p:childTnLst>
                                    <p:set>
                                      <p:cBhvr>
                                        <p:cTn id="19" dur="1" fill="hold">
                                          <p:stCondLst>
                                            <p:cond delay="499"/>
                                          </p:stCondLst>
                                        </p:cTn>
                                        <p:tgtEl>
                                          <p:spTgt spid="38920"/>
                                        </p:tgtEl>
                                        <p:attrNameLst>
                                          <p:attrName>style.visibility</p:attrName>
                                        </p:attrNameLst>
                                      </p:cBhvr>
                                      <p:to>
                                        <p:strVal val="visible"/>
                                      </p:to>
                                    </p:set>
                                  </p:childTnLst>
                                </p:cTn>
                              </p:par>
                            </p:childTnLst>
                          </p:cTn>
                        </p:par>
                        <p:par>
                          <p:cTn id="20" fill="hold" nodeType="afterGroup">
                            <p:stCondLst>
                              <p:cond delay="1000"/>
                            </p:stCondLst>
                            <p:childTnLst>
                              <p:par>
                                <p:cTn id="21" presetID="1" presetClass="entr" presetSubtype="0" fill="hold" nodeType="afterEffect">
                                  <p:stCondLst>
                                    <p:cond delay="0"/>
                                  </p:stCondLst>
                                  <p:childTnLst>
                                    <p:set>
                                      <p:cBhvr>
                                        <p:cTn id="22" dur="1" fill="hold">
                                          <p:stCondLst>
                                            <p:cond delay="499"/>
                                          </p:stCondLst>
                                        </p:cTn>
                                        <p:tgtEl>
                                          <p:spTgt spid="38916"/>
                                        </p:tgtEl>
                                        <p:attrNameLst>
                                          <p:attrName>style.visibility</p:attrName>
                                        </p:attrNameLst>
                                      </p:cBhvr>
                                      <p:to>
                                        <p:strVal val="visible"/>
                                      </p:to>
                                    </p:set>
                                  </p:childTnLst>
                                </p:cTn>
                              </p:par>
                            </p:childTnLst>
                          </p:cTn>
                        </p:par>
                        <p:par>
                          <p:cTn id="23" fill="hold" nodeType="afterGroup">
                            <p:stCondLst>
                              <p:cond delay="1500"/>
                            </p:stCondLst>
                            <p:childTnLst>
                              <p:par>
                                <p:cTn id="24" presetID="1" presetClass="entr" presetSubtype="0" fill="hold" nodeType="afterEffect">
                                  <p:stCondLst>
                                    <p:cond delay="0"/>
                                  </p:stCondLst>
                                  <p:childTnLst>
                                    <p:set>
                                      <p:cBhvr>
                                        <p:cTn id="25" dur="1" fill="hold">
                                          <p:stCondLst>
                                            <p:cond delay="499"/>
                                          </p:stCondLst>
                                        </p:cTn>
                                        <p:tgtEl>
                                          <p:spTgt spid="38925"/>
                                        </p:tgtEl>
                                        <p:attrNameLst>
                                          <p:attrName>style.visibility</p:attrName>
                                        </p:attrNameLst>
                                      </p:cBhvr>
                                      <p:to>
                                        <p:strVal val="visible"/>
                                      </p:to>
                                    </p:set>
                                  </p:childTnLst>
                                </p:cTn>
                              </p:par>
                            </p:childTnLst>
                          </p:cTn>
                        </p:par>
                        <p:par>
                          <p:cTn id="26" fill="hold" nodeType="afterGroup">
                            <p:stCondLst>
                              <p:cond delay="2000"/>
                            </p:stCondLst>
                            <p:childTnLst>
                              <p:par>
                                <p:cTn id="27" presetID="1" presetClass="entr" presetSubtype="0" fill="hold" grpId="0" nodeType="afterEffect">
                                  <p:stCondLst>
                                    <p:cond delay="0"/>
                                  </p:stCondLst>
                                  <p:childTnLst>
                                    <p:set>
                                      <p:cBhvr>
                                        <p:cTn id="28" dur="1" fill="hold">
                                          <p:stCondLst>
                                            <p:cond delay="499"/>
                                          </p:stCondLst>
                                        </p:cTn>
                                        <p:tgtEl>
                                          <p:spTgt spid="3891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2" fill="hold" nodeType="clickEffect">
                                  <p:stCondLst>
                                    <p:cond delay="0"/>
                                  </p:stCondLst>
                                  <p:childTnLst>
                                    <p:set>
                                      <p:cBhvr>
                                        <p:cTn id="32" dur="1" fill="hold">
                                          <p:stCondLst>
                                            <p:cond delay="0"/>
                                          </p:stCondLst>
                                        </p:cTn>
                                        <p:tgtEl>
                                          <p:spTgt spid="38919"/>
                                        </p:tgtEl>
                                        <p:attrNameLst>
                                          <p:attrName>style.visibility</p:attrName>
                                        </p:attrNameLst>
                                      </p:cBhvr>
                                      <p:to>
                                        <p:strVal val="visible"/>
                                      </p:to>
                                    </p:set>
                                    <p:anim calcmode="lin" valueType="num">
                                      <p:cBhvr additive="base">
                                        <p:cTn id="33" dur="500" fill="hold"/>
                                        <p:tgtEl>
                                          <p:spTgt spid="38919"/>
                                        </p:tgtEl>
                                        <p:attrNameLst>
                                          <p:attrName>ppt_x</p:attrName>
                                        </p:attrNameLst>
                                      </p:cBhvr>
                                      <p:tavLst>
                                        <p:tav tm="0">
                                          <p:val>
                                            <p:strVal val="1+#ppt_w/2"/>
                                          </p:val>
                                        </p:tav>
                                        <p:tav tm="100000">
                                          <p:val>
                                            <p:strVal val="#ppt_x"/>
                                          </p:val>
                                        </p:tav>
                                      </p:tavLst>
                                    </p:anim>
                                    <p:anim calcmode="lin" valueType="num">
                                      <p:cBhvr additive="base">
                                        <p:cTn id="34" dur="500" fill="hold"/>
                                        <p:tgtEl>
                                          <p:spTgt spid="38919"/>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500"/>
                            </p:stCondLst>
                            <p:childTnLst>
                              <p:par>
                                <p:cTn id="36" presetID="1" presetClass="entr" presetSubtype="0" fill="hold" grpId="0" nodeType="afterEffect">
                                  <p:stCondLst>
                                    <p:cond delay="1000"/>
                                  </p:stCondLst>
                                  <p:childTnLst>
                                    <p:set>
                                      <p:cBhvr>
                                        <p:cTn id="37" dur="1" fill="hold">
                                          <p:stCondLst>
                                            <p:cond delay="499"/>
                                          </p:stCondLst>
                                        </p:cTn>
                                        <p:tgtEl>
                                          <p:spTgt spid="38921"/>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2" fill="hold" nodeType="clickEffect">
                                  <p:stCondLst>
                                    <p:cond delay="0"/>
                                  </p:stCondLst>
                                  <p:childTnLst>
                                    <p:set>
                                      <p:cBhvr>
                                        <p:cTn id="41" dur="1" fill="hold">
                                          <p:stCondLst>
                                            <p:cond delay="0"/>
                                          </p:stCondLst>
                                        </p:cTn>
                                        <p:tgtEl>
                                          <p:spTgt spid="38922"/>
                                        </p:tgtEl>
                                        <p:attrNameLst>
                                          <p:attrName>style.visibility</p:attrName>
                                        </p:attrNameLst>
                                      </p:cBhvr>
                                      <p:to>
                                        <p:strVal val="visible"/>
                                      </p:to>
                                    </p:set>
                                    <p:anim calcmode="lin" valueType="num">
                                      <p:cBhvr additive="base">
                                        <p:cTn id="42" dur="500" fill="hold"/>
                                        <p:tgtEl>
                                          <p:spTgt spid="38922"/>
                                        </p:tgtEl>
                                        <p:attrNameLst>
                                          <p:attrName>ppt_x</p:attrName>
                                        </p:attrNameLst>
                                      </p:cBhvr>
                                      <p:tavLst>
                                        <p:tav tm="0">
                                          <p:val>
                                            <p:strVal val="1+#ppt_w/2"/>
                                          </p:val>
                                        </p:tav>
                                        <p:tav tm="100000">
                                          <p:val>
                                            <p:strVal val="#ppt_x"/>
                                          </p:val>
                                        </p:tav>
                                      </p:tavLst>
                                    </p:anim>
                                    <p:anim calcmode="lin" valueType="num">
                                      <p:cBhvr additive="base">
                                        <p:cTn id="43" dur="500" fill="hold"/>
                                        <p:tgtEl>
                                          <p:spTgt spid="38922"/>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500"/>
                            </p:stCondLst>
                            <p:childTnLst>
                              <p:par>
                                <p:cTn id="45" presetID="1" presetClass="entr" presetSubtype="0" fill="hold" grpId="0" nodeType="afterEffect">
                                  <p:stCondLst>
                                    <p:cond delay="1000"/>
                                  </p:stCondLst>
                                  <p:childTnLst>
                                    <p:set>
                                      <p:cBhvr>
                                        <p:cTn id="46" dur="1" fill="hold">
                                          <p:stCondLst>
                                            <p:cond delay="499"/>
                                          </p:stCondLst>
                                        </p:cTn>
                                        <p:tgtEl>
                                          <p:spTgt spid="3892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2" fill="hold" nodeType="clickEffect">
                                  <p:stCondLst>
                                    <p:cond delay="0"/>
                                  </p:stCondLst>
                                  <p:childTnLst>
                                    <p:set>
                                      <p:cBhvr>
                                        <p:cTn id="50" dur="1" fill="hold">
                                          <p:stCondLst>
                                            <p:cond delay="0"/>
                                          </p:stCondLst>
                                        </p:cTn>
                                        <p:tgtEl>
                                          <p:spTgt spid="38924"/>
                                        </p:tgtEl>
                                        <p:attrNameLst>
                                          <p:attrName>style.visibility</p:attrName>
                                        </p:attrNameLst>
                                      </p:cBhvr>
                                      <p:to>
                                        <p:strVal val="visible"/>
                                      </p:to>
                                    </p:set>
                                    <p:anim calcmode="lin" valueType="num">
                                      <p:cBhvr additive="base">
                                        <p:cTn id="51" dur="500" fill="hold"/>
                                        <p:tgtEl>
                                          <p:spTgt spid="38924"/>
                                        </p:tgtEl>
                                        <p:attrNameLst>
                                          <p:attrName>ppt_x</p:attrName>
                                        </p:attrNameLst>
                                      </p:cBhvr>
                                      <p:tavLst>
                                        <p:tav tm="0">
                                          <p:val>
                                            <p:strVal val="1+#ppt_w/2"/>
                                          </p:val>
                                        </p:tav>
                                        <p:tav tm="100000">
                                          <p:val>
                                            <p:strVal val="#ppt_x"/>
                                          </p:val>
                                        </p:tav>
                                      </p:tavLst>
                                    </p:anim>
                                    <p:anim calcmode="lin" valueType="num">
                                      <p:cBhvr additive="base">
                                        <p:cTn id="52" dur="500" fill="hold"/>
                                        <p:tgtEl>
                                          <p:spTgt spid="38924"/>
                                        </p:tgtEl>
                                        <p:attrNameLst>
                                          <p:attrName>ppt_y</p:attrName>
                                        </p:attrNameLst>
                                      </p:cBhvr>
                                      <p:tavLst>
                                        <p:tav tm="0">
                                          <p:val>
                                            <p:strVal val="#ppt_y"/>
                                          </p:val>
                                        </p:tav>
                                        <p:tav tm="100000">
                                          <p:val>
                                            <p:strVal val="#ppt_y"/>
                                          </p:val>
                                        </p:tav>
                                      </p:tavLst>
                                    </p:anim>
                                  </p:childTnLst>
                                </p:cTn>
                              </p:par>
                            </p:childTnLst>
                          </p:cTn>
                        </p:par>
                        <p:par>
                          <p:cTn id="53" fill="hold" nodeType="afterGroup">
                            <p:stCondLst>
                              <p:cond delay="500"/>
                            </p:stCondLst>
                            <p:childTnLst>
                              <p:par>
                                <p:cTn id="54" presetID="1" presetClass="entr" presetSubtype="0" fill="hold" grpId="0" nodeType="afterEffect">
                                  <p:stCondLst>
                                    <p:cond delay="1000"/>
                                  </p:stCondLst>
                                  <p:childTnLst>
                                    <p:set>
                                      <p:cBhvr>
                                        <p:cTn id="55" dur="1" fill="hold">
                                          <p:stCondLst>
                                            <p:cond delay="499"/>
                                          </p:stCondLst>
                                        </p:cTn>
                                        <p:tgtEl>
                                          <p:spTgt spid="38926"/>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2" fill="hold" nodeType="clickEffect">
                                  <p:stCondLst>
                                    <p:cond delay="0"/>
                                  </p:stCondLst>
                                  <p:childTnLst>
                                    <p:set>
                                      <p:cBhvr>
                                        <p:cTn id="59" dur="1" fill="hold">
                                          <p:stCondLst>
                                            <p:cond delay="0"/>
                                          </p:stCondLst>
                                        </p:cTn>
                                        <p:tgtEl>
                                          <p:spTgt spid="38927"/>
                                        </p:tgtEl>
                                        <p:attrNameLst>
                                          <p:attrName>style.visibility</p:attrName>
                                        </p:attrNameLst>
                                      </p:cBhvr>
                                      <p:to>
                                        <p:strVal val="visible"/>
                                      </p:to>
                                    </p:set>
                                    <p:anim calcmode="lin" valueType="num">
                                      <p:cBhvr additive="base">
                                        <p:cTn id="60" dur="500" fill="hold"/>
                                        <p:tgtEl>
                                          <p:spTgt spid="38927"/>
                                        </p:tgtEl>
                                        <p:attrNameLst>
                                          <p:attrName>ppt_x</p:attrName>
                                        </p:attrNameLst>
                                      </p:cBhvr>
                                      <p:tavLst>
                                        <p:tav tm="0">
                                          <p:val>
                                            <p:strVal val="1+#ppt_w/2"/>
                                          </p:val>
                                        </p:tav>
                                        <p:tav tm="100000">
                                          <p:val>
                                            <p:strVal val="#ppt_x"/>
                                          </p:val>
                                        </p:tav>
                                      </p:tavLst>
                                    </p:anim>
                                    <p:anim calcmode="lin" valueType="num">
                                      <p:cBhvr additive="base">
                                        <p:cTn id="61" dur="500" fill="hold"/>
                                        <p:tgtEl>
                                          <p:spTgt spid="389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nimBg="1" autoUpdateAnimBg="0"/>
      <p:bldP spid="38915" grpId="0" autoUpdateAnimBg="0"/>
      <p:bldP spid="38918" grpId="0" animBg="1"/>
      <p:bldP spid="38921" grpId="0" animBg="1"/>
      <p:bldP spid="38923" grpId="0" animBg="1"/>
      <p:bldP spid="3892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Group 2"/>
          <p:cNvGrpSpPr>
            <a:grpSpLocks/>
          </p:cNvGrpSpPr>
          <p:nvPr/>
        </p:nvGrpSpPr>
        <p:grpSpPr bwMode="auto">
          <a:xfrm>
            <a:off x="3505200" y="762000"/>
            <a:ext cx="5280025" cy="4505325"/>
            <a:chOff x="0" y="0"/>
            <a:chExt cx="3326" cy="2838"/>
          </a:xfrm>
        </p:grpSpPr>
        <p:sp>
          <p:nvSpPr>
            <p:cNvPr id="39939" name="Text Box 3"/>
            <p:cNvSpPr txBox="1">
              <a:spLocks noChangeArrowheads="1"/>
            </p:cNvSpPr>
            <p:nvPr/>
          </p:nvSpPr>
          <p:spPr bwMode="auto">
            <a:xfrm>
              <a:off x="1440" y="0"/>
              <a:ext cx="2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US" altLang="zh-CN" sz="2800">
                  <a:latin typeface="宋体" panose="02010600030101010101" pitchFamily="2" charset="-122"/>
                  <a:ea typeface="宋体" panose="02010600030101010101" pitchFamily="2" charset="-122"/>
                </a:rPr>
                <a:t>j</a:t>
              </a:r>
            </a:p>
          </p:txBody>
        </p:sp>
        <p:grpSp>
          <p:nvGrpSpPr>
            <p:cNvPr id="39940" name="Group 4"/>
            <p:cNvGrpSpPr>
              <a:grpSpLocks/>
            </p:cNvGrpSpPr>
            <p:nvPr/>
          </p:nvGrpSpPr>
          <p:grpSpPr bwMode="auto">
            <a:xfrm>
              <a:off x="0" y="172"/>
              <a:ext cx="3326" cy="2666"/>
              <a:chOff x="0" y="0"/>
              <a:chExt cx="3326" cy="2666"/>
            </a:xfrm>
          </p:grpSpPr>
          <p:sp>
            <p:nvSpPr>
              <p:cNvPr id="39941" name="Line 5"/>
              <p:cNvSpPr>
                <a:spLocks noChangeShapeType="1"/>
              </p:cNvSpPr>
              <p:nvPr/>
            </p:nvSpPr>
            <p:spPr bwMode="auto">
              <a:xfrm>
                <a:off x="0" y="1411"/>
                <a:ext cx="2945"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2" name="Line 6"/>
              <p:cNvSpPr>
                <a:spLocks noChangeShapeType="1"/>
              </p:cNvSpPr>
              <p:nvPr/>
            </p:nvSpPr>
            <p:spPr bwMode="auto">
              <a:xfrm flipV="1">
                <a:off x="1422" y="0"/>
                <a:ext cx="0" cy="266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3" name="Text Box 7"/>
              <p:cNvSpPr txBox="1">
                <a:spLocks noChangeArrowheads="1"/>
              </p:cNvSpPr>
              <p:nvPr/>
            </p:nvSpPr>
            <p:spPr bwMode="auto">
              <a:xfrm>
                <a:off x="2986" y="1217"/>
                <a:ext cx="34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US" altLang="zh-CN" sz="2800">
                    <a:latin typeface="宋体" panose="02010600030101010101" pitchFamily="2" charset="-122"/>
                    <a:ea typeface="宋体" panose="02010600030101010101" pitchFamily="2" charset="-122"/>
                  </a:rPr>
                  <a:t>+1</a:t>
                </a:r>
              </a:p>
            </p:txBody>
          </p:sp>
          <p:sp>
            <p:nvSpPr>
              <p:cNvPr id="39944" name="Text Box 8"/>
              <p:cNvSpPr txBox="1">
                <a:spLocks noChangeArrowheads="1"/>
              </p:cNvSpPr>
              <p:nvPr/>
            </p:nvSpPr>
            <p:spPr bwMode="auto">
              <a:xfrm>
                <a:off x="1931" y="1407"/>
                <a:ext cx="34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US" altLang="zh-CN" sz="2800">
                    <a:latin typeface="宋体" panose="02010600030101010101" pitchFamily="2" charset="-122"/>
                    <a:ea typeface="宋体" panose="02010600030101010101" pitchFamily="2" charset="-122"/>
                  </a:rPr>
                  <a:t>+3</a:t>
                </a:r>
              </a:p>
            </p:txBody>
          </p:sp>
          <p:sp>
            <p:nvSpPr>
              <p:cNvPr id="39945" name="Oval 9"/>
              <p:cNvSpPr>
                <a:spLocks noChangeArrowheads="1"/>
              </p:cNvSpPr>
              <p:nvPr/>
            </p:nvSpPr>
            <p:spPr bwMode="auto">
              <a:xfrm flipH="1">
                <a:off x="1397" y="2022"/>
                <a:ext cx="47" cy="65"/>
              </a:xfrm>
              <a:prstGeom prst="ellipse">
                <a:avLst/>
              </a:prstGeom>
              <a:solidFill>
                <a:srgbClr val="FF0000"/>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6" name="Oval 10"/>
              <p:cNvSpPr>
                <a:spLocks noChangeArrowheads="1"/>
              </p:cNvSpPr>
              <p:nvPr/>
            </p:nvSpPr>
            <p:spPr bwMode="auto">
              <a:xfrm flipH="1">
                <a:off x="1405" y="729"/>
                <a:ext cx="47" cy="65"/>
              </a:xfrm>
              <a:prstGeom prst="ellipse">
                <a:avLst/>
              </a:prstGeom>
              <a:solidFill>
                <a:srgbClr val="FF0000"/>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7" name="Oval 11"/>
              <p:cNvSpPr>
                <a:spLocks noChangeArrowheads="1"/>
              </p:cNvSpPr>
              <p:nvPr/>
            </p:nvSpPr>
            <p:spPr bwMode="auto">
              <a:xfrm flipH="1">
                <a:off x="790" y="1392"/>
                <a:ext cx="47" cy="65"/>
              </a:xfrm>
              <a:prstGeom prst="ellipse">
                <a:avLst/>
              </a:prstGeom>
              <a:solidFill>
                <a:srgbClr val="FF0000"/>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8" name="Oval 12"/>
              <p:cNvSpPr>
                <a:spLocks noChangeArrowheads="1"/>
              </p:cNvSpPr>
              <p:nvPr/>
            </p:nvSpPr>
            <p:spPr bwMode="auto">
              <a:xfrm flipH="1">
                <a:off x="2030" y="1366"/>
                <a:ext cx="47" cy="65"/>
              </a:xfrm>
              <a:prstGeom prst="ellipse">
                <a:avLst/>
              </a:prstGeom>
              <a:solidFill>
                <a:srgbClr val="FF0000"/>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9" name="Text Box 13"/>
              <p:cNvSpPr txBox="1">
                <a:spLocks noChangeArrowheads="1"/>
              </p:cNvSpPr>
              <p:nvPr/>
            </p:nvSpPr>
            <p:spPr bwMode="auto">
              <a:xfrm>
                <a:off x="575" y="1407"/>
                <a:ext cx="34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US" altLang="zh-CN" sz="2800">
                    <a:latin typeface="宋体" panose="02010600030101010101" pitchFamily="2" charset="-122"/>
                    <a:ea typeface="宋体" panose="02010600030101010101" pitchFamily="2" charset="-122"/>
                  </a:rPr>
                  <a:t>-3</a:t>
                </a:r>
              </a:p>
            </p:txBody>
          </p:sp>
          <p:sp>
            <p:nvSpPr>
              <p:cNvPr id="39950" name="Text Box 14"/>
              <p:cNvSpPr txBox="1">
                <a:spLocks noChangeArrowheads="1"/>
              </p:cNvSpPr>
              <p:nvPr/>
            </p:nvSpPr>
            <p:spPr bwMode="auto">
              <a:xfrm>
                <a:off x="1486" y="506"/>
                <a:ext cx="34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US" altLang="zh-CN" sz="2800">
                    <a:latin typeface="宋体" panose="02010600030101010101" pitchFamily="2" charset="-122"/>
                    <a:ea typeface="宋体" panose="02010600030101010101" pitchFamily="2" charset="-122"/>
                  </a:rPr>
                  <a:t>+4</a:t>
                </a:r>
              </a:p>
            </p:txBody>
          </p:sp>
          <p:sp>
            <p:nvSpPr>
              <p:cNvPr id="39951" name="Text Box 15"/>
              <p:cNvSpPr txBox="1">
                <a:spLocks noChangeArrowheads="1"/>
              </p:cNvSpPr>
              <p:nvPr/>
            </p:nvSpPr>
            <p:spPr bwMode="auto">
              <a:xfrm>
                <a:off x="1430" y="1997"/>
                <a:ext cx="34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US" altLang="zh-CN" sz="2800">
                    <a:latin typeface="宋体" panose="02010600030101010101" pitchFamily="2" charset="-122"/>
                    <a:ea typeface="宋体" panose="02010600030101010101" pitchFamily="2" charset="-122"/>
                  </a:rPr>
                  <a:t>-4</a:t>
                </a:r>
              </a:p>
            </p:txBody>
          </p:sp>
        </p:grpSp>
      </p:grpSp>
      <p:sp>
        <p:nvSpPr>
          <p:cNvPr id="39952" name="Line 16"/>
          <p:cNvSpPr>
            <a:spLocks noChangeShapeType="1"/>
          </p:cNvSpPr>
          <p:nvPr/>
        </p:nvSpPr>
        <p:spPr bwMode="auto">
          <a:xfrm flipV="1">
            <a:off x="5745163" y="2249488"/>
            <a:ext cx="1023937" cy="100647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53" name="Line 17"/>
          <p:cNvSpPr>
            <a:spLocks noChangeShapeType="1"/>
          </p:cNvSpPr>
          <p:nvPr/>
        </p:nvSpPr>
        <p:spPr bwMode="auto">
          <a:xfrm rot="5400000" flipV="1">
            <a:off x="5755482" y="3247231"/>
            <a:ext cx="1023938" cy="100647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54" name="Line 18"/>
          <p:cNvSpPr>
            <a:spLocks noChangeShapeType="1"/>
          </p:cNvSpPr>
          <p:nvPr/>
        </p:nvSpPr>
        <p:spPr bwMode="auto">
          <a:xfrm rot="16200000" flipV="1">
            <a:off x="4742657" y="2255044"/>
            <a:ext cx="1023937" cy="100647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55" name="Line 19"/>
          <p:cNvSpPr>
            <a:spLocks noChangeShapeType="1"/>
          </p:cNvSpPr>
          <p:nvPr/>
        </p:nvSpPr>
        <p:spPr bwMode="auto">
          <a:xfrm rot="16200000" flipH="1" flipV="1">
            <a:off x="4729957" y="3271044"/>
            <a:ext cx="1023937" cy="100647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39956" name="Object 20">
            <a:hlinkClick r:id="" action="ppaction://ole?verb=1"/>
          </p:cNvPr>
          <p:cNvGraphicFramePr>
            <a:graphicFrameLocks/>
          </p:cNvGraphicFramePr>
          <p:nvPr/>
        </p:nvGraphicFramePr>
        <p:xfrm>
          <a:off x="838200" y="3429000"/>
          <a:ext cx="2265363" cy="774700"/>
        </p:xfrm>
        <a:graphic>
          <a:graphicData uri="http://schemas.openxmlformats.org/presentationml/2006/ole">
            <mc:AlternateContent xmlns:mc="http://schemas.openxmlformats.org/markup-compatibility/2006">
              <mc:Choice xmlns:v="urn:schemas-microsoft-com:vml" Requires="v">
                <p:oleObj spid="_x0000_s39960" r:id="rId3" imgW="736917" imgH="228917" progId="Equation.3">
                  <p:embed/>
                </p:oleObj>
              </mc:Choice>
              <mc:Fallback>
                <p:oleObj r:id="rId3" imgW="736917" imgH="228917" progId="Equation.3">
                  <p:embed/>
                  <p:pic>
                    <p:nvPicPr>
                      <p:cNvPr id="0" name="Object 2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3429000"/>
                        <a:ext cx="2265363" cy="774700"/>
                      </a:xfrm>
                      <a:prstGeom prst="rect">
                        <a:avLst/>
                      </a:prstGeom>
                      <a:noFill/>
                      <a:ln w="2857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9957" name="Object 21">
            <a:hlinkClick r:id="" action="ppaction://ole?verb=1"/>
          </p:cNvPr>
          <p:cNvGraphicFramePr>
            <a:graphicFrameLocks/>
          </p:cNvGraphicFramePr>
          <p:nvPr/>
        </p:nvGraphicFramePr>
        <p:xfrm>
          <a:off x="795338" y="1271588"/>
          <a:ext cx="2066925" cy="736600"/>
        </p:xfrm>
        <a:graphic>
          <a:graphicData uri="http://schemas.openxmlformats.org/presentationml/2006/ole">
            <mc:AlternateContent xmlns:mc="http://schemas.openxmlformats.org/markup-compatibility/2006">
              <mc:Choice xmlns:v="urn:schemas-microsoft-com:vml" Requires="v">
                <p:oleObj spid="_x0000_s39961" r:id="rId5" imgW="648017" imgH="228917" progId="Equation.3">
                  <p:embed/>
                </p:oleObj>
              </mc:Choice>
              <mc:Fallback>
                <p:oleObj r:id="rId5" imgW="648017" imgH="228917" progId="Equation.3">
                  <p:embed/>
                  <p:pic>
                    <p:nvPicPr>
                      <p:cNvPr id="0" name="Object 21"/>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5338" y="1271588"/>
                        <a:ext cx="2066925" cy="736600"/>
                      </a:xfrm>
                      <a:prstGeom prst="rect">
                        <a:avLst/>
                      </a:prstGeom>
                      <a:noFill/>
                      <a:ln w="2857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9958" name="Object 22">
            <a:hlinkClick r:id="" action="ppaction://ole?verb=1"/>
          </p:cNvPr>
          <p:cNvGraphicFramePr>
            <a:graphicFrameLocks/>
          </p:cNvGraphicFramePr>
          <p:nvPr/>
        </p:nvGraphicFramePr>
        <p:xfrm>
          <a:off x="831850" y="2244725"/>
          <a:ext cx="2068513" cy="798513"/>
        </p:xfrm>
        <a:graphic>
          <a:graphicData uri="http://schemas.openxmlformats.org/presentationml/2006/ole">
            <mc:AlternateContent xmlns:mc="http://schemas.openxmlformats.org/markup-compatibility/2006">
              <mc:Choice xmlns:v="urn:schemas-microsoft-com:vml" Requires="v">
                <p:oleObj spid="_x0000_s39962" r:id="rId7" imgW="648017" imgH="228917" progId="Equation.3">
                  <p:embed/>
                </p:oleObj>
              </mc:Choice>
              <mc:Fallback>
                <p:oleObj r:id="rId7" imgW="648017" imgH="228917" progId="Equation.3">
                  <p:embed/>
                  <p:pic>
                    <p:nvPicPr>
                      <p:cNvPr id="0" name="Object 22"/>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1850" y="2244725"/>
                        <a:ext cx="2068513" cy="798513"/>
                      </a:xfrm>
                      <a:prstGeom prst="rect">
                        <a:avLst/>
                      </a:prstGeom>
                      <a:noFill/>
                      <a:ln w="2857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9959" name="Object 23">
            <a:hlinkClick r:id="" action="ppaction://ole?verb=1"/>
          </p:cNvPr>
          <p:cNvGraphicFramePr>
            <a:graphicFrameLocks/>
          </p:cNvGraphicFramePr>
          <p:nvPr/>
        </p:nvGraphicFramePr>
        <p:xfrm>
          <a:off x="823913" y="4565650"/>
          <a:ext cx="2298700" cy="763588"/>
        </p:xfrm>
        <a:graphic>
          <a:graphicData uri="http://schemas.openxmlformats.org/presentationml/2006/ole">
            <mc:AlternateContent xmlns:mc="http://schemas.openxmlformats.org/markup-compatibility/2006">
              <mc:Choice xmlns:v="urn:schemas-microsoft-com:vml" Requires="v">
                <p:oleObj spid="_x0000_s39963" r:id="rId9" imgW="736917" imgH="228917" progId="Equation.3">
                  <p:embed/>
                </p:oleObj>
              </mc:Choice>
              <mc:Fallback>
                <p:oleObj r:id="rId9" imgW="736917" imgH="228917" progId="Equation.3">
                  <p:embed/>
                  <p:pic>
                    <p:nvPicPr>
                      <p:cNvPr id="0" name="Object 23"/>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3913" y="4565650"/>
                        <a:ext cx="2298700" cy="763588"/>
                      </a:xfrm>
                      <a:prstGeom prst="rect">
                        <a:avLst/>
                      </a:prstGeom>
                      <a:noFill/>
                      <a:ln w="2857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9957"/>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39958"/>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0"/>
                                  </p:stCondLst>
                                  <p:childTnLst>
                                    <p:set>
                                      <p:cBhvr>
                                        <p:cTn id="12" dur="1" fill="hold">
                                          <p:stCondLst>
                                            <p:cond delay="499"/>
                                          </p:stCondLst>
                                        </p:cTn>
                                        <p:tgtEl>
                                          <p:spTgt spid="39956"/>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nodeType="afterEffect">
                                  <p:stCondLst>
                                    <p:cond delay="0"/>
                                  </p:stCondLst>
                                  <p:childTnLst>
                                    <p:set>
                                      <p:cBhvr>
                                        <p:cTn id="15" dur="1" fill="hold">
                                          <p:stCondLst>
                                            <p:cond delay="499"/>
                                          </p:stCondLst>
                                        </p:cTn>
                                        <p:tgtEl>
                                          <p:spTgt spid="39959"/>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499"/>
                                          </p:stCondLst>
                                        </p:cTn>
                                        <p:tgtEl>
                                          <p:spTgt spid="3993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9952"/>
                                        </p:tgtEl>
                                        <p:attrNameLst>
                                          <p:attrName>style.visibility</p:attrName>
                                        </p:attrNameLst>
                                      </p:cBhvr>
                                      <p:to>
                                        <p:strVal val="visible"/>
                                      </p:to>
                                    </p:set>
                                    <p:animEffect transition="in" filter="wipe(down)">
                                      <p:cBhvr>
                                        <p:cTn id="24" dur="500"/>
                                        <p:tgtEl>
                                          <p:spTgt spid="39952"/>
                                        </p:tgtEl>
                                      </p:cBhvr>
                                    </p:animEffect>
                                  </p:childTnLst>
                                </p:cTn>
                              </p:par>
                            </p:childTnLst>
                          </p:cTn>
                        </p:par>
                        <p:par>
                          <p:cTn id="25" fill="hold" nodeType="afterGroup">
                            <p:stCondLst>
                              <p:cond delay="500"/>
                            </p:stCondLst>
                            <p:childTnLst>
                              <p:par>
                                <p:cTn id="26" presetID="22" presetClass="entr" presetSubtype="1" fill="hold" grpId="0" nodeType="afterEffect">
                                  <p:stCondLst>
                                    <p:cond delay="2000"/>
                                  </p:stCondLst>
                                  <p:childTnLst>
                                    <p:set>
                                      <p:cBhvr>
                                        <p:cTn id="27" dur="1" fill="hold">
                                          <p:stCondLst>
                                            <p:cond delay="0"/>
                                          </p:stCondLst>
                                        </p:cTn>
                                        <p:tgtEl>
                                          <p:spTgt spid="39953"/>
                                        </p:tgtEl>
                                        <p:attrNameLst>
                                          <p:attrName>style.visibility</p:attrName>
                                        </p:attrNameLst>
                                      </p:cBhvr>
                                      <p:to>
                                        <p:strVal val="visible"/>
                                      </p:to>
                                    </p:set>
                                    <p:animEffect transition="in" filter="wipe(up)">
                                      <p:cBhvr>
                                        <p:cTn id="28" dur="500"/>
                                        <p:tgtEl>
                                          <p:spTgt spid="39953"/>
                                        </p:tgtEl>
                                      </p:cBhvr>
                                    </p:animEffect>
                                  </p:childTnLst>
                                </p:cTn>
                              </p:par>
                            </p:childTnLst>
                          </p:cTn>
                        </p:par>
                        <p:par>
                          <p:cTn id="29" fill="hold" nodeType="afterGroup">
                            <p:stCondLst>
                              <p:cond delay="3000"/>
                            </p:stCondLst>
                            <p:childTnLst>
                              <p:par>
                                <p:cTn id="30" presetID="22" presetClass="entr" presetSubtype="2" fill="hold" grpId="0" nodeType="afterEffect">
                                  <p:stCondLst>
                                    <p:cond delay="2000"/>
                                  </p:stCondLst>
                                  <p:childTnLst>
                                    <p:set>
                                      <p:cBhvr>
                                        <p:cTn id="31" dur="1" fill="hold">
                                          <p:stCondLst>
                                            <p:cond delay="0"/>
                                          </p:stCondLst>
                                        </p:cTn>
                                        <p:tgtEl>
                                          <p:spTgt spid="39954"/>
                                        </p:tgtEl>
                                        <p:attrNameLst>
                                          <p:attrName>style.visibility</p:attrName>
                                        </p:attrNameLst>
                                      </p:cBhvr>
                                      <p:to>
                                        <p:strVal val="visible"/>
                                      </p:to>
                                    </p:set>
                                    <p:animEffect transition="in" filter="wipe(right)">
                                      <p:cBhvr>
                                        <p:cTn id="32" dur="500"/>
                                        <p:tgtEl>
                                          <p:spTgt spid="39954"/>
                                        </p:tgtEl>
                                      </p:cBhvr>
                                    </p:animEffect>
                                  </p:childTnLst>
                                </p:cTn>
                              </p:par>
                            </p:childTnLst>
                          </p:cTn>
                        </p:par>
                        <p:par>
                          <p:cTn id="33" fill="hold" nodeType="afterGroup">
                            <p:stCondLst>
                              <p:cond delay="5500"/>
                            </p:stCondLst>
                            <p:childTnLst>
                              <p:par>
                                <p:cTn id="34" presetID="22" presetClass="entr" presetSubtype="1" fill="hold" grpId="0" nodeType="afterEffect">
                                  <p:stCondLst>
                                    <p:cond delay="2000"/>
                                  </p:stCondLst>
                                  <p:childTnLst>
                                    <p:set>
                                      <p:cBhvr>
                                        <p:cTn id="35" dur="1" fill="hold">
                                          <p:stCondLst>
                                            <p:cond delay="0"/>
                                          </p:stCondLst>
                                        </p:cTn>
                                        <p:tgtEl>
                                          <p:spTgt spid="39955"/>
                                        </p:tgtEl>
                                        <p:attrNameLst>
                                          <p:attrName>style.visibility</p:attrName>
                                        </p:attrNameLst>
                                      </p:cBhvr>
                                      <p:to>
                                        <p:strVal val="visible"/>
                                      </p:to>
                                    </p:set>
                                    <p:animEffect transition="in" filter="wipe(up)">
                                      <p:cBhvr>
                                        <p:cTn id="36" dur="500"/>
                                        <p:tgtEl>
                                          <p:spTgt spid="399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52" grpId="0" animBg="1"/>
      <p:bldP spid="39953" grpId="0" animBg="1"/>
      <p:bldP spid="39954" grpId="0" animBg="1"/>
      <p:bldP spid="3995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descr="花束"/>
          <p:cNvSpPr txBox="1">
            <a:spLocks noChangeArrowheads="1"/>
          </p:cNvSpPr>
          <p:nvPr/>
        </p:nvSpPr>
        <p:spPr bwMode="auto">
          <a:xfrm>
            <a:off x="3149600" y="211138"/>
            <a:ext cx="2419350" cy="762000"/>
          </a:xfrm>
          <a:prstGeom prst="rect">
            <a:avLst/>
          </a:prstGeom>
          <a:blipFill dpi="0" rotWithShape="0">
            <a:blip r:embed="rId4"/>
            <a:srcRect/>
            <a:tile tx="0" ty="0" sx="100000" sy="100000" flip="none" algn="tl"/>
          </a:bli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4400" b="0">
                <a:solidFill>
                  <a:srgbClr val="FF0000"/>
                </a:solidFill>
                <a:latin typeface="隶书" panose="02010509060101010101" pitchFamily="49" charset="-122"/>
                <a:ea typeface="隶书" panose="02010509060101010101" pitchFamily="49" charset="-122"/>
              </a:rPr>
              <a:t>符号说明</a:t>
            </a:r>
          </a:p>
        </p:txBody>
      </p:sp>
      <p:sp>
        <p:nvSpPr>
          <p:cNvPr id="40963" name="Text Box 3"/>
          <p:cNvSpPr txBox="1">
            <a:spLocks noChangeArrowheads="1"/>
          </p:cNvSpPr>
          <p:nvPr/>
        </p:nvSpPr>
        <p:spPr bwMode="auto">
          <a:xfrm>
            <a:off x="1617663" y="1444625"/>
            <a:ext cx="2840037"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3200">
                <a:solidFill>
                  <a:srgbClr val="0000FF"/>
                </a:solidFill>
                <a:latin typeface="宋体" panose="02010600030101010101" pitchFamily="2" charset="-122"/>
                <a:ea typeface="宋体" panose="02010600030101010101" pitchFamily="2" charset="-122"/>
              </a:rPr>
              <a:t>瞬时值</a:t>
            </a:r>
            <a:r>
              <a:rPr lang="zh-CN" altLang="en-US" sz="3200">
                <a:ea typeface="宋体" panose="02010600030101010101" pitchFamily="2" charset="-122"/>
              </a:rPr>
              <a:t> </a:t>
            </a:r>
            <a:r>
              <a:rPr lang="en-US" altLang="zh-CN" sz="3200">
                <a:ea typeface="宋体" panose="02010600030101010101" pitchFamily="2" charset="-122"/>
              </a:rPr>
              <a:t>--- </a:t>
            </a:r>
            <a:r>
              <a:rPr lang="zh-CN" altLang="en-US" sz="3200">
                <a:latin typeface="宋体" panose="02010600030101010101" pitchFamily="2" charset="-122"/>
                <a:ea typeface="宋体" panose="02010600030101010101" pitchFamily="2" charset="-122"/>
              </a:rPr>
              <a:t>小写</a:t>
            </a:r>
          </a:p>
        </p:txBody>
      </p:sp>
      <p:sp>
        <p:nvSpPr>
          <p:cNvPr id="40964" name="Text Box 4"/>
          <p:cNvSpPr txBox="1">
            <a:spLocks noChangeArrowheads="1"/>
          </p:cNvSpPr>
          <p:nvPr/>
        </p:nvSpPr>
        <p:spPr bwMode="auto">
          <a:xfrm>
            <a:off x="5918200" y="1200150"/>
            <a:ext cx="164465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spcBef>
                <a:spcPct val="50000"/>
              </a:spcBef>
            </a:pPr>
            <a:r>
              <a:rPr lang="en-US" altLang="zh-CN" sz="5400" b="0" i="1">
                <a:ea typeface="宋体" panose="02010600030101010101" pitchFamily="2" charset="-122"/>
              </a:rPr>
              <a:t>u</a:t>
            </a:r>
            <a:r>
              <a:rPr lang="zh-CN" altLang="en-US" sz="5400" b="0">
                <a:ea typeface="宋体" panose="02010600030101010101" pitchFamily="2" charset="-122"/>
              </a:rPr>
              <a:t>、</a:t>
            </a:r>
            <a:r>
              <a:rPr lang="en-US" altLang="zh-CN" sz="5400" b="0" i="1">
                <a:ea typeface="宋体" panose="02010600030101010101" pitchFamily="2" charset="-122"/>
              </a:rPr>
              <a:t>i</a:t>
            </a:r>
          </a:p>
        </p:txBody>
      </p:sp>
      <p:sp>
        <p:nvSpPr>
          <p:cNvPr id="40965" name="Text Box 5"/>
          <p:cNvSpPr txBox="1">
            <a:spLocks noChangeArrowheads="1"/>
          </p:cNvSpPr>
          <p:nvPr/>
        </p:nvSpPr>
        <p:spPr bwMode="auto">
          <a:xfrm>
            <a:off x="1609725" y="2717800"/>
            <a:ext cx="2840038"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3200">
                <a:solidFill>
                  <a:srgbClr val="0000FF"/>
                </a:solidFill>
                <a:latin typeface="宋体" panose="02010600030101010101" pitchFamily="2" charset="-122"/>
                <a:ea typeface="宋体" panose="02010600030101010101" pitchFamily="2" charset="-122"/>
              </a:rPr>
              <a:t>有效值</a:t>
            </a:r>
            <a:r>
              <a:rPr lang="zh-CN" altLang="en-US" sz="3200">
                <a:ea typeface="宋体" panose="02010600030101010101" pitchFamily="2" charset="-122"/>
              </a:rPr>
              <a:t> </a:t>
            </a:r>
            <a:r>
              <a:rPr lang="en-US" altLang="zh-CN" sz="3200">
                <a:ea typeface="宋体" panose="02010600030101010101" pitchFamily="2" charset="-122"/>
              </a:rPr>
              <a:t>--- </a:t>
            </a:r>
            <a:r>
              <a:rPr lang="zh-CN" altLang="en-US" sz="3200">
                <a:latin typeface="宋体" panose="02010600030101010101" pitchFamily="2" charset="-122"/>
                <a:ea typeface="宋体" panose="02010600030101010101" pitchFamily="2" charset="-122"/>
              </a:rPr>
              <a:t>大写</a:t>
            </a:r>
          </a:p>
        </p:txBody>
      </p:sp>
      <p:sp>
        <p:nvSpPr>
          <p:cNvPr id="40966" name="Text Box 6"/>
          <p:cNvSpPr txBox="1">
            <a:spLocks noChangeArrowheads="1"/>
          </p:cNvSpPr>
          <p:nvPr/>
        </p:nvSpPr>
        <p:spPr bwMode="auto">
          <a:xfrm>
            <a:off x="5886450" y="2571750"/>
            <a:ext cx="1962150" cy="823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spcBef>
                <a:spcPct val="50000"/>
              </a:spcBef>
            </a:pPr>
            <a:r>
              <a:rPr lang="en-US" altLang="zh-CN" sz="4800" b="0">
                <a:ea typeface="宋体" panose="02010600030101010101" pitchFamily="2" charset="-122"/>
              </a:rPr>
              <a:t>U</a:t>
            </a:r>
            <a:r>
              <a:rPr lang="zh-CN" altLang="en-US" sz="4800" b="0">
                <a:ea typeface="宋体" panose="02010600030101010101" pitchFamily="2" charset="-122"/>
              </a:rPr>
              <a:t>、</a:t>
            </a:r>
            <a:r>
              <a:rPr lang="en-US" altLang="zh-CN" sz="4800" b="0">
                <a:ea typeface="宋体" panose="02010600030101010101" pitchFamily="2" charset="-122"/>
              </a:rPr>
              <a:t>I</a:t>
            </a:r>
          </a:p>
        </p:txBody>
      </p:sp>
      <p:sp>
        <p:nvSpPr>
          <p:cNvPr id="40967" name="Text Box 7"/>
          <p:cNvSpPr txBox="1">
            <a:spLocks noChangeArrowheads="1"/>
          </p:cNvSpPr>
          <p:nvPr/>
        </p:nvSpPr>
        <p:spPr bwMode="auto">
          <a:xfrm>
            <a:off x="1727200" y="5308600"/>
            <a:ext cx="4805363"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3200">
                <a:solidFill>
                  <a:srgbClr val="0000FF"/>
                </a:solidFill>
                <a:latin typeface="宋体" panose="02010600030101010101" pitchFamily="2" charset="-122"/>
                <a:ea typeface="宋体" panose="02010600030101010101" pitchFamily="2" charset="-122"/>
              </a:rPr>
              <a:t>复数、相量</a:t>
            </a:r>
            <a:r>
              <a:rPr lang="zh-CN" altLang="en-US" sz="3200">
                <a:ea typeface="宋体" panose="02010600030101010101" pitchFamily="2" charset="-122"/>
              </a:rPr>
              <a:t> </a:t>
            </a:r>
            <a:r>
              <a:rPr lang="en-US" altLang="zh-CN" sz="3200">
                <a:ea typeface="宋体" panose="02010600030101010101" pitchFamily="2" charset="-122"/>
              </a:rPr>
              <a:t>--- </a:t>
            </a:r>
            <a:r>
              <a:rPr lang="zh-CN" altLang="en-US" sz="3200">
                <a:latin typeface="宋体" panose="02010600030101010101" pitchFamily="2" charset="-122"/>
                <a:ea typeface="宋体" panose="02010600030101010101" pitchFamily="2" charset="-122"/>
              </a:rPr>
              <a:t>大写</a:t>
            </a:r>
            <a:r>
              <a:rPr lang="zh-CN" altLang="en-US" sz="3200">
                <a:ea typeface="宋体" panose="02010600030101010101" pitchFamily="2" charset="-122"/>
              </a:rPr>
              <a:t>  </a:t>
            </a:r>
            <a:r>
              <a:rPr lang="en-US" altLang="zh-CN" sz="3200">
                <a:ea typeface="宋体" panose="02010600030101010101" pitchFamily="2" charset="-122"/>
              </a:rPr>
              <a:t>+  </a:t>
            </a:r>
            <a:r>
              <a:rPr lang="en-US" altLang="zh-CN" sz="3200">
                <a:solidFill>
                  <a:srgbClr val="FF0000"/>
                </a:solidFill>
                <a:ea typeface="宋体" panose="02010600030101010101" pitchFamily="2" charset="-122"/>
              </a:rPr>
              <a:t>“.”</a:t>
            </a:r>
            <a:endParaRPr lang="en-US" altLang="zh-CN" sz="3200">
              <a:ea typeface="宋体" panose="02010600030101010101" pitchFamily="2" charset="-122"/>
            </a:endParaRPr>
          </a:p>
        </p:txBody>
      </p:sp>
      <p:graphicFrame>
        <p:nvGraphicFramePr>
          <p:cNvPr id="40968" name="Object 8"/>
          <p:cNvGraphicFramePr>
            <a:graphicFrameLocks noChangeAspect="1"/>
          </p:cNvGraphicFramePr>
          <p:nvPr/>
        </p:nvGraphicFramePr>
        <p:xfrm>
          <a:off x="7048500" y="5067300"/>
          <a:ext cx="755650" cy="935038"/>
        </p:xfrm>
        <a:graphic>
          <a:graphicData uri="http://schemas.openxmlformats.org/presentationml/2006/ole">
            <mc:AlternateContent xmlns:mc="http://schemas.openxmlformats.org/markup-compatibility/2006">
              <mc:Choice xmlns:v="urn:schemas-microsoft-com:vml" Requires="v">
                <p:oleObj spid="_x0000_s40971" r:id="rId5" imgW="165202" imgH="203253" progId="Equation.3">
                  <p:embed/>
                </p:oleObj>
              </mc:Choice>
              <mc:Fallback>
                <p:oleObj r:id="rId5" imgW="165202" imgH="203253"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48500" y="5067300"/>
                        <a:ext cx="755650" cy="935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0969" name="Text Box 9"/>
          <p:cNvSpPr txBox="1">
            <a:spLocks noChangeArrowheads="1"/>
          </p:cNvSpPr>
          <p:nvPr/>
        </p:nvSpPr>
        <p:spPr bwMode="auto">
          <a:xfrm>
            <a:off x="1674813" y="3937000"/>
            <a:ext cx="3862387"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3200">
                <a:solidFill>
                  <a:srgbClr val="0000FF"/>
                </a:solidFill>
                <a:latin typeface="宋体" panose="02010600030101010101" pitchFamily="2" charset="-122"/>
                <a:ea typeface="宋体" panose="02010600030101010101" pitchFamily="2" charset="-122"/>
              </a:rPr>
              <a:t>最大值</a:t>
            </a:r>
            <a:r>
              <a:rPr lang="zh-CN" altLang="en-US" sz="3200">
                <a:ea typeface="宋体" panose="02010600030101010101" pitchFamily="2" charset="-122"/>
              </a:rPr>
              <a:t> </a:t>
            </a:r>
            <a:r>
              <a:rPr lang="en-US" altLang="zh-CN" sz="3200">
                <a:ea typeface="宋体" panose="02010600030101010101" pitchFamily="2" charset="-122"/>
              </a:rPr>
              <a:t>--- </a:t>
            </a:r>
            <a:r>
              <a:rPr lang="zh-CN" altLang="en-US" sz="3200">
                <a:latin typeface="宋体" panose="02010600030101010101" pitchFamily="2" charset="-122"/>
                <a:ea typeface="宋体" panose="02010600030101010101" pitchFamily="2" charset="-122"/>
              </a:rPr>
              <a:t>大写</a:t>
            </a:r>
            <a:r>
              <a:rPr lang="en-US" altLang="zh-CN" sz="3200">
                <a:latin typeface="宋体" panose="02010600030101010101" pitchFamily="2" charset="-122"/>
                <a:ea typeface="宋体" panose="02010600030101010101" pitchFamily="2" charset="-122"/>
              </a:rPr>
              <a:t>+</a:t>
            </a:r>
            <a:r>
              <a:rPr lang="zh-CN" altLang="en-US" sz="3200">
                <a:latin typeface="宋体" panose="02010600030101010101" pitchFamily="2" charset="-122"/>
                <a:ea typeface="宋体" panose="02010600030101010101" pitchFamily="2" charset="-122"/>
              </a:rPr>
              <a:t>下标</a:t>
            </a:r>
          </a:p>
        </p:txBody>
      </p:sp>
      <p:graphicFrame>
        <p:nvGraphicFramePr>
          <p:cNvPr id="40970" name="Object 10"/>
          <p:cNvGraphicFramePr>
            <a:graphicFrameLocks noChangeAspect="1"/>
          </p:cNvGraphicFramePr>
          <p:nvPr/>
        </p:nvGraphicFramePr>
        <p:xfrm>
          <a:off x="6972300" y="3829050"/>
          <a:ext cx="990600" cy="989013"/>
        </p:xfrm>
        <a:graphic>
          <a:graphicData uri="http://schemas.openxmlformats.org/presentationml/2006/ole">
            <mc:AlternateContent xmlns:mc="http://schemas.openxmlformats.org/markup-compatibility/2006">
              <mc:Choice xmlns:v="urn:schemas-microsoft-com:vml" Requires="v">
                <p:oleObj spid="_x0000_s40972" r:id="rId7" imgW="228917" imgH="228917" progId="Equation.3">
                  <p:embed/>
                </p:oleObj>
              </mc:Choice>
              <mc:Fallback>
                <p:oleObj r:id="rId7" imgW="228917" imgH="228917"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72300" y="3829050"/>
                        <a:ext cx="990600"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dissolve">
                                      <p:cBhvr>
                                        <p:cTn id="7" dur="500"/>
                                        <p:tgtEl>
                                          <p:spTgt spid="409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0963"/>
                                        </p:tgtEl>
                                        <p:attrNameLst>
                                          <p:attrName>style.visibility</p:attrName>
                                        </p:attrNameLst>
                                      </p:cBhvr>
                                      <p:to>
                                        <p:strVal val="visible"/>
                                      </p:to>
                                    </p:set>
                                    <p:animEffect transition="in" filter="wipe(up)">
                                      <p:cBhvr>
                                        <p:cTn id="12" dur="500"/>
                                        <p:tgtEl>
                                          <p:spTgt spid="4096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0964"/>
                                        </p:tgtEl>
                                        <p:attrNameLst>
                                          <p:attrName>style.visibility</p:attrName>
                                        </p:attrNameLst>
                                      </p:cBhvr>
                                      <p:to>
                                        <p:strVal val="visible"/>
                                      </p:to>
                                    </p:set>
                                    <p:animEffect transition="in" filter="box(in)">
                                      <p:cBhvr>
                                        <p:cTn id="17" dur="500"/>
                                        <p:tgtEl>
                                          <p:spTgt spid="40964"/>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0965"/>
                                        </p:tgtEl>
                                        <p:attrNameLst>
                                          <p:attrName>style.visibility</p:attrName>
                                        </p:attrNameLst>
                                      </p:cBhvr>
                                      <p:to>
                                        <p:strVal val="visible"/>
                                      </p:to>
                                    </p:set>
                                    <p:animEffect transition="in" filter="wipe(up)">
                                      <p:cBhvr>
                                        <p:cTn id="22" dur="500"/>
                                        <p:tgtEl>
                                          <p:spTgt spid="4096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0966"/>
                                        </p:tgtEl>
                                        <p:attrNameLst>
                                          <p:attrName>style.visibility</p:attrName>
                                        </p:attrNameLst>
                                      </p:cBhvr>
                                      <p:to>
                                        <p:strVal val="visible"/>
                                      </p:to>
                                    </p:set>
                                    <p:animEffect transition="in" filter="box(in)">
                                      <p:cBhvr>
                                        <p:cTn id="27" dur="500"/>
                                        <p:tgtEl>
                                          <p:spTgt spid="40966"/>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40969"/>
                                        </p:tgtEl>
                                        <p:attrNameLst>
                                          <p:attrName>style.visibility</p:attrName>
                                        </p:attrNameLst>
                                      </p:cBhvr>
                                      <p:to>
                                        <p:strVal val="visible"/>
                                      </p:to>
                                    </p:set>
                                    <p:animEffect transition="in" filter="wipe(up)">
                                      <p:cBhvr>
                                        <p:cTn id="32" dur="500"/>
                                        <p:tgtEl>
                                          <p:spTgt spid="4096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5" presetClass="entr" presetSubtype="0" fill="hold" nodeType="clickEffect">
                                  <p:stCondLst>
                                    <p:cond delay="0"/>
                                  </p:stCondLst>
                                  <p:childTnLst>
                                    <p:set>
                                      <p:cBhvr>
                                        <p:cTn id="36" dur="1" fill="hold">
                                          <p:stCondLst>
                                            <p:cond delay="0"/>
                                          </p:stCondLst>
                                        </p:cTn>
                                        <p:tgtEl>
                                          <p:spTgt spid="40970"/>
                                        </p:tgtEl>
                                        <p:attrNameLst>
                                          <p:attrName>style.visibility</p:attrName>
                                        </p:attrNameLst>
                                      </p:cBhvr>
                                      <p:to>
                                        <p:strVal val="visible"/>
                                      </p:to>
                                    </p:set>
                                    <p:anim calcmode="lin" valueType="num">
                                      <p:cBhvr>
                                        <p:cTn id="37" dur="1000" fill="hold"/>
                                        <p:tgtEl>
                                          <p:spTgt spid="40970"/>
                                        </p:tgtEl>
                                        <p:attrNameLst>
                                          <p:attrName>ppt_w</p:attrName>
                                        </p:attrNameLst>
                                      </p:cBhvr>
                                      <p:tavLst>
                                        <p:tav tm="0">
                                          <p:val>
                                            <p:fltVal val="0"/>
                                          </p:val>
                                        </p:tav>
                                        <p:tav tm="100000">
                                          <p:val>
                                            <p:strVal val="#ppt_w"/>
                                          </p:val>
                                        </p:tav>
                                      </p:tavLst>
                                    </p:anim>
                                    <p:anim calcmode="lin" valueType="num">
                                      <p:cBhvr>
                                        <p:cTn id="38" dur="1000" fill="hold"/>
                                        <p:tgtEl>
                                          <p:spTgt spid="40970"/>
                                        </p:tgtEl>
                                        <p:attrNameLst>
                                          <p:attrName>ppt_h</p:attrName>
                                        </p:attrNameLst>
                                      </p:cBhvr>
                                      <p:tavLst>
                                        <p:tav tm="0">
                                          <p:val>
                                            <p:fltVal val="0"/>
                                          </p:val>
                                        </p:tav>
                                        <p:tav tm="100000">
                                          <p:val>
                                            <p:strVal val="#ppt_h"/>
                                          </p:val>
                                        </p:tav>
                                      </p:tavLst>
                                    </p:anim>
                                    <p:anim calcmode="lin" valueType="num">
                                      <p:cBhvr>
                                        <p:cTn id="39" dur="1000" fill="hold"/>
                                        <p:tgtEl>
                                          <p:spTgt spid="40970"/>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4097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40967"/>
                                        </p:tgtEl>
                                        <p:attrNameLst>
                                          <p:attrName>style.visibility</p:attrName>
                                        </p:attrNameLst>
                                      </p:cBhvr>
                                      <p:to>
                                        <p:strVal val="visible"/>
                                      </p:to>
                                    </p:set>
                                    <p:animEffect transition="in" filter="wipe(up)">
                                      <p:cBhvr>
                                        <p:cTn id="45" dur="500"/>
                                        <p:tgtEl>
                                          <p:spTgt spid="40967"/>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3" presetClass="entr" presetSubtype="288" fill="hold" nodeType="clickEffect">
                                  <p:stCondLst>
                                    <p:cond delay="0"/>
                                  </p:stCondLst>
                                  <p:childTnLst>
                                    <p:set>
                                      <p:cBhvr>
                                        <p:cTn id="49" dur="1" fill="hold">
                                          <p:stCondLst>
                                            <p:cond delay="0"/>
                                          </p:stCondLst>
                                        </p:cTn>
                                        <p:tgtEl>
                                          <p:spTgt spid="40968"/>
                                        </p:tgtEl>
                                        <p:attrNameLst>
                                          <p:attrName>style.visibility</p:attrName>
                                        </p:attrNameLst>
                                      </p:cBhvr>
                                      <p:to>
                                        <p:strVal val="visible"/>
                                      </p:to>
                                    </p:set>
                                    <p:anim calcmode="lin" valueType="num">
                                      <p:cBhvr>
                                        <p:cTn id="50" dur="500" fill="hold"/>
                                        <p:tgtEl>
                                          <p:spTgt spid="40968"/>
                                        </p:tgtEl>
                                        <p:attrNameLst>
                                          <p:attrName>ppt_w</p:attrName>
                                        </p:attrNameLst>
                                      </p:cBhvr>
                                      <p:tavLst>
                                        <p:tav tm="0">
                                          <p:val>
                                            <p:strVal val="4/3*#ppt_w"/>
                                          </p:val>
                                        </p:tav>
                                        <p:tav tm="100000">
                                          <p:val>
                                            <p:strVal val="#ppt_w"/>
                                          </p:val>
                                        </p:tav>
                                      </p:tavLst>
                                    </p:anim>
                                    <p:anim calcmode="lin" valueType="num">
                                      <p:cBhvr>
                                        <p:cTn id="51" dur="500" fill="hold"/>
                                        <p:tgtEl>
                                          <p:spTgt spid="40968"/>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animBg="1" autoUpdateAnimBg="0"/>
      <p:bldP spid="40963" grpId="0" autoUpdateAnimBg="0"/>
      <p:bldP spid="40964" grpId="0" autoUpdateAnimBg="0"/>
      <p:bldP spid="40965" grpId="0" autoUpdateAnimBg="0"/>
      <p:bldP spid="40966" grpId="0" autoUpdateAnimBg="0"/>
      <p:bldP spid="40967" grpId="0" autoUpdateAnimBg="0"/>
      <p:bldP spid="40969"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381000" y="304800"/>
            <a:ext cx="202565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600">
                <a:solidFill>
                  <a:srgbClr val="FF0000"/>
                </a:solidFill>
                <a:latin typeface="隶书" panose="02010509060101010101" pitchFamily="49" charset="-122"/>
                <a:ea typeface="隶书" panose="02010509060101010101" pitchFamily="49" charset="-122"/>
              </a:rPr>
              <a:t>正误判断</a:t>
            </a:r>
          </a:p>
        </p:txBody>
      </p:sp>
      <p:graphicFrame>
        <p:nvGraphicFramePr>
          <p:cNvPr id="41987" name="Object 3"/>
          <p:cNvGraphicFramePr>
            <a:graphicFrameLocks noChangeAspect="1"/>
          </p:cNvGraphicFramePr>
          <p:nvPr/>
        </p:nvGraphicFramePr>
        <p:xfrm>
          <a:off x="457200" y="914400"/>
          <a:ext cx="6172200" cy="914400"/>
        </p:xfrm>
        <a:graphic>
          <a:graphicData uri="http://schemas.openxmlformats.org/presentationml/2006/ole">
            <mc:AlternateContent xmlns:mc="http://schemas.openxmlformats.org/markup-compatibility/2006">
              <mc:Choice xmlns:v="urn:schemas-microsoft-com:vml" Requires="v">
                <p:oleObj spid="_x0000_s41999" r:id="rId3" imgW="1155015" imgH="203341" progId="Equation.3">
                  <p:embed/>
                </p:oleObj>
              </mc:Choice>
              <mc:Fallback>
                <p:oleObj r:id="rId3" imgW="1155015" imgH="203341"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914400"/>
                        <a:ext cx="617220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988" name="AutoShape 4"/>
          <p:cNvSpPr>
            <a:spLocks noChangeArrowheads="1"/>
          </p:cNvSpPr>
          <p:nvPr/>
        </p:nvSpPr>
        <p:spPr bwMode="auto">
          <a:xfrm>
            <a:off x="1295400" y="2514600"/>
            <a:ext cx="1200150" cy="685800"/>
          </a:xfrm>
          <a:prstGeom prst="wedgeRoundRectCallout">
            <a:avLst>
              <a:gd name="adj1" fmla="val -82935"/>
              <a:gd name="adj2" fmla="val -168981"/>
              <a:gd name="adj3" fmla="val 16667"/>
            </a:avLst>
          </a:prstGeom>
          <a:solidFill>
            <a:srgbClr val="FF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r>
              <a:rPr lang="zh-CN" altLang="en-US" sz="3200">
                <a:solidFill>
                  <a:srgbClr val="FF0000"/>
                </a:solidFill>
                <a:ea typeface="宋体" panose="02010600030101010101" pitchFamily="2" charset="-122"/>
              </a:rPr>
              <a:t>瞬时值</a:t>
            </a:r>
          </a:p>
        </p:txBody>
      </p:sp>
      <p:sp>
        <p:nvSpPr>
          <p:cNvPr id="41989" name="AutoShape 5"/>
          <p:cNvSpPr>
            <a:spLocks noChangeArrowheads="1"/>
          </p:cNvSpPr>
          <p:nvPr/>
        </p:nvSpPr>
        <p:spPr bwMode="auto">
          <a:xfrm>
            <a:off x="6096000" y="2362200"/>
            <a:ext cx="1447800" cy="685800"/>
          </a:xfrm>
          <a:prstGeom prst="wedgeEllipseCallout">
            <a:avLst>
              <a:gd name="adj1" fmla="val -37500"/>
              <a:gd name="adj2" fmla="val -149537"/>
            </a:avLst>
          </a:prstGeom>
          <a:solidFill>
            <a:srgbClr val="FF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r>
              <a:rPr lang="zh-CN" altLang="en-US" sz="2800">
                <a:solidFill>
                  <a:srgbClr val="FF0000"/>
                </a:solidFill>
                <a:ea typeface="宋体" panose="02010600030101010101" pitchFamily="2" charset="-122"/>
              </a:rPr>
              <a:t>相量</a:t>
            </a:r>
          </a:p>
        </p:txBody>
      </p:sp>
      <p:sp>
        <p:nvSpPr>
          <p:cNvPr id="41990" name="Line 6"/>
          <p:cNvSpPr>
            <a:spLocks noChangeShapeType="1"/>
          </p:cNvSpPr>
          <p:nvPr/>
        </p:nvSpPr>
        <p:spPr bwMode="auto">
          <a:xfrm flipH="1">
            <a:off x="5257800" y="990600"/>
            <a:ext cx="457200" cy="10668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1991" name="Line 7"/>
          <p:cNvSpPr>
            <a:spLocks noChangeShapeType="1"/>
          </p:cNvSpPr>
          <p:nvPr/>
        </p:nvSpPr>
        <p:spPr bwMode="auto">
          <a:xfrm>
            <a:off x="5257800" y="990600"/>
            <a:ext cx="457200" cy="10668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1992" name="Text Box 8"/>
          <p:cNvSpPr txBox="1">
            <a:spLocks noChangeArrowheads="1"/>
          </p:cNvSpPr>
          <p:nvPr/>
        </p:nvSpPr>
        <p:spPr bwMode="auto">
          <a:xfrm>
            <a:off x="6629400" y="833438"/>
            <a:ext cx="609600" cy="118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spcBef>
                <a:spcPct val="50000"/>
              </a:spcBef>
            </a:pPr>
            <a:r>
              <a:rPr lang="zh-CN" altLang="en-US" sz="7200" b="0">
                <a:solidFill>
                  <a:srgbClr val="FF0000"/>
                </a:solidFill>
                <a:ea typeface="宋体" panose="02010600030101010101" pitchFamily="2" charset="-122"/>
              </a:rPr>
              <a:t>？</a:t>
            </a:r>
          </a:p>
        </p:txBody>
      </p:sp>
      <p:graphicFrame>
        <p:nvGraphicFramePr>
          <p:cNvPr id="41993" name="Object 9">
            <a:hlinkClick r:id="" action="ppaction://ole?verb=1"/>
          </p:cNvPr>
          <p:cNvGraphicFramePr>
            <a:graphicFrameLocks/>
          </p:cNvGraphicFramePr>
          <p:nvPr/>
        </p:nvGraphicFramePr>
        <p:xfrm>
          <a:off x="339725" y="3429000"/>
          <a:ext cx="7813675" cy="990600"/>
        </p:xfrm>
        <a:graphic>
          <a:graphicData uri="http://schemas.openxmlformats.org/presentationml/2006/ole">
            <mc:AlternateContent xmlns:mc="http://schemas.openxmlformats.org/markup-compatibility/2006">
              <mc:Choice xmlns:v="urn:schemas-microsoft-com:vml" Requires="v">
                <p:oleObj spid="_x0000_s42000" r:id="rId5" imgW="2082213" imgH="241512" progId="Equation.3">
                  <p:embed/>
                </p:oleObj>
              </mc:Choice>
              <mc:Fallback>
                <p:oleObj r:id="rId5" imgW="2082213" imgH="241512" progId="Equation.3">
                  <p:embed/>
                  <p:pic>
                    <p:nvPicPr>
                      <p:cNvPr id="0" name="Object 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9725" y="3429000"/>
                        <a:ext cx="7813675"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94" name="AutoShape 10"/>
          <p:cNvSpPr>
            <a:spLocks noChangeArrowheads="1"/>
          </p:cNvSpPr>
          <p:nvPr/>
        </p:nvSpPr>
        <p:spPr bwMode="auto">
          <a:xfrm>
            <a:off x="5334000" y="5334000"/>
            <a:ext cx="1676400" cy="762000"/>
          </a:xfrm>
          <a:prstGeom prst="wedgeRoundRectCallout">
            <a:avLst>
              <a:gd name="adj1" fmla="val -41759"/>
              <a:gd name="adj2" fmla="val -199583"/>
              <a:gd name="adj3" fmla="val 16667"/>
            </a:avLst>
          </a:prstGeom>
          <a:solidFill>
            <a:srgbClr val="FF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r>
              <a:rPr lang="zh-CN" altLang="en-US" sz="2800">
                <a:solidFill>
                  <a:srgbClr val="FF0000"/>
                </a:solidFill>
                <a:ea typeface="宋体" panose="02010600030101010101" pitchFamily="2" charset="-122"/>
              </a:rPr>
              <a:t>瞬时值</a:t>
            </a:r>
          </a:p>
        </p:txBody>
      </p:sp>
      <p:sp>
        <p:nvSpPr>
          <p:cNvPr id="41995" name="AutoShape 11"/>
          <p:cNvSpPr>
            <a:spLocks noChangeArrowheads="1"/>
          </p:cNvSpPr>
          <p:nvPr/>
        </p:nvSpPr>
        <p:spPr bwMode="auto">
          <a:xfrm>
            <a:off x="1066800" y="5200650"/>
            <a:ext cx="1524000" cy="895350"/>
          </a:xfrm>
          <a:prstGeom prst="wedgeEllipseCallout">
            <a:avLst>
              <a:gd name="adj1" fmla="val 20625"/>
              <a:gd name="adj2" fmla="val -147519"/>
            </a:avLst>
          </a:prstGeom>
          <a:solidFill>
            <a:srgbClr val="FF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r>
              <a:rPr lang="zh-CN" altLang="en-US" sz="2800">
                <a:solidFill>
                  <a:srgbClr val="FF0000"/>
                </a:solidFill>
                <a:ea typeface="宋体" panose="02010600030101010101" pitchFamily="2" charset="-122"/>
              </a:rPr>
              <a:t>相量</a:t>
            </a:r>
          </a:p>
        </p:txBody>
      </p:sp>
      <p:sp>
        <p:nvSpPr>
          <p:cNvPr id="41996" name="Line 12"/>
          <p:cNvSpPr>
            <a:spLocks noChangeShapeType="1"/>
          </p:cNvSpPr>
          <p:nvPr/>
        </p:nvSpPr>
        <p:spPr bwMode="auto">
          <a:xfrm flipH="1">
            <a:off x="3238500" y="3371850"/>
            <a:ext cx="457200" cy="10668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1997" name="Line 13"/>
          <p:cNvSpPr>
            <a:spLocks noChangeShapeType="1"/>
          </p:cNvSpPr>
          <p:nvPr/>
        </p:nvSpPr>
        <p:spPr bwMode="auto">
          <a:xfrm>
            <a:off x="3238500" y="3371850"/>
            <a:ext cx="457200" cy="10668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1998" name="Text Box 14"/>
          <p:cNvSpPr txBox="1">
            <a:spLocks noChangeArrowheads="1"/>
          </p:cNvSpPr>
          <p:nvPr/>
        </p:nvSpPr>
        <p:spPr bwMode="auto">
          <a:xfrm>
            <a:off x="8045450" y="3314700"/>
            <a:ext cx="1098550" cy="1189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7200" b="0">
                <a:solidFill>
                  <a:srgbClr val="FF0000"/>
                </a:solidFill>
                <a:ea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1000" fill="hold"/>
                                        <p:tgtEl>
                                          <p:spTgt spid="41986"/>
                                        </p:tgtEl>
                                        <p:attrNameLst>
                                          <p:attrName>ppt_w</p:attrName>
                                        </p:attrNameLst>
                                      </p:cBhvr>
                                      <p:tavLst>
                                        <p:tav tm="0">
                                          <p:val>
                                            <p:fltVal val="0"/>
                                          </p:val>
                                        </p:tav>
                                        <p:tav tm="100000">
                                          <p:val>
                                            <p:strVal val="#ppt_w"/>
                                          </p:val>
                                        </p:tav>
                                      </p:tavLst>
                                    </p:anim>
                                    <p:anim calcmode="lin" valueType="num">
                                      <p:cBhvr>
                                        <p:cTn id="8" dur="1000" fill="hold"/>
                                        <p:tgtEl>
                                          <p:spTgt spid="41986"/>
                                        </p:tgtEl>
                                        <p:attrNameLst>
                                          <p:attrName>ppt_h</p:attrName>
                                        </p:attrNameLst>
                                      </p:cBhvr>
                                      <p:tavLst>
                                        <p:tav tm="0">
                                          <p:val>
                                            <p:fltVal val="0"/>
                                          </p:val>
                                        </p:tav>
                                        <p:tav tm="100000">
                                          <p:val>
                                            <p:strVal val="#ppt_h"/>
                                          </p:val>
                                        </p:tav>
                                      </p:tavLst>
                                    </p:anim>
                                    <p:anim calcmode="lin" valueType="num">
                                      <p:cBhvr>
                                        <p:cTn id="9" dur="1000" fill="hold"/>
                                        <p:tgtEl>
                                          <p:spTgt spid="4198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198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41987"/>
                                        </p:tgtEl>
                                        <p:attrNameLst>
                                          <p:attrName>style.visibility</p:attrName>
                                        </p:attrNameLst>
                                      </p:cBhvr>
                                      <p:to>
                                        <p:strVal val="visible"/>
                                      </p:to>
                                    </p:set>
                                    <p:animEffect transition="in" filter="wipe(up)">
                                      <p:cBhvr>
                                        <p:cTn id="15" dur="500"/>
                                        <p:tgtEl>
                                          <p:spTgt spid="41987"/>
                                        </p:tgtEl>
                                      </p:cBhvr>
                                    </p:animEffect>
                                  </p:childTnLst>
                                </p:cTn>
                              </p:par>
                            </p:childTnLst>
                          </p:cTn>
                        </p:par>
                        <p:par>
                          <p:cTn id="16" fill="hold" nodeType="afterGroup">
                            <p:stCondLst>
                              <p:cond delay="500"/>
                            </p:stCondLst>
                            <p:childTnLst>
                              <p:par>
                                <p:cTn id="17" presetID="19" presetClass="entr" presetSubtype="10" fill="hold" grpId="0" nodeType="afterEffect">
                                  <p:stCondLst>
                                    <p:cond delay="0"/>
                                  </p:stCondLst>
                                  <p:childTnLst>
                                    <p:set>
                                      <p:cBhvr>
                                        <p:cTn id="18" dur="1" fill="hold">
                                          <p:stCondLst>
                                            <p:cond delay="0"/>
                                          </p:stCondLst>
                                        </p:cTn>
                                        <p:tgtEl>
                                          <p:spTgt spid="41992"/>
                                        </p:tgtEl>
                                        <p:attrNameLst>
                                          <p:attrName>style.visibility</p:attrName>
                                        </p:attrNameLst>
                                      </p:cBhvr>
                                      <p:to>
                                        <p:strVal val="visible"/>
                                      </p:to>
                                    </p:set>
                                    <p:anim calcmode="lin" valueType="num">
                                      <p:cBhvr>
                                        <p:cTn id="19" dur="5000" fill="hold"/>
                                        <p:tgtEl>
                                          <p:spTgt spid="41992"/>
                                        </p:tgtEl>
                                        <p:attrNameLst>
                                          <p:attrName>ppt_w</p:attrName>
                                        </p:attrNameLst>
                                      </p:cBhvr>
                                      <p:tavLst>
                                        <p:tav tm="0" fmla="#ppt_w*sin(2.5*pi*$)">
                                          <p:val>
                                            <p:fltVal val="0"/>
                                          </p:val>
                                        </p:tav>
                                        <p:tav tm="100000">
                                          <p:val>
                                            <p:fltVal val="1"/>
                                          </p:val>
                                        </p:tav>
                                      </p:tavLst>
                                    </p:anim>
                                    <p:anim calcmode="lin" valueType="num">
                                      <p:cBhvr>
                                        <p:cTn id="20" dur="5000" fill="hold"/>
                                        <p:tgtEl>
                                          <p:spTgt spid="41992"/>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41992"/>
                                        </p:tgtEl>
                                        <p:attrNameLst>
                                          <p:attrName>style.visibility</p:attrName>
                                        </p:attrNameLst>
                                      </p:cBhvr>
                                      <p:to>
                                        <p:strVal val="hidden"/>
                                      </p:to>
                                    </p:set>
                                  </p:sub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41991"/>
                                        </p:tgtEl>
                                        <p:attrNameLst>
                                          <p:attrName>style.visibility</p:attrName>
                                        </p:attrNameLst>
                                      </p:cBhvr>
                                      <p:to>
                                        <p:strVal val="visible"/>
                                      </p:to>
                                    </p:set>
                                    <p:animEffect transition="in" filter="wipe(up)">
                                      <p:cBhvr>
                                        <p:cTn id="25" dur="500"/>
                                        <p:tgtEl>
                                          <p:spTgt spid="41991"/>
                                        </p:tgtEl>
                                      </p:cBhvr>
                                    </p:animEffect>
                                  </p:childTnLst>
                                </p:cTn>
                              </p:par>
                            </p:childTnLst>
                          </p:cTn>
                        </p:par>
                        <p:par>
                          <p:cTn id="26" fill="hold" nodeType="afterGroup">
                            <p:stCondLst>
                              <p:cond delay="500"/>
                            </p:stCondLst>
                            <p:childTnLst>
                              <p:par>
                                <p:cTn id="27" presetID="22" presetClass="entr" presetSubtype="1" fill="hold" grpId="0" nodeType="afterEffect">
                                  <p:stCondLst>
                                    <p:cond delay="0"/>
                                  </p:stCondLst>
                                  <p:childTnLst>
                                    <p:set>
                                      <p:cBhvr>
                                        <p:cTn id="28" dur="1" fill="hold">
                                          <p:stCondLst>
                                            <p:cond delay="0"/>
                                          </p:stCondLst>
                                        </p:cTn>
                                        <p:tgtEl>
                                          <p:spTgt spid="41990"/>
                                        </p:tgtEl>
                                        <p:attrNameLst>
                                          <p:attrName>style.visibility</p:attrName>
                                        </p:attrNameLst>
                                      </p:cBhvr>
                                      <p:to>
                                        <p:strVal val="visible"/>
                                      </p:to>
                                    </p:set>
                                    <p:animEffect transition="in" filter="wipe(up)">
                                      <p:cBhvr>
                                        <p:cTn id="29" dur="500"/>
                                        <p:tgtEl>
                                          <p:spTgt spid="4199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5" fill="hold" grpId="0" nodeType="clickEffect">
                                  <p:stCondLst>
                                    <p:cond delay="0"/>
                                  </p:stCondLst>
                                  <p:childTnLst>
                                    <p:set>
                                      <p:cBhvr>
                                        <p:cTn id="33" dur="1" fill="hold">
                                          <p:stCondLst>
                                            <p:cond delay="0"/>
                                          </p:stCondLst>
                                        </p:cTn>
                                        <p:tgtEl>
                                          <p:spTgt spid="41988"/>
                                        </p:tgtEl>
                                        <p:attrNameLst>
                                          <p:attrName>style.visibility</p:attrName>
                                        </p:attrNameLst>
                                      </p:cBhvr>
                                      <p:to>
                                        <p:strVal val="visible"/>
                                      </p:to>
                                    </p:set>
                                    <p:animEffect transition="in" filter="blinds(vertical)">
                                      <p:cBhvr>
                                        <p:cTn id="34" dur="500"/>
                                        <p:tgtEl>
                                          <p:spTgt spid="4198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5" fill="hold" grpId="0" nodeType="clickEffect">
                                  <p:stCondLst>
                                    <p:cond delay="0"/>
                                  </p:stCondLst>
                                  <p:childTnLst>
                                    <p:set>
                                      <p:cBhvr>
                                        <p:cTn id="38" dur="1" fill="hold">
                                          <p:stCondLst>
                                            <p:cond delay="0"/>
                                          </p:stCondLst>
                                        </p:cTn>
                                        <p:tgtEl>
                                          <p:spTgt spid="41989"/>
                                        </p:tgtEl>
                                        <p:attrNameLst>
                                          <p:attrName>style.visibility</p:attrName>
                                        </p:attrNameLst>
                                      </p:cBhvr>
                                      <p:to>
                                        <p:strVal val="visible"/>
                                      </p:to>
                                    </p:set>
                                    <p:animEffect transition="in" filter="blinds(vertical)">
                                      <p:cBhvr>
                                        <p:cTn id="39" dur="500"/>
                                        <p:tgtEl>
                                          <p:spTgt spid="4198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1" fill="hold" nodeType="clickEffect">
                                  <p:stCondLst>
                                    <p:cond delay="0"/>
                                  </p:stCondLst>
                                  <p:childTnLst>
                                    <p:set>
                                      <p:cBhvr>
                                        <p:cTn id="43" dur="1" fill="hold">
                                          <p:stCondLst>
                                            <p:cond delay="0"/>
                                          </p:stCondLst>
                                        </p:cTn>
                                        <p:tgtEl>
                                          <p:spTgt spid="41993"/>
                                        </p:tgtEl>
                                        <p:attrNameLst>
                                          <p:attrName>style.visibility</p:attrName>
                                        </p:attrNameLst>
                                      </p:cBhvr>
                                      <p:to>
                                        <p:strVal val="visible"/>
                                      </p:to>
                                    </p:set>
                                    <p:animEffect transition="in" filter="wipe(up)">
                                      <p:cBhvr>
                                        <p:cTn id="44" dur="500"/>
                                        <p:tgtEl>
                                          <p:spTgt spid="41993"/>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9" presetClass="entr" presetSubtype="10" fill="hold" grpId="0" nodeType="clickEffect">
                                  <p:stCondLst>
                                    <p:cond delay="0"/>
                                  </p:stCondLst>
                                  <p:childTnLst>
                                    <p:set>
                                      <p:cBhvr>
                                        <p:cTn id="48" dur="1" fill="hold">
                                          <p:stCondLst>
                                            <p:cond delay="0"/>
                                          </p:stCondLst>
                                        </p:cTn>
                                        <p:tgtEl>
                                          <p:spTgt spid="41998"/>
                                        </p:tgtEl>
                                        <p:attrNameLst>
                                          <p:attrName>style.visibility</p:attrName>
                                        </p:attrNameLst>
                                      </p:cBhvr>
                                      <p:to>
                                        <p:strVal val="visible"/>
                                      </p:to>
                                    </p:set>
                                    <p:anim calcmode="lin" valueType="num">
                                      <p:cBhvr>
                                        <p:cTn id="49" dur="5000" fill="hold"/>
                                        <p:tgtEl>
                                          <p:spTgt spid="41998"/>
                                        </p:tgtEl>
                                        <p:attrNameLst>
                                          <p:attrName>ppt_w</p:attrName>
                                        </p:attrNameLst>
                                      </p:cBhvr>
                                      <p:tavLst>
                                        <p:tav tm="0" fmla="#ppt_w*sin(2.5*pi*$)">
                                          <p:val>
                                            <p:fltVal val="0"/>
                                          </p:val>
                                        </p:tav>
                                        <p:tav tm="100000">
                                          <p:val>
                                            <p:fltVal val="1"/>
                                          </p:val>
                                        </p:tav>
                                      </p:tavLst>
                                    </p:anim>
                                    <p:anim calcmode="lin" valueType="num">
                                      <p:cBhvr>
                                        <p:cTn id="50" dur="5000" fill="hold"/>
                                        <p:tgtEl>
                                          <p:spTgt spid="41998"/>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41998"/>
                                        </p:tgtEl>
                                        <p:attrNameLst>
                                          <p:attrName>style.visibility</p:attrName>
                                        </p:attrNameLst>
                                      </p:cBhvr>
                                      <p:to>
                                        <p:strVal val="hidden"/>
                                      </p:to>
                                    </p:set>
                                  </p:sub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41997"/>
                                        </p:tgtEl>
                                        <p:attrNameLst>
                                          <p:attrName>style.visibility</p:attrName>
                                        </p:attrNameLst>
                                      </p:cBhvr>
                                      <p:to>
                                        <p:strVal val="visible"/>
                                      </p:to>
                                    </p:set>
                                    <p:animEffect transition="in" filter="wipe(up)">
                                      <p:cBhvr>
                                        <p:cTn id="55" dur="500"/>
                                        <p:tgtEl>
                                          <p:spTgt spid="41997"/>
                                        </p:tgtEl>
                                      </p:cBhvr>
                                    </p:animEffect>
                                  </p:childTnLst>
                                </p:cTn>
                              </p:par>
                            </p:childTnLst>
                          </p:cTn>
                        </p:par>
                        <p:par>
                          <p:cTn id="56" fill="hold" nodeType="afterGroup">
                            <p:stCondLst>
                              <p:cond delay="500"/>
                            </p:stCondLst>
                            <p:childTnLst>
                              <p:par>
                                <p:cTn id="57" presetID="22" presetClass="entr" presetSubtype="1" fill="hold" grpId="0" nodeType="afterEffect">
                                  <p:stCondLst>
                                    <p:cond delay="0"/>
                                  </p:stCondLst>
                                  <p:childTnLst>
                                    <p:set>
                                      <p:cBhvr>
                                        <p:cTn id="58" dur="1" fill="hold">
                                          <p:stCondLst>
                                            <p:cond delay="0"/>
                                          </p:stCondLst>
                                        </p:cTn>
                                        <p:tgtEl>
                                          <p:spTgt spid="41996"/>
                                        </p:tgtEl>
                                        <p:attrNameLst>
                                          <p:attrName>style.visibility</p:attrName>
                                        </p:attrNameLst>
                                      </p:cBhvr>
                                      <p:to>
                                        <p:strVal val="visible"/>
                                      </p:to>
                                    </p:set>
                                    <p:animEffect transition="in" filter="wipe(up)">
                                      <p:cBhvr>
                                        <p:cTn id="59" dur="500"/>
                                        <p:tgtEl>
                                          <p:spTgt spid="41996"/>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5" presetClass="entr" presetSubtype="5" fill="hold" grpId="0" nodeType="clickEffect">
                                  <p:stCondLst>
                                    <p:cond delay="0"/>
                                  </p:stCondLst>
                                  <p:childTnLst>
                                    <p:set>
                                      <p:cBhvr>
                                        <p:cTn id="63" dur="1" fill="hold">
                                          <p:stCondLst>
                                            <p:cond delay="0"/>
                                          </p:stCondLst>
                                        </p:cTn>
                                        <p:tgtEl>
                                          <p:spTgt spid="41995"/>
                                        </p:tgtEl>
                                        <p:attrNameLst>
                                          <p:attrName>style.visibility</p:attrName>
                                        </p:attrNameLst>
                                      </p:cBhvr>
                                      <p:to>
                                        <p:strVal val="visible"/>
                                      </p:to>
                                    </p:set>
                                    <p:animEffect transition="in" filter="checkerboard(down)">
                                      <p:cBhvr>
                                        <p:cTn id="64" dur="500"/>
                                        <p:tgtEl>
                                          <p:spTgt spid="41995"/>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5" presetClass="entr" presetSubtype="10" fill="hold" grpId="0" nodeType="clickEffect">
                                  <p:stCondLst>
                                    <p:cond delay="0"/>
                                  </p:stCondLst>
                                  <p:childTnLst>
                                    <p:set>
                                      <p:cBhvr>
                                        <p:cTn id="68" dur="1" fill="hold">
                                          <p:stCondLst>
                                            <p:cond delay="0"/>
                                          </p:stCondLst>
                                        </p:cTn>
                                        <p:tgtEl>
                                          <p:spTgt spid="41994"/>
                                        </p:tgtEl>
                                        <p:attrNameLst>
                                          <p:attrName>style.visibility</p:attrName>
                                        </p:attrNameLst>
                                      </p:cBhvr>
                                      <p:to>
                                        <p:strVal val="visible"/>
                                      </p:to>
                                    </p:set>
                                    <p:animEffect transition="in" filter="checkerboard(across)">
                                      <p:cBhvr>
                                        <p:cTn id="69" dur="500"/>
                                        <p:tgtEl>
                                          <p:spTgt spid="41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autoUpdateAnimBg="0"/>
      <p:bldP spid="41988" grpId="0" animBg="1" autoUpdateAnimBg="0"/>
      <p:bldP spid="41989" grpId="0" animBg="1" autoUpdateAnimBg="0"/>
      <p:bldP spid="41990" grpId="0" animBg="1"/>
      <p:bldP spid="41991" grpId="0" animBg="1"/>
      <p:bldP spid="41992" grpId="0" autoUpdateAnimBg="0"/>
      <p:bldP spid="41994" grpId="0" animBg="1" autoUpdateAnimBg="0"/>
      <p:bldP spid="41995" grpId="0" animBg="1" autoUpdateAnimBg="0"/>
      <p:bldP spid="41996" grpId="0" animBg="1"/>
      <p:bldP spid="41997" grpId="0" animBg="1"/>
      <p:bldP spid="41998"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010" name="Object 2">
            <a:hlinkClick r:id="" action="ppaction://ole?verb=1"/>
          </p:cNvPr>
          <p:cNvGraphicFramePr>
            <a:graphicFrameLocks/>
          </p:cNvGraphicFramePr>
          <p:nvPr/>
        </p:nvGraphicFramePr>
        <p:xfrm>
          <a:off x="1382713" y="2362200"/>
          <a:ext cx="3444875" cy="1524000"/>
        </p:xfrm>
        <a:graphic>
          <a:graphicData uri="http://schemas.openxmlformats.org/presentationml/2006/ole">
            <mc:AlternateContent xmlns:mc="http://schemas.openxmlformats.org/markup-compatibility/2006">
              <mc:Choice xmlns:v="urn:schemas-microsoft-com:vml" Requires="v">
                <p:oleObj spid="_x0000_s43025" r:id="rId4" imgW="812764" imgH="419235" progId="Equation.3">
                  <p:embed/>
                </p:oleObj>
              </mc:Choice>
              <mc:Fallback>
                <p:oleObj r:id="rId4" imgW="812764" imgH="419235" progId="Equation.3">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2713" y="2362200"/>
                        <a:ext cx="3444875" cy="15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011" name="Rectangle 3"/>
          <p:cNvSpPr>
            <a:spLocks noChangeArrowheads="1"/>
          </p:cNvSpPr>
          <p:nvPr/>
        </p:nvSpPr>
        <p:spPr bwMode="auto">
          <a:xfrm>
            <a:off x="857250" y="1203325"/>
            <a:ext cx="1865313" cy="515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spAutoFit/>
          </a:bodyPr>
          <a:lstStyle/>
          <a:p>
            <a:pPr>
              <a:spcBef>
                <a:spcPct val="50000"/>
              </a:spcBef>
            </a:pPr>
            <a:r>
              <a:rPr lang="zh-CN" altLang="en-US" sz="2800">
                <a:latin typeface="宋体" panose="02010600030101010101" pitchFamily="2" charset="-122"/>
                <a:ea typeface="宋体" panose="02010600030101010101" pitchFamily="2" charset="-122"/>
              </a:rPr>
              <a:t>已知：</a:t>
            </a:r>
            <a:endParaRPr lang="zh-CN" altLang="en-US" sz="2800">
              <a:ea typeface="宋体" panose="02010600030101010101" pitchFamily="2" charset="-122"/>
            </a:endParaRPr>
          </a:p>
        </p:txBody>
      </p:sp>
      <p:graphicFrame>
        <p:nvGraphicFramePr>
          <p:cNvPr id="43012" name="Object 4">
            <a:hlinkClick r:id="" action="ppaction://ole?verb=1"/>
          </p:cNvPr>
          <p:cNvGraphicFramePr>
            <a:graphicFrameLocks/>
          </p:cNvGraphicFramePr>
          <p:nvPr/>
        </p:nvGraphicFramePr>
        <p:xfrm>
          <a:off x="2443163" y="990600"/>
          <a:ext cx="4757737" cy="1009650"/>
        </p:xfrm>
        <a:graphic>
          <a:graphicData uri="http://schemas.openxmlformats.org/presentationml/2006/ole">
            <mc:AlternateContent xmlns:mc="http://schemas.openxmlformats.org/markup-compatibility/2006">
              <mc:Choice xmlns:v="urn:schemas-microsoft-com:vml" Requires="v">
                <p:oleObj spid="_x0000_s43026" r:id="rId6" imgW="1219517" imgH="228917" progId="Equation.3">
                  <p:embed/>
                </p:oleObj>
              </mc:Choice>
              <mc:Fallback>
                <p:oleObj r:id="rId6" imgW="1219517" imgH="228917" progId="Equation.3">
                  <p:embed/>
                  <p:pic>
                    <p:nvPicPr>
                      <p:cNvPr id="0" name="Object 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43163" y="990600"/>
                        <a:ext cx="4757737" cy="1009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013" name="Rectangle 5"/>
          <p:cNvSpPr>
            <a:spLocks noChangeArrowheads="1"/>
          </p:cNvSpPr>
          <p:nvPr/>
        </p:nvSpPr>
        <p:spPr bwMode="auto">
          <a:xfrm>
            <a:off x="381000" y="457200"/>
            <a:ext cx="202565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600">
                <a:solidFill>
                  <a:srgbClr val="FF0000"/>
                </a:solidFill>
                <a:latin typeface="隶书" panose="02010509060101010101" pitchFamily="49" charset="-122"/>
                <a:ea typeface="隶书" panose="02010509060101010101" pitchFamily="49" charset="-122"/>
              </a:rPr>
              <a:t>正误判断</a:t>
            </a:r>
          </a:p>
        </p:txBody>
      </p:sp>
      <p:graphicFrame>
        <p:nvGraphicFramePr>
          <p:cNvPr id="43014" name="Object 6">
            <a:hlinkClick r:id="" action="ppaction://ole?verb=1"/>
          </p:cNvPr>
          <p:cNvGraphicFramePr>
            <a:graphicFrameLocks/>
          </p:cNvGraphicFramePr>
          <p:nvPr/>
        </p:nvGraphicFramePr>
        <p:xfrm>
          <a:off x="4506913" y="4324350"/>
          <a:ext cx="3419475" cy="1143000"/>
        </p:xfrm>
        <a:graphic>
          <a:graphicData uri="http://schemas.openxmlformats.org/presentationml/2006/ole">
            <mc:AlternateContent xmlns:mc="http://schemas.openxmlformats.org/markup-compatibility/2006">
              <mc:Choice xmlns:v="urn:schemas-microsoft-com:vml" Requires="v">
                <p:oleObj spid="_x0000_s43027" r:id="rId8" imgW="735959" imgH="266670" progId="Equation.3">
                  <p:embed/>
                </p:oleObj>
              </mc:Choice>
              <mc:Fallback>
                <p:oleObj r:id="rId8" imgW="735959" imgH="266670" progId="Equation.3">
                  <p:embed/>
                  <p:pic>
                    <p:nvPicPr>
                      <p:cNvPr id="0" name="Object 6"/>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6913" y="4324350"/>
                        <a:ext cx="3419475"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015" name="Text Box 7"/>
          <p:cNvSpPr txBox="1">
            <a:spLocks noChangeArrowheads="1"/>
          </p:cNvSpPr>
          <p:nvPr/>
        </p:nvSpPr>
        <p:spPr bwMode="auto">
          <a:xfrm>
            <a:off x="7816850" y="4324350"/>
            <a:ext cx="1098550" cy="1189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7200" b="0">
                <a:solidFill>
                  <a:srgbClr val="FF0000"/>
                </a:solidFill>
                <a:ea typeface="宋体" panose="02010600030101010101" pitchFamily="2" charset="-122"/>
              </a:rPr>
              <a:t>？</a:t>
            </a:r>
          </a:p>
        </p:txBody>
      </p:sp>
      <p:sp>
        <p:nvSpPr>
          <p:cNvPr id="43016" name="AutoShape 8"/>
          <p:cNvSpPr>
            <a:spLocks noChangeArrowheads="1"/>
          </p:cNvSpPr>
          <p:nvPr/>
        </p:nvSpPr>
        <p:spPr bwMode="auto">
          <a:xfrm>
            <a:off x="819150" y="4648200"/>
            <a:ext cx="1543050" cy="762000"/>
          </a:xfrm>
          <a:prstGeom prst="wedgeRoundRectCallout">
            <a:avLst>
              <a:gd name="adj1" fmla="val -3088"/>
              <a:gd name="adj2" fmla="val -192083"/>
              <a:gd name="adj3" fmla="val 16667"/>
            </a:avLst>
          </a:prstGeom>
          <a:solidFill>
            <a:srgbClr val="FF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r>
              <a:rPr lang="zh-CN" altLang="en-US" sz="3200">
                <a:solidFill>
                  <a:srgbClr val="FF0000"/>
                </a:solidFill>
                <a:ea typeface="宋体" panose="02010600030101010101" pitchFamily="2" charset="-122"/>
              </a:rPr>
              <a:t>有效值</a:t>
            </a:r>
          </a:p>
        </p:txBody>
      </p:sp>
      <p:sp>
        <p:nvSpPr>
          <p:cNvPr id="43017" name="AutoShape 9"/>
          <p:cNvSpPr>
            <a:spLocks noChangeArrowheads="1"/>
          </p:cNvSpPr>
          <p:nvPr/>
        </p:nvSpPr>
        <p:spPr bwMode="auto">
          <a:xfrm>
            <a:off x="6858000" y="3048000"/>
            <a:ext cx="1295400" cy="857250"/>
          </a:xfrm>
          <a:prstGeom prst="wedgeEllipseCallout">
            <a:avLst>
              <a:gd name="adj1" fmla="val -23162"/>
              <a:gd name="adj2" fmla="val 99815"/>
            </a:avLst>
          </a:prstGeom>
          <a:solidFill>
            <a:srgbClr val="FF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r>
              <a:rPr lang="en-US" altLang="zh-CN" sz="3200" b="0">
                <a:solidFill>
                  <a:srgbClr val="FF0000"/>
                </a:solidFill>
                <a:ea typeface="宋体" panose="02010600030101010101" pitchFamily="2" charset="-122"/>
              </a:rPr>
              <a:t>j45</a:t>
            </a:r>
          </a:p>
        </p:txBody>
      </p:sp>
      <p:grpSp>
        <p:nvGrpSpPr>
          <p:cNvPr id="43018" name="Group 10"/>
          <p:cNvGrpSpPr>
            <a:grpSpLocks/>
          </p:cNvGrpSpPr>
          <p:nvPr/>
        </p:nvGrpSpPr>
        <p:grpSpPr bwMode="auto">
          <a:xfrm>
            <a:off x="1847850" y="2533650"/>
            <a:ext cx="457200" cy="1066800"/>
            <a:chOff x="0" y="0"/>
            <a:chExt cx="144" cy="480"/>
          </a:xfrm>
        </p:grpSpPr>
        <p:sp>
          <p:nvSpPr>
            <p:cNvPr id="43019" name="Line 11"/>
            <p:cNvSpPr>
              <a:spLocks noChangeShapeType="1"/>
            </p:cNvSpPr>
            <p:nvPr/>
          </p:nvSpPr>
          <p:spPr bwMode="auto">
            <a:xfrm flipH="1">
              <a:off x="0" y="0"/>
              <a:ext cx="144" cy="48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3020" name="Line 12"/>
            <p:cNvSpPr>
              <a:spLocks noChangeShapeType="1"/>
            </p:cNvSpPr>
            <p:nvPr/>
          </p:nvSpPr>
          <p:spPr bwMode="auto">
            <a:xfrm>
              <a:off x="0" y="0"/>
              <a:ext cx="144" cy="48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43021" name="Group 13"/>
          <p:cNvGrpSpPr>
            <a:grpSpLocks/>
          </p:cNvGrpSpPr>
          <p:nvPr/>
        </p:nvGrpSpPr>
        <p:grpSpPr bwMode="auto">
          <a:xfrm>
            <a:off x="5372100" y="4400550"/>
            <a:ext cx="457200" cy="1066800"/>
            <a:chOff x="0" y="0"/>
            <a:chExt cx="144" cy="480"/>
          </a:xfrm>
        </p:grpSpPr>
        <p:sp>
          <p:nvSpPr>
            <p:cNvPr id="43022" name="Line 14"/>
            <p:cNvSpPr>
              <a:spLocks noChangeShapeType="1"/>
            </p:cNvSpPr>
            <p:nvPr/>
          </p:nvSpPr>
          <p:spPr bwMode="auto">
            <a:xfrm flipH="1">
              <a:off x="0" y="0"/>
              <a:ext cx="144" cy="48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3023" name="Line 15"/>
            <p:cNvSpPr>
              <a:spLocks noChangeShapeType="1"/>
            </p:cNvSpPr>
            <p:nvPr/>
          </p:nvSpPr>
          <p:spPr bwMode="auto">
            <a:xfrm>
              <a:off x="0" y="0"/>
              <a:ext cx="144" cy="48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43024" name="Text Box 16"/>
          <p:cNvSpPr txBox="1">
            <a:spLocks noChangeArrowheads="1"/>
          </p:cNvSpPr>
          <p:nvPr/>
        </p:nvSpPr>
        <p:spPr bwMode="auto">
          <a:xfrm>
            <a:off x="4724400" y="2514600"/>
            <a:ext cx="1098550" cy="1189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7200" b="0">
                <a:solidFill>
                  <a:srgbClr val="FF0000"/>
                </a:solidFill>
                <a:ea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3013"/>
                                        </p:tgtEl>
                                        <p:attrNameLst>
                                          <p:attrName>style.visibility</p:attrName>
                                        </p:attrNameLst>
                                      </p:cBhvr>
                                      <p:to>
                                        <p:strVal val="visible"/>
                                      </p:to>
                                    </p:set>
                                    <p:anim calcmode="lin" valueType="num">
                                      <p:cBhvr>
                                        <p:cTn id="7" dur="1000" fill="hold"/>
                                        <p:tgtEl>
                                          <p:spTgt spid="43013"/>
                                        </p:tgtEl>
                                        <p:attrNameLst>
                                          <p:attrName>ppt_w</p:attrName>
                                        </p:attrNameLst>
                                      </p:cBhvr>
                                      <p:tavLst>
                                        <p:tav tm="0">
                                          <p:val>
                                            <p:fltVal val="0"/>
                                          </p:val>
                                        </p:tav>
                                        <p:tav tm="100000">
                                          <p:val>
                                            <p:strVal val="#ppt_w"/>
                                          </p:val>
                                        </p:tav>
                                      </p:tavLst>
                                    </p:anim>
                                    <p:anim calcmode="lin" valueType="num">
                                      <p:cBhvr>
                                        <p:cTn id="8" dur="1000" fill="hold"/>
                                        <p:tgtEl>
                                          <p:spTgt spid="43013"/>
                                        </p:tgtEl>
                                        <p:attrNameLst>
                                          <p:attrName>ppt_h</p:attrName>
                                        </p:attrNameLst>
                                      </p:cBhvr>
                                      <p:tavLst>
                                        <p:tav tm="0">
                                          <p:val>
                                            <p:fltVal val="0"/>
                                          </p:val>
                                        </p:tav>
                                        <p:tav tm="100000">
                                          <p:val>
                                            <p:strVal val="#ppt_h"/>
                                          </p:val>
                                        </p:tav>
                                      </p:tavLst>
                                    </p:anim>
                                    <p:anim calcmode="lin" valueType="num">
                                      <p:cBhvr>
                                        <p:cTn id="9" dur="1000" fill="hold"/>
                                        <p:tgtEl>
                                          <p:spTgt spid="4301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301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43011"/>
                                        </p:tgtEl>
                                        <p:attrNameLst>
                                          <p:attrName>style.visibility</p:attrName>
                                        </p:attrNameLst>
                                      </p:cBhvr>
                                      <p:to>
                                        <p:strVal val="visible"/>
                                      </p:to>
                                    </p:set>
                                    <p:animEffect transition="in" filter="box(in)">
                                      <p:cBhvr>
                                        <p:cTn id="15" dur="500"/>
                                        <p:tgtEl>
                                          <p:spTgt spid="43011"/>
                                        </p:tgtEl>
                                      </p:cBhvr>
                                    </p:animEffect>
                                  </p:childTnLst>
                                  <p:subTnLst>
                                    <p:audio>
                                      <p:cMediaNode>
                                        <p:cTn display="0" masterRel="sameClick">
                                          <p:stCondLst>
                                            <p:cond evt="begin" delay="0">
                                              <p:tn val="13"/>
                                            </p:cond>
                                          </p:stCondLst>
                                          <p:endCondLst>
                                            <p:cond evt="onStopAudio" delay="0">
                                              <p:tgtEl>
                                                <p:sldTgt/>
                                              </p:tgtEl>
                                            </p:cond>
                                          </p:endCondLst>
                                        </p:cTn>
                                        <p:tgtEl>
                                          <p:sndTgt r:embed="rId3" name="CAMERA.WAV"/>
                                        </p:tgtEl>
                                      </p:cMediaNode>
                                    </p:audio>
                                  </p:sub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nodeType="clickEffect">
                                  <p:stCondLst>
                                    <p:cond delay="0"/>
                                  </p:stCondLst>
                                  <p:childTnLst>
                                    <p:set>
                                      <p:cBhvr>
                                        <p:cTn id="19" dur="1" fill="hold">
                                          <p:stCondLst>
                                            <p:cond delay="0"/>
                                          </p:stCondLst>
                                        </p:cTn>
                                        <p:tgtEl>
                                          <p:spTgt spid="43012"/>
                                        </p:tgtEl>
                                        <p:attrNameLst>
                                          <p:attrName>style.visibility</p:attrName>
                                        </p:attrNameLst>
                                      </p:cBhvr>
                                      <p:to>
                                        <p:strVal val="visible"/>
                                      </p:to>
                                    </p:set>
                                    <p:animEffect transition="in" filter="wipe(up)">
                                      <p:cBhvr>
                                        <p:cTn id="20" dur="500"/>
                                        <p:tgtEl>
                                          <p:spTgt spid="4301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nodeType="clickEffect">
                                  <p:stCondLst>
                                    <p:cond delay="0"/>
                                  </p:stCondLst>
                                  <p:childTnLst>
                                    <p:set>
                                      <p:cBhvr>
                                        <p:cTn id="24" dur="1" fill="hold">
                                          <p:stCondLst>
                                            <p:cond delay="0"/>
                                          </p:stCondLst>
                                        </p:cTn>
                                        <p:tgtEl>
                                          <p:spTgt spid="43010"/>
                                        </p:tgtEl>
                                        <p:attrNameLst>
                                          <p:attrName>style.visibility</p:attrName>
                                        </p:attrNameLst>
                                      </p:cBhvr>
                                      <p:to>
                                        <p:strVal val="visible"/>
                                      </p:to>
                                    </p:set>
                                    <p:animEffect transition="in" filter="wipe(up)">
                                      <p:cBhvr>
                                        <p:cTn id="25" dur="500"/>
                                        <p:tgtEl>
                                          <p:spTgt spid="4301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5" presetClass="entr" presetSubtype="0" fill="hold" grpId="0" nodeType="clickEffect">
                                  <p:stCondLst>
                                    <p:cond delay="0"/>
                                  </p:stCondLst>
                                  <p:childTnLst>
                                    <p:set>
                                      <p:cBhvr>
                                        <p:cTn id="29" dur="1" fill="hold">
                                          <p:stCondLst>
                                            <p:cond delay="0"/>
                                          </p:stCondLst>
                                        </p:cTn>
                                        <p:tgtEl>
                                          <p:spTgt spid="43024"/>
                                        </p:tgtEl>
                                        <p:attrNameLst>
                                          <p:attrName>style.visibility</p:attrName>
                                        </p:attrNameLst>
                                      </p:cBhvr>
                                      <p:to>
                                        <p:strVal val="visible"/>
                                      </p:to>
                                    </p:set>
                                    <p:anim calcmode="lin" valueType="num">
                                      <p:cBhvr>
                                        <p:cTn id="30" dur="1000" fill="hold"/>
                                        <p:tgtEl>
                                          <p:spTgt spid="43024"/>
                                        </p:tgtEl>
                                        <p:attrNameLst>
                                          <p:attrName>ppt_w</p:attrName>
                                        </p:attrNameLst>
                                      </p:cBhvr>
                                      <p:tavLst>
                                        <p:tav tm="0">
                                          <p:val>
                                            <p:fltVal val="0"/>
                                          </p:val>
                                        </p:tav>
                                        <p:tav tm="100000">
                                          <p:val>
                                            <p:strVal val="#ppt_w"/>
                                          </p:val>
                                        </p:tav>
                                      </p:tavLst>
                                    </p:anim>
                                    <p:anim calcmode="lin" valueType="num">
                                      <p:cBhvr>
                                        <p:cTn id="31" dur="1000" fill="hold"/>
                                        <p:tgtEl>
                                          <p:spTgt spid="43024"/>
                                        </p:tgtEl>
                                        <p:attrNameLst>
                                          <p:attrName>ppt_h</p:attrName>
                                        </p:attrNameLst>
                                      </p:cBhvr>
                                      <p:tavLst>
                                        <p:tav tm="0">
                                          <p:val>
                                            <p:fltVal val="0"/>
                                          </p:val>
                                        </p:tav>
                                        <p:tav tm="100000">
                                          <p:val>
                                            <p:strVal val="#ppt_h"/>
                                          </p:val>
                                        </p:tav>
                                      </p:tavLst>
                                    </p:anim>
                                    <p:anim calcmode="lin" valueType="num">
                                      <p:cBhvr>
                                        <p:cTn id="32" dur="1000" fill="hold"/>
                                        <p:tgtEl>
                                          <p:spTgt spid="43024"/>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43024"/>
                                        </p:tgtEl>
                                        <p:attrNameLst>
                                          <p:attrName>ppt_y</p:attrName>
                                        </p:attrNameLst>
                                      </p:cBhvr>
                                      <p:tavLst>
                                        <p:tav tm="0" fmla="#ppt_y+(sin(-2*pi*(1-$))*-#ppt_x+cos(-2*pi*(1-$))*(1-#ppt_y))*(1-$)">
                                          <p:val>
                                            <p:fltVal val="0"/>
                                          </p:val>
                                        </p:tav>
                                        <p:tav tm="100000">
                                          <p:val>
                                            <p:fltVal val="1"/>
                                          </p:val>
                                        </p:tav>
                                      </p:tavLst>
                                    </p:anim>
                                  </p:childTnLst>
                                  <p:subTnLst>
                                    <p:set>
                                      <p:cBhvr override="childStyle">
                                        <p:cTn dur="1" fill="hold" display="0" masterRel="nextClick" afterEffect="1"/>
                                        <p:tgtEl>
                                          <p:spTgt spid="43024"/>
                                        </p:tgtEl>
                                        <p:attrNameLst>
                                          <p:attrName>style.visibility</p:attrName>
                                        </p:attrNameLst>
                                      </p:cBhvr>
                                      <p:to>
                                        <p:strVal val="hidden"/>
                                      </p:to>
                                    </p:set>
                                  </p:sub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499"/>
                                          </p:stCondLst>
                                        </p:cTn>
                                        <p:tgtEl>
                                          <p:spTgt spid="43018"/>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43016"/>
                                        </p:tgtEl>
                                        <p:attrNameLst>
                                          <p:attrName>style.visibility</p:attrName>
                                        </p:attrNameLst>
                                      </p:cBhvr>
                                      <p:to>
                                        <p:strVal val="visible"/>
                                      </p:to>
                                    </p:set>
                                    <p:animEffect transition="in" filter="box(out)">
                                      <p:cBhvr>
                                        <p:cTn id="42" dur="500"/>
                                        <p:tgtEl>
                                          <p:spTgt spid="4301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1" fill="hold" nodeType="clickEffect">
                                  <p:stCondLst>
                                    <p:cond delay="0"/>
                                  </p:stCondLst>
                                  <p:childTnLst>
                                    <p:set>
                                      <p:cBhvr>
                                        <p:cTn id="46" dur="1" fill="hold">
                                          <p:stCondLst>
                                            <p:cond delay="0"/>
                                          </p:stCondLst>
                                        </p:cTn>
                                        <p:tgtEl>
                                          <p:spTgt spid="43014"/>
                                        </p:tgtEl>
                                        <p:attrNameLst>
                                          <p:attrName>style.visibility</p:attrName>
                                        </p:attrNameLst>
                                      </p:cBhvr>
                                      <p:to>
                                        <p:strVal val="visible"/>
                                      </p:to>
                                    </p:set>
                                    <p:animEffect transition="in" filter="wipe(up)">
                                      <p:cBhvr>
                                        <p:cTn id="47" dur="500"/>
                                        <p:tgtEl>
                                          <p:spTgt spid="4301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5" presetClass="entr" presetSubtype="0" fill="hold" grpId="0" nodeType="clickEffect">
                                  <p:stCondLst>
                                    <p:cond delay="0"/>
                                  </p:stCondLst>
                                  <p:childTnLst>
                                    <p:set>
                                      <p:cBhvr>
                                        <p:cTn id="51" dur="1" fill="hold">
                                          <p:stCondLst>
                                            <p:cond delay="0"/>
                                          </p:stCondLst>
                                        </p:cTn>
                                        <p:tgtEl>
                                          <p:spTgt spid="43015"/>
                                        </p:tgtEl>
                                        <p:attrNameLst>
                                          <p:attrName>style.visibility</p:attrName>
                                        </p:attrNameLst>
                                      </p:cBhvr>
                                      <p:to>
                                        <p:strVal val="visible"/>
                                      </p:to>
                                    </p:set>
                                    <p:anim calcmode="lin" valueType="num">
                                      <p:cBhvr>
                                        <p:cTn id="52" dur="1000" fill="hold"/>
                                        <p:tgtEl>
                                          <p:spTgt spid="43015"/>
                                        </p:tgtEl>
                                        <p:attrNameLst>
                                          <p:attrName>ppt_w</p:attrName>
                                        </p:attrNameLst>
                                      </p:cBhvr>
                                      <p:tavLst>
                                        <p:tav tm="0">
                                          <p:val>
                                            <p:fltVal val="0"/>
                                          </p:val>
                                        </p:tav>
                                        <p:tav tm="100000">
                                          <p:val>
                                            <p:strVal val="#ppt_w"/>
                                          </p:val>
                                        </p:tav>
                                      </p:tavLst>
                                    </p:anim>
                                    <p:anim calcmode="lin" valueType="num">
                                      <p:cBhvr>
                                        <p:cTn id="53" dur="1000" fill="hold"/>
                                        <p:tgtEl>
                                          <p:spTgt spid="43015"/>
                                        </p:tgtEl>
                                        <p:attrNameLst>
                                          <p:attrName>ppt_h</p:attrName>
                                        </p:attrNameLst>
                                      </p:cBhvr>
                                      <p:tavLst>
                                        <p:tav tm="0">
                                          <p:val>
                                            <p:fltVal val="0"/>
                                          </p:val>
                                        </p:tav>
                                        <p:tav tm="100000">
                                          <p:val>
                                            <p:strVal val="#ppt_h"/>
                                          </p:val>
                                        </p:tav>
                                      </p:tavLst>
                                    </p:anim>
                                    <p:anim calcmode="lin" valueType="num">
                                      <p:cBhvr>
                                        <p:cTn id="54" dur="1000" fill="hold"/>
                                        <p:tgtEl>
                                          <p:spTgt spid="43015"/>
                                        </p:tgtEl>
                                        <p:attrNameLst>
                                          <p:attrName>ppt_x</p:attrName>
                                        </p:attrNameLst>
                                      </p:cBhvr>
                                      <p:tavLst>
                                        <p:tav tm="0" fmla="#ppt_x+(cos(-2*pi*(1-$))*-#ppt_x-sin(-2*pi*(1-$))*(1-#ppt_y))*(1-$)">
                                          <p:val>
                                            <p:fltVal val="0"/>
                                          </p:val>
                                        </p:tav>
                                        <p:tav tm="100000">
                                          <p:val>
                                            <p:fltVal val="1"/>
                                          </p:val>
                                        </p:tav>
                                      </p:tavLst>
                                    </p:anim>
                                    <p:anim calcmode="lin" valueType="num">
                                      <p:cBhvr>
                                        <p:cTn id="55" dur="1000" fill="hold"/>
                                        <p:tgtEl>
                                          <p:spTgt spid="43015"/>
                                        </p:tgtEl>
                                        <p:attrNameLst>
                                          <p:attrName>ppt_y</p:attrName>
                                        </p:attrNameLst>
                                      </p:cBhvr>
                                      <p:tavLst>
                                        <p:tav tm="0" fmla="#ppt_y+(sin(-2*pi*(1-$))*-#ppt_x+cos(-2*pi*(1-$))*(1-#ppt_y))*(1-$)">
                                          <p:val>
                                            <p:fltVal val="0"/>
                                          </p:val>
                                        </p:tav>
                                        <p:tav tm="100000">
                                          <p:val>
                                            <p:fltVal val="1"/>
                                          </p:val>
                                        </p:tav>
                                      </p:tavLst>
                                    </p:anim>
                                  </p:childTnLst>
                                  <p:subTnLst>
                                    <p:set>
                                      <p:cBhvr override="childStyle">
                                        <p:cTn dur="1" fill="hold" display="0" masterRel="nextClick" afterEffect="1"/>
                                        <p:tgtEl>
                                          <p:spTgt spid="43015"/>
                                        </p:tgtEl>
                                        <p:attrNameLst>
                                          <p:attrName>style.visibility</p:attrName>
                                        </p:attrNameLst>
                                      </p:cBhvr>
                                      <p:to>
                                        <p:strVal val="hidden"/>
                                      </p:to>
                                    </p:set>
                                  </p:sub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nodeType="clickEffect">
                                  <p:stCondLst>
                                    <p:cond delay="0"/>
                                  </p:stCondLst>
                                  <p:childTnLst>
                                    <p:set>
                                      <p:cBhvr>
                                        <p:cTn id="59" dur="1" fill="hold">
                                          <p:stCondLst>
                                            <p:cond delay="499"/>
                                          </p:stCondLst>
                                        </p:cTn>
                                        <p:tgtEl>
                                          <p:spTgt spid="43021"/>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5" presetClass="entr" presetSubtype="10" fill="hold" grpId="0" nodeType="clickEffect">
                                  <p:stCondLst>
                                    <p:cond delay="0"/>
                                  </p:stCondLst>
                                  <p:childTnLst>
                                    <p:set>
                                      <p:cBhvr>
                                        <p:cTn id="63" dur="1" fill="hold">
                                          <p:stCondLst>
                                            <p:cond delay="0"/>
                                          </p:stCondLst>
                                        </p:cTn>
                                        <p:tgtEl>
                                          <p:spTgt spid="43017"/>
                                        </p:tgtEl>
                                        <p:attrNameLst>
                                          <p:attrName>style.visibility</p:attrName>
                                        </p:attrNameLst>
                                      </p:cBhvr>
                                      <p:to>
                                        <p:strVal val="visible"/>
                                      </p:to>
                                    </p:set>
                                    <p:animEffect transition="in" filter="checkerboard(across)">
                                      <p:cBhvr>
                                        <p:cTn id="64" dur="500"/>
                                        <p:tgtEl>
                                          <p:spTgt spid="430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autoUpdateAnimBg="0"/>
      <p:bldP spid="43013" grpId="0" autoUpdateAnimBg="0"/>
      <p:bldP spid="43015" grpId="0" autoUpdateAnimBg="0"/>
      <p:bldP spid="43016" grpId="0" animBg="1" autoUpdateAnimBg="0"/>
      <p:bldP spid="43017" grpId="0" animBg="1" autoUpdateAnimBg="0"/>
      <p:bldP spid="43024"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658813" y="2881313"/>
            <a:ext cx="1101725" cy="576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spAutoFit/>
          </a:bodyPr>
          <a:lstStyle/>
          <a:p>
            <a:pPr algn="ctr">
              <a:spcBef>
                <a:spcPct val="50000"/>
              </a:spcBef>
            </a:pPr>
            <a:r>
              <a:rPr lang="zh-CN" altLang="en-US" sz="3200">
                <a:ea typeface="宋体" panose="02010600030101010101" pitchFamily="2" charset="-122"/>
              </a:rPr>
              <a:t> </a:t>
            </a:r>
            <a:r>
              <a:rPr lang="zh-CN" altLang="en-US" sz="3200">
                <a:latin typeface="宋体" panose="02010600030101010101" pitchFamily="2" charset="-122"/>
                <a:ea typeface="宋体" panose="02010600030101010101" pitchFamily="2" charset="-122"/>
              </a:rPr>
              <a:t>则：</a:t>
            </a:r>
          </a:p>
        </p:txBody>
      </p:sp>
      <p:sp>
        <p:nvSpPr>
          <p:cNvPr id="44035" name="Text Box 3"/>
          <p:cNvSpPr txBox="1">
            <a:spLocks noChangeArrowheads="1"/>
          </p:cNvSpPr>
          <p:nvPr/>
        </p:nvSpPr>
        <p:spPr bwMode="auto">
          <a:xfrm>
            <a:off x="541338" y="1220788"/>
            <a:ext cx="1412875" cy="57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3200">
                <a:latin typeface="宋体" panose="02010600030101010101" pitchFamily="2" charset="-122"/>
                <a:ea typeface="宋体" panose="02010600030101010101" pitchFamily="2" charset="-122"/>
              </a:rPr>
              <a:t>已知：</a:t>
            </a:r>
          </a:p>
        </p:txBody>
      </p:sp>
      <p:graphicFrame>
        <p:nvGraphicFramePr>
          <p:cNvPr id="44036" name="Object 4">
            <a:hlinkClick r:id="" action="ppaction://ole?verb=1"/>
          </p:cNvPr>
          <p:cNvGraphicFramePr>
            <a:graphicFrameLocks/>
          </p:cNvGraphicFramePr>
          <p:nvPr/>
        </p:nvGraphicFramePr>
        <p:xfrm>
          <a:off x="2085975" y="1044575"/>
          <a:ext cx="5810250" cy="990600"/>
        </p:xfrm>
        <a:graphic>
          <a:graphicData uri="http://schemas.openxmlformats.org/presentationml/2006/ole">
            <mc:AlternateContent xmlns:mc="http://schemas.openxmlformats.org/markup-compatibility/2006">
              <mc:Choice xmlns:v="urn:schemas-microsoft-com:vml" Requires="v">
                <p:oleObj spid="_x0000_s44049" r:id="rId6" imgW="1536350" imgH="241512" progId="Equation.3">
                  <p:embed/>
                </p:oleObj>
              </mc:Choice>
              <mc:Fallback>
                <p:oleObj r:id="rId6" imgW="1536350" imgH="241512" progId="Equation.3">
                  <p:embed/>
                  <p:pic>
                    <p:nvPicPr>
                      <p:cNvPr id="0" name="Object 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85975" y="1044575"/>
                        <a:ext cx="5810250"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7" name="Rectangle 5"/>
          <p:cNvSpPr>
            <a:spLocks noChangeArrowheads="1"/>
          </p:cNvSpPr>
          <p:nvPr/>
        </p:nvSpPr>
        <p:spPr bwMode="auto">
          <a:xfrm>
            <a:off x="533400" y="381000"/>
            <a:ext cx="2235200"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4000">
                <a:solidFill>
                  <a:srgbClr val="FF0000"/>
                </a:solidFill>
                <a:latin typeface="隶书" panose="02010509060101010101" pitchFamily="49" charset="-122"/>
                <a:ea typeface="隶书" panose="02010509060101010101" pitchFamily="49" charset="-122"/>
              </a:rPr>
              <a:t>正误判断</a:t>
            </a:r>
          </a:p>
        </p:txBody>
      </p:sp>
      <p:graphicFrame>
        <p:nvGraphicFramePr>
          <p:cNvPr id="44038" name="Object 6">
            <a:hlinkClick r:id="" action="ppaction://ole?verb=1"/>
          </p:cNvPr>
          <p:cNvGraphicFramePr>
            <a:graphicFrameLocks/>
          </p:cNvGraphicFramePr>
          <p:nvPr/>
        </p:nvGraphicFramePr>
        <p:xfrm>
          <a:off x="3081338" y="4484688"/>
          <a:ext cx="3743325" cy="1147762"/>
        </p:xfrm>
        <a:graphic>
          <a:graphicData uri="http://schemas.openxmlformats.org/presentationml/2006/ole">
            <mc:AlternateContent xmlns:mc="http://schemas.openxmlformats.org/markup-compatibility/2006">
              <mc:Choice xmlns:v="urn:schemas-microsoft-com:vml" Requires="v">
                <p:oleObj spid="_x0000_s44050" r:id="rId8" imgW="723589" imgH="254097" progId="Equation.3">
                  <p:embed/>
                </p:oleObj>
              </mc:Choice>
              <mc:Fallback>
                <p:oleObj r:id="rId8" imgW="723589" imgH="254097" progId="Equation.3">
                  <p:embed/>
                  <p:pic>
                    <p:nvPicPr>
                      <p:cNvPr id="0" name="Object 6"/>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81338" y="4484688"/>
                        <a:ext cx="3743325" cy="1147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9" name="Text Box 7"/>
          <p:cNvSpPr txBox="1">
            <a:spLocks noChangeArrowheads="1"/>
          </p:cNvSpPr>
          <p:nvPr/>
        </p:nvSpPr>
        <p:spPr bwMode="auto">
          <a:xfrm>
            <a:off x="6934200" y="4598988"/>
            <a:ext cx="1098550" cy="118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7200" b="0">
                <a:solidFill>
                  <a:srgbClr val="FF0000"/>
                </a:solidFill>
                <a:ea typeface="宋体" panose="02010600030101010101" pitchFamily="2" charset="-122"/>
              </a:rPr>
              <a:t>？</a:t>
            </a:r>
          </a:p>
        </p:txBody>
      </p:sp>
      <p:sp>
        <p:nvSpPr>
          <p:cNvPr id="44040" name="Text Box 8"/>
          <p:cNvSpPr txBox="1">
            <a:spLocks noChangeArrowheads="1"/>
          </p:cNvSpPr>
          <p:nvPr/>
        </p:nvSpPr>
        <p:spPr bwMode="auto">
          <a:xfrm>
            <a:off x="4210050" y="2720975"/>
            <a:ext cx="611188"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spcBef>
                <a:spcPct val="50000"/>
              </a:spcBef>
            </a:pPr>
            <a:r>
              <a:rPr lang="zh-CN" altLang="en-US" sz="6000" b="0">
                <a:solidFill>
                  <a:srgbClr val="FF0000"/>
                </a:solidFill>
                <a:ea typeface="宋体" panose="02010600030101010101" pitchFamily="2" charset="-122"/>
              </a:rPr>
              <a:t></a:t>
            </a:r>
          </a:p>
        </p:txBody>
      </p:sp>
      <p:grpSp>
        <p:nvGrpSpPr>
          <p:cNvPr id="44041" name="Group 9"/>
          <p:cNvGrpSpPr>
            <a:grpSpLocks/>
          </p:cNvGrpSpPr>
          <p:nvPr/>
        </p:nvGrpSpPr>
        <p:grpSpPr bwMode="auto">
          <a:xfrm>
            <a:off x="3886200" y="4702175"/>
            <a:ext cx="457200" cy="1066800"/>
            <a:chOff x="0" y="0"/>
            <a:chExt cx="144" cy="480"/>
          </a:xfrm>
        </p:grpSpPr>
        <p:sp>
          <p:nvSpPr>
            <p:cNvPr id="44042" name="Line 10"/>
            <p:cNvSpPr>
              <a:spLocks noChangeShapeType="1"/>
            </p:cNvSpPr>
            <p:nvPr/>
          </p:nvSpPr>
          <p:spPr bwMode="auto">
            <a:xfrm flipH="1">
              <a:off x="0" y="0"/>
              <a:ext cx="144" cy="48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4043" name="Line 11"/>
            <p:cNvSpPr>
              <a:spLocks noChangeShapeType="1"/>
            </p:cNvSpPr>
            <p:nvPr/>
          </p:nvSpPr>
          <p:spPr bwMode="auto">
            <a:xfrm>
              <a:off x="0" y="0"/>
              <a:ext cx="144" cy="48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44044" name="Group 12"/>
          <p:cNvGrpSpPr>
            <a:grpSpLocks/>
          </p:cNvGrpSpPr>
          <p:nvPr/>
        </p:nvGrpSpPr>
        <p:grpSpPr bwMode="auto">
          <a:xfrm>
            <a:off x="6019800" y="3581400"/>
            <a:ext cx="1257300" cy="955675"/>
            <a:chOff x="0" y="0"/>
            <a:chExt cx="960" cy="768"/>
          </a:xfrm>
        </p:grpSpPr>
        <p:sp>
          <p:nvSpPr>
            <p:cNvPr id="44045" name="AutoShape 13"/>
            <p:cNvSpPr>
              <a:spLocks noChangeArrowheads="1"/>
            </p:cNvSpPr>
            <p:nvPr/>
          </p:nvSpPr>
          <p:spPr bwMode="auto">
            <a:xfrm>
              <a:off x="0" y="0"/>
              <a:ext cx="960" cy="768"/>
            </a:xfrm>
            <a:prstGeom prst="wedgeEllipseCallout">
              <a:avLst>
                <a:gd name="adj1" fmla="val -43750"/>
                <a:gd name="adj2" fmla="val 70000"/>
              </a:avLst>
            </a:prstGeom>
            <a:solidFill>
              <a:srgbClr val="FF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endParaRPr lang="zh-CN" altLang="en-US" sz="1400" b="0">
                <a:ea typeface="宋体" panose="02010600030101010101" pitchFamily="2" charset="-122"/>
              </a:endParaRPr>
            </a:p>
          </p:txBody>
        </p:sp>
        <p:graphicFrame>
          <p:nvGraphicFramePr>
            <p:cNvPr id="44046" name="Object 14"/>
            <p:cNvGraphicFramePr>
              <a:graphicFrameLocks noChangeAspect="1"/>
            </p:cNvGraphicFramePr>
            <p:nvPr/>
          </p:nvGraphicFramePr>
          <p:xfrm>
            <a:off x="96" y="79"/>
            <a:ext cx="864" cy="659"/>
          </p:xfrm>
          <a:graphic>
            <a:graphicData uri="http://schemas.openxmlformats.org/presentationml/2006/ole">
              <mc:AlternateContent xmlns:mc="http://schemas.openxmlformats.org/markup-compatibility/2006">
                <mc:Choice xmlns:v="urn:schemas-microsoft-com:vml" Requires="v">
                  <p:oleObj spid="_x0000_s44051" r:id="rId10" imgW="355609" imgH="228719" progId="Equation.3">
                    <p:embed/>
                  </p:oleObj>
                </mc:Choice>
                <mc:Fallback>
                  <p:oleObj r:id="rId10" imgW="355609" imgH="228719" progId="Equation.3">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 y="79"/>
                          <a:ext cx="864" cy="6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44047" name="Object 15">
            <a:hlinkClick r:id="" action="ppaction://ole?verb=1"/>
          </p:cNvPr>
          <p:cNvGraphicFramePr>
            <a:graphicFrameLocks/>
          </p:cNvGraphicFramePr>
          <p:nvPr/>
        </p:nvGraphicFramePr>
        <p:xfrm>
          <a:off x="3581400" y="2743200"/>
          <a:ext cx="2095500" cy="857250"/>
        </p:xfrm>
        <a:graphic>
          <a:graphicData uri="http://schemas.openxmlformats.org/presentationml/2006/ole">
            <mc:AlternateContent xmlns:mc="http://schemas.openxmlformats.org/markup-compatibility/2006">
              <mc:Choice xmlns:v="urn:schemas-microsoft-com:vml" Requires="v">
                <p:oleObj spid="_x0000_s44052" r:id="rId12" imgW="456725" imgH="177809" progId="Equation.3">
                  <p:embed/>
                </p:oleObj>
              </mc:Choice>
              <mc:Fallback>
                <p:oleObj r:id="rId12" imgW="456725" imgH="177809" progId="Equation.3">
                  <p:embed/>
                  <p:pic>
                    <p:nvPicPr>
                      <p:cNvPr id="0" name="Object 15"/>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81400" y="2743200"/>
                        <a:ext cx="2095500"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48" name="Text Box 16"/>
          <p:cNvSpPr txBox="1">
            <a:spLocks noChangeArrowheads="1"/>
          </p:cNvSpPr>
          <p:nvPr/>
        </p:nvSpPr>
        <p:spPr bwMode="auto">
          <a:xfrm>
            <a:off x="5486400" y="2514600"/>
            <a:ext cx="1098550" cy="1189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7200" b="0">
                <a:solidFill>
                  <a:srgbClr val="FF0000"/>
                </a:solidFill>
                <a:ea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4037"/>
                                        </p:tgtEl>
                                        <p:attrNameLst>
                                          <p:attrName>style.visibility</p:attrName>
                                        </p:attrNameLst>
                                      </p:cBhvr>
                                      <p:to>
                                        <p:strVal val="visible"/>
                                      </p:to>
                                    </p:set>
                                    <p:anim calcmode="lin" valueType="num">
                                      <p:cBhvr>
                                        <p:cTn id="7" dur="1000" fill="hold"/>
                                        <p:tgtEl>
                                          <p:spTgt spid="44037"/>
                                        </p:tgtEl>
                                        <p:attrNameLst>
                                          <p:attrName>ppt_w</p:attrName>
                                        </p:attrNameLst>
                                      </p:cBhvr>
                                      <p:tavLst>
                                        <p:tav tm="0">
                                          <p:val>
                                            <p:fltVal val="0"/>
                                          </p:val>
                                        </p:tav>
                                        <p:tav tm="100000">
                                          <p:val>
                                            <p:strVal val="#ppt_w"/>
                                          </p:val>
                                        </p:tav>
                                      </p:tavLst>
                                    </p:anim>
                                    <p:anim calcmode="lin" valueType="num">
                                      <p:cBhvr>
                                        <p:cTn id="8" dur="1000" fill="hold"/>
                                        <p:tgtEl>
                                          <p:spTgt spid="44037"/>
                                        </p:tgtEl>
                                        <p:attrNameLst>
                                          <p:attrName>ppt_h</p:attrName>
                                        </p:attrNameLst>
                                      </p:cBhvr>
                                      <p:tavLst>
                                        <p:tav tm="0">
                                          <p:val>
                                            <p:fltVal val="0"/>
                                          </p:val>
                                        </p:tav>
                                        <p:tav tm="100000">
                                          <p:val>
                                            <p:strVal val="#ppt_h"/>
                                          </p:val>
                                        </p:tav>
                                      </p:tavLst>
                                    </p:anim>
                                    <p:anim calcmode="lin" valueType="num">
                                      <p:cBhvr>
                                        <p:cTn id="9" dur="1000" fill="hold"/>
                                        <p:tgtEl>
                                          <p:spTgt spid="4403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403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44035"/>
                                        </p:tgtEl>
                                        <p:attrNameLst>
                                          <p:attrName>style.visibility</p:attrName>
                                        </p:attrNameLst>
                                      </p:cBhvr>
                                      <p:to>
                                        <p:strVal val="visible"/>
                                      </p:to>
                                    </p:set>
                                    <p:animEffect transition="in" filter="box(in)">
                                      <p:cBhvr>
                                        <p:cTn id="15" dur="500"/>
                                        <p:tgtEl>
                                          <p:spTgt spid="44035"/>
                                        </p:tgtEl>
                                      </p:cBhvr>
                                    </p:animEffect>
                                  </p:childTnLst>
                                  <p:subTnLst>
                                    <p:audio>
                                      <p:cMediaNode>
                                        <p:cTn display="0" masterRel="sameClick">
                                          <p:stCondLst>
                                            <p:cond evt="begin" delay="0">
                                              <p:tn val="13"/>
                                            </p:cond>
                                          </p:stCondLst>
                                          <p:endCondLst>
                                            <p:cond evt="onStopAudio" delay="0">
                                              <p:tgtEl>
                                                <p:sldTgt/>
                                              </p:tgtEl>
                                            </p:cond>
                                          </p:endCondLst>
                                        </p:cTn>
                                        <p:tgtEl>
                                          <p:sndTgt r:embed="rId3" name="CAMERA.WAV"/>
                                        </p:tgtEl>
                                      </p:cMediaNode>
                                    </p:audio>
                                  </p:sub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nodeType="clickEffect">
                                  <p:stCondLst>
                                    <p:cond delay="0"/>
                                  </p:stCondLst>
                                  <p:childTnLst>
                                    <p:set>
                                      <p:cBhvr>
                                        <p:cTn id="19" dur="1" fill="hold">
                                          <p:stCondLst>
                                            <p:cond delay="0"/>
                                          </p:stCondLst>
                                        </p:cTn>
                                        <p:tgtEl>
                                          <p:spTgt spid="44036"/>
                                        </p:tgtEl>
                                        <p:attrNameLst>
                                          <p:attrName>style.visibility</p:attrName>
                                        </p:attrNameLst>
                                      </p:cBhvr>
                                      <p:to>
                                        <p:strVal val="visible"/>
                                      </p:to>
                                    </p:set>
                                    <p:animEffect transition="in" filter="wipe(up)">
                                      <p:cBhvr>
                                        <p:cTn id="20" dur="500"/>
                                        <p:tgtEl>
                                          <p:spTgt spid="4403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034"/>
                                        </p:tgtEl>
                                        <p:attrNameLst>
                                          <p:attrName>style.visibility</p:attrName>
                                        </p:attrNameLst>
                                      </p:cBhvr>
                                      <p:to>
                                        <p:strVal val="visible"/>
                                      </p:to>
                                    </p:set>
                                    <p:anim calcmode="lin" valueType="num">
                                      <p:cBhvr additive="base">
                                        <p:cTn id="25" dur="500" fill="hold"/>
                                        <p:tgtEl>
                                          <p:spTgt spid="44034"/>
                                        </p:tgtEl>
                                        <p:attrNameLst>
                                          <p:attrName>ppt_x</p:attrName>
                                        </p:attrNameLst>
                                      </p:cBhvr>
                                      <p:tavLst>
                                        <p:tav tm="0">
                                          <p:val>
                                            <p:strVal val="0-#ppt_w/2"/>
                                          </p:val>
                                        </p:tav>
                                        <p:tav tm="100000">
                                          <p:val>
                                            <p:strVal val="#ppt_x"/>
                                          </p:val>
                                        </p:tav>
                                      </p:tavLst>
                                    </p:anim>
                                    <p:anim calcmode="lin" valueType="num">
                                      <p:cBhvr additive="base">
                                        <p:cTn id="26" dur="500" fill="hold"/>
                                        <p:tgtEl>
                                          <p:spTgt spid="4403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1" fill="hold" nodeType="clickEffect">
                                  <p:stCondLst>
                                    <p:cond delay="0"/>
                                  </p:stCondLst>
                                  <p:childTnLst>
                                    <p:set>
                                      <p:cBhvr>
                                        <p:cTn id="30" dur="1" fill="hold">
                                          <p:stCondLst>
                                            <p:cond delay="0"/>
                                          </p:stCondLst>
                                        </p:cTn>
                                        <p:tgtEl>
                                          <p:spTgt spid="44047"/>
                                        </p:tgtEl>
                                        <p:attrNameLst>
                                          <p:attrName>style.visibility</p:attrName>
                                        </p:attrNameLst>
                                      </p:cBhvr>
                                      <p:to>
                                        <p:strVal val="visible"/>
                                      </p:to>
                                    </p:set>
                                    <p:animEffect transition="in" filter="wipe(up)">
                                      <p:cBhvr>
                                        <p:cTn id="31" dur="500"/>
                                        <p:tgtEl>
                                          <p:spTgt spid="4404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44048"/>
                                        </p:tgtEl>
                                        <p:attrNameLst>
                                          <p:attrName>style.visibility</p:attrName>
                                        </p:attrNameLst>
                                      </p:cBhvr>
                                      <p:to>
                                        <p:strVal val="visible"/>
                                      </p:to>
                                    </p:set>
                                  </p:childTnLst>
                                  <p:subTnLst>
                                    <p:set>
                                      <p:cBhvr override="childStyle">
                                        <p:cTn dur="1" fill="hold" display="0" masterRel="nextClick" afterEffect="1"/>
                                        <p:tgtEl>
                                          <p:spTgt spid="44048"/>
                                        </p:tgtEl>
                                        <p:attrNameLst>
                                          <p:attrName>style.visibility</p:attrName>
                                        </p:attrNameLst>
                                      </p:cBhvr>
                                      <p:to>
                                        <p:strVal val="hidden"/>
                                      </p:to>
                                    </p:set>
                                  </p:sub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44040"/>
                                        </p:tgtEl>
                                        <p:attrNameLst>
                                          <p:attrName>style.visibility</p:attrName>
                                        </p:attrNameLst>
                                      </p:cBhvr>
                                      <p:to>
                                        <p:strVal val="visible"/>
                                      </p:to>
                                    </p:set>
                                    <p:animEffect transition="in" filter="dissolve">
                                      <p:cBhvr>
                                        <p:cTn id="40" dur="500"/>
                                        <p:tgtEl>
                                          <p:spTgt spid="44040"/>
                                        </p:tgtEl>
                                      </p:cBhvr>
                                    </p:animEffect>
                                  </p:childTnLst>
                                  <p:subTnLst>
                                    <p:audio>
                                      <p:cMediaNode>
                                        <p:cTn display="0" masterRel="sameClick">
                                          <p:stCondLst>
                                            <p:cond evt="begin" delay="0">
                                              <p:tn val="38"/>
                                            </p:cond>
                                          </p:stCondLst>
                                          <p:endCondLst>
                                            <p:cond evt="onStopAudio" delay="0">
                                              <p:tgtEl>
                                                <p:sldTgt/>
                                              </p:tgtEl>
                                            </p:cond>
                                          </p:endCondLst>
                                        </p:cTn>
                                        <p:tgtEl>
                                          <p:sndTgt r:embed="rId4" name="applause.wav"/>
                                        </p:tgtEl>
                                      </p:cMediaNode>
                                    </p:audio>
                                  </p:sub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1" fill="hold" nodeType="clickEffect">
                                  <p:stCondLst>
                                    <p:cond delay="0"/>
                                  </p:stCondLst>
                                  <p:childTnLst>
                                    <p:set>
                                      <p:cBhvr>
                                        <p:cTn id="44" dur="1" fill="hold">
                                          <p:stCondLst>
                                            <p:cond delay="0"/>
                                          </p:stCondLst>
                                        </p:cTn>
                                        <p:tgtEl>
                                          <p:spTgt spid="44038"/>
                                        </p:tgtEl>
                                        <p:attrNameLst>
                                          <p:attrName>style.visibility</p:attrName>
                                        </p:attrNameLst>
                                      </p:cBhvr>
                                      <p:to>
                                        <p:strVal val="visible"/>
                                      </p:to>
                                    </p:set>
                                    <p:animEffect transition="in" filter="wipe(up)">
                                      <p:cBhvr>
                                        <p:cTn id="45" dur="500"/>
                                        <p:tgtEl>
                                          <p:spTgt spid="4403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5" presetClass="entr" presetSubtype="0" fill="hold" grpId="0" nodeType="clickEffect">
                                  <p:stCondLst>
                                    <p:cond delay="0"/>
                                  </p:stCondLst>
                                  <p:childTnLst>
                                    <p:set>
                                      <p:cBhvr>
                                        <p:cTn id="49" dur="1" fill="hold">
                                          <p:stCondLst>
                                            <p:cond delay="0"/>
                                          </p:stCondLst>
                                        </p:cTn>
                                        <p:tgtEl>
                                          <p:spTgt spid="44039"/>
                                        </p:tgtEl>
                                        <p:attrNameLst>
                                          <p:attrName>style.visibility</p:attrName>
                                        </p:attrNameLst>
                                      </p:cBhvr>
                                      <p:to>
                                        <p:strVal val="visible"/>
                                      </p:to>
                                    </p:set>
                                    <p:anim calcmode="lin" valueType="num">
                                      <p:cBhvr>
                                        <p:cTn id="50" dur="1000" fill="hold"/>
                                        <p:tgtEl>
                                          <p:spTgt spid="44039"/>
                                        </p:tgtEl>
                                        <p:attrNameLst>
                                          <p:attrName>ppt_w</p:attrName>
                                        </p:attrNameLst>
                                      </p:cBhvr>
                                      <p:tavLst>
                                        <p:tav tm="0">
                                          <p:val>
                                            <p:fltVal val="0"/>
                                          </p:val>
                                        </p:tav>
                                        <p:tav tm="100000">
                                          <p:val>
                                            <p:strVal val="#ppt_w"/>
                                          </p:val>
                                        </p:tav>
                                      </p:tavLst>
                                    </p:anim>
                                    <p:anim calcmode="lin" valueType="num">
                                      <p:cBhvr>
                                        <p:cTn id="51" dur="1000" fill="hold"/>
                                        <p:tgtEl>
                                          <p:spTgt spid="44039"/>
                                        </p:tgtEl>
                                        <p:attrNameLst>
                                          <p:attrName>ppt_h</p:attrName>
                                        </p:attrNameLst>
                                      </p:cBhvr>
                                      <p:tavLst>
                                        <p:tav tm="0">
                                          <p:val>
                                            <p:fltVal val="0"/>
                                          </p:val>
                                        </p:tav>
                                        <p:tav tm="100000">
                                          <p:val>
                                            <p:strVal val="#ppt_h"/>
                                          </p:val>
                                        </p:tav>
                                      </p:tavLst>
                                    </p:anim>
                                    <p:anim calcmode="lin" valueType="num">
                                      <p:cBhvr>
                                        <p:cTn id="52" dur="1000" fill="hold"/>
                                        <p:tgtEl>
                                          <p:spTgt spid="44039"/>
                                        </p:tgtEl>
                                        <p:attrNameLst>
                                          <p:attrName>ppt_x</p:attrName>
                                        </p:attrNameLst>
                                      </p:cBhvr>
                                      <p:tavLst>
                                        <p:tav tm="0" fmla="#ppt_x+(cos(-2*pi*(1-$))*-#ppt_x-sin(-2*pi*(1-$))*(1-#ppt_y))*(1-$)">
                                          <p:val>
                                            <p:fltVal val="0"/>
                                          </p:val>
                                        </p:tav>
                                        <p:tav tm="100000">
                                          <p:val>
                                            <p:fltVal val="1"/>
                                          </p:val>
                                        </p:tav>
                                      </p:tavLst>
                                    </p:anim>
                                    <p:anim calcmode="lin" valueType="num">
                                      <p:cBhvr>
                                        <p:cTn id="53" dur="1000" fill="hold"/>
                                        <p:tgtEl>
                                          <p:spTgt spid="44039"/>
                                        </p:tgtEl>
                                        <p:attrNameLst>
                                          <p:attrName>ppt_y</p:attrName>
                                        </p:attrNameLst>
                                      </p:cBhvr>
                                      <p:tavLst>
                                        <p:tav tm="0" fmla="#ppt_y+(sin(-2*pi*(1-$))*-#ppt_x+cos(-2*pi*(1-$))*(1-#ppt_y))*(1-$)">
                                          <p:val>
                                            <p:fltVal val="0"/>
                                          </p:val>
                                        </p:tav>
                                        <p:tav tm="100000">
                                          <p:val>
                                            <p:fltVal val="1"/>
                                          </p:val>
                                        </p:tav>
                                      </p:tavLst>
                                    </p:anim>
                                  </p:childTnLst>
                                  <p:subTnLst>
                                    <p:set>
                                      <p:cBhvr override="childStyle">
                                        <p:cTn dur="1" fill="hold" display="0" masterRel="nextClick" afterEffect="1"/>
                                        <p:tgtEl>
                                          <p:spTgt spid="44039"/>
                                        </p:tgtEl>
                                        <p:attrNameLst>
                                          <p:attrName>style.visibility</p:attrName>
                                        </p:attrNameLst>
                                      </p:cBhvr>
                                      <p:to>
                                        <p:strVal val="hidden"/>
                                      </p:to>
                                    </p:set>
                                  </p:subTnLst>
                                </p:cTn>
                              </p:par>
                            </p:childTnLst>
                          </p:cTn>
                        </p:par>
                      </p:childTnLst>
                    </p:cTn>
                  </p:par>
                  <p:par>
                    <p:cTn id="54" fill="hold" nodeType="clickPar">
                      <p:stCondLst>
                        <p:cond delay="indefinite"/>
                      </p:stCondLst>
                      <p:childTnLst>
                        <p:par>
                          <p:cTn id="55" fill="hold" nodeType="withGroup">
                            <p:stCondLst>
                              <p:cond delay="0"/>
                            </p:stCondLst>
                            <p:childTnLst>
                              <p:par>
                                <p:cTn id="56" presetID="9" presetClass="entr" presetSubtype="0" fill="hold" nodeType="clickEffect">
                                  <p:stCondLst>
                                    <p:cond delay="0"/>
                                  </p:stCondLst>
                                  <p:childTnLst>
                                    <p:set>
                                      <p:cBhvr>
                                        <p:cTn id="57" dur="1" fill="hold">
                                          <p:stCondLst>
                                            <p:cond delay="0"/>
                                          </p:stCondLst>
                                        </p:cTn>
                                        <p:tgtEl>
                                          <p:spTgt spid="44041"/>
                                        </p:tgtEl>
                                        <p:attrNameLst>
                                          <p:attrName>style.visibility</p:attrName>
                                        </p:attrNameLst>
                                      </p:cBhvr>
                                      <p:to>
                                        <p:strVal val="visible"/>
                                      </p:to>
                                    </p:set>
                                    <p:animEffect transition="in" filter="dissolve">
                                      <p:cBhvr>
                                        <p:cTn id="58" dur="500"/>
                                        <p:tgtEl>
                                          <p:spTgt spid="44041"/>
                                        </p:tgtEl>
                                      </p:cBhvr>
                                    </p:animEffect>
                                  </p:childTnLst>
                                  <p:subTnLst>
                                    <p:audio>
                                      <p:cMediaNode>
                                        <p:cTn display="0" masterRel="sameClick">
                                          <p:stCondLst>
                                            <p:cond evt="begin" delay="0">
                                              <p:tn val="56"/>
                                            </p:cond>
                                          </p:stCondLst>
                                          <p:endCondLst>
                                            <p:cond evt="onStopAudio" delay="0">
                                              <p:tgtEl>
                                                <p:sldTgt/>
                                              </p:tgtEl>
                                            </p:cond>
                                          </p:endCondLst>
                                        </p:cTn>
                                        <p:tgtEl>
                                          <p:sndTgt r:embed="rId5" name="whoosh.wav"/>
                                        </p:tgtEl>
                                      </p:cMediaNode>
                                    </p:audio>
                                  </p:sub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3" fill="hold" nodeType="clickEffect">
                                  <p:stCondLst>
                                    <p:cond delay="0"/>
                                  </p:stCondLst>
                                  <p:childTnLst>
                                    <p:set>
                                      <p:cBhvr>
                                        <p:cTn id="62" dur="1" fill="hold">
                                          <p:stCondLst>
                                            <p:cond delay="0"/>
                                          </p:stCondLst>
                                        </p:cTn>
                                        <p:tgtEl>
                                          <p:spTgt spid="44044"/>
                                        </p:tgtEl>
                                        <p:attrNameLst>
                                          <p:attrName>style.visibility</p:attrName>
                                        </p:attrNameLst>
                                      </p:cBhvr>
                                      <p:to>
                                        <p:strVal val="visible"/>
                                      </p:to>
                                    </p:set>
                                    <p:anim calcmode="lin" valueType="num">
                                      <p:cBhvr additive="base">
                                        <p:cTn id="63" dur="500" fill="hold"/>
                                        <p:tgtEl>
                                          <p:spTgt spid="44044"/>
                                        </p:tgtEl>
                                        <p:attrNameLst>
                                          <p:attrName>ppt_x</p:attrName>
                                        </p:attrNameLst>
                                      </p:cBhvr>
                                      <p:tavLst>
                                        <p:tav tm="0">
                                          <p:val>
                                            <p:strVal val="1+#ppt_w/2"/>
                                          </p:val>
                                        </p:tav>
                                        <p:tav tm="100000">
                                          <p:val>
                                            <p:strVal val="#ppt_x"/>
                                          </p:val>
                                        </p:tav>
                                      </p:tavLst>
                                    </p:anim>
                                    <p:anim calcmode="lin" valueType="num">
                                      <p:cBhvr additive="base">
                                        <p:cTn id="64" dur="500" fill="hold"/>
                                        <p:tgtEl>
                                          <p:spTgt spid="4404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autoUpdateAnimBg="0"/>
      <p:bldP spid="44035" grpId="0" autoUpdateAnimBg="0"/>
      <p:bldP spid="44037" grpId="0" autoUpdateAnimBg="0"/>
      <p:bldP spid="44039" grpId="0" autoUpdateAnimBg="0"/>
      <p:bldP spid="44040" grpId="0" autoUpdateAnimBg="0"/>
      <p:bldP spid="44048"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795338" y="3109913"/>
            <a:ext cx="1093787" cy="576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spAutoFit/>
          </a:bodyPr>
          <a:lstStyle/>
          <a:p>
            <a:pPr algn="ctr">
              <a:spcBef>
                <a:spcPct val="50000"/>
              </a:spcBef>
            </a:pPr>
            <a:r>
              <a:rPr lang="zh-CN" altLang="en-US" sz="3200">
                <a:ea typeface="宋体" panose="02010600030101010101" pitchFamily="2" charset="-122"/>
              </a:rPr>
              <a:t> </a:t>
            </a:r>
            <a:r>
              <a:rPr lang="zh-CN" altLang="en-US" sz="3200">
                <a:latin typeface="宋体" panose="02010600030101010101" pitchFamily="2" charset="-122"/>
                <a:ea typeface="宋体" panose="02010600030101010101" pitchFamily="2" charset="-122"/>
              </a:rPr>
              <a:t>则：</a:t>
            </a:r>
          </a:p>
        </p:txBody>
      </p:sp>
      <p:graphicFrame>
        <p:nvGraphicFramePr>
          <p:cNvPr id="45059" name="Object 3">
            <a:hlinkClick r:id="" action="ppaction://ole?verb=1"/>
          </p:cNvPr>
          <p:cNvGraphicFramePr>
            <a:graphicFrameLocks/>
          </p:cNvGraphicFramePr>
          <p:nvPr/>
        </p:nvGraphicFramePr>
        <p:xfrm>
          <a:off x="1852613" y="2873375"/>
          <a:ext cx="5745162" cy="1066800"/>
        </p:xfrm>
        <a:graphic>
          <a:graphicData uri="http://schemas.openxmlformats.org/presentationml/2006/ole">
            <mc:AlternateContent xmlns:mc="http://schemas.openxmlformats.org/markup-compatibility/2006">
              <mc:Choice xmlns:v="urn:schemas-microsoft-com:vml" Requires="v">
                <p:oleObj spid="_x0000_s45069" r:id="rId4" imgW="1371917" imgH="228917" progId="Equation.3">
                  <p:embed/>
                </p:oleObj>
              </mc:Choice>
              <mc:Fallback>
                <p:oleObj r:id="rId4" imgW="1371917" imgH="228917" progId="Equation.3">
                  <p:embed/>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2613" y="2873375"/>
                        <a:ext cx="5745162"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0" name="Object 4">
            <a:hlinkClick r:id="" action="ppaction://ole?verb=1"/>
          </p:cNvPr>
          <p:cNvGraphicFramePr>
            <a:graphicFrameLocks/>
          </p:cNvGraphicFramePr>
          <p:nvPr/>
        </p:nvGraphicFramePr>
        <p:xfrm>
          <a:off x="2590800" y="1524000"/>
          <a:ext cx="3144838" cy="863600"/>
        </p:xfrm>
        <a:graphic>
          <a:graphicData uri="http://schemas.openxmlformats.org/presentationml/2006/ole">
            <mc:AlternateContent xmlns:mc="http://schemas.openxmlformats.org/markup-compatibility/2006">
              <mc:Choice xmlns:v="urn:schemas-microsoft-com:vml" Requires="v">
                <p:oleObj spid="_x0000_s45070" r:id="rId6" imgW="825817" imgH="228917" progId="Equation.3">
                  <p:embed/>
                </p:oleObj>
              </mc:Choice>
              <mc:Fallback>
                <p:oleObj r:id="rId6" imgW="825817" imgH="228917" progId="Equation.3">
                  <p:embed/>
                  <p:pic>
                    <p:nvPicPr>
                      <p:cNvPr id="0" name="Object 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0800" y="1524000"/>
                        <a:ext cx="3144838" cy="86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5061" name="Rectangle 5"/>
          <p:cNvSpPr>
            <a:spLocks noChangeArrowheads="1"/>
          </p:cNvSpPr>
          <p:nvPr/>
        </p:nvSpPr>
        <p:spPr bwMode="auto">
          <a:xfrm>
            <a:off x="609600" y="533400"/>
            <a:ext cx="2235200"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4000">
                <a:solidFill>
                  <a:srgbClr val="FF0000"/>
                </a:solidFill>
                <a:latin typeface="隶书" panose="02010509060101010101" pitchFamily="49" charset="-122"/>
                <a:ea typeface="隶书" panose="02010509060101010101" pitchFamily="49" charset="-122"/>
              </a:rPr>
              <a:t>正误判断</a:t>
            </a:r>
          </a:p>
        </p:txBody>
      </p:sp>
      <p:grpSp>
        <p:nvGrpSpPr>
          <p:cNvPr id="45062" name="Group 6"/>
          <p:cNvGrpSpPr>
            <a:grpSpLocks/>
          </p:cNvGrpSpPr>
          <p:nvPr/>
        </p:nvGrpSpPr>
        <p:grpSpPr bwMode="auto">
          <a:xfrm>
            <a:off x="2286000" y="3025775"/>
            <a:ext cx="457200" cy="1066800"/>
            <a:chOff x="0" y="0"/>
            <a:chExt cx="144" cy="480"/>
          </a:xfrm>
        </p:grpSpPr>
        <p:sp>
          <p:nvSpPr>
            <p:cNvPr id="45063" name="Line 7"/>
            <p:cNvSpPr>
              <a:spLocks noChangeShapeType="1"/>
            </p:cNvSpPr>
            <p:nvPr/>
          </p:nvSpPr>
          <p:spPr bwMode="auto">
            <a:xfrm flipH="1">
              <a:off x="0" y="0"/>
              <a:ext cx="144" cy="48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5064" name="Line 8"/>
            <p:cNvSpPr>
              <a:spLocks noChangeShapeType="1"/>
            </p:cNvSpPr>
            <p:nvPr/>
          </p:nvSpPr>
          <p:spPr bwMode="auto">
            <a:xfrm>
              <a:off x="0" y="0"/>
              <a:ext cx="144" cy="48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45065" name="AutoShape 9"/>
          <p:cNvSpPr>
            <a:spLocks noChangeArrowheads="1"/>
          </p:cNvSpPr>
          <p:nvPr/>
        </p:nvSpPr>
        <p:spPr bwMode="auto">
          <a:xfrm>
            <a:off x="3276600" y="4473575"/>
            <a:ext cx="3886200" cy="1546225"/>
          </a:xfrm>
          <a:prstGeom prst="wedgeRoundRectCallout">
            <a:avLst>
              <a:gd name="adj1" fmla="val -47796"/>
              <a:gd name="adj2" fmla="val -99282"/>
              <a:gd name="adj3" fmla="val 16667"/>
            </a:avLst>
          </a:prstGeom>
          <a:solidFill>
            <a:srgbClr val="FF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r>
              <a:rPr lang="zh-CN" altLang="en-US" sz="3200">
                <a:solidFill>
                  <a:srgbClr val="FF0000"/>
                </a:solidFill>
                <a:ea typeface="宋体" panose="02010600030101010101" pitchFamily="2" charset="-122"/>
              </a:rPr>
              <a:t>最大值</a:t>
            </a:r>
            <a:endParaRPr lang="zh-CN" altLang="en-US" sz="3200" b="0">
              <a:solidFill>
                <a:srgbClr val="FF0000"/>
              </a:solidFill>
              <a:ea typeface="宋体" panose="02010600030101010101" pitchFamily="2" charset="-122"/>
            </a:endParaRPr>
          </a:p>
          <a:p>
            <a:pPr algn="ctr">
              <a:spcBef>
                <a:spcPct val="50000"/>
              </a:spcBef>
            </a:pPr>
            <a:endParaRPr lang="zh-CN" altLang="en-US" sz="1400" b="0">
              <a:ea typeface="宋体" panose="02010600030101010101" pitchFamily="2" charset="-122"/>
            </a:endParaRPr>
          </a:p>
          <a:p>
            <a:pPr algn="ctr">
              <a:spcBef>
                <a:spcPct val="50000"/>
              </a:spcBef>
            </a:pPr>
            <a:endParaRPr lang="zh-CN" altLang="en-US" sz="1400" b="0">
              <a:ea typeface="宋体" panose="02010600030101010101" pitchFamily="2" charset="-122"/>
            </a:endParaRPr>
          </a:p>
        </p:txBody>
      </p:sp>
      <p:sp>
        <p:nvSpPr>
          <p:cNvPr id="45066" name="Text Box 10"/>
          <p:cNvSpPr txBox="1">
            <a:spLocks noChangeArrowheads="1"/>
          </p:cNvSpPr>
          <p:nvPr/>
        </p:nvSpPr>
        <p:spPr bwMode="auto">
          <a:xfrm>
            <a:off x="7467600" y="2743200"/>
            <a:ext cx="1098550" cy="1189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7200" b="0">
                <a:solidFill>
                  <a:srgbClr val="FF0000"/>
                </a:solidFill>
                <a:ea typeface="宋体" panose="02010600030101010101" pitchFamily="2" charset="-122"/>
              </a:rPr>
              <a:t>？</a:t>
            </a:r>
          </a:p>
        </p:txBody>
      </p:sp>
      <p:graphicFrame>
        <p:nvGraphicFramePr>
          <p:cNvPr id="45067" name="Object 11"/>
          <p:cNvGraphicFramePr>
            <a:graphicFrameLocks noChangeAspect="1"/>
          </p:cNvGraphicFramePr>
          <p:nvPr/>
        </p:nvGraphicFramePr>
        <p:xfrm>
          <a:off x="3505200" y="5257800"/>
          <a:ext cx="3657600" cy="808038"/>
        </p:xfrm>
        <a:graphic>
          <a:graphicData uri="http://schemas.openxmlformats.org/presentationml/2006/ole">
            <mc:AlternateContent xmlns:mc="http://schemas.openxmlformats.org/markup-compatibility/2006">
              <mc:Choice xmlns:v="urn:schemas-microsoft-com:vml" Requires="v">
                <p:oleObj spid="_x0000_s45071" r:id="rId8" imgW="1167704" imgH="254097" progId="Equation.3">
                  <p:embed/>
                </p:oleObj>
              </mc:Choice>
              <mc:Fallback>
                <p:oleObj r:id="rId8" imgW="1167704" imgH="254097" progId="Equation.3">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5200" y="5257800"/>
                        <a:ext cx="3657600" cy="808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5068" name="Text Box 12"/>
          <p:cNvSpPr txBox="1">
            <a:spLocks noChangeArrowheads="1"/>
          </p:cNvSpPr>
          <p:nvPr/>
        </p:nvSpPr>
        <p:spPr bwMode="auto">
          <a:xfrm>
            <a:off x="838200" y="1600200"/>
            <a:ext cx="1412875"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3200">
                <a:latin typeface="宋体" panose="02010600030101010101" pitchFamily="2" charset="-122"/>
                <a:ea typeface="宋体" panose="02010600030101010101" pitchFamily="2" charset="-122"/>
              </a:rPr>
              <a:t>已知：</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5061"/>
                                        </p:tgtEl>
                                        <p:attrNameLst>
                                          <p:attrName>style.visibility</p:attrName>
                                        </p:attrNameLst>
                                      </p:cBhvr>
                                      <p:to>
                                        <p:strVal val="visible"/>
                                      </p:to>
                                    </p:set>
                                    <p:anim calcmode="lin" valueType="num">
                                      <p:cBhvr>
                                        <p:cTn id="7" dur="1000" fill="hold"/>
                                        <p:tgtEl>
                                          <p:spTgt spid="45061"/>
                                        </p:tgtEl>
                                        <p:attrNameLst>
                                          <p:attrName>ppt_w</p:attrName>
                                        </p:attrNameLst>
                                      </p:cBhvr>
                                      <p:tavLst>
                                        <p:tav tm="0">
                                          <p:val>
                                            <p:fltVal val="0"/>
                                          </p:val>
                                        </p:tav>
                                        <p:tav tm="100000">
                                          <p:val>
                                            <p:strVal val="#ppt_w"/>
                                          </p:val>
                                        </p:tav>
                                      </p:tavLst>
                                    </p:anim>
                                    <p:anim calcmode="lin" valueType="num">
                                      <p:cBhvr>
                                        <p:cTn id="8" dur="1000" fill="hold"/>
                                        <p:tgtEl>
                                          <p:spTgt spid="45061"/>
                                        </p:tgtEl>
                                        <p:attrNameLst>
                                          <p:attrName>ppt_h</p:attrName>
                                        </p:attrNameLst>
                                      </p:cBhvr>
                                      <p:tavLst>
                                        <p:tav tm="0">
                                          <p:val>
                                            <p:fltVal val="0"/>
                                          </p:val>
                                        </p:tav>
                                        <p:tav tm="100000">
                                          <p:val>
                                            <p:strVal val="#ppt_h"/>
                                          </p:val>
                                        </p:tav>
                                      </p:tavLst>
                                    </p:anim>
                                    <p:anim calcmode="lin" valueType="num">
                                      <p:cBhvr>
                                        <p:cTn id="9" dur="1000" fill="hold"/>
                                        <p:tgtEl>
                                          <p:spTgt spid="4506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506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45068"/>
                                        </p:tgtEl>
                                        <p:attrNameLst>
                                          <p:attrName>style.visibility</p:attrName>
                                        </p:attrNameLst>
                                      </p:cBhvr>
                                      <p:to>
                                        <p:strVal val="visible"/>
                                      </p:to>
                                    </p:set>
                                    <p:animEffect transition="in" filter="box(in)">
                                      <p:cBhvr>
                                        <p:cTn id="15" dur="500"/>
                                        <p:tgtEl>
                                          <p:spTgt spid="45068"/>
                                        </p:tgtEl>
                                      </p:cBhvr>
                                    </p:animEffect>
                                  </p:childTnLst>
                                  <p:subTnLst>
                                    <p:audio>
                                      <p:cMediaNode>
                                        <p:cTn display="0" masterRel="sameClick">
                                          <p:stCondLst>
                                            <p:cond evt="begin" delay="0">
                                              <p:tn val="13"/>
                                            </p:cond>
                                          </p:stCondLst>
                                          <p:endCondLst>
                                            <p:cond evt="onStopAudio" delay="0">
                                              <p:tgtEl>
                                                <p:sldTgt/>
                                              </p:tgtEl>
                                            </p:cond>
                                          </p:endCondLst>
                                        </p:cTn>
                                        <p:tgtEl>
                                          <p:sndTgt r:embed="rId3" name="CAMERA.WAV"/>
                                        </p:tgtEl>
                                      </p:cMediaNode>
                                    </p:audio>
                                  </p:sub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45060"/>
                                        </p:tgtEl>
                                        <p:attrNameLst>
                                          <p:attrName>style.visibility</p:attrName>
                                        </p:attrNameLst>
                                      </p:cBhvr>
                                      <p:to>
                                        <p:strVal val="visible"/>
                                      </p:to>
                                    </p:set>
                                    <p:animEffect transition="in" filter="dissolve">
                                      <p:cBhvr>
                                        <p:cTn id="20" dur="500"/>
                                        <p:tgtEl>
                                          <p:spTgt spid="4506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5" presetClass="entr" presetSubtype="0" fill="hold" grpId="0" nodeType="clickEffect">
                                  <p:stCondLst>
                                    <p:cond delay="0"/>
                                  </p:stCondLst>
                                  <p:childTnLst>
                                    <p:set>
                                      <p:cBhvr>
                                        <p:cTn id="24" dur="1" fill="hold">
                                          <p:stCondLst>
                                            <p:cond delay="0"/>
                                          </p:stCondLst>
                                        </p:cTn>
                                        <p:tgtEl>
                                          <p:spTgt spid="45058"/>
                                        </p:tgtEl>
                                        <p:attrNameLst>
                                          <p:attrName>style.visibility</p:attrName>
                                        </p:attrNameLst>
                                      </p:cBhvr>
                                      <p:to>
                                        <p:strVal val="visible"/>
                                      </p:to>
                                    </p:set>
                                    <p:anim calcmode="lin" valueType="num">
                                      <p:cBhvr>
                                        <p:cTn id="25" dur="1000" fill="hold"/>
                                        <p:tgtEl>
                                          <p:spTgt spid="45058"/>
                                        </p:tgtEl>
                                        <p:attrNameLst>
                                          <p:attrName>ppt_w</p:attrName>
                                        </p:attrNameLst>
                                      </p:cBhvr>
                                      <p:tavLst>
                                        <p:tav tm="0">
                                          <p:val>
                                            <p:fltVal val="0"/>
                                          </p:val>
                                        </p:tav>
                                        <p:tav tm="100000">
                                          <p:val>
                                            <p:strVal val="#ppt_w"/>
                                          </p:val>
                                        </p:tav>
                                      </p:tavLst>
                                    </p:anim>
                                    <p:anim calcmode="lin" valueType="num">
                                      <p:cBhvr>
                                        <p:cTn id="26" dur="1000" fill="hold"/>
                                        <p:tgtEl>
                                          <p:spTgt spid="45058"/>
                                        </p:tgtEl>
                                        <p:attrNameLst>
                                          <p:attrName>ppt_h</p:attrName>
                                        </p:attrNameLst>
                                      </p:cBhvr>
                                      <p:tavLst>
                                        <p:tav tm="0">
                                          <p:val>
                                            <p:fltVal val="0"/>
                                          </p:val>
                                        </p:tav>
                                        <p:tav tm="100000">
                                          <p:val>
                                            <p:strVal val="#ppt_h"/>
                                          </p:val>
                                        </p:tav>
                                      </p:tavLst>
                                    </p:anim>
                                    <p:anim calcmode="lin" valueType="num">
                                      <p:cBhvr>
                                        <p:cTn id="27" dur="1000" fill="hold"/>
                                        <p:tgtEl>
                                          <p:spTgt spid="45058"/>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4505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nodeType="clickEffect">
                                  <p:stCondLst>
                                    <p:cond delay="0"/>
                                  </p:stCondLst>
                                  <p:childTnLst>
                                    <p:set>
                                      <p:cBhvr>
                                        <p:cTn id="32" dur="1" fill="hold">
                                          <p:stCondLst>
                                            <p:cond delay="0"/>
                                          </p:stCondLst>
                                        </p:cTn>
                                        <p:tgtEl>
                                          <p:spTgt spid="45059"/>
                                        </p:tgtEl>
                                        <p:attrNameLst>
                                          <p:attrName>style.visibility</p:attrName>
                                        </p:attrNameLst>
                                      </p:cBhvr>
                                      <p:to>
                                        <p:strVal val="visible"/>
                                      </p:to>
                                    </p:set>
                                    <p:animEffect transition="in" filter="wipe(up)">
                                      <p:cBhvr>
                                        <p:cTn id="33" dur="500"/>
                                        <p:tgtEl>
                                          <p:spTgt spid="4505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499"/>
                                          </p:stCondLst>
                                        </p:cTn>
                                        <p:tgtEl>
                                          <p:spTgt spid="45066"/>
                                        </p:tgtEl>
                                        <p:attrNameLst>
                                          <p:attrName>style.visibility</p:attrName>
                                        </p:attrNameLst>
                                      </p:cBhvr>
                                      <p:to>
                                        <p:strVal val="visible"/>
                                      </p:to>
                                    </p:set>
                                  </p:childTnLst>
                                  <p:subTnLst>
                                    <p:set>
                                      <p:cBhvr override="childStyle">
                                        <p:cTn dur="1" fill="hold" display="0" masterRel="nextClick" afterEffect="1"/>
                                        <p:tgtEl>
                                          <p:spTgt spid="45066"/>
                                        </p:tgtEl>
                                        <p:attrNameLst>
                                          <p:attrName>style.visibility</p:attrName>
                                        </p:attrNameLst>
                                      </p:cBhvr>
                                      <p:to>
                                        <p:strVal val="hidden"/>
                                      </p:to>
                                    </p:set>
                                  </p:sub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499"/>
                                          </p:stCondLst>
                                        </p:cTn>
                                        <p:tgtEl>
                                          <p:spTgt spid="45062"/>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45065"/>
                                        </p:tgtEl>
                                        <p:attrNameLst>
                                          <p:attrName>style.visibility</p:attrName>
                                        </p:attrNameLst>
                                      </p:cBhvr>
                                      <p:to>
                                        <p:strVal val="visible"/>
                                      </p:to>
                                    </p:set>
                                    <p:animEffect transition="in" filter="blinds(horizontal)">
                                      <p:cBhvr>
                                        <p:cTn id="46" dur="500"/>
                                        <p:tgtEl>
                                          <p:spTgt spid="45065"/>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nodeType="clickEffect">
                                  <p:stCondLst>
                                    <p:cond delay="0"/>
                                  </p:stCondLst>
                                  <p:childTnLst>
                                    <p:set>
                                      <p:cBhvr>
                                        <p:cTn id="50" dur="1" fill="hold">
                                          <p:stCondLst>
                                            <p:cond delay="0"/>
                                          </p:stCondLst>
                                        </p:cTn>
                                        <p:tgtEl>
                                          <p:spTgt spid="45067"/>
                                        </p:tgtEl>
                                        <p:attrNameLst>
                                          <p:attrName>style.visibility</p:attrName>
                                        </p:attrNameLst>
                                      </p:cBhvr>
                                      <p:to>
                                        <p:strVal val="visible"/>
                                      </p:to>
                                    </p:set>
                                    <p:animEffect transition="in" filter="blinds(horizontal)">
                                      <p:cBhvr>
                                        <p:cTn id="51" dur="500"/>
                                        <p:tgtEl>
                                          <p:spTgt spid="450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autoUpdateAnimBg="0"/>
      <p:bldP spid="45061" grpId="0" autoUpdateAnimBg="0"/>
      <p:bldP spid="45065" grpId="0" animBg="1" autoUpdateAnimBg="0"/>
      <p:bldP spid="45066" grpId="0" autoUpdateAnimBg="0"/>
      <p:bldP spid="45068"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1609725" y="177800"/>
            <a:ext cx="5495925" cy="946150"/>
          </a:xfrm>
          <a:prstGeom prst="rect">
            <a:avLst/>
          </a:prstGeom>
          <a:solidFill>
            <a:srgbClr val="FFCCFF"/>
          </a:solidFill>
          <a:ln>
            <a:noFill/>
          </a:ln>
          <a:effectLst>
            <a:prstShdw prst="shdw17" dist="17961" dir="2700000">
              <a:srgbClr val="FFCCFF">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33500" indent="-1333500">
              <a:defRPr sz="2400">
                <a:solidFill>
                  <a:schemeClr val="tx1"/>
                </a:solidFill>
                <a:latin typeface="Times New Roman" panose="02020603050405020304" pitchFamily="18" charset="0"/>
                <a:ea typeface="宋体" panose="02010600030101010101" pitchFamily="2" charset="-122"/>
              </a:defRPr>
            </a:lvl1pPr>
            <a:lvl2pPr marL="1524000">
              <a:defRPr sz="2400">
                <a:solidFill>
                  <a:schemeClr val="tx1"/>
                </a:solidFill>
                <a:latin typeface="Times New Roman" panose="02020603050405020304" pitchFamily="18" charset="0"/>
                <a:ea typeface="宋体" panose="02010600030101010101" pitchFamily="2" charset="-122"/>
              </a:defRPr>
            </a:lvl2pPr>
            <a:lvl3pPr marL="1714500">
              <a:defRPr sz="2400">
                <a:solidFill>
                  <a:schemeClr val="tx1"/>
                </a:solidFill>
                <a:latin typeface="Times New Roman" panose="02020603050405020304" pitchFamily="18" charset="0"/>
                <a:ea typeface="宋体" panose="02010600030101010101" pitchFamily="2" charset="-122"/>
              </a:defRPr>
            </a:lvl3pPr>
            <a:lvl4pPr marL="1905000">
              <a:defRPr sz="2400">
                <a:solidFill>
                  <a:schemeClr val="tx1"/>
                </a:solidFill>
                <a:latin typeface="Times New Roman" panose="02020603050405020304" pitchFamily="18" charset="0"/>
                <a:ea typeface="宋体" panose="02010600030101010101" pitchFamily="2" charset="-122"/>
              </a:defRPr>
            </a:lvl4pPr>
            <a:lvl5pPr marL="2095500">
              <a:defRPr sz="2400">
                <a:solidFill>
                  <a:schemeClr val="tx1"/>
                </a:solidFill>
                <a:latin typeface="Times New Roman" panose="02020603050405020304" pitchFamily="18" charset="0"/>
                <a:ea typeface="宋体" panose="02010600030101010101" pitchFamily="2" charset="-122"/>
              </a:defRPr>
            </a:lvl5pPr>
            <a:lvl6pPr marL="25527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30099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671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9243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r>
              <a:rPr lang="en-US" altLang="zh-CN" sz="2800">
                <a:solidFill>
                  <a:srgbClr val="000099"/>
                </a:solidFill>
                <a:latin typeface="黑体" panose="02010609060101010101" pitchFamily="49" charset="-122"/>
                <a:ea typeface="黑体" panose="02010609060101010101" pitchFamily="49" charset="-122"/>
              </a:rPr>
              <a:t>§6-3  </a:t>
            </a:r>
            <a:r>
              <a:rPr lang="zh-CN" altLang="en-US" sz="2800">
                <a:solidFill>
                  <a:srgbClr val="000099"/>
                </a:solidFill>
                <a:latin typeface="黑体" panose="02010609060101010101" pitchFamily="49" charset="-122"/>
                <a:ea typeface="黑体" panose="02010609060101010101" pitchFamily="49" charset="-122"/>
              </a:rPr>
              <a:t>电阻、电感和电容元件上电压和电流的相量关系</a:t>
            </a:r>
          </a:p>
        </p:txBody>
      </p:sp>
      <p:grpSp>
        <p:nvGrpSpPr>
          <p:cNvPr id="46083" name="Group 3"/>
          <p:cNvGrpSpPr>
            <a:grpSpLocks/>
          </p:cNvGrpSpPr>
          <p:nvPr/>
        </p:nvGrpSpPr>
        <p:grpSpPr bwMode="auto">
          <a:xfrm>
            <a:off x="228600" y="1295400"/>
            <a:ext cx="7496175" cy="2362200"/>
            <a:chOff x="0" y="0"/>
            <a:chExt cx="4722" cy="1488"/>
          </a:xfrm>
        </p:grpSpPr>
        <p:sp>
          <p:nvSpPr>
            <p:cNvPr id="46084" name="Text Box 4"/>
            <p:cNvSpPr txBox="1">
              <a:spLocks noChangeArrowheads="1"/>
            </p:cNvSpPr>
            <p:nvPr/>
          </p:nvSpPr>
          <p:spPr bwMode="auto">
            <a:xfrm>
              <a:off x="0" y="0"/>
              <a:ext cx="791"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solidFill>
                    <a:srgbClr val="0000FF"/>
                  </a:solidFill>
                  <a:ea typeface="宋体" panose="02010600030101010101" pitchFamily="2" charset="-122"/>
                </a:rPr>
                <a:t>一</a:t>
              </a:r>
              <a:r>
                <a:rPr lang="en-US" altLang="zh-CN">
                  <a:solidFill>
                    <a:srgbClr val="0000FF"/>
                  </a:solidFill>
                  <a:ea typeface="宋体" panose="02010600030101010101" pitchFamily="2" charset="-122"/>
                </a:rPr>
                <a:t>. </a:t>
              </a:r>
              <a:r>
                <a:rPr lang="zh-CN" altLang="en-US">
                  <a:solidFill>
                    <a:srgbClr val="0000FF"/>
                  </a:solidFill>
                  <a:ea typeface="宋体" panose="02010600030101010101" pitchFamily="2" charset="-122"/>
                </a:rPr>
                <a:t>电阻</a:t>
              </a:r>
            </a:p>
          </p:txBody>
        </p:sp>
        <p:graphicFrame>
          <p:nvGraphicFramePr>
            <p:cNvPr id="46085" name="Object 5"/>
            <p:cNvGraphicFramePr>
              <a:graphicFrameLocks noChangeAspect="1"/>
            </p:cNvGraphicFramePr>
            <p:nvPr/>
          </p:nvGraphicFramePr>
          <p:xfrm>
            <a:off x="1512" y="108"/>
            <a:ext cx="2352" cy="306"/>
          </p:xfrm>
          <a:graphic>
            <a:graphicData uri="http://schemas.openxmlformats.org/presentationml/2006/ole">
              <mc:AlternateContent xmlns:mc="http://schemas.openxmlformats.org/markup-compatibility/2006">
                <mc:Choice xmlns:v="urn:schemas-microsoft-com:vml" Requires="v">
                  <p:oleObj spid="_x0000_s46135" r:id="rId3" imgW="1841018" imgH="241512" progId="Equation.3">
                    <p:embed/>
                  </p:oleObj>
                </mc:Choice>
                <mc:Fallback>
                  <p:oleObj r:id="rId3" imgW="1841018" imgH="241512"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2" y="108"/>
                          <a:ext cx="2352" cy="3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6086" name="Object 6"/>
            <p:cNvGraphicFramePr>
              <a:graphicFrameLocks noChangeAspect="1"/>
            </p:cNvGraphicFramePr>
            <p:nvPr/>
          </p:nvGraphicFramePr>
          <p:xfrm>
            <a:off x="1480" y="406"/>
            <a:ext cx="3242" cy="306"/>
          </p:xfrm>
          <a:graphic>
            <a:graphicData uri="http://schemas.openxmlformats.org/presentationml/2006/ole">
              <mc:AlternateContent xmlns:mc="http://schemas.openxmlformats.org/markup-compatibility/2006">
                <mc:Choice xmlns:v="urn:schemas-microsoft-com:vml" Requires="v">
                  <p:oleObj spid="_x0000_s46136" r:id="rId5" imgW="2539215" imgH="241512" progId="Equation.3">
                    <p:embed/>
                  </p:oleObj>
                </mc:Choice>
                <mc:Fallback>
                  <p:oleObj r:id="rId5" imgW="2539215" imgH="241512"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0" y="406"/>
                          <a:ext cx="3242" cy="3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6087" name="Group 7"/>
            <p:cNvGrpSpPr>
              <a:grpSpLocks/>
            </p:cNvGrpSpPr>
            <p:nvPr/>
          </p:nvGrpSpPr>
          <p:grpSpPr bwMode="auto">
            <a:xfrm>
              <a:off x="384" y="384"/>
              <a:ext cx="1028" cy="1104"/>
              <a:chOff x="0" y="0"/>
              <a:chExt cx="1028" cy="1104"/>
            </a:xfrm>
          </p:grpSpPr>
          <p:sp>
            <p:nvSpPr>
              <p:cNvPr id="46088" name="Line 8"/>
              <p:cNvSpPr>
                <a:spLocks noChangeShapeType="1"/>
              </p:cNvSpPr>
              <p:nvPr/>
            </p:nvSpPr>
            <p:spPr bwMode="auto">
              <a:xfrm>
                <a:off x="717" y="348"/>
                <a:ext cx="0" cy="72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089" name="Rectangle 9"/>
              <p:cNvSpPr>
                <a:spLocks noChangeArrowheads="1"/>
              </p:cNvSpPr>
              <p:nvPr/>
            </p:nvSpPr>
            <p:spPr bwMode="auto">
              <a:xfrm>
                <a:off x="657" y="540"/>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46090" name="Line 10"/>
              <p:cNvSpPr>
                <a:spLocks noChangeShapeType="1"/>
              </p:cNvSpPr>
              <p:nvPr/>
            </p:nvSpPr>
            <p:spPr bwMode="auto">
              <a:xfrm>
                <a:off x="141" y="348"/>
                <a:ext cx="57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091" name="Line 11"/>
              <p:cNvSpPr>
                <a:spLocks noChangeShapeType="1"/>
              </p:cNvSpPr>
              <p:nvPr/>
            </p:nvSpPr>
            <p:spPr bwMode="auto">
              <a:xfrm>
                <a:off x="141" y="1068"/>
                <a:ext cx="57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092" name="Text Box 12"/>
              <p:cNvSpPr txBox="1">
                <a:spLocks noChangeArrowheads="1"/>
              </p:cNvSpPr>
              <p:nvPr/>
            </p:nvSpPr>
            <p:spPr bwMode="auto">
              <a:xfrm>
                <a:off x="0" y="576"/>
                <a:ext cx="489"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u</a:t>
                </a:r>
                <a:r>
                  <a:rPr lang="en-US" altLang="zh-CN" i="1" baseline="-25000">
                    <a:ea typeface="宋体" panose="02010600030101010101" pitchFamily="2" charset="-122"/>
                  </a:rPr>
                  <a:t>R</a:t>
                </a:r>
                <a:r>
                  <a:rPr lang="en-US" altLang="zh-CN">
                    <a:ea typeface="宋体" panose="02010600030101010101" pitchFamily="2" charset="-122"/>
                  </a:rPr>
                  <a:t>(</a:t>
                </a:r>
                <a:r>
                  <a:rPr lang="en-US" altLang="zh-CN" i="1">
                    <a:ea typeface="宋体" panose="02010600030101010101" pitchFamily="2" charset="-122"/>
                  </a:rPr>
                  <a:t>t</a:t>
                </a:r>
                <a:r>
                  <a:rPr lang="en-US" altLang="zh-CN">
                    <a:ea typeface="宋体" panose="02010600030101010101" pitchFamily="2" charset="-122"/>
                  </a:rPr>
                  <a:t>)</a:t>
                </a:r>
              </a:p>
            </p:txBody>
          </p:sp>
          <p:sp>
            <p:nvSpPr>
              <p:cNvPr id="46093" name="Line 13"/>
              <p:cNvSpPr>
                <a:spLocks noChangeShapeType="1"/>
              </p:cNvSpPr>
              <p:nvPr/>
            </p:nvSpPr>
            <p:spPr bwMode="auto">
              <a:xfrm>
                <a:off x="165" y="288"/>
                <a:ext cx="288" cy="0"/>
              </a:xfrm>
              <a:prstGeom prst="line">
                <a:avLst/>
              </a:prstGeom>
              <a:noFill/>
              <a:ln w="952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094" name="Text Box 14"/>
              <p:cNvSpPr txBox="1">
                <a:spLocks noChangeArrowheads="1"/>
              </p:cNvSpPr>
              <p:nvPr/>
            </p:nvSpPr>
            <p:spPr bwMode="auto">
              <a:xfrm>
                <a:off x="129" y="0"/>
                <a:ext cx="350"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i</a:t>
                </a:r>
                <a:r>
                  <a:rPr lang="en-US" altLang="zh-CN">
                    <a:ea typeface="宋体" panose="02010600030101010101" pitchFamily="2" charset="-122"/>
                  </a:rPr>
                  <a:t>(</a:t>
                </a:r>
                <a:r>
                  <a:rPr lang="en-US" altLang="zh-CN" i="1">
                    <a:ea typeface="宋体" panose="02010600030101010101" pitchFamily="2" charset="-122"/>
                  </a:rPr>
                  <a:t>t</a:t>
                </a:r>
                <a:r>
                  <a:rPr lang="en-US" altLang="zh-CN">
                    <a:ea typeface="宋体" panose="02010600030101010101" pitchFamily="2" charset="-122"/>
                  </a:rPr>
                  <a:t>)</a:t>
                </a:r>
              </a:p>
            </p:txBody>
          </p:sp>
          <p:sp>
            <p:nvSpPr>
              <p:cNvPr id="46095" name="Text Box 15"/>
              <p:cNvSpPr txBox="1">
                <a:spLocks noChangeArrowheads="1"/>
              </p:cNvSpPr>
              <p:nvPr/>
            </p:nvSpPr>
            <p:spPr bwMode="auto">
              <a:xfrm>
                <a:off x="784" y="540"/>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46096" name="Oval 16"/>
              <p:cNvSpPr>
                <a:spLocks noChangeArrowheads="1"/>
              </p:cNvSpPr>
              <p:nvPr/>
            </p:nvSpPr>
            <p:spPr bwMode="auto">
              <a:xfrm>
                <a:off x="105" y="1056"/>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6097" name="Oval 17"/>
              <p:cNvSpPr>
                <a:spLocks noChangeArrowheads="1"/>
              </p:cNvSpPr>
              <p:nvPr/>
            </p:nvSpPr>
            <p:spPr bwMode="auto">
              <a:xfrm>
                <a:off x="105" y="336"/>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6098" name="Text Box 18"/>
              <p:cNvSpPr txBox="1">
                <a:spLocks noChangeArrowheads="1"/>
              </p:cNvSpPr>
              <p:nvPr/>
            </p:nvSpPr>
            <p:spPr bwMode="auto">
              <a:xfrm>
                <a:off x="25" y="336"/>
                <a:ext cx="2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46099" name="Text Box 19"/>
              <p:cNvSpPr txBox="1">
                <a:spLocks noChangeArrowheads="1"/>
              </p:cNvSpPr>
              <p:nvPr/>
            </p:nvSpPr>
            <p:spPr bwMode="auto">
              <a:xfrm>
                <a:off x="37" y="816"/>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grpSp>
      </p:grpSp>
      <p:sp>
        <p:nvSpPr>
          <p:cNvPr id="46100" name="Text Box 20"/>
          <p:cNvSpPr txBox="1">
            <a:spLocks noChangeArrowheads="1"/>
          </p:cNvSpPr>
          <p:nvPr/>
        </p:nvSpPr>
        <p:spPr bwMode="auto">
          <a:xfrm>
            <a:off x="2781300" y="2616200"/>
            <a:ext cx="172402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相量形式：</a:t>
            </a:r>
          </a:p>
        </p:txBody>
      </p:sp>
      <p:sp>
        <p:nvSpPr>
          <p:cNvPr id="46101" name="Text Box 21"/>
          <p:cNvSpPr txBox="1">
            <a:spLocks noChangeArrowheads="1"/>
          </p:cNvSpPr>
          <p:nvPr/>
        </p:nvSpPr>
        <p:spPr bwMode="auto">
          <a:xfrm>
            <a:off x="5143500" y="3073400"/>
            <a:ext cx="3168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a:ea typeface="宋体" panose="02010600030101010101" pitchFamily="2" charset="-122"/>
              </a:rPr>
              <a:t>有效值关系：</a:t>
            </a:r>
            <a:r>
              <a:rPr lang="en-US" altLang="zh-CN" i="1">
                <a:ea typeface="宋体" panose="02010600030101010101" pitchFamily="2" charset="-122"/>
              </a:rPr>
              <a:t>U</a:t>
            </a:r>
            <a:r>
              <a:rPr lang="en-US" altLang="zh-CN" i="1" baseline="-25000">
                <a:ea typeface="宋体" panose="02010600030101010101" pitchFamily="2" charset="-122"/>
              </a:rPr>
              <a:t>R </a:t>
            </a:r>
            <a:r>
              <a:rPr lang="en-US" altLang="zh-CN">
                <a:ea typeface="宋体" panose="02010600030101010101" pitchFamily="2" charset="-122"/>
              </a:rPr>
              <a:t>= </a:t>
            </a:r>
            <a:r>
              <a:rPr lang="en-US" altLang="zh-CN" i="1">
                <a:ea typeface="宋体" panose="02010600030101010101" pitchFamily="2" charset="-122"/>
              </a:rPr>
              <a:t>RI</a:t>
            </a:r>
            <a:endParaRPr lang="en-US" altLang="zh-CN">
              <a:ea typeface="宋体" panose="02010600030101010101" pitchFamily="2" charset="-122"/>
            </a:endParaRPr>
          </a:p>
        </p:txBody>
      </p:sp>
      <p:sp>
        <p:nvSpPr>
          <p:cNvPr id="46102" name="Text Box 22"/>
          <p:cNvSpPr txBox="1">
            <a:spLocks noChangeArrowheads="1"/>
          </p:cNvSpPr>
          <p:nvPr/>
        </p:nvSpPr>
        <p:spPr bwMode="auto">
          <a:xfrm>
            <a:off x="5143500" y="3648075"/>
            <a:ext cx="3194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a:ea typeface="宋体" panose="02010600030101010101" pitchFamily="2" charset="-122"/>
              </a:rPr>
              <a:t>相位关系：</a:t>
            </a:r>
            <a:r>
              <a:rPr lang="zh-CN" altLang="en-US" i="1">
                <a:ea typeface="宋体" panose="02010600030101010101" pitchFamily="2" charset="-122"/>
              </a:rPr>
              <a:t>u </a:t>
            </a:r>
            <a:r>
              <a:rPr lang="zh-CN" altLang="en-US">
                <a:ea typeface="宋体" panose="02010600030101010101" pitchFamily="2" charset="-122"/>
              </a:rPr>
              <a:t>, </a:t>
            </a:r>
            <a:r>
              <a:rPr lang="zh-CN" altLang="en-US" i="1">
                <a:ea typeface="宋体" panose="02010600030101010101" pitchFamily="2" charset="-122"/>
              </a:rPr>
              <a:t>i </a:t>
            </a:r>
            <a:r>
              <a:rPr lang="zh-CN" altLang="en-US">
                <a:ea typeface="宋体" panose="02010600030101010101" pitchFamily="2" charset="-122"/>
              </a:rPr>
              <a:t>同相</a:t>
            </a:r>
          </a:p>
        </p:txBody>
      </p:sp>
      <p:grpSp>
        <p:nvGrpSpPr>
          <p:cNvPr id="46103" name="Group 23"/>
          <p:cNvGrpSpPr>
            <a:grpSpLocks/>
          </p:cNvGrpSpPr>
          <p:nvPr/>
        </p:nvGrpSpPr>
        <p:grpSpPr bwMode="auto">
          <a:xfrm>
            <a:off x="4275138" y="3962400"/>
            <a:ext cx="1662112" cy="2371725"/>
            <a:chOff x="0" y="0"/>
            <a:chExt cx="1047" cy="1494"/>
          </a:xfrm>
        </p:grpSpPr>
        <p:sp>
          <p:nvSpPr>
            <p:cNvPr id="46104" name="Text Box 24"/>
            <p:cNvSpPr txBox="1">
              <a:spLocks noChangeArrowheads="1"/>
            </p:cNvSpPr>
            <p:nvPr/>
          </p:nvSpPr>
          <p:spPr bwMode="auto">
            <a:xfrm>
              <a:off x="19" y="1206"/>
              <a:ext cx="89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相量模型</a:t>
              </a:r>
            </a:p>
          </p:txBody>
        </p:sp>
        <p:sp>
          <p:nvSpPr>
            <p:cNvPr id="46105" name="Line 25"/>
            <p:cNvSpPr>
              <a:spLocks noChangeShapeType="1"/>
            </p:cNvSpPr>
            <p:nvPr/>
          </p:nvSpPr>
          <p:spPr bwMode="auto">
            <a:xfrm>
              <a:off x="736" y="354"/>
              <a:ext cx="0" cy="72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06" name="Rectangle 26"/>
            <p:cNvSpPr>
              <a:spLocks noChangeArrowheads="1"/>
            </p:cNvSpPr>
            <p:nvPr/>
          </p:nvSpPr>
          <p:spPr bwMode="auto">
            <a:xfrm>
              <a:off x="676" y="546"/>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46107" name="Line 27"/>
            <p:cNvSpPr>
              <a:spLocks noChangeShapeType="1"/>
            </p:cNvSpPr>
            <p:nvPr/>
          </p:nvSpPr>
          <p:spPr bwMode="auto">
            <a:xfrm>
              <a:off x="160" y="354"/>
              <a:ext cx="57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08" name="Line 28"/>
            <p:cNvSpPr>
              <a:spLocks noChangeShapeType="1"/>
            </p:cNvSpPr>
            <p:nvPr/>
          </p:nvSpPr>
          <p:spPr bwMode="auto">
            <a:xfrm>
              <a:off x="160" y="1074"/>
              <a:ext cx="57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09" name="Line 29"/>
            <p:cNvSpPr>
              <a:spLocks noChangeShapeType="1"/>
            </p:cNvSpPr>
            <p:nvPr/>
          </p:nvSpPr>
          <p:spPr bwMode="auto">
            <a:xfrm>
              <a:off x="184" y="294"/>
              <a:ext cx="288" cy="0"/>
            </a:xfrm>
            <a:prstGeom prst="line">
              <a:avLst/>
            </a:prstGeom>
            <a:noFill/>
            <a:ln w="952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10" name="Text Box 30"/>
            <p:cNvSpPr txBox="1">
              <a:spLocks noChangeArrowheads="1"/>
            </p:cNvSpPr>
            <p:nvPr/>
          </p:nvSpPr>
          <p:spPr bwMode="auto">
            <a:xfrm>
              <a:off x="803" y="546"/>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46111" name="Oval 31"/>
            <p:cNvSpPr>
              <a:spLocks noChangeArrowheads="1"/>
            </p:cNvSpPr>
            <p:nvPr/>
          </p:nvSpPr>
          <p:spPr bwMode="auto">
            <a:xfrm>
              <a:off x="124" y="1062"/>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6112" name="Oval 32"/>
            <p:cNvSpPr>
              <a:spLocks noChangeArrowheads="1"/>
            </p:cNvSpPr>
            <p:nvPr/>
          </p:nvSpPr>
          <p:spPr bwMode="auto">
            <a:xfrm>
              <a:off x="124" y="342"/>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6113" name="Text Box 33"/>
            <p:cNvSpPr txBox="1">
              <a:spLocks noChangeArrowheads="1"/>
            </p:cNvSpPr>
            <p:nvPr/>
          </p:nvSpPr>
          <p:spPr bwMode="auto">
            <a:xfrm>
              <a:off x="44" y="342"/>
              <a:ext cx="2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46114" name="Text Box 34"/>
            <p:cNvSpPr txBox="1">
              <a:spLocks noChangeArrowheads="1"/>
            </p:cNvSpPr>
            <p:nvPr/>
          </p:nvSpPr>
          <p:spPr bwMode="auto">
            <a:xfrm>
              <a:off x="56" y="822"/>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graphicFrame>
          <p:nvGraphicFramePr>
            <p:cNvPr id="46115" name="Object 35"/>
            <p:cNvGraphicFramePr>
              <a:graphicFrameLocks noChangeAspect="1"/>
            </p:cNvGraphicFramePr>
            <p:nvPr/>
          </p:nvGraphicFramePr>
          <p:xfrm>
            <a:off x="0" y="589"/>
            <a:ext cx="323" cy="323"/>
          </p:xfrm>
          <a:graphic>
            <a:graphicData uri="http://schemas.openxmlformats.org/presentationml/2006/ole">
              <mc:AlternateContent xmlns:mc="http://schemas.openxmlformats.org/markup-compatibility/2006">
                <mc:Choice xmlns:v="urn:schemas-microsoft-com:vml" Requires="v">
                  <p:oleObj spid="_x0000_s46137" r:id="rId7" imgW="228917" imgH="228917" progId="Equation.3">
                    <p:embed/>
                  </p:oleObj>
                </mc:Choice>
                <mc:Fallback>
                  <p:oleObj r:id="rId7" imgW="228917" imgH="228917" progId="Equation.3">
                    <p:embed/>
                    <p:pic>
                      <p:nvPicPr>
                        <p:cNvPr id="0" name="Object 3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589"/>
                          <a:ext cx="323" cy="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6116" name="Object 36"/>
            <p:cNvGraphicFramePr>
              <a:graphicFrameLocks noChangeAspect="1"/>
            </p:cNvGraphicFramePr>
            <p:nvPr/>
          </p:nvGraphicFramePr>
          <p:xfrm>
            <a:off x="218" y="0"/>
            <a:ext cx="168" cy="257"/>
          </p:xfrm>
          <a:graphic>
            <a:graphicData uri="http://schemas.openxmlformats.org/presentationml/2006/ole">
              <mc:AlternateContent xmlns:mc="http://schemas.openxmlformats.org/markup-compatibility/2006">
                <mc:Choice xmlns:v="urn:schemas-microsoft-com:vml" Requires="v">
                  <p:oleObj spid="_x0000_s46138" r:id="rId9" imgW="127042" imgH="190404" progId="Equation.3">
                    <p:embed/>
                  </p:oleObj>
                </mc:Choice>
                <mc:Fallback>
                  <p:oleObj r:id="rId9" imgW="127042" imgH="190404" progId="Equation.3">
                    <p:embed/>
                    <p:pic>
                      <p:nvPicPr>
                        <p:cNvPr id="0" name="Object 3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8" y="0"/>
                          <a:ext cx="168" cy="2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46117" name="Text Box 37"/>
          <p:cNvSpPr txBox="1">
            <a:spLocks noChangeArrowheads="1"/>
          </p:cNvSpPr>
          <p:nvPr/>
        </p:nvSpPr>
        <p:spPr bwMode="auto">
          <a:xfrm>
            <a:off x="1981200" y="4589463"/>
            <a:ext cx="14097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0000FF"/>
                </a:solidFill>
                <a:ea typeface="宋体" panose="02010600030101010101" pitchFamily="2" charset="-122"/>
              </a:rPr>
              <a:t>相量关系</a:t>
            </a:r>
          </a:p>
        </p:txBody>
      </p:sp>
      <p:grpSp>
        <p:nvGrpSpPr>
          <p:cNvPr id="46118" name="Group 38"/>
          <p:cNvGrpSpPr>
            <a:grpSpLocks/>
          </p:cNvGrpSpPr>
          <p:nvPr/>
        </p:nvGrpSpPr>
        <p:grpSpPr bwMode="auto">
          <a:xfrm>
            <a:off x="6172200" y="4306888"/>
            <a:ext cx="1385888" cy="1614487"/>
            <a:chOff x="0" y="0"/>
            <a:chExt cx="873" cy="1017"/>
          </a:xfrm>
        </p:grpSpPr>
        <p:grpSp>
          <p:nvGrpSpPr>
            <p:cNvPr id="46119" name="Group 39"/>
            <p:cNvGrpSpPr>
              <a:grpSpLocks/>
            </p:cNvGrpSpPr>
            <p:nvPr/>
          </p:nvGrpSpPr>
          <p:grpSpPr bwMode="auto">
            <a:xfrm>
              <a:off x="12" y="0"/>
              <a:ext cx="861" cy="764"/>
              <a:chOff x="0" y="0"/>
              <a:chExt cx="861" cy="764"/>
            </a:xfrm>
          </p:grpSpPr>
          <p:sp>
            <p:nvSpPr>
              <p:cNvPr id="46120" name="Line 40"/>
              <p:cNvSpPr>
                <a:spLocks noChangeShapeType="1"/>
              </p:cNvSpPr>
              <p:nvPr/>
            </p:nvSpPr>
            <p:spPr bwMode="auto">
              <a:xfrm flipV="1">
                <a:off x="0" y="44"/>
                <a:ext cx="660" cy="720"/>
              </a:xfrm>
              <a:prstGeom prst="line">
                <a:avLst/>
              </a:prstGeom>
              <a:noFill/>
              <a:ln w="28575">
                <a:solidFill>
                  <a:srgbClr val="66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46121" name="Object 41"/>
              <p:cNvGraphicFramePr>
                <a:graphicFrameLocks noChangeAspect="1"/>
              </p:cNvGraphicFramePr>
              <p:nvPr/>
            </p:nvGraphicFramePr>
            <p:xfrm>
              <a:off x="672" y="0"/>
              <a:ext cx="189" cy="296"/>
            </p:xfrm>
            <a:graphic>
              <a:graphicData uri="http://schemas.openxmlformats.org/presentationml/2006/ole">
                <mc:AlternateContent xmlns:mc="http://schemas.openxmlformats.org/markup-compatibility/2006">
                  <mc:Choice xmlns:v="urn:schemas-microsoft-com:vml" Requires="v">
                    <p:oleObj spid="_x0000_s46139" r:id="rId11" imgW="127042" imgH="190404" progId="Equation.3">
                      <p:embed/>
                    </p:oleObj>
                  </mc:Choice>
                  <mc:Fallback>
                    <p:oleObj r:id="rId11" imgW="127042" imgH="190404" progId="Equation.3">
                      <p:embed/>
                      <p:pic>
                        <p:nvPicPr>
                          <p:cNvPr id="0" name="Object 4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2" y="0"/>
                            <a:ext cx="189" cy="2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46122" name="Line 42"/>
            <p:cNvSpPr>
              <a:spLocks noChangeShapeType="1"/>
            </p:cNvSpPr>
            <p:nvPr/>
          </p:nvSpPr>
          <p:spPr bwMode="auto">
            <a:xfrm flipV="1">
              <a:off x="0" y="296"/>
              <a:ext cx="444" cy="46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46123" name="Object 43"/>
            <p:cNvGraphicFramePr>
              <a:graphicFrameLocks noChangeAspect="1"/>
            </p:cNvGraphicFramePr>
            <p:nvPr/>
          </p:nvGraphicFramePr>
          <p:xfrm>
            <a:off x="396" y="369"/>
            <a:ext cx="235" cy="290"/>
          </p:xfrm>
          <a:graphic>
            <a:graphicData uri="http://schemas.openxmlformats.org/presentationml/2006/ole">
              <mc:AlternateContent xmlns:mc="http://schemas.openxmlformats.org/markup-compatibility/2006">
                <mc:Choice xmlns:v="urn:schemas-microsoft-com:vml" Requires="v">
                  <p:oleObj spid="_x0000_s46140" r:id="rId13" imgW="165202" imgH="203253" progId="Equation.3">
                    <p:embed/>
                  </p:oleObj>
                </mc:Choice>
                <mc:Fallback>
                  <p:oleObj r:id="rId13" imgW="165202" imgH="203253" progId="Equation.3">
                    <p:embed/>
                    <p:pic>
                      <p:nvPicPr>
                        <p:cNvPr id="0" name="Object 4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6" y="369"/>
                          <a:ext cx="235" cy="2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6124" name="Text Box 44"/>
            <p:cNvSpPr txBox="1">
              <a:spLocks noChangeArrowheads="1"/>
            </p:cNvSpPr>
            <p:nvPr/>
          </p:nvSpPr>
          <p:spPr bwMode="auto">
            <a:xfrm>
              <a:off x="170" y="729"/>
              <a:ext cx="69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相量图</a:t>
              </a:r>
            </a:p>
          </p:txBody>
        </p:sp>
      </p:grpSp>
      <p:graphicFrame>
        <p:nvGraphicFramePr>
          <p:cNvPr id="46125" name="Object 45"/>
          <p:cNvGraphicFramePr>
            <a:graphicFrameLocks noChangeAspect="1"/>
          </p:cNvGraphicFramePr>
          <p:nvPr/>
        </p:nvGraphicFramePr>
        <p:xfrm>
          <a:off x="2819400" y="3124200"/>
          <a:ext cx="1482725" cy="533400"/>
        </p:xfrm>
        <a:graphic>
          <a:graphicData uri="http://schemas.openxmlformats.org/presentationml/2006/ole">
            <mc:AlternateContent xmlns:mc="http://schemas.openxmlformats.org/markup-compatibility/2006">
              <mc:Choice xmlns:v="urn:schemas-microsoft-com:vml" Requires="v">
                <p:oleObj spid="_x0000_s46141" r:id="rId15" imgW="735959" imgH="266670" progId="Equation.3">
                  <p:embed/>
                </p:oleObj>
              </mc:Choice>
              <mc:Fallback>
                <p:oleObj r:id="rId15" imgW="735959" imgH="266670" progId="Equation.3">
                  <p:embed/>
                  <p:pic>
                    <p:nvPicPr>
                      <p:cNvPr id="0" name="Object 4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19400" y="3124200"/>
                        <a:ext cx="148272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6126" name="Group 46"/>
          <p:cNvGrpSpPr>
            <a:grpSpLocks/>
          </p:cNvGrpSpPr>
          <p:nvPr/>
        </p:nvGrpSpPr>
        <p:grpSpPr bwMode="auto">
          <a:xfrm>
            <a:off x="1981200" y="3810000"/>
            <a:ext cx="2286000" cy="457200"/>
            <a:chOff x="0" y="0"/>
            <a:chExt cx="1440" cy="288"/>
          </a:xfrm>
        </p:grpSpPr>
        <p:sp>
          <p:nvSpPr>
            <p:cNvPr id="46127" name="Rectangle 47"/>
            <p:cNvSpPr>
              <a:spLocks noChangeArrowheads="1"/>
            </p:cNvSpPr>
            <p:nvPr/>
          </p:nvSpPr>
          <p:spPr bwMode="auto">
            <a:xfrm>
              <a:off x="0" y="0"/>
              <a:ext cx="144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zh-CN" i="1">
                  <a:ea typeface="宋体" panose="02010600030101010101" pitchFamily="2" charset="-122"/>
                </a:rPr>
                <a:t>U</a:t>
              </a:r>
              <a:r>
                <a:rPr lang="en-US" altLang="zh-CN" i="1" baseline="-25000">
                  <a:ea typeface="宋体" panose="02010600030101010101" pitchFamily="2" charset="-122"/>
                </a:rPr>
                <a:t>R </a:t>
              </a:r>
              <a:r>
                <a:rPr lang="en-US" altLang="zh-CN">
                  <a:ea typeface="宋体" panose="02010600030101010101" pitchFamily="2" charset="-122"/>
                </a:rPr>
                <a:t>= </a:t>
              </a:r>
              <a:r>
                <a:rPr lang="en-US" altLang="zh-CN" i="1">
                  <a:ea typeface="宋体" panose="02010600030101010101" pitchFamily="2" charset="-122"/>
                </a:rPr>
                <a:t>RI=RI∠</a:t>
              </a:r>
              <a:r>
                <a:rPr lang="en-US" altLang="zh-CN" i="1">
                  <a:ea typeface="宋体" panose="02010600030101010101" pitchFamily="2" charset="-122"/>
                  <a:cs typeface="Times New Roman" panose="02020603050405020304" pitchFamily="18" charset="0"/>
                </a:rPr>
                <a:t>Ψ</a:t>
              </a:r>
            </a:p>
          </p:txBody>
        </p:sp>
        <p:sp>
          <p:nvSpPr>
            <p:cNvPr id="46128" name="Oval 48"/>
            <p:cNvSpPr>
              <a:spLocks noChangeArrowheads="1"/>
            </p:cNvSpPr>
            <p:nvPr/>
          </p:nvSpPr>
          <p:spPr bwMode="auto">
            <a:xfrm flipV="1">
              <a:off x="672" y="0"/>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6129" name="Oval 49"/>
            <p:cNvSpPr>
              <a:spLocks noChangeArrowheads="1"/>
            </p:cNvSpPr>
            <p:nvPr/>
          </p:nvSpPr>
          <p:spPr bwMode="auto">
            <a:xfrm flipV="1">
              <a:off x="144" y="0"/>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46130" name="Group 50"/>
          <p:cNvGrpSpPr>
            <a:grpSpLocks/>
          </p:cNvGrpSpPr>
          <p:nvPr/>
        </p:nvGrpSpPr>
        <p:grpSpPr bwMode="auto">
          <a:xfrm>
            <a:off x="2133600" y="5257800"/>
            <a:ext cx="1162050" cy="457200"/>
            <a:chOff x="0" y="0"/>
            <a:chExt cx="732" cy="288"/>
          </a:xfrm>
        </p:grpSpPr>
        <p:sp>
          <p:nvSpPr>
            <p:cNvPr id="46131" name="Oval 51"/>
            <p:cNvSpPr>
              <a:spLocks noChangeArrowheads="1"/>
            </p:cNvSpPr>
            <p:nvPr/>
          </p:nvSpPr>
          <p:spPr bwMode="auto">
            <a:xfrm flipV="1">
              <a:off x="672" y="0"/>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46132" name="Group 52"/>
            <p:cNvGrpSpPr>
              <a:grpSpLocks/>
            </p:cNvGrpSpPr>
            <p:nvPr/>
          </p:nvGrpSpPr>
          <p:grpSpPr bwMode="auto">
            <a:xfrm>
              <a:off x="0" y="0"/>
              <a:ext cx="732" cy="288"/>
              <a:chOff x="0" y="0"/>
              <a:chExt cx="732" cy="288"/>
            </a:xfrm>
          </p:grpSpPr>
          <p:sp>
            <p:nvSpPr>
              <p:cNvPr id="46133" name="Rectangle 53"/>
              <p:cNvSpPr>
                <a:spLocks noChangeArrowheads="1"/>
              </p:cNvSpPr>
              <p:nvPr/>
            </p:nvSpPr>
            <p:spPr bwMode="auto">
              <a:xfrm>
                <a:off x="0" y="0"/>
                <a:ext cx="73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a:ea typeface="宋体" panose="02010600030101010101" pitchFamily="2" charset="-122"/>
                  </a:rPr>
                  <a:t>U</a:t>
                </a:r>
                <a:r>
                  <a:rPr lang="en-US" altLang="zh-CN" i="1" baseline="-25000">
                    <a:ea typeface="宋体" panose="02010600030101010101" pitchFamily="2" charset="-122"/>
                  </a:rPr>
                  <a:t>R </a:t>
                </a:r>
                <a:r>
                  <a:rPr lang="en-US" altLang="zh-CN">
                    <a:ea typeface="宋体" panose="02010600030101010101" pitchFamily="2" charset="-122"/>
                  </a:rPr>
                  <a:t>= </a:t>
                </a:r>
                <a:r>
                  <a:rPr lang="en-US" altLang="zh-CN" i="1">
                    <a:ea typeface="宋体" panose="02010600030101010101" pitchFamily="2" charset="-122"/>
                  </a:rPr>
                  <a:t>RI</a:t>
                </a:r>
              </a:p>
            </p:txBody>
          </p:sp>
          <p:sp>
            <p:nvSpPr>
              <p:cNvPr id="46134" name="Oval 54"/>
              <p:cNvSpPr>
                <a:spLocks noChangeArrowheads="1"/>
              </p:cNvSpPr>
              <p:nvPr/>
            </p:nvSpPr>
            <p:spPr bwMode="auto">
              <a:xfrm flipV="1">
                <a:off x="144" y="0"/>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grpId="0" nodeType="after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p:cTn id="7" dur="500" fill="hold"/>
                                        <p:tgtEl>
                                          <p:spTgt spid="46082"/>
                                        </p:tgtEl>
                                        <p:attrNameLst>
                                          <p:attrName>ppt_w</p:attrName>
                                        </p:attrNameLst>
                                      </p:cBhvr>
                                      <p:tavLst>
                                        <p:tav tm="0">
                                          <p:val>
                                            <p:fltVal val="0"/>
                                          </p:val>
                                        </p:tav>
                                        <p:tav tm="100000">
                                          <p:val>
                                            <p:strVal val="#ppt_w"/>
                                          </p:val>
                                        </p:tav>
                                      </p:tavLst>
                                    </p:anim>
                                    <p:anim calcmode="lin" valueType="num">
                                      <p:cBhvr>
                                        <p:cTn id="8" dur="500" fill="hold"/>
                                        <p:tgtEl>
                                          <p:spTgt spid="46082"/>
                                        </p:tgtEl>
                                        <p:attrNameLst>
                                          <p:attrName>ppt_h</p:attrName>
                                        </p:attrNameLst>
                                      </p:cBhvr>
                                      <p:tavLst>
                                        <p:tav tm="0">
                                          <p:val>
                                            <p:fltVal val="0"/>
                                          </p:val>
                                        </p:tav>
                                        <p:tav tm="100000">
                                          <p:val>
                                            <p:strVal val="#ppt_h"/>
                                          </p:val>
                                        </p:tav>
                                      </p:tavLst>
                                    </p:anim>
                                    <p:anim calcmode="lin" valueType="num">
                                      <p:cBhvr>
                                        <p:cTn id="9" dur="500" fill="hold"/>
                                        <p:tgtEl>
                                          <p:spTgt spid="46082"/>
                                        </p:tgtEl>
                                        <p:attrNameLst>
                                          <p:attrName>ppt_x</p:attrName>
                                        </p:attrNameLst>
                                      </p:cBhvr>
                                      <p:tavLst>
                                        <p:tav tm="0">
                                          <p:val>
                                            <p:fltVal val="0.5"/>
                                          </p:val>
                                        </p:tav>
                                        <p:tav tm="100000">
                                          <p:val>
                                            <p:strVal val="#ppt_x"/>
                                          </p:val>
                                        </p:tav>
                                      </p:tavLst>
                                    </p:anim>
                                    <p:anim calcmode="lin" valueType="num">
                                      <p:cBhvr>
                                        <p:cTn id="10" dur="500" fill="hold"/>
                                        <p:tgtEl>
                                          <p:spTgt spid="46082"/>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46083"/>
                                        </p:tgtEl>
                                        <p:attrNameLst>
                                          <p:attrName>style.visibility</p:attrName>
                                        </p:attrNameLst>
                                      </p:cBhvr>
                                      <p:to>
                                        <p:strVal val="visible"/>
                                      </p:to>
                                    </p:set>
                                    <p:animEffect transition="in" filter="wipe(left)">
                                      <p:cBhvr>
                                        <p:cTn id="15" dur="500"/>
                                        <p:tgtEl>
                                          <p:spTgt spid="4608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6100">
                                            <p:txEl>
                                              <p:pRg st="0" end="0"/>
                                            </p:txEl>
                                          </p:spTgt>
                                        </p:tgtEl>
                                        <p:attrNameLst>
                                          <p:attrName>style.visibility</p:attrName>
                                        </p:attrNameLst>
                                      </p:cBhvr>
                                      <p:to>
                                        <p:strVal val="visible"/>
                                      </p:to>
                                    </p:set>
                                    <p:animEffect transition="in" filter="wipe(left)">
                                      <p:cBhvr>
                                        <p:cTn id="20" dur="500"/>
                                        <p:tgtEl>
                                          <p:spTgt spid="46100">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2" fill="hold" nodeType="clickEffect">
                                  <p:stCondLst>
                                    <p:cond delay="0"/>
                                  </p:stCondLst>
                                  <p:childTnLst>
                                    <p:set>
                                      <p:cBhvr>
                                        <p:cTn id="24" dur="1" fill="hold">
                                          <p:stCondLst>
                                            <p:cond delay="0"/>
                                          </p:stCondLst>
                                        </p:cTn>
                                        <p:tgtEl>
                                          <p:spTgt spid="46125"/>
                                        </p:tgtEl>
                                        <p:attrNameLst>
                                          <p:attrName>style.visibility</p:attrName>
                                        </p:attrNameLst>
                                      </p:cBhvr>
                                      <p:to>
                                        <p:strVal val="visible"/>
                                      </p:to>
                                    </p:set>
                                    <p:animEffect transition="in" filter="slide(fromRight)">
                                      <p:cBhvr>
                                        <p:cTn id="25" dur="500"/>
                                        <p:tgtEl>
                                          <p:spTgt spid="4612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6101">
                                            <p:txEl>
                                              <p:pRg st="0" end="0"/>
                                            </p:txEl>
                                          </p:spTgt>
                                        </p:tgtEl>
                                        <p:attrNameLst>
                                          <p:attrName>style.visibility</p:attrName>
                                        </p:attrNameLst>
                                      </p:cBhvr>
                                      <p:to>
                                        <p:strVal val="visible"/>
                                      </p:to>
                                    </p:set>
                                    <p:animEffect transition="in" filter="wipe(left)">
                                      <p:cBhvr>
                                        <p:cTn id="30" dur="500"/>
                                        <p:tgtEl>
                                          <p:spTgt spid="46101">
                                            <p:txEl>
                                              <p:pRg st="0" end="0"/>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nodeType="clickEffect">
                                  <p:stCondLst>
                                    <p:cond delay="0"/>
                                  </p:stCondLst>
                                  <p:childTnLst>
                                    <p:set>
                                      <p:cBhvr>
                                        <p:cTn id="34" dur="1" fill="hold">
                                          <p:stCondLst>
                                            <p:cond delay="0"/>
                                          </p:stCondLst>
                                        </p:cTn>
                                        <p:tgtEl>
                                          <p:spTgt spid="46126"/>
                                        </p:tgtEl>
                                        <p:attrNameLst>
                                          <p:attrName>style.visibility</p:attrName>
                                        </p:attrNameLst>
                                      </p:cBhvr>
                                      <p:to>
                                        <p:strVal val="visible"/>
                                      </p:to>
                                    </p:set>
                                    <p:animEffect transition="in" filter="dissolve">
                                      <p:cBhvr>
                                        <p:cTn id="35" dur="500"/>
                                        <p:tgtEl>
                                          <p:spTgt spid="4612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6102">
                                            <p:txEl>
                                              <p:pRg st="0" end="0"/>
                                            </p:txEl>
                                          </p:spTgt>
                                        </p:tgtEl>
                                        <p:attrNameLst>
                                          <p:attrName>style.visibility</p:attrName>
                                        </p:attrNameLst>
                                      </p:cBhvr>
                                      <p:to>
                                        <p:strVal val="visible"/>
                                      </p:to>
                                    </p:set>
                                    <p:animEffect transition="in" filter="wipe(left)">
                                      <p:cBhvr>
                                        <p:cTn id="40" dur="500"/>
                                        <p:tgtEl>
                                          <p:spTgt spid="46102">
                                            <p:txEl>
                                              <p:pRg st="0" end="0"/>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6117">
                                            <p:txEl>
                                              <p:pRg st="0" end="0"/>
                                            </p:txEl>
                                          </p:spTgt>
                                        </p:tgtEl>
                                        <p:attrNameLst>
                                          <p:attrName>style.visibility</p:attrName>
                                        </p:attrNameLst>
                                      </p:cBhvr>
                                      <p:to>
                                        <p:strVal val="visible"/>
                                      </p:to>
                                    </p:set>
                                    <p:animEffect transition="in" filter="wipe(left)">
                                      <p:cBhvr>
                                        <p:cTn id="45" dur="500"/>
                                        <p:tgtEl>
                                          <p:spTgt spid="46117">
                                            <p:txEl>
                                              <p:pRg st="0" end="0"/>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nodeType="clickEffect">
                                  <p:stCondLst>
                                    <p:cond delay="0"/>
                                  </p:stCondLst>
                                  <p:childTnLst>
                                    <p:set>
                                      <p:cBhvr>
                                        <p:cTn id="49" dur="1" fill="hold">
                                          <p:stCondLst>
                                            <p:cond delay="0"/>
                                          </p:stCondLst>
                                        </p:cTn>
                                        <p:tgtEl>
                                          <p:spTgt spid="46130"/>
                                        </p:tgtEl>
                                        <p:attrNameLst>
                                          <p:attrName>style.visibility</p:attrName>
                                        </p:attrNameLst>
                                      </p:cBhvr>
                                      <p:to>
                                        <p:strVal val="visible"/>
                                      </p:to>
                                    </p:set>
                                    <p:animEffect transition="in" filter="blinds(horizontal)">
                                      <p:cBhvr>
                                        <p:cTn id="50" dur="500"/>
                                        <p:tgtEl>
                                          <p:spTgt spid="46130"/>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9" presetClass="entr" presetSubtype="0" fill="hold" nodeType="clickEffect">
                                  <p:stCondLst>
                                    <p:cond delay="0"/>
                                  </p:stCondLst>
                                  <p:childTnLst>
                                    <p:set>
                                      <p:cBhvr>
                                        <p:cTn id="54" dur="1" fill="hold">
                                          <p:stCondLst>
                                            <p:cond delay="0"/>
                                          </p:stCondLst>
                                        </p:cTn>
                                        <p:tgtEl>
                                          <p:spTgt spid="46103"/>
                                        </p:tgtEl>
                                        <p:attrNameLst>
                                          <p:attrName>style.visibility</p:attrName>
                                        </p:attrNameLst>
                                      </p:cBhvr>
                                      <p:to>
                                        <p:strVal val="visible"/>
                                      </p:to>
                                    </p:set>
                                    <p:animEffect transition="in" filter="dissolve">
                                      <p:cBhvr>
                                        <p:cTn id="55" dur="500"/>
                                        <p:tgtEl>
                                          <p:spTgt spid="46103"/>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9" presetClass="entr" presetSubtype="0" fill="hold" nodeType="clickEffect">
                                  <p:stCondLst>
                                    <p:cond delay="0"/>
                                  </p:stCondLst>
                                  <p:childTnLst>
                                    <p:set>
                                      <p:cBhvr>
                                        <p:cTn id="59" dur="1" fill="hold">
                                          <p:stCondLst>
                                            <p:cond delay="0"/>
                                          </p:stCondLst>
                                        </p:cTn>
                                        <p:tgtEl>
                                          <p:spTgt spid="46118"/>
                                        </p:tgtEl>
                                        <p:attrNameLst>
                                          <p:attrName>style.visibility</p:attrName>
                                        </p:attrNameLst>
                                      </p:cBhvr>
                                      <p:to>
                                        <p:strVal val="visible"/>
                                      </p:to>
                                    </p:set>
                                    <p:animEffect transition="in" filter="dissolve">
                                      <p:cBhvr>
                                        <p:cTn id="60" dur="500"/>
                                        <p:tgtEl>
                                          <p:spTgt spid="46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nimBg="1" autoUpdateAnimBg="0"/>
      <p:bldP spid="46100" grpId="0" build="p" autoUpdateAnimBg="0"/>
      <p:bldP spid="46101" grpId="0" build="p" autoUpdateAnimBg="0"/>
      <p:bldP spid="46102" grpId="0" build="p" autoUpdateAnimBg="0"/>
      <p:bldP spid="46117"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762000" y="1343025"/>
            <a:ext cx="34480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200">
                <a:ea typeface="宋体" panose="02010600030101010101" pitchFamily="2" charset="-122"/>
              </a:rPr>
              <a:t>波形图及相量图：</a:t>
            </a:r>
          </a:p>
        </p:txBody>
      </p:sp>
      <p:grpSp>
        <p:nvGrpSpPr>
          <p:cNvPr id="47107" name="Group 3"/>
          <p:cNvGrpSpPr>
            <a:grpSpLocks/>
          </p:cNvGrpSpPr>
          <p:nvPr/>
        </p:nvGrpSpPr>
        <p:grpSpPr bwMode="auto">
          <a:xfrm>
            <a:off x="1447800" y="2286000"/>
            <a:ext cx="4000500" cy="2667000"/>
            <a:chOff x="0" y="0"/>
            <a:chExt cx="2520" cy="1680"/>
          </a:xfrm>
        </p:grpSpPr>
        <p:sp>
          <p:nvSpPr>
            <p:cNvPr id="47108" name="Line 4"/>
            <p:cNvSpPr>
              <a:spLocks noChangeShapeType="1"/>
            </p:cNvSpPr>
            <p:nvPr/>
          </p:nvSpPr>
          <p:spPr bwMode="auto">
            <a:xfrm flipV="1">
              <a:off x="439" y="0"/>
              <a:ext cx="0" cy="168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7109" name="Line 5"/>
            <p:cNvSpPr>
              <a:spLocks noChangeShapeType="1"/>
            </p:cNvSpPr>
            <p:nvPr/>
          </p:nvSpPr>
          <p:spPr bwMode="auto">
            <a:xfrm flipV="1">
              <a:off x="0" y="1118"/>
              <a:ext cx="2429" cy="7"/>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7110" name="Text Box 6"/>
            <p:cNvSpPr txBox="1">
              <a:spLocks noChangeArrowheads="1"/>
            </p:cNvSpPr>
            <p:nvPr/>
          </p:nvSpPr>
          <p:spPr bwMode="auto">
            <a:xfrm>
              <a:off x="2171" y="1115"/>
              <a:ext cx="34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i="1">
                  <a:ea typeface="宋体" panose="02010600030101010101" pitchFamily="2" charset="-122"/>
                </a:rPr>
                <a:t> </a:t>
              </a:r>
              <a:r>
                <a:rPr lang="en-US" altLang="zh-CN" i="1">
                  <a:ea typeface="宋体" panose="02010600030101010101" pitchFamily="2" charset="-122"/>
                </a:rPr>
                <a:t>t</a:t>
              </a:r>
            </a:p>
          </p:txBody>
        </p:sp>
        <p:sp>
          <p:nvSpPr>
            <p:cNvPr id="47111" name="未知"/>
            <p:cNvSpPr>
              <a:spLocks/>
            </p:cNvSpPr>
            <p:nvPr/>
          </p:nvSpPr>
          <p:spPr bwMode="auto">
            <a:xfrm>
              <a:off x="163" y="688"/>
              <a:ext cx="1944" cy="868"/>
            </a:xfrm>
            <a:custGeom>
              <a:avLst/>
              <a:gdLst>
                <a:gd name="T0" fmla="*/ 0 w 1944"/>
                <a:gd name="T1" fmla="*/ 440 h 868"/>
                <a:gd name="T2" fmla="*/ 86 w 1944"/>
                <a:gd name="T3" fmla="*/ 286 h 868"/>
                <a:gd name="T4" fmla="*/ 161 w 1944"/>
                <a:gd name="T5" fmla="*/ 162 h 868"/>
                <a:gd name="T6" fmla="*/ 256 w 1944"/>
                <a:gd name="T7" fmla="*/ 53 h 868"/>
                <a:gd name="T8" fmla="*/ 364 w 1944"/>
                <a:gd name="T9" fmla="*/ 2 h 868"/>
                <a:gd name="T10" fmla="*/ 498 w 1944"/>
                <a:gd name="T11" fmla="*/ 64 h 868"/>
                <a:gd name="T12" fmla="*/ 632 w 1944"/>
                <a:gd name="T13" fmla="*/ 246 h 868"/>
                <a:gd name="T14" fmla="*/ 732 w 1944"/>
                <a:gd name="T15" fmla="*/ 430 h 868"/>
                <a:gd name="T16" fmla="*/ 845 w 1944"/>
                <a:gd name="T17" fmla="*/ 628 h 868"/>
                <a:gd name="T18" fmla="*/ 956 w 1944"/>
                <a:gd name="T19" fmla="*/ 788 h 868"/>
                <a:gd name="T20" fmla="*/ 1110 w 1944"/>
                <a:gd name="T21" fmla="*/ 862 h 868"/>
                <a:gd name="T22" fmla="*/ 1275 w 1944"/>
                <a:gd name="T23" fmla="*/ 747 h 868"/>
                <a:gd name="T24" fmla="*/ 1463 w 1944"/>
                <a:gd name="T25" fmla="*/ 442 h 868"/>
                <a:gd name="T26" fmla="*/ 1550 w 1944"/>
                <a:gd name="T27" fmla="*/ 277 h 868"/>
                <a:gd name="T28" fmla="*/ 1702 w 1944"/>
                <a:gd name="T29" fmla="*/ 67 h 868"/>
                <a:gd name="T30" fmla="*/ 1828 w 1944"/>
                <a:gd name="T31" fmla="*/ 5 h 868"/>
                <a:gd name="T32" fmla="*/ 1944 w 1944"/>
                <a:gd name="T33" fmla="*/ 53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44" h="868">
                  <a:moveTo>
                    <a:pt x="0" y="440"/>
                  </a:moveTo>
                  <a:cubicBezTo>
                    <a:pt x="14" y="413"/>
                    <a:pt x="59" y="332"/>
                    <a:pt x="86" y="286"/>
                  </a:cubicBezTo>
                  <a:cubicBezTo>
                    <a:pt x="113" y="240"/>
                    <a:pt x="133" y="201"/>
                    <a:pt x="161" y="162"/>
                  </a:cubicBezTo>
                  <a:cubicBezTo>
                    <a:pt x="189" y="123"/>
                    <a:pt x="223" y="79"/>
                    <a:pt x="256" y="53"/>
                  </a:cubicBezTo>
                  <a:cubicBezTo>
                    <a:pt x="290" y="26"/>
                    <a:pt x="324" y="0"/>
                    <a:pt x="364" y="2"/>
                  </a:cubicBezTo>
                  <a:cubicBezTo>
                    <a:pt x="405" y="5"/>
                    <a:pt x="453" y="24"/>
                    <a:pt x="498" y="64"/>
                  </a:cubicBezTo>
                  <a:cubicBezTo>
                    <a:pt x="543" y="105"/>
                    <a:pt x="593" y="185"/>
                    <a:pt x="632" y="246"/>
                  </a:cubicBezTo>
                  <a:cubicBezTo>
                    <a:pt x="670" y="306"/>
                    <a:pt x="696" y="366"/>
                    <a:pt x="732" y="430"/>
                  </a:cubicBezTo>
                  <a:cubicBezTo>
                    <a:pt x="768" y="493"/>
                    <a:pt x="808" y="568"/>
                    <a:pt x="845" y="628"/>
                  </a:cubicBezTo>
                  <a:cubicBezTo>
                    <a:pt x="883" y="687"/>
                    <a:pt x="912" y="749"/>
                    <a:pt x="956" y="788"/>
                  </a:cubicBezTo>
                  <a:cubicBezTo>
                    <a:pt x="1000" y="827"/>
                    <a:pt x="1057" y="868"/>
                    <a:pt x="1110" y="862"/>
                  </a:cubicBezTo>
                  <a:cubicBezTo>
                    <a:pt x="1164" y="855"/>
                    <a:pt x="1216" y="817"/>
                    <a:pt x="1275" y="747"/>
                  </a:cubicBezTo>
                  <a:cubicBezTo>
                    <a:pt x="1334" y="677"/>
                    <a:pt x="1417" y="520"/>
                    <a:pt x="1463" y="442"/>
                  </a:cubicBezTo>
                  <a:cubicBezTo>
                    <a:pt x="1508" y="364"/>
                    <a:pt x="1511" y="339"/>
                    <a:pt x="1550" y="277"/>
                  </a:cubicBezTo>
                  <a:cubicBezTo>
                    <a:pt x="1590" y="215"/>
                    <a:pt x="1656" y="112"/>
                    <a:pt x="1702" y="67"/>
                  </a:cubicBezTo>
                  <a:cubicBezTo>
                    <a:pt x="1748" y="21"/>
                    <a:pt x="1788" y="7"/>
                    <a:pt x="1828" y="5"/>
                  </a:cubicBezTo>
                  <a:cubicBezTo>
                    <a:pt x="1869" y="2"/>
                    <a:pt x="1920" y="43"/>
                    <a:pt x="1944" y="53"/>
                  </a:cubicBezTo>
                </a:path>
              </a:pathLst>
            </a:custGeom>
            <a:noFill/>
            <a:ln w="28575" cap="flat"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7112" name="未知"/>
            <p:cNvSpPr>
              <a:spLocks/>
            </p:cNvSpPr>
            <p:nvPr/>
          </p:nvSpPr>
          <p:spPr bwMode="auto">
            <a:xfrm>
              <a:off x="145" y="905"/>
              <a:ext cx="1977" cy="432"/>
            </a:xfrm>
            <a:custGeom>
              <a:avLst/>
              <a:gdLst>
                <a:gd name="T0" fmla="*/ 24 w 1977"/>
                <a:gd name="T1" fmla="*/ 217 h 432"/>
                <a:gd name="T2" fmla="*/ 30 w 1977"/>
                <a:gd name="T3" fmla="*/ 217 h 432"/>
                <a:gd name="T4" fmla="*/ 33 w 1977"/>
                <a:gd name="T5" fmla="*/ 215 h 432"/>
                <a:gd name="T6" fmla="*/ 231 w 1977"/>
                <a:gd name="T7" fmla="*/ 53 h 432"/>
                <a:gd name="T8" fmla="*/ 411 w 1977"/>
                <a:gd name="T9" fmla="*/ 2 h 432"/>
                <a:gd name="T10" fmla="*/ 586 w 1977"/>
                <a:gd name="T11" fmla="*/ 67 h 432"/>
                <a:gd name="T12" fmla="*/ 764 w 1977"/>
                <a:gd name="T13" fmla="*/ 217 h 432"/>
                <a:gd name="T14" fmla="*/ 981 w 1977"/>
                <a:gd name="T15" fmla="*/ 385 h 432"/>
                <a:gd name="T16" fmla="*/ 1116 w 1977"/>
                <a:gd name="T17" fmla="*/ 430 h 432"/>
                <a:gd name="T18" fmla="*/ 1258 w 1977"/>
                <a:gd name="T19" fmla="*/ 397 h 432"/>
                <a:gd name="T20" fmla="*/ 1401 w 1977"/>
                <a:gd name="T21" fmla="*/ 286 h 432"/>
                <a:gd name="T22" fmla="*/ 1500 w 1977"/>
                <a:gd name="T23" fmla="*/ 205 h 432"/>
                <a:gd name="T24" fmla="*/ 1638 w 1977"/>
                <a:gd name="T25" fmla="*/ 82 h 432"/>
                <a:gd name="T26" fmla="*/ 1809 w 1977"/>
                <a:gd name="T27" fmla="*/ 13 h 432"/>
                <a:gd name="T28" fmla="*/ 1926 w 1977"/>
                <a:gd name="T29" fmla="*/ 28 h 432"/>
                <a:gd name="T30" fmla="*/ 1977 w 1977"/>
                <a:gd name="T31" fmla="*/ 5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7" h="432">
                  <a:moveTo>
                    <a:pt x="24" y="217"/>
                  </a:moveTo>
                  <a:cubicBezTo>
                    <a:pt x="24" y="217"/>
                    <a:pt x="29" y="217"/>
                    <a:pt x="30" y="217"/>
                  </a:cubicBezTo>
                  <a:cubicBezTo>
                    <a:pt x="31" y="217"/>
                    <a:pt x="0" y="242"/>
                    <a:pt x="33" y="215"/>
                  </a:cubicBezTo>
                  <a:cubicBezTo>
                    <a:pt x="66" y="188"/>
                    <a:pt x="168" y="88"/>
                    <a:pt x="231" y="53"/>
                  </a:cubicBezTo>
                  <a:cubicBezTo>
                    <a:pt x="294" y="18"/>
                    <a:pt x="352" y="0"/>
                    <a:pt x="411" y="2"/>
                  </a:cubicBezTo>
                  <a:cubicBezTo>
                    <a:pt x="470" y="5"/>
                    <a:pt x="528" y="31"/>
                    <a:pt x="586" y="67"/>
                  </a:cubicBezTo>
                  <a:cubicBezTo>
                    <a:pt x="644" y="103"/>
                    <a:pt x="698" y="164"/>
                    <a:pt x="764" y="217"/>
                  </a:cubicBezTo>
                  <a:cubicBezTo>
                    <a:pt x="830" y="270"/>
                    <a:pt x="922" y="349"/>
                    <a:pt x="981" y="385"/>
                  </a:cubicBezTo>
                  <a:cubicBezTo>
                    <a:pt x="1040" y="421"/>
                    <a:pt x="1070" y="428"/>
                    <a:pt x="1116" y="430"/>
                  </a:cubicBezTo>
                  <a:cubicBezTo>
                    <a:pt x="1162" y="432"/>
                    <a:pt x="1210" y="421"/>
                    <a:pt x="1258" y="397"/>
                  </a:cubicBezTo>
                  <a:cubicBezTo>
                    <a:pt x="1306" y="373"/>
                    <a:pt x="1361" y="318"/>
                    <a:pt x="1401" y="286"/>
                  </a:cubicBezTo>
                  <a:cubicBezTo>
                    <a:pt x="1441" y="254"/>
                    <a:pt x="1461" y="239"/>
                    <a:pt x="1500" y="205"/>
                  </a:cubicBezTo>
                  <a:cubicBezTo>
                    <a:pt x="1539" y="171"/>
                    <a:pt x="1587" y="114"/>
                    <a:pt x="1638" y="82"/>
                  </a:cubicBezTo>
                  <a:cubicBezTo>
                    <a:pt x="1689" y="50"/>
                    <a:pt x="1761" y="22"/>
                    <a:pt x="1809" y="13"/>
                  </a:cubicBezTo>
                  <a:cubicBezTo>
                    <a:pt x="1857" y="4"/>
                    <a:pt x="1898" y="21"/>
                    <a:pt x="1926" y="28"/>
                  </a:cubicBezTo>
                  <a:cubicBezTo>
                    <a:pt x="1954" y="35"/>
                    <a:pt x="1967" y="47"/>
                    <a:pt x="1977" y="52"/>
                  </a:cubicBezTo>
                </a:path>
              </a:pathLst>
            </a:custGeom>
            <a:noFill/>
            <a:ln w="28575" cap="flat" cmpd="sng">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7113" name="Text Box 9"/>
            <p:cNvSpPr txBox="1">
              <a:spLocks noChangeArrowheads="1"/>
            </p:cNvSpPr>
            <p:nvPr/>
          </p:nvSpPr>
          <p:spPr bwMode="auto">
            <a:xfrm>
              <a:off x="2046" y="816"/>
              <a:ext cx="2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ea typeface="宋体" panose="02010600030101010101" pitchFamily="2" charset="-122"/>
                </a:rPr>
                <a:t> </a:t>
              </a:r>
              <a:r>
                <a:rPr lang="en-US" altLang="zh-CN" i="1">
                  <a:solidFill>
                    <a:srgbClr val="3333FF"/>
                  </a:solidFill>
                  <a:ea typeface="宋体" panose="02010600030101010101" pitchFamily="2" charset="-122"/>
                </a:rPr>
                <a:t>i</a:t>
              </a:r>
              <a:endParaRPr lang="en-US" altLang="zh-CN">
                <a:ea typeface="宋体" panose="02010600030101010101" pitchFamily="2" charset="-122"/>
              </a:endParaRPr>
            </a:p>
          </p:txBody>
        </p:sp>
        <p:sp>
          <p:nvSpPr>
            <p:cNvPr id="47114" name="Text Box 10"/>
            <p:cNvSpPr txBox="1">
              <a:spLocks noChangeArrowheads="1"/>
            </p:cNvSpPr>
            <p:nvPr/>
          </p:nvSpPr>
          <p:spPr bwMode="auto">
            <a:xfrm>
              <a:off x="151" y="110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O</a:t>
              </a:r>
              <a:endParaRPr lang="en-US" altLang="zh-CN">
                <a:ea typeface="宋体" panose="02010600030101010101" pitchFamily="2" charset="-122"/>
              </a:endParaRPr>
            </a:p>
          </p:txBody>
        </p:sp>
        <p:sp>
          <p:nvSpPr>
            <p:cNvPr id="47115" name="Text Box 11"/>
            <p:cNvSpPr txBox="1">
              <a:spLocks noChangeArrowheads="1"/>
            </p:cNvSpPr>
            <p:nvPr/>
          </p:nvSpPr>
          <p:spPr bwMode="auto">
            <a:xfrm>
              <a:off x="2119" y="528"/>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solidFill>
                    <a:srgbClr val="FF0000"/>
                  </a:solidFill>
                  <a:ea typeface="宋体" panose="02010600030101010101" pitchFamily="2" charset="-122"/>
                </a:rPr>
                <a:t>u</a:t>
              </a:r>
              <a:r>
                <a:rPr lang="en-US" altLang="zh-CN" i="1" baseline="-25000">
                  <a:solidFill>
                    <a:srgbClr val="FF0000"/>
                  </a:solidFill>
                  <a:ea typeface="宋体" panose="02010600030101010101" pitchFamily="2" charset="-122"/>
                </a:rPr>
                <a:t>R</a:t>
              </a:r>
              <a:endParaRPr lang="en-US" altLang="zh-CN">
                <a:ea typeface="宋体" panose="02010600030101010101" pitchFamily="2" charset="-122"/>
              </a:endParaRPr>
            </a:p>
          </p:txBody>
        </p:sp>
        <p:sp>
          <p:nvSpPr>
            <p:cNvPr id="47116" name="Text Box 12"/>
            <p:cNvSpPr txBox="1">
              <a:spLocks noChangeArrowheads="1"/>
            </p:cNvSpPr>
            <p:nvPr/>
          </p:nvSpPr>
          <p:spPr bwMode="auto">
            <a:xfrm>
              <a:off x="2069" y="192"/>
              <a:ext cx="37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i="1">
                  <a:ea typeface="宋体" panose="02010600030101010101" pitchFamily="2" charset="-122"/>
                </a:rPr>
                <a:t>p</a:t>
              </a:r>
              <a:r>
                <a:rPr lang="en-US" altLang="zh-CN" i="1" baseline="-25000">
                  <a:ea typeface="宋体" panose="02010600030101010101" pitchFamily="2" charset="-122"/>
                </a:rPr>
                <a:t>R</a:t>
              </a:r>
              <a:endParaRPr lang="en-US" altLang="zh-CN">
                <a:ea typeface="宋体" panose="02010600030101010101" pitchFamily="2" charset="-122"/>
              </a:endParaRPr>
            </a:p>
          </p:txBody>
        </p:sp>
      </p:grpSp>
      <p:grpSp>
        <p:nvGrpSpPr>
          <p:cNvPr id="47117" name="Group 13"/>
          <p:cNvGrpSpPr>
            <a:grpSpLocks/>
          </p:cNvGrpSpPr>
          <p:nvPr/>
        </p:nvGrpSpPr>
        <p:grpSpPr bwMode="auto">
          <a:xfrm>
            <a:off x="6629400" y="2705100"/>
            <a:ext cx="1677988" cy="1714500"/>
            <a:chOff x="0" y="0"/>
            <a:chExt cx="1057" cy="1080"/>
          </a:xfrm>
        </p:grpSpPr>
        <p:sp>
          <p:nvSpPr>
            <p:cNvPr id="47118" name="未知"/>
            <p:cNvSpPr>
              <a:spLocks/>
            </p:cNvSpPr>
            <p:nvPr/>
          </p:nvSpPr>
          <p:spPr bwMode="auto">
            <a:xfrm>
              <a:off x="48" y="456"/>
              <a:ext cx="624" cy="624"/>
            </a:xfrm>
            <a:custGeom>
              <a:avLst/>
              <a:gdLst>
                <a:gd name="T0" fmla="*/ 0 w 624"/>
                <a:gd name="T1" fmla="*/ 624 h 624"/>
                <a:gd name="T2" fmla="*/ 624 w 624"/>
                <a:gd name="T3" fmla="*/ 0 h 624"/>
              </a:gdLst>
              <a:ahLst/>
              <a:cxnLst>
                <a:cxn ang="0">
                  <a:pos x="T0" y="T1"/>
                </a:cxn>
                <a:cxn ang="0">
                  <a:pos x="T2" y="T3"/>
                </a:cxn>
              </a:cxnLst>
              <a:rect l="0" t="0" r="r" b="b"/>
              <a:pathLst>
                <a:path w="624" h="624">
                  <a:moveTo>
                    <a:pt x="0" y="624"/>
                  </a:moveTo>
                  <a:lnTo>
                    <a:pt x="624" y="0"/>
                  </a:lnTo>
                </a:path>
              </a:pathLst>
            </a:custGeom>
            <a:noFill/>
            <a:ln w="28575" cmpd="sng">
              <a:solidFill>
                <a:srgbClr val="3333FF"/>
              </a:solidFill>
              <a:round/>
              <a:headEnd/>
              <a:tailEnd type="stealth" w="sm"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47119" name="Line 15"/>
            <p:cNvSpPr>
              <a:spLocks noChangeShapeType="1"/>
            </p:cNvSpPr>
            <p:nvPr/>
          </p:nvSpPr>
          <p:spPr bwMode="auto">
            <a:xfrm flipV="1">
              <a:off x="0" y="264"/>
              <a:ext cx="816" cy="816"/>
            </a:xfrm>
            <a:prstGeom prst="line">
              <a:avLst/>
            </a:prstGeom>
            <a:noFill/>
            <a:ln w="2857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47120" name="Object 16"/>
            <p:cNvGraphicFramePr>
              <a:graphicFrameLocks noChangeAspect="1"/>
            </p:cNvGraphicFramePr>
            <p:nvPr/>
          </p:nvGraphicFramePr>
          <p:xfrm>
            <a:off x="776" y="0"/>
            <a:ext cx="281" cy="281"/>
          </p:xfrm>
          <a:graphic>
            <a:graphicData uri="http://schemas.openxmlformats.org/presentationml/2006/ole">
              <mc:AlternateContent xmlns:mc="http://schemas.openxmlformats.org/markup-compatibility/2006">
                <mc:Choice xmlns:v="urn:schemas-microsoft-com:vml" Requires="v">
                  <p:oleObj spid="_x0000_s47125" r:id="rId3" imgW="228917" imgH="228917" progId="Equation.3">
                    <p:embed/>
                  </p:oleObj>
                </mc:Choice>
                <mc:Fallback>
                  <p:oleObj r:id="rId3" imgW="228917" imgH="228917" progId="Equation.3">
                    <p:embed/>
                    <p:pic>
                      <p:nvPicPr>
                        <p:cNvPr id="0" name="Object 16"/>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 y="0"/>
                          <a:ext cx="281"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7121" name="Object 17"/>
            <p:cNvGraphicFramePr>
              <a:graphicFrameLocks noChangeAspect="1"/>
            </p:cNvGraphicFramePr>
            <p:nvPr/>
          </p:nvGraphicFramePr>
          <p:xfrm>
            <a:off x="672" y="408"/>
            <a:ext cx="164" cy="249"/>
          </p:xfrm>
          <a:graphic>
            <a:graphicData uri="http://schemas.openxmlformats.org/presentationml/2006/ole">
              <mc:AlternateContent xmlns:mc="http://schemas.openxmlformats.org/markup-compatibility/2006">
                <mc:Choice xmlns:v="urn:schemas-microsoft-com:vml" Requires="v">
                  <p:oleObj spid="_x0000_s47126" r:id="rId5" imgW="127042" imgH="190404" progId="Equation.3">
                    <p:embed/>
                  </p:oleObj>
                </mc:Choice>
                <mc:Fallback>
                  <p:oleObj r:id="rId5" imgW="127042" imgH="190404" progId="Equation.3">
                    <p:embed/>
                    <p:pic>
                      <p:nvPicPr>
                        <p:cNvPr id="0" name="Object 17"/>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2" y="408"/>
                          <a:ext cx="164"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7122" name="Line 18"/>
            <p:cNvSpPr>
              <a:spLocks noChangeShapeType="1"/>
            </p:cNvSpPr>
            <p:nvPr/>
          </p:nvSpPr>
          <p:spPr bwMode="auto">
            <a:xfrm>
              <a:off x="0" y="1080"/>
              <a:ext cx="9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7123" name="未知"/>
            <p:cNvSpPr>
              <a:spLocks/>
            </p:cNvSpPr>
            <p:nvPr/>
          </p:nvSpPr>
          <p:spPr bwMode="auto">
            <a:xfrm>
              <a:off x="177" y="951"/>
              <a:ext cx="82" cy="129"/>
            </a:xfrm>
            <a:custGeom>
              <a:avLst/>
              <a:gdLst>
                <a:gd name="T0" fmla="*/ 0 w 82"/>
                <a:gd name="T1" fmla="*/ 0 h 129"/>
                <a:gd name="T2" fmla="*/ 39 w 82"/>
                <a:gd name="T3" fmla="*/ 24 h 129"/>
                <a:gd name="T4" fmla="*/ 75 w 82"/>
                <a:gd name="T5" fmla="*/ 72 h 129"/>
                <a:gd name="T6" fmla="*/ 81 w 82"/>
                <a:gd name="T7" fmla="*/ 129 h 129"/>
              </a:gdLst>
              <a:ahLst/>
              <a:cxnLst>
                <a:cxn ang="0">
                  <a:pos x="T0" y="T1"/>
                </a:cxn>
                <a:cxn ang="0">
                  <a:pos x="T2" y="T3"/>
                </a:cxn>
                <a:cxn ang="0">
                  <a:pos x="T4" y="T5"/>
                </a:cxn>
                <a:cxn ang="0">
                  <a:pos x="T6" y="T7"/>
                </a:cxn>
              </a:cxnLst>
              <a:rect l="0" t="0" r="r" b="b"/>
              <a:pathLst>
                <a:path w="82" h="129">
                  <a:moveTo>
                    <a:pt x="0" y="0"/>
                  </a:moveTo>
                  <a:cubicBezTo>
                    <a:pt x="6" y="4"/>
                    <a:pt x="26" y="12"/>
                    <a:pt x="39" y="24"/>
                  </a:cubicBezTo>
                  <a:cubicBezTo>
                    <a:pt x="52" y="36"/>
                    <a:pt x="68" y="54"/>
                    <a:pt x="75" y="72"/>
                  </a:cubicBezTo>
                  <a:cubicBezTo>
                    <a:pt x="82" y="90"/>
                    <a:pt x="80" y="117"/>
                    <a:pt x="81" y="129"/>
                  </a:cubicBezTo>
                </a:path>
              </a:pathLst>
            </a:custGeom>
            <a:noFill/>
            <a:ln w="9525" cap="flat" cmpd="sng">
              <a:solidFill>
                <a:schemeClr val="tx1"/>
              </a:solidFill>
              <a:round/>
              <a:headEnd type="stealth" w="sm"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7124" name="Text Box 20"/>
            <p:cNvSpPr txBox="1">
              <a:spLocks noChangeArrowheads="1"/>
            </p:cNvSpPr>
            <p:nvPr/>
          </p:nvSpPr>
          <p:spPr bwMode="auto">
            <a:xfrm>
              <a:off x="240" y="744"/>
              <a:ext cx="8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i="1">
                  <a:ea typeface="宋体" panose="02010600030101010101" pitchFamily="2" charset="-122"/>
                </a:rPr>
                <a:t></a:t>
              </a:r>
              <a:r>
                <a:rPr lang="en-US" altLang="zh-CN" i="1" baseline="-25000">
                  <a:ea typeface="宋体" panose="02010600030101010101" pitchFamily="2" charset="-122"/>
                </a:rPr>
                <a:t>u</a:t>
              </a:r>
              <a:r>
                <a:rPr lang="en-US" altLang="zh-CN">
                  <a:ea typeface="宋体" panose="02010600030101010101" pitchFamily="2" charset="-122"/>
                </a:rPr>
                <a:t>=</a:t>
              </a:r>
              <a:r>
                <a:rPr lang="en-US" altLang="zh-CN" i="1">
                  <a:ea typeface="宋体" panose="02010600030101010101" pitchFamily="2" charset="-122"/>
                </a:rPr>
                <a:t></a:t>
              </a:r>
              <a:r>
                <a:rPr lang="en-US" altLang="zh-CN" i="1" baseline="-25000">
                  <a:ea typeface="宋体" panose="02010600030101010101" pitchFamily="2" charset="-122"/>
                </a:rPr>
                <a:t>i</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47106"/>
                                        </p:tgtEl>
                                        <p:attrNameLst>
                                          <p:attrName>style.visibility</p:attrName>
                                        </p:attrNameLst>
                                      </p:cBhvr>
                                      <p:to>
                                        <p:strVal val="visible"/>
                                      </p:to>
                                    </p:set>
                                    <p:animEffect transition="in" filter="wipe(left)">
                                      <p:cBhvr>
                                        <p:cTn id="7" dur="300"/>
                                        <p:tgtEl>
                                          <p:spTgt spid="471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47117"/>
                                        </p:tgtEl>
                                        <p:attrNameLst>
                                          <p:attrName>style.visibility</p:attrName>
                                        </p:attrNameLst>
                                      </p:cBhvr>
                                      <p:to>
                                        <p:strVal val="visible"/>
                                      </p:to>
                                    </p:set>
                                    <p:animEffect transition="in" filter="box(out)">
                                      <p:cBhvr>
                                        <p:cTn id="12" dur="500"/>
                                        <p:tgtEl>
                                          <p:spTgt spid="47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838200" y="304800"/>
            <a:ext cx="6019800" cy="641350"/>
          </a:xfrm>
          <a:prstGeom prst="rect">
            <a:avLst/>
          </a:prstGeom>
          <a:solidFill>
            <a:srgbClr val="CCECFF"/>
          </a:solidFill>
          <a:ln>
            <a:noFill/>
          </a:ln>
          <a:effectLst>
            <a:prstShdw prst="shdw17" dist="17961" dir="2700000">
              <a:srgbClr val="CCECFF">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zh-CN" sz="3600">
                <a:solidFill>
                  <a:srgbClr val="000099"/>
                </a:solidFill>
                <a:latin typeface="黑体" panose="02010609060101010101" pitchFamily="49" charset="-122"/>
                <a:ea typeface="黑体" panose="02010609060101010101" pitchFamily="49" charset="-122"/>
              </a:rPr>
              <a:t>§6-1  </a:t>
            </a:r>
            <a:r>
              <a:rPr lang="zh-CN" altLang="en-US" sz="3600">
                <a:solidFill>
                  <a:srgbClr val="000099"/>
                </a:solidFill>
                <a:latin typeface="黑体" panose="02010609060101010101" pitchFamily="49" charset="-122"/>
                <a:ea typeface="黑体" panose="02010609060101010101" pitchFamily="49" charset="-122"/>
              </a:rPr>
              <a:t>正弦量的概念</a:t>
            </a:r>
          </a:p>
        </p:txBody>
      </p:sp>
      <p:sp>
        <p:nvSpPr>
          <p:cNvPr id="7171" name="Text Box 3"/>
          <p:cNvSpPr txBox="1">
            <a:spLocks noChangeArrowheads="1"/>
          </p:cNvSpPr>
          <p:nvPr/>
        </p:nvSpPr>
        <p:spPr bwMode="auto">
          <a:xfrm>
            <a:off x="228600" y="1397000"/>
            <a:ext cx="3665538"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2800">
                <a:solidFill>
                  <a:srgbClr val="FF0000"/>
                </a:solidFill>
                <a:ea typeface="宋体" panose="02010600030101010101" pitchFamily="2" charset="-122"/>
              </a:rPr>
              <a:t>一</a:t>
            </a:r>
            <a:r>
              <a:rPr lang="en-US" altLang="zh-CN" sz="2800">
                <a:solidFill>
                  <a:srgbClr val="FF0000"/>
                </a:solidFill>
                <a:ea typeface="宋体" panose="02010600030101010101" pitchFamily="2" charset="-122"/>
              </a:rPr>
              <a:t>.  </a:t>
            </a:r>
            <a:r>
              <a:rPr lang="zh-CN" altLang="en-US" sz="2800">
                <a:solidFill>
                  <a:srgbClr val="FF0000"/>
                </a:solidFill>
                <a:ea typeface="宋体" panose="02010600030101010101" pitchFamily="2" charset="-122"/>
              </a:rPr>
              <a:t>正弦量的三要素：</a:t>
            </a:r>
          </a:p>
        </p:txBody>
      </p:sp>
      <p:sp>
        <p:nvSpPr>
          <p:cNvPr id="7172" name="Text Box 4"/>
          <p:cNvSpPr txBox="1">
            <a:spLocks noChangeArrowheads="1"/>
          </p:cNvSpPr>
          <p:nvPr/>
        </p:nvSpPr>
        <p:spPr bwMode="auto">
          <a:xfrm>
            <a:off x="6248400" y="1473200"/>
            <a:ext cx="2892425"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i="1">
                <a:ea typeface="宋体" panose="02010600030101010101" pitchFamily="2" charset="-122"/>
              </a:rPr>
              <a:t>i</a:t>
            </a:r>
            <a:r>
              <a:rPr lang="en-US" altLang="zh-CN" sz="2800">
                <a:ea typeface="宋体" panose="02010600030101010101" pitchFamily="2" charset="-122"/>
              </a:rPr>
              <a:t>(</a:t>
            </a:r>
            <a:r>
              <a:rPr lang="en-US" altLang="zh-CN" sz="2800" i="1">
                <a:ea typeface="宋体" panose="02010600030101010101" pitchFamily="2" charset="-122"/>
              </a:rPr>
              <a:t>t</a:t>
            </a:r>
            <a:r>
              <a:rPr lang="en-US" altLang="zh-CN" sz="2800">
                <a:ea typeface="宋体" panose="02010600030101010101" pitchFamily="2" charset="-122"/>
              </a:rPr>
              <a:t>)=</a:t>
            </a:r>
            <a:r>
              <a:rPr lang="en-US" altLang="zh-CN" sz="2800" i="1">
                <a:solidFill>
                  <a:srgbClr val="FF0000"/>
                </a:solidFill>
                <a:ea typeface="宋体" panose="02010600030101010101" pitchFamily="2" charset="-122"/>
              </a:rPr>
              <a:t>I</a:t>
            </a:r>
            <a:r>
              <a:rPr lang="en-US" altLang="zh-CN" sz="2800" baseline="-25000">
                <a:solidFill>
                  <a:srgbClr val="FF0000"/>
                </a:solidFill>
                <a:ea typeface="宋体" panose="02010600030101010101" pitchFamily="2" charset="-122"/>
              </a:rPr>
              <a:t>m</a:t>
            </a:r>
            <a:r>
              <a:rPr lang="en-US" altLang="zh-CN" sz="2800">
                <a:ea typeface="宋体" panose="02010600030101010101" pitchFamily="2" charset="-122"/>
              </a:rPr>
              <a:t>sin(</a:t>
            </a:r>
            <a:r>
              <a:rPr lang="en-US" altLang="zh-CN" sz="2800" i="1">
                <a:solidFill>
                  <a:srgbClr val="FF0000"/>
                </a:solidFill>
                <a:latin typeface="Symbol" panose="05050102010706020507" pitchFamily="18" charset="2"/>
                <a:ea typeface="宋体" panose="02010600030101010101" pitchFamily="2" charset="-122"/>
              </a:rPr>
              <a:t>w </a:t>
            </a:r>
            <a:r>
              <a:rPr lang="en-US" altLang="zh-CN" sz="2800" i="1">
                <a:ea typeface="宋体" panose="02010600030101010101" pitchFamily="2" charset="-122"/>
              </a:rPr>
              <a:t>t </a:t>
            </a:r>
            <a:r>
              <a:rPr lang="en-US" altLang="zh-CN" sz="2800">
                <a:ea typeface="宋体" panose="02010600030101010101" pitchFamily="2" charset="-122"/>
              </a:rPr>
              <a:t>+</a:t>
            </a:r>
            <a:r>
              <a:rPr lang="en-US" altLang="zh-CN" sz="2800" i="1">
                <a:solidFill>
                  <a:srgbClr val="FF0000"/>
                </a:solidFill>
                <a:latin typeface="Symbol" panose="05050102010706020507" pitchFamily="18" charset="2"/>
                <a:ea typeface="宋体" panose="02010600030101010101" pitchFamily="2" charset="-122"/>
              </a:rPr>
              <a:t>y </a:t>
            </a:r>
            <a:r>
              <a:rPr lang="en-US" altLang="zh-CN" sz="2800">
                <a:ea typeface="宋体" panose="02010600030101010101" pitchFamily="2" charset="-122"/>
              </a:rPr>
              <a:t>)</a:t>
            </a:r>
            <a:endParaRPr lang="en-US" altLang="zh-CN" sz="2800">
              <a:latin typeface="Symbol" panose="05050102010706020507" pitchFamily="18" charset="2"/>
              <a:ea typeface="宋体" panose="02010600030101010101" pitchFamily="2" charset="-122"/>
            </a:endParaRPr>
          </a:p>
        </p:txBody>
      </p:sp>
      <p:grpSp>
        <p:nvGrpSpPr>
          <p:cNvPr id="7173" name="Group 5"/>
          <p:cNvGrpSpPr>
            <a:grpSpLocks/>
          </p:cNvGrpSpPr>
          <p:nvPr/>
        </p:nvGrpSpPr>
        <p:grpSpPr bwMode="auto">
          <a:xfrm>
            <a:off x="3886200" y="1016000"/>
            <a:ext cx="1981200" cy="1128713"/>
            <a:chOff x="0" y="0"/>
            <a:chExt cx="1248" cy="711"/>
          </a:xfrm>
        </p:grpSpPr>
        <p:sp>
          <p:nvSpPr>
            <p:cNvPr id="7174" name="Line 6"/>
            <p:cNvSpPr>
              <a:spLocks noChangeShapeType="1"/>
            </p:cNvSpPr>
            <p:nvPr/>
          </p:nvSpPr>
          <p:spPr bwMode="auto">
            <a:xfrm>
              <a:off x="48" y="416"/>
              <a:ext cx="115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5" name="Rectangle 7"/>
            <p:cNvSpPr>
              <a:spLocks noChangeArrowheads="1"/>
            </p:cNvSpPr>
            <p:nvPr/>
          </p:nvSpPr>
          <p:spPr bwMode="auto">
            <a:xfrm rot="16200000">
              <a:off x="564" y="272"/>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176" name="Line 8"/>
            <p:cNvSpPr>
              <a:spLocks noChangeShapeType="1"/>
            </p:cNvSpPr>
            <p:nvPr/>
          </p:nvSpPr>
          <p:spPr bwMode="auto">
            <a:xfrm>
              <a:off x="96" y="320"/>
              <a:ext cx="33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7" name="Text Box 9"/>
            <p:cNvSpPr txBox="1">
              <a:spLocks noChangeArrowheads="1"/>
            </p:cNvSpPr>
            <p:nvPr/>
          </p:nvSpPr>
          <p:spPr bwMode="auto">
            <a:xfrm>
              <a:off x="144" y="0"/>
              <a:ext cx="178"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i="1">
                  <a:ea typeface="宋体" panose="02010600030101010101" pitchFamily="2" charset="-122"/>
                </a:rPr>
                <a:t>i</a:t>
              </a:r>
            </a:p>
          </p:txBody>
        </p:sp>
        <p:sp>
          <p:nvSpPr>
            <p:cNvPr id="7178" name="Text Box 10"/>
            <p:cNvSpPr txBox="1">
              <a:spLocks noChangeArrowheads="1"/>
            </p:cNvSpPr>
            <p:nvPr/>
          </p:nvSpPr>
          <p:spPr bwMode="auto">
            <a:xfrm>
              <a:off x="48" y="384"/>
              <a:ext cx="244"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a:t>
              </a:r>
            </a:p>
          </p:txBody>
        </p:sp>
        <p:sp>
          <p:nvSpPr>
            <p:cNvPr id="7179" name="Text Box 11"/>
            <p:cNvSpPr txBox="1">
              <a:spLocks noChangeArrowheads="1"/>
            </p:cNvSpPr>
            <p:nvPr/>
          </p:nvSpPr>
          <p:spPr bwMode="auto">
            <a:xfrm>
              <a:off x="988" y="288"/>
              <a:ext cx="228"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_</a:t>
              </a:r>
            </a:p>
          </p:txBody>
        </p:sp>
        <p:sp>
          <p:nvSpPr>
            <p:cNvPr id="7180" name="Text Box 12"/>
            <p:cNvSpPr txBox="1">
              <a:spLocks noChangeArrowheads="1"/>
            </p:cNvSpPr>
            <p:nvPr/>
          </p:nvSpPr>
          <p:spPr bwMode="auto">
            <a:xfrm>
              <a:off x="528" y="384"/>
              <a:ext cx="241"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i="1">
                  <a:ea typeface="宋体" panose="02010600030101010101" pitchFamily="2" charset="-122"/>
                </a:rPr>
                <a:t>u</a:t>
              </a:r>
            </a:p>
          </p:txBody>
        </p:sp>
        <p:sp>
          <p:nvSpPr>
            <p:cNvPr id="7181" name="Oval 13"/>
            <p:cNvSpPr>
              <a:spLocks noChangeArrowheads="1"/>
            </p:cNvSpPr>
            <p:nvPr/>
          </p:nvSpPr>
          <p:spPr bwMode="auto">
            <a:xfrm>
              <a:off x="1200" y="392"/>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7182" name="Oval 14"/>
            <p:cNvSpPr>
              <a:spLocks noChangeArrowheads="1"/>
            </p:cNvSpPr>
            <p:nvPr/>
          </p:nvSpPr>
          <p:spPr bwMode="auto">
            <a:xfrm>
              <a:off x="0" y="392"/>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grpSp>
        <p:nvGrpSpPr>
          <p:cNvPr id="7183" name="Group 15"/>
          <p:cNvGrpSpPr>
            <a:grpSpLocks/>
          </p:cNvGrpSpPr>
          <p:nvPr/>
        </p:nvGrpSpPr>
        <p:grpSpPr bwMode="auto">
          <a:xfrm>
            <a:off x="1600200" y="2209800"/>
            <a:ext cx="5791200" cy="1644650"/>
            <a:chOff x="0" y="0"/>
            <a:chExt cx="3648" cy="1036"/>
          </a:xfrm>
        </p:grpSpPr>
        <p:sp>
          <p:nvSpPr>
            <p:cNvPr id="7184" name="Line 16"/>
            <p:cNvSpPr>
              <a:spLocks noChangeShapeType="1"/>
            </p:cNvSpPr>
            <p:nvPr/>
          </p:nvSpPr>
          <p:spPr bwMode="auto">
            <a:xfrm flipV="1">
              <a:off x="550" y="145"/>
              <a:ext cx="0" cy="53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85" name="Line 17"/>
            <p:cNvSpPr>
              <a:spLocks noChangeShapeType="1"/>
            </p:cNvSpPr>
            <p:nvPr/>
          </p:nvSpPr>
          <p:spPr bwMode="auto">
            <a:xfrm>
              <a:off x="556" y="390"/>
              <a:ext cx="153" cy="0"/>
            </a:xfrm>
            <a:prstGeom prst="line">
              <a:avLst/>
            </a:prstGeom>
            <a:noFill/>
            <a:ln w="38100">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86" name="Line 18"/>
            <p:cNvSpPr>
              <a:spLocks noChangeShapeType="1"/>
            </p:cNvSpPr>
            <p:nvPr/>
          </p:nvSpPr>
          <p:spPr bwMode="auto">
            <a:xfrm>
              <a:off x="277" y="677"/>
              <a:ext cx="0" cy="27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87" name="Line 19"/>
            <p:cNvSpPr>
              <a:spLocks noChangeShapeType="1"/>
            </p:cNvSpPr>
            <p:nvPr/>
          </p:nvSpPr>
          <p:spPr bwMode="auto">
            <a:xfrm flipH="1">
              <a:off x="0" y="835"/>
              <a:ext cx="281"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88" name="Line 20"/>
            <p:cNvSpPr>
              <a:spLocks noChangeShapeType="1"/>
            </p:cNvSpPr>
            <p:nvPr/>
          </p:nvSpPr>
          <p:spPr bwMode="auto">
            <a:xfrm>
              <a:off x="556" y="835"/>
              <a:ext cx="317"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89" name="Rectangle 21"/>
            <p:cNvSpPr>
              <a:spLocks noChangeArrowheads="1"/>
            </p:cNvSpPr>
            <p:nvPr/>
          </p:nvSpPr>
          <p:spPr bwMode="auto">
            <a:xfrm>
              <a:off x="273" y="711"/>
              <a:ext cx="280"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zh-CN" altLang="en-US" sz="2800" b="0">
                  <a:latin typeface="宋体" panose="02010600030101010101" pitchFamily="2" charset="-122"/>
                  <a:ea typeface="宋体" panose="02010600030101010101" pitchFamily="2" charset="-122"/>
                </a:rPr>
                <a:t></a:t>
              </a:r>
            </a:p>
          </p:txBody>
        </p:sp>
        <p:sp>
          <p:nvSpPr>
            <p:cNvPr id="7190" name="Line 22"/>
            <p:cNvSpPr>
              <a:spLocks noChangeShapeType="1"/>
            </p:cNvSpPr>
            <p:nvPr/>
          </p:nvSpPr>
          <p:spPr bwMode="auto">
            <a:xfrm flipV="1">
              <a:off x="228" y="671"/>
              <a:ext cx="2996" cy="2"/>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7191" name="Object 23"/>
            <p:cNvGraphicFramePr>
              <a:graphicFrameLocks noChangeAspect="1"/>
            </p:cNvGraphicFramePr>
            <p:nvPr/>
          </p:nvGraphicFramePr>
          <p:xfrm>
            <a:off x="3224" y="583"/>
            <a:ext cx="424" cy="207"/>
          </p:xfrm>
          <a:graphic>
            <a:graphicData uri="http://schemas.openxmlformats.org/presentationml/2006/ole">
              <mc:AlternateContent xmlns:mc="http://schemas.openxmlformats.org/markup-compatibility/2006">
                <mc:Choice xmlns:v="urn:schemas-microsoft-com:vml" Requires="v">
                  <p:oleObj spid="_x0000_s7213" r:id="rId3" imgW="228719" imgH="152585" progId="Equation.3">
                    <p:embed/>
                  </p:oleObj>
                </mc:Choice>
                <mc:Fallback>
                  <p:oleObj r:id="rId3" imgW="228719" imgH="152585" progId="Equation.3">
                    <p:embed/>
                    <p:pic>
                      <p:nvPicPr>
                        <p:cNvPr id="0" name="Object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4" y="583"/>
                          <a:ext cx="424" cy="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92" name="Line 24"/>
            <p:cNvSpPr>
              <a:spLocks noChangeShapeType="1"/>
            </p:cNvSpPr>
            <p:nvPr/>
          </p:nvSpPr>
          <p:spPr bwMode="auto">
            <a:xfrm>
              <a:off x="277" y="677"/>
              <a:ext cx="0" cy="27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93" name="Line 25"/>
            <p:cNvSpPr>
              <a:spLocks noChangeShapeType="1"/>
            </p:cNvSpPr>
            <p:nvPr/>
          </p:nvSpPr>
          <p:spPr bwMode="auto">
            <a:xfrm>
              <a:off x="550" y="677"/>
              <a:ext cx="0" cy="27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94" name="Line 26"/>
            <p:cNvSpPr>
              <a:spLocks noChangeShapeType="1"/>
            </p:cNvSpPr>
            <p:nvPr/>
          </p:nvSpPr>
          <p:spPr bwMode="auto">
            <a:xfrm flipH="1">
              <a:off x="381" y="379"/>
              <a:ext cx="1829" cy="0"/>
            </a:xfrm>
            <a:prstGeom prst="line">
              <a:avLst/>
            </a:prstGeom>
            <a:noFill/>
            <a:ln w="38100">
              <a:solidFill>
                <a:srgbClr val="FF003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95" name="Line 27"/>
            <p:cNvSpPr>
              <a:spLocks noChangeShapeType="1"/>
            </p:cNvSpPr>
            <p:nvPr/>
          </p:nvSpPr>
          <p:spPr bwMode="auto">
            <a:xfrm flipV="1">
              <a:off x="550" y="145"/>
              <a:ext cx="0" cy="53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96" name="Line 28"/>
            <p:cNvSpPr>
              <a:spLocks noChangeShapeType="1"/>
            </p:cNvSpPr>
            <p:nvPr/>
          </p:nvSpPr>
          <p:spPr bwMode="auto">
            <a:xfrm flipH="1">
              <a:off x="0" y="835"/>
              <a:ext cx="281"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97" name="Line 29"/>
            <p:cNvSpPr>
              <a:spLocks noChangeShapeType="1"/>
            </p:cNvSpPr>
            <p:nvPr/>
          </p:nvSpPr>
          <p:spPr bwMode="auto">
            <a:xfrm>
              <a:off x="556" y="835"/>
              <a:ext cx="317"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98" name="Rectangle 30"/>
            <p:cNvSpPr>
              <a:spLocks noChangeArrowheads="1"/>
            </p:cNvSpPr>
            <p:nvPr/>
          </p:nvSpPr>
          <p:spPr bwMode="auto">
            <a:xfrm>
              <a:off x="273" y="711"/>
              <a:ext cx="280"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zh-CN" altLang="en-US" sz="2800" b="0">
                  <a:latin typeface="宋体" panose="02010600030101010101" pitchFamily="2" charset="-122"/>
                  <a:ea typeface="宋体" panose="02010600030101010101" pitchFamily="2" charset="-122"/>
                </a:rPr>
                <a:t></a:t>
              </a:r>
            </a:p>
          </p:txBody>
        </p:sp>
        <p:sp>
          <p:nvSpPr>
            <p:cNvPr id="7199" name="Rectangle 31"/>
            <p:cNvSpPr>
              <a:spLocks noChangeArrowheads="1"/>
            </p:cNvSpPr>
            <p:nvPr/>
          </p:nvSpPr>
          <p:spPr bwMode="auto">
            <a:xfrm>
              <a:off x="648" y="0"/>
              <a:ext cx="335"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en-US" altLang="zh-CN" sz="2800" b="0" i="1">
                  <a:ea typeface="宋体" panose="02010600030101010101" pitchFamily="2" charset="-122"/>
                </a:rPr>
                <a:t>i</a:t>
              </a:r>
              <a:endParaRPr lang="en-US" altLang="zh-CN" sz="2800" b="0">
                <a:ea typeface="宋体" panose="02010600030101010101" pitchFamily="2" charset="-122"/>
              </a:endParaRPr>
            </a:p>
          </p:txBody>
        </p:sp>
        <p:sp>
          <p:nvSpPr>
            <p:cNvPr id="7200" name="未知"/>
            <p:cNvSpPr>
              <a:spLocks/>
            </p:cNvSpPr>
            <p:nvPr/>
          </p:nvSpPr>
          <p:spPr bwMode="auto">
            <a:xfrm>
              <a:off x="303" y="390"/>
              <a:ext cx="661" cy="284"/>
            </a:xfrm>
            <a:custGeom>
              <a:avLst/>
              <a:gdLst>
                <a:gd name="T0" fmla="*/ 0 w 581"/>
                <a:gd name="T1" fmla="*/ 336 h 337"/>
                <a:gd name="T2" fmla="*/ 49 w 581"/>
                <a:gd name="T3" fmla="*/ 244 h 337"/>
                <a:gd name="T4" fmla="*/ 98 w 581"/>
                <a:gd name="T5" fmla="*/ 165 h 337"/>
                <a:gd name="T6" fmla="*/ 147 w 581"/>
                <a:gd name="T7" fmla="*/ 97 h 337"/>
                <a:gd name="T8" fmla="*/ 196 w 581"/>
                <a:gd name="T9" fmla="*/ 40 h 337"/>
                <a:gd name="T10" fmla="*/ 237 w 581"/>
                <a:gd name="T11" fmla="*/ 11 h 337"/>
                <a:gd name="T12" fmla="*/ 286 w 581"/>
                <a:gd name="T13" fmla="*/ 0 h 337"/>
                <a:gd name="T14" fmla="*/ 335 w 581"/>
                <a:gd name="T15" fmla="*/ 11 h 337"/>
                <a:gd name="T16" fmla="*/ 384 w 581"/>
                <a:gd name="T17" fmla="*/ 40 h 337"/>
                <a:gd name="T18" fmla="*/ 433 w 581"/>
                <a:gd name="T19" fmla="*/ 97 h 337"/>
                <a:gd name="T20" fmla="*/ 482 w 581"/>
                <a:gd name="T21" fmla="*/ 165 h 337"/>
                <a:gd name="T22" fmla="*/ 531 w 581"/>
                <a:gd name="T23" fmla="*/ 251 h 337"/>
                <a:gd name="T24" fmla="*/ 580 w 581"/>
                <a:gd name="T25" fmla="*/ 33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1" h="337">
                  <a:moveTo>
                    <a:pt x="0" y="336"/>
                  </a:moveTo>
                  <a:lnTo>
                    <a:pt x="49" y="244"/>
                  </a:lnTo>
                  <a:lnTo>
                    <a:pt x="98" y="165"/>
                  </a:lnTo>
                  <a:lnTo>
                    <a:pt x="147" y="97"/>
                  </a:lnTo>
                  <a:lnTo>
                    <a:pt x="196" y="40"/>
                  </a:lnTo>
                  <a:lnTo>
                    <a:pt x="237" y="11"/>
                  </a:lnTo>
                  <a:lnTo>
                    <a:pt x="286" y="0"/>
                  </a:lnTo>
                  <a:lnTo>
                    <a:pt x="335" y="11"/>
                  </a:lnTo>
                  <a:lnTo>
                    <a:pt x="384" y="40"/>
                  </a:lnTo>
                  <a:lnTo>
                    <a:pt x="433" y="97"/>
                  </a:lnTo>
                  <a:lnTo>
                    <a:pt x="482" y="165"/>
                  </a:lnTo>
                  <a:lnTo>
                    <a:pt x="531" y="251"/>
                  </a:lnTo>
                  <a:lnTo>
                    <a:pt x="580" y="336"/>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201" name="未知"/>
            <p:cNvSpPr>
              <a:spLocks/>
            </p:cNvSpPr>
            <p:nvPr/>
          </p:nvSpPr>
          <p:spPr bwMode="auto">
            <a:xfrm>
              <a:off x="963" y="673"/>
              <a:ext cx="664" cy="284"/>
            </a:xfrm>
            <a:custGeom>
              <a:avLst/>
              <a:gdLst>
                <a:gd name="T0" fmla="*/ 582 w 583"/>
                <a:gd name="T1" fmla="*/ 0 h 337"/>
                <a:gd name="T2" fmla="*/ 532 w 583"/>
                <a:gd name="T3" fmla="*/ 91 h 337"/>
                <a:gd name="T4" fmla="*/ 483 w 583"/>
                <a:gd name="T5" fmla="*/ 170 h 337"/>
                <a:gd name="T6" fmla="*/ 434 w 583"/>
                <a:gd name="T7" fmla="*/ 239 h 337"/>
                <a:gd name="T8" fmla="*/ 385 w 583"/>
                <a:gd name="T9" fmla="*/ 296 h 337"/>
                <a:gd name="T10" fmla="*/ 344 w 583"/>
                <a:gd name="T11" fmla="*/ 325 h 337"/>
                <a:gd name="T12" fmla="*/ 295 w 583"/>
                <a:gd name="T13" fmla="*/ 336 h 337"/>
                <a:gd name="T14" fmla="*/ 245 w 583"/>
                <a:gd name="T15" fmla="*/ 325 h 337"/>
                <a:gd name="T16" fmla="*/ 196 w 583"/>
                <a:gd name="T17" fmla="*/ 296 h 337"/>
                <a:gd name="T18" fmla="*/ 147 w 583"/>
                <a:gd name="T19" fmla="*/ 239 h 337"/>
                <a:gd name="T20" fmla="*/ 98 w 583"/>
                <a:gd name="T21" fmla="*/ 170 h 337"/>
                <a:gd name="T22" fmla="*/ 49 w 583"/>
                <a:gd name="T23" fmla="*/ 85 h 337"/>
                <a:gd name="T24" fmla="*/ 0 w 583"/>
                <a:gd name="T25"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3" h="337">
                  <a:moveTo>
                    <a:pt x="582" y="0"/>
                  </a:moveTo>
                  <a:lnTo>
                    <a:pt x="532" y="91"/>
                  </a:lnTo>
                  <a:lnTo>
                    <a:pt x="483" y="170"/>
                  </a:lnTo>
                  <a:lnTo>
                    <a:pt x="434" y="239"/>
                  </a:lnTo>
                  <a:lnTo>
                    <a:pt x="385" y="296"/>
                  </a:lnTo>
                  <a:lnTo>
                    <a:pt x="344" y="325"/>
                  </a:lnTo>
                  <a:lnTo>
                    <a:pt x="295" y="336"/>
                  </a:lnTo>
                  <a:lnTo>
                    <a:pt x="245" y="325"/>
                  </a:lnTo>
                  <a:lnTo>
                    <a:pt x="196" y="296"/>
                  </a:lnTo>
                  <a:lnTo>
                    <a:pt x="147" y="239"/>
                  </a:lnTo>
                  <a:lnTo>
                    <a:pt x="98" y="170"/>
                  </a:lnTo>
                  <a:lnTo>
                    <a:pt x="49" y="85"/>
                  </a:lnTo>
                  <a:lnTo>
                    <a:pt x="0" y="0"/>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202" name="未知"/>
            <p:cNvSpPr>
              <a:spLocks/>
            </p:cNvSpPr>
            <p:nvPr/>
          </p:nvSpPr>
          <p:spPr bwMode="auto">
            <a:xfrm>
              <a:off x="1627" y="390"/>
              <a:ext cx="661" cy="284"/>
            </a:xfrm>
            <a:custGeom>
              <a:avLst/>
              <a:gdLst>
                <a:gd name="T0" fmla="*/ 0 w 581"/>
                <a:gd name="T1" fmla="*/ 336 h 337"/>
                <a:gd name="T2" fmla="*/ 49 w 581"/>
                <a:gd name="T3" fmla="*/ 244 h 337"/>
                <a:gd name="T4" fmla="*/ 98 w 581"/>
                <a:gd name="T5" fmla="*/ 165 h 337"/>
                <a:gd name="T6" fmla="*/ 147 w 581"/>
                <a:gd name="T7" fmla="*/ 97 h 337"/>
                <a:gd name="T8" fmla="*/ 196 w 581"/>
                <a:gd name="T9" fmla="*/ 40 h 337"/>
                <a:gd name="T10" fmla="*/ 237 w 581"/>
                <a:gd name="T11" fmla="*/ 11 h 337"/>
                <a:gd name="T12" fmla="*/ 286 w 581"/>
                <a:gd name="T13" fmla="*/ 0 h 337"/>
                <a:gd name="T14" fmla="*/ 335 w 581"/>
                <a:gd name="T15" fmla="*/ 11 h 337"/>
                <a:gd name="T16" fmla="*/ 384 w 581"/>
                <a:gd name="T17" fmla="*/ 40 h 337"/>
                <a:gd name="T18" fmla="*/ 433 w 581"/>
                <a:gd name="T19" fmla="*/ 97 h 337"/>
                <a:gd name="T20" fmla="*/ 482 w 581"/>
                <a:gd name="T21" fmla="*/ 165 h 337"/>
                <a:gd name="T22" fmla="*/ 531 w 581"/>
                <a:gd name="T23" fmla="*/ 251 h 337"/>
                <a:gd name="T24" fmla="*/ 580 w 581"/>
                <a:gd name="T25" fmla="*/ 33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1" h="337">
                  <a:moveTo>
                    <a:pt x="0" y="336"/>
                  </a:moveTo>
                  <a:lnTo>
                    <a:pt x="49" y="244"/>
                  </a:lnTo>
                  <a:lnTo>
                    <a:pt x="98" y="165"/>
                  </a:lnTo>
                  <a:lnTo>
                    <a:pt x="147" y="97"/>
                  </a:lnTo>
                  <a:lnTo>
                    <a:pt x="196" y="40"/>
                  </a:lnTo>
                  <a:lnTo>
                    <a:pt x="237" y="11"/>
                  </a:lnTo>
                  <a:lnTo>
                    <a:pt x="286" y="0"/>
                  </a:lnTo>
                  <a:lnTo>
                    <a:pt x="335" y="11"/>
                  </a:lnTo>
                  <a:lnTo>
                    <a:pt x="384" y="40"/>
                  </a:lnTo>
                  <a:lnTo>
                    <a:pt x="433" y="97"/>
                  </a:lnTo>
                  <a:lnTo>
                    <a:pt x="482" y="165"/>
                  </a:lnTo>
                  <a:lnTo>
                    <a:pt x="531" y="251"/>
                  </a:lnTo>
                  <a:lnTo>
                    <a:pt x="580" y="336"/>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203" name="未知"/>
            <p:cNvSpPr>
              <a:spLocks/>
            </p:cNvSpPr>
            <p:nvPr/>
          </p:nvSpPr>
          <p:spPr bwMode="auto">
            <a:xfrm>
              <a:off x="2287" y="673"/>
              <a:ext cx="664" cy="284"/>
            </a:xfrm>
            <a:custGeom>
              <a:avLst/>
              <a:gdLst>
                <a:gd name="T0" fmla="*/ 582 w 583"/>
                <a:gd name="T1" fmla="*/ 0 h 337"/>
                <a:gd name="T2" fmla="*/ 532 w 583"/>
                <a:gd name="T3" fmla="*/ 91 h 337"/>
                <a:gd name="T4" fmla="*/ 483 w 583"/>
                <a:gd name="T5" fmla="*/ 170 h 337"/>
                <a:gd name="T6" fmla="*/ 434 w 583"/>
                <a:gd name="T7" fmla="*/ 239 h 337"/>
                <a:gd name="T8" fmla="*/ 385 w 583"/>
                <a:gd name="T9" fmla="*/ 296 h 337"/>
                <a:gd name="T10" fmla="*/ 344 w 583"/>
                <a:gd name="T11" fmla="*/ 325 h 337"/>
                <a:gd name="T12" fmla="*/ 295 w 583"/>
                <a:gd name="T13" fmla="*/ 336 h 337"/>
                <a:gd name="T14" fmla="*/ 245 w 583"/>
                <a:gd name="T15" fmla="*/ 325 h 337"/>
                <a:gd name="T16" fmla="*/ 196 w 583"/>
                <a:gd name="T17" fmla="*/ 296 h 337"/>
                <a:gd name="T18" fmla="*/ 147 w 583"/>
                <a:gd name="T19" fmla="*/ 239 h 337"/>
                <a:gd name="T20" fmla="*/ 98 w 583"/>
                <a:gd name="T21" fmla="*/ 170 h 337"/>
                <a:gd name="T22" fmla="*/ 49 w 583"/>
                <a:gd name="T23" fmla="*/ 85 h 337"/>
                <a:gd name="T24" fmla="*/ 0 w 583"/>
                <a:gd name="T25"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3" h="337">
                  <a:moveTo>
                    <a:pt x="582" y="0"/>
                  </a:moveTo>
                  <a:lnTo>
                    <a:pt x="532" y="91"/>
                  </a:lnTo>
                  <a:lnTo>
                    <a:pt x="483" y="170"/>
                  </a:lnTo>
                  <a:lnTo>
                    <a:pt x="434" y="239"/>
                  </a:lnTo>
                  <a:lnTo>
                    <a:pt x="385" y="296"/>
                  </a:lnTo>
                  <a:lnTo>
                    <a:pt x="344" y="325"/>
                  </a:lnTo>
                  <a:lnTo>
                    <a:pt x="295" y="336"/>
                  </a:lnTo>
                  <a:lnTo>
                    <a:pt x="245" y="325"/>
                  </a:lnTo>
                  <a:lnTo>
                    <a:pt x="196" y="296"/>
                  </a:lnTo>
                  <a:lnTo>
                    <a:pt x="147" y="239"/>
                  </a:lnTo>
                  <a:lnTo>
                    <a:pt x="98" y="170"/>
                  </a:lnTo>
                  <a:lnTo>
                    <a:pt x="49" y="85"/>
                  </a:lnTo>
                  <a:lnTo>
                    <a:pt x="0" y="0"/>
                  </a:lnTo>
                </a:path>
              </a:pathLst>
            </a:custGeom>
            <a:noFill/>
            <a:ln w="38100" cap="rnd" cmpd="sng">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204" name="Line 36"/>
            <p:cNvSpPr>
              <a:spLocks noChangeShapeType="1"/>
            </p:cNvSpPr>
            <p:nvPr/>
          </p:nvSpPr>
          <p:spPr bwMode="auto">
            <a:xfrm flipV="1">
              <a:off x="228" y="671"/>
              <a:ext cx="2996" cy="2"/>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7205" name="Object 37"/>
            <p:cNvGraphicFramePr>
              <a:graphicFrameLocks noChangeAspect="1"/>
            </p:cNvGraphicFramePr>
            <p:nvPr/>
          </p:nvGraphicFramePr>
          <p:xfrm>
            <a:off x="3224" y="583"/>
            <a:ext cx="424" cy="207"/>
          </p:xfrm>
          <a:graphic>
            <a:graphicData uri="http://schemas.openxmlformats.org/presentationml/2006/ole">
              <mc:AlternateContent xmlns:mc="http://schemas.openxmlformats.org/markup-compatibility/2006">
                <mc:Choice xmlns:v="urn:schemas-microsoft-com:vml" Requires="v">
                  <p:oleObj spid="_x0000_s7214" r:id="rId5" imgW="228719" imgH="152585" progId="Equation.3">
                    <p:embed/>
                  </p:oleObj>
                </mc:Choice>
                <mc:Fallback>
                  <p:oleObj r:id="rId5" imgW="228719" imgH="152585" progId="Equation.3">
                    <p:embed/>
                    <p:pic>
                      <p:nvPicPr>
                        <p:cNvPr id="0" name="Object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4" y="583"/>
                          <a:ext cx="424" cy="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206" name="Object 38"/>
            <p:cNvGraphicFramePr>
              <a:graphicFrameLocks noChangeAspect="1"/>
            </p:cNvGraphicFramePr>
            <p:nvPr/>
          </p:nvGraphicFramePr>
          <p:xfrm>
            <a:off x="84" y="193"/>
            <a:ext cx="333" cy="302"/>
          </p:xfrm>
          <a:graphic>
            <a:graphicData uri="http://schemas.openxmlformats.org/presentationml/2006/ole">
              <mc:AlternateContent xmlns:mc="http://schemas.openxmlformats.org/markup-compatibility/2006">
                <mc:Choice xmlns:v="urn:schemas-microsoft-com:vml" Requires="v">
                  <p:oleObj spid="_x0000_s7215" r:id="rId6" imgW="177809" imgH="228521" progId="Equation.3">
                    <p:embed/>
                  </p:oleObj>
                </mc:Choice>
                <mc:Fallback>
                  <p:oleObj r:id="rId6" imgW="177809" imgH="228521" progId="Equation.3">
                    <p:embed/>
                    <p:pic>
                      <p:nvPicPr>
                        <p:cNvPr id="0" name="Object 3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 y="193"/>
                          <a:ext cx="333" cy="3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207" name="Line 39"/>
            <p:cNvSpPr>
              <a:spLocks noChangeShapeType="1"/>
            </p:cNvSpPr>
            <p:nvPr/>
          </p:nvSpPr>
          <p:spPr bwMode="auto">
            <a:xfrm>
              <a:off x="288" y="588"/>
              <a:ext cx="96" cy="3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7208" name="Line 40"/>
            <p:cNvSpPr>
              <a:spLocks noChangeShapeType="1"/>
            </p:cNvSpPr>
            <p:nvPr/>
          </p:nvSpPr>
          <p:spPr bwMode="auto">
            <a:xfrm>
              <a:off x="336" y="487"/>
              <a:ext cx="144" cy="6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7209" name="Line 41"/>
            <p:cNvSpPr>
              <a:spLocks noChangeShapeType="1"/>
            </p:cNvSpPr>
            <p:nvPr/>
          </p:nvSpPr>
          <p:spPr bwMode="auto">
            <a:xfrm>
              <a:off x="432" y="420"/>
              <a:ext cx="96" cy="3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7210" name="Rectangle 42"/>
          <p:cNvSpPr>
            <a:spLocks noChangeArrowheads="1"/>
          </p:cNvSpPr>
          <p:nvPr/>
        </p:nvSpPr>
        <p:spPr bwMode="auto">
          <a:xfrm>
            <a:off x="1143000" y="4191000"/>
            <a:ext cx="7391400" cy="604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76250" indent="-476250">
              <a:defRPr sz="2400">
                <a:solidFill>
                  <a:schemeClr val="tx1"/>
                </a:solidFill>
                <a:latin typeface="Times New Roman" panose="02020603050405020304" pitchFamily="18" charset="0"/>
                <a:ea typeface="宋体" panose="02010600030101010101" pitchFamily="2" charset="-122"/>
              </a:defRPr>
            </a:lvl1pPr>
            <a:lvl2pPr marL="666750">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zh-CN" altLang="en-US" sz="2800"/>
              <a:t>(1) </a:t>
            </a:r>
            <a:r>
              <a:rPr lang="zh-CN" altLang="en-US" sz="2800">
                <a:solidFill>
                  <a:srgbClr val="FF0000"/>
                </a:solidFill>
              </a:rPr>
              <a:t>幅值</a:t>
            </a:r>
            <a:r>
              <a:rPr lang="zh-CN" altLang="en-US" sz="2800"/>
              <a:t> (</a:t>
            </a:r>
            <a:r>
              <a:rPr lang="zh-CN" altLang="en-US" sz="2800" i="1"/>
              <a:t>amplitude</a:t>
            </a:r>
            <a:r>
              <a:rPr lang="zh-CN" altLang="en-US" sz="2800"/>
              <a:t>) (振幅、 最大值) </a:t>
            </a:r>
            <a:r>
              <a:rPr lang="zh-CN" altLang="en-US" sz="2800" i="1">
                <a:solidFill>
                  <a:srgbClr val="FF0000"/>
                </a:solidFill>
              </a:rPr>
              <a:t>I</a:t>
            </a:r>
            <a:r>
              <a:rPr lang="zh-CN" altLang="en-US" sz="2800" baseline="-25000">
                <a:solidFill>
                  <a:srgbClr val="FF0000"/>
                </a:solidFill>
              </a:rPr>
              <a:t>m</a:t>
            </a:r>
            <a:endParaRPr lang="zh-CN" altLang="en-US" sz="2800"/>
          </a:p>
        </p:txBody>
      </p:sp>
      <p:sp>
        <p:nvSpPr>
          <p:cNvPr id="7211" name="Text Box 43"/>
          <p:cNvSpPr txBox="1">
            <a:spLocks noChangeArrowheads="1"/>
          </p:cNvSpPr>
          <p:nvPr/>
        </p:nvSpPr>
        <p:spPr bwMode="auto">
          <a:xfrm>
            <a:off x="1143000" y="4800600"/>
            <a:ext cx="5260975" cy="604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76250" indent="-476250">
              <a:defRPr sz="2400">
                <a:solidFill>
                  <a:schemeClr val="tx1"/>
                </a:solidFill>
                <a:latin typeface="Times New Roman" panose="02020603050405020304" pitchFamily="18" charset="0"/>
                <a:ea typeface="宋体" panose="02010600030101010101" pitchFamily="2" charset="-122"/>
              </a:defRPr>
            </a:lvl1pPr>
            <a:lvl2pPr marL="666750">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en-US" altLang="zh-CN" sz="2800">
                <a:latin typeface="Symbol" panose="05050102010706020507" pitchFamily="18" charset="2"/>
              </a:rPr>
              <a:t>(2) </a:t>
            </a:r>
            <a:r>
              <a:rPr lang="zh-CN" altLang="en-US" sz="2800">
                <a:solidFill>
                  <a:srgbClr val="FF0000"/>
                </a:solidFill>
                <a:latin typeface="Symbol" panose="05050102010706020507" pitchFamily="18" charset="2"/>
              </a:rPr>
              <a:t>角频率</a:t>
            </a:r>
            <a:r>
              <a:rPr lang="en-US" altLang="zh-CN" sz="2800"/>
              <a:t>(</a:t>
            </a:r>
            <a:r>
              <a:rPr lang="en-US" altLang="zh-CN" sz="2800" i="1"/>
              <a:t>angular  frequency</a:t>
            </a:r>
            <a:r>
              <a:rPr lang="en-US" altLang="zh-CN" sz="2800"/>
              <a:t>) </a:t>
            </a:r>
            <a:r>
              <a:rPr lang="en-US" altLang="zh-CN" sz="2800" i="1">
                <a:solidFill>
                  <a:srgbClr val="FF0000"/>
                </a:solidFill>
                <a:latin typeface="Symbol" panose="05050102010706020507" pitchFamily="18" charset="2"/>
              </a:rPr>
              <a:t>w</a:t>
            </a:r>
            <a:endParaRPr lang="en-US" altLang="zh-CN" sz="2800"/>
          </a:p>
        </p:txBody>
      </p:sp>
      <p:sp>
        <p:nvSpPr>
          <p:cNvPr id="7212" name="Text Box 44"/>
          <p:cNvSpPr txBox="1">
            <a:spLocks noChangeArrowheads="1"/>
          </p:cNvSpPr>
          <p:nvPr/>
        </p:nvSpPr>
        <p:spPr bwMode="auto">
          <a:xfrm>
            <a:off x="1143000" y="5486400"/>
            <a:ext cx="55626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2800">
                <a:ea typeface="宋体" panose="02010600030101010101" pitchFamily="2" charset="-122"/>
              </a:rPr>
              <a:t>(3) </a:t>
            </a:r>
            <a:r>
              <a:rPr lang="zh-CN" altLang="en-US" sz="2800">
                <a:solidFill>
                  <a:srgbClr val="FF0000"/>
                </a:solidFill>
                <a:ea typeface="宋体" panose="02010600030101010101" pitchFamily="2" charset="-122"/>
              </a:rPr>
              <a:t>初相位</a:t>
            </a:r>
            <a:r>
              <a:rPr lang="en-US" altLang="zh-CN" sz="2800">
                <a:ea typeface="宋体" panose="02010600030101010101" pitchFamily="2" charset="-122"/>
              </a:rPr>
              <a:t>(</a:t>
            </a:r>
            <a:r>
              <a:rPr lang="en-US" altLang="zh-CN" sz="2800" i="1">
                <a:ea typeface="宋体" panose="02010600030101010101" pitchFamily="2" charset="-122"/>
              </a:rPr>
              <a:t>initial phase angle</a:t>
            </a:r>
            <a:r>
              <a:rPr lang="en-US" altLang="zh-CN" sz="2800">
                <a:ea typeface="宋体" panose="02010600030101010101" pitchFamily="2" charset="-122"/>
              </a:rPr>
              <a:t>) </a:t>
            </a:r>
            <a:r>
              <a:rPr lang="en-US" altLang="zh-CN" sz="2800" i="1">
                <a:solidFill>
                  <a:srgbClr val="FF0000"/>
                </a:solidFill>
                <a:latin typeface="Symbol" panose="05050102010706020507" pitchFamily="18" charset="2"/>
                <a:ea typeface="宋体" panose="02010600030101010101" pitchFamily="2" charset="-122"/>
              </a:rPr>
              <a:t>y</a:t>
            </a:r>
            <a:endParaRPr lang="en-US" altLang="zh-CN" sz="2800">
              <a:latin typeface="Symbol" panose="05050102010706020507" pitchFamily="18" charset="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outVertical)">
                                      <p:cBhvr>
                                        <p:cTn id="7" dur="500"/>
                                        <p:tgtEl>
                                          <p:spTgt spid="71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7171"/>
                                        </p:tgtEl>
                                        <p:attrNameLst>
                                          <p:attrName>style.visibility</p:attrName>
                                        </p:attrNameLst>
                                      </p:cBhvr>
                                      <p:to>
                                        <p:strVal val="visible"/>
                                      </p:to>
                                    </p:set>
                                    <p:anim calcmode="lin" valueType="num">
                                      <p:cBhvr additive="base">
                                        <p:cTn id="12" dur="500" fill="hold"/>
                                        <p:tgtEl>
                                          <p:spTgt spid="7171"/>
                                        </p:tgtEl>
                                        <p:attrNameLst>
                                          <p:attrName>ppt_x</p:attrName>
                                        </p:attrNameLst>
                                      </p:cBhvr>
                                      <p:tavLst>
                                        <p:tav tm="0">
                                          <p:val>
                                            <p:strVal val="0-#ppt_w/2"/>
                                          </p:val>
                                        </p:tav>
                                        <p:tav tm="100000">
                                          <p:val>
                                            <p:strVal val="#ppt_x"/>
                                          </p:val>
                                        </p:tav>
                                      </p:tavLst>
                                    </p:anim>
                                    <p:anim calcmode="lin" valueType="num">
                                      <p:cBhvr additive="base">
                                        <p:cTn id="13" dur="500" fill="hold"/>
                                        <p:tgtEl>
                                          <p:spTgt spid="7171"/>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
                            </p:stCondLst>
                            <p:childTnLst>
                              <p:par>
                                <p:cTn id="15" presetID="9" presetClass="entr" presetSubtype="0" fill="hold" nodeType="afterEffect">
                                  <p:stCondLst>
                                    <p:cond delay="0"/>
                                  </p:stCondLst>
                                  <p:childTnLst>
                                    <p:set>
                                      <p:cBhvr>
                                        <p:cTn id="16" dur="1" fill="hold">
                                          <p:stCondLst>
                                            <p:cond delay="0"/>
                                          </p:stCondLst>
                                        </p:cTn>
                                        <p:tgtEl>
                                          <p:spTgt spid="7173"/>
                                        </p:tgtEl>
                                        <p:attrNameLst>
                                          <p:attrName>style.visibility</p:attrName>
                                        </p:attrNameLst>
                                      </p:cBhvr>
                                      <p:to>
                                        <p:strVal val="visible"/>
                                      </p:to>
                                    </p:set>
                                    <p:animEffect transition="in" filter="dissolve">
                                      <p:cBhvr>
                                        <p:cTn id="17" dur="500"/>
                                        <p:tgtEl>
                                          <p:spTgt spid="717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172"/>
                                        </p:tgtEl>
                                        <p:attrNameLst>
                                          <p:attrName>style.visibility</p:attrName>
                                        </p:attrNameLst>
                                      </p:cBhvr>
                                      <p:to>
                                        <p:strVal val="visible"/>
                                      </p:to>
                                    </p:set>
                                    <p:animEffect transition="in" filter="wipe(up)">
                                      <p:cBhvr>
                                        <p:cTn id="22" dur="500"/>
                                        <p:tgtEl>
                                          <p:spTgt spid="717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7183"/>
                                        </p:tgtEl>
                                        <p:attrNameLst>
                                          <p:attrName>style.visibility</p:attrName>
                                        </p:attrNameLst>
                                      </p:cBhvr>
                                      <p:to>
                                        <p:strVal val="visible"/>
                                      </p:to>
                                    </p:set>
                                    <p:animEffect transition="in" filter="blinds(horizontal)">
                                      <p:cBhvr>
                                        <p:cTn id="27" dur="500"/>
                                        <p:tgtEl>
                                          <p:spTgt spid="718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210">
                                            <p:txEl>
                                              <p:pRg st="0" end="0"/>
                                            </p:txEl>
                                          </p:spTgt>
                                        </p:tgtEl>
                                        <p:attrNameLst>
                                          <p:attrName>style.visibility</p:attrName>
                                        </p:attrNameLst>
                                      </p:cBhvr>
                                      <p:to>
                                        <p:strVal val="visible"/>
                                      </p:to>
                                    </p:set>
                                    <p:animEffect transition="in" filter="wipe(left)">
                                      <p:cBhvr>
                                        <p:cTn id="32" dur="500"/>
                                        <p:tgtEl>
                                          <p:spTgt spid="7210">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211">
                                            <p:txEl>
                                              <p:pRg st="0" end="0"/>
                                            </p:txEl>
                                          </p:spTgt>
                                        </p:tgtEl>
                                        <p:attrNameLst>
                                          <p:attrName>style.visibility</p:attrName>
                                        </p:attrNameLst>
                                      </p:cBhvr>
                                      <p:to>
                                        <p:strVal val="visible"/>
                                      </p:to>
                                    </p:set>
                                    <p:animEffect transition="in" filter="wipe(left)">
                                      <p:cBhvr>
                                        <p:cTn id="37" dur="500"/>
                                        <p:tgtEl>
                                          <p:spTgt spid="7211">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7212">
                                            <p:txEl>
                                              <p:pRg st="0" end="0"/>
                                            </p:txEl>
                                          </p:spTgt>
                                        </p:tgtEl>
                                        <p:attrNameLst>
                                          <p:attrName>style.visibility</p:attrName>
                                        </p:attrNameLst>
                                      </p:cBhvr>
                                      <p:to>
                                        <p:strVal val="visible"/>
                                      </p:to>
                                    </p:set>
                                    <p:animEffect transition="in" filter="wipe(left)">
                                      <p:cBhvr>
                                        <p:cTn id="42" dur="500"/>
                                        <p:tgtEl>
                                          <p:spTgt spid="72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autoUpdateAnimBg="0"/>
      <p:bldP spid="7171" grpId="0" autoUpdateAnimBg="0"/>
      <p:bldP spid="7172" grpId="0" autoUpdateAnimBg="0"/>
      <p:bldP spid="7210" grpId="0" build="p" autoUpdateAnimBg="0"/>
      <p:bldP spid="7211" grpId="0" build="p" autoUpdateAnimBg="0"/>
      <p:bldP spid="7212"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Group 2"/>
          <p:cNvGrpSpPr>
            <a:grpSpLocks/>
          </p:cNvGrpSpPr>
          <p:nvPr/>
        </p:nvGrpSpPr>
        <p:grpSpPr bwMode="auto">
          <a:xfrm>
            <a:off x="5302250" y="698500"/>
            <a:ext cx="1917700" cy="3859213"/>
            <a:chOff x="0" y="0"/>
            <a:chExt cx="1208" cy="2431"/>
          </a:xfrm>
        </p:grpSpPr>
        <p:sp>
          <p:nvSpPr>
            <p:cNvPr id="48131" name="Text Box 3"/>
            <p:cNvSpPr txBox="1">
              <a:spLocks noChangeArrowheads="1"/>
            </p:cNvSpPr>
            <p:nvPr/>
          </p:nvSpPr>
          <p:spPr bwMode="auto">
            <a:xfrm>
              <a:off x="300" y="0"/>
              <a:ext cx="504" cy="28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频域</a:t>
              </a:r>
            </a:p>
          </p:txBody>
        </p:sp>
        <p:sp>
          <p:nvSpPr>
            <p:cNvPr id="48132" name="Text Box 4"/>
            <p:cNvSpPr txBox="1">
              <a:spLocks noChangeArrowheads="1"/>
            </p:cNvSpPr>
            <p:nvPr/>
          </p:nvSpPr>
          <p:spPr bwMode="auto">
            <a:xfrm>
              <a:off x="0" y="1251"/>
              <a:ext cx="1208" cy="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zh-CN" altLang="en-US">
                  <a:solidFill>
                    <a:srgbClr val="0000FF"/>
                  </a:solidFill>
                  <a:ea typeface="宋体" panose="02010600030101010101" pitchFamily="2" charset="-122"/>
                </a:rPr>
                <a:t>有效值关系</a:t>
              </a:r>
            </a:p>
            <a:p>
              <a:pPr eaLnBrk="1" hangingPunct="1">
                <a:lnSpc>
                  <a:spcPct val="120000"/>
                </a:lnSpc>
                <a:spcBef>
                  <a:spcPct val="5000"/>
                </a:spcBef>
              </a:pPr>
              <a:r>
                <a:rPr lang="zh-CN" altLang="en-US">
                  <a:solidFill>
                    <a:srgbClr val="0000FF"/>
                  </a:solidFill>
                  <a:ea typeface="宋体" panose="02010600030101010101" pitchFamily="2" charset="-122"/>
                </a:rPr>
                <a:t> </a:t>
              </a:r>
              <a:r>
                <a:rPr lang="en-US" altLang="zh-CN" i="1">
                  <a:solidFill>
                    <a:srgbClr val="0000FF"/>
                  </a:solidFill>
                  <a:ea typeface="宋体" panose="02010600030101010101" pitchFamily="2" charset="-122"/>
                </a:rPr>
                <a:t>I</a:t>
              </a:r>
              <a:r>
                <a:rPr lang="en-US" altLang="zh-CN">
                  <a:solidFill>
                    <a:srgbClr val="0000FF"/>
                  </a:solidFill>
                  <a:ea typeface="宋体" panose="02010600030101010101" pitchFamily="2" charset="-122"/>
                </a:rPr>
                <a:t>=</a:t>
              </a:r>
              <a:r>
                <a:rPr lang="en-US" altLang="zh-CN" i="1">
                  <a:solidFill>
                    <a:srgbClr val="0000FF"/>
                  </a:solidFill>
                  <a:latin typeface="Symbol" panose="05050102010706020507" pitchFamily="18" charset="2"/>
                  <a:ea typeface="宋体" panose="02010600030101010101" pitchFamily="2" charset="-122"/>
                </a:rPr>
                <a:t>w </a:t>
              </a:r>
              <a:r>
                <a:rPr lang="en-US" altLang="zh-CN" i="1">
                  <a:solidFill>
                    <a:srgbClr val="0000FF"/>
                  </a:solidFill>
                  <a:ea typeface="宋体" panose="02010600030101010101" pitchFamily="2" charset="-122"/>
                </a:rPr>
                <a:t>C U</a:t>
              </a:r>
            </a:p>
          </p:txBody>
        </p:sp>
        <p:sp>
          <p:nvSpPr>
            <p:cNvPr id="48133" name="Text Box 5"/>
            <p:cNvSpPr txBox="1">
              <a:spLocks noChangeArrowheads="1"/>
            </p:cNvSpPr>
            <p:nvPr/>
          </p:nvSpPr>
          <p:spPr bwMode="auto">
            <a:xfrm>
              <a:off x="50" y="1878"/>
              <a:ext cx="1143" cy="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0000FF"/>
                  </a:solidFill>
                  <a:ea typeface="宋体" panose="02010600030101010101" pitchFamily="2" charset="-122"/>
                </a:rPr>
                <a:t>相位关系</a:t>
              </a:r>
            </a:p>
            <a:p>
              <a:pPr eaLnBrk="1" hangingPunct="1">
                <a:lnSpc>
                  <a:spcPct val="65000"/>
                </a:lnSpc>
                <a:spcBef>
                  <a:spcPct val="50000"/>
                </a:spcBef>
              </a:pPr>
              <a:r>
                <a:rPr lang="en-US" altLang="zh-CN" i="1">
                  <a:solidFill>
                    <a:srgbClr val="0000FF"/>
                  </a:solidFill>
                  <a:ea typeface="宋体" panose="02010600030101010101" pitchFamily="2" charset="-122"/>
                </a:rPr>
                <a:t>i </a:t>
              </a:r>
              <a:r>
                <a:rPr lang="zh-CN" altLang="en-US">
                  <a:solidFill>
                    <a:srgbClr val="0000FF"/>
                  </a:solidFill>
                  <a:ea typeface="宋体" panose="02010600030101010101" pitchFamily="2" charset="-122"/>
                </a:rPr>
                <a:t>超前</a:t>
              </a:r>
              <a:r>
                <a:rPr lang="en-US" altLang="zh-CN" i="1">
                  <a:solidFill>
                    <a:srgbClr val="0000FF"/>
                  </a:solidFill>
                  <a:ea typeface="宋体" panose="02010600030101010101" pitchFamily="2" charset="-122"/>
                </a:rPr>
                <a:t>u</a:t>
              </a:r>
              <a:r>
                <a:rPr lang="en-US" altLang="zh-CN">
                  <a:solidFill>
                    <a:srgbClr val="0000FF"/>
                  </a:solidFill>
                  <a:ea typeface="宋体" panose="02010600030101010101" pitchFamily="2" charset="-122"/>
                </a:rPr>
                <a:t> 90°</a:t>
              </a:r>
            </a:p>
          </p:txBody>
        </p:sp>
        <p:graphicFrame>
          <p:nvGraphicFramePr>
            <p:cNvPr id="48134" name="Object 6"/>
            <p:cNvGraphicFramePr>
              <a:graphicFrameLocks noChangeAspect="1"/>
            </p:cNvGraphicFramePr>
            <p:nvPr/>
          </p:nvGraphicFramePr>
          <p:xfrm>
            <a:off x="123" y="820"/>
            <a:ext cx="887" cy="287"/>
          </p:xfrm>
          <a:graphic>
            <a:graphicData uri="http://schemas.openxmlformats.org/presentationml/2006/ole">
              <mc:AlternateContent xmlns:mc="http://schemas.openxmlformats.org/markup-compatibility/2006">
                <mc:Choice xmlns:v="urn:schemas-microsoft-com:vml" Requires="v">
                  <p:oleObj spid="_x0000_s48192" r:id="rId3" imgW="698817" imgH="228917" progId="Equation.3">
                    <p:embed/>
                  </p:oleObj>
                </mc:Choice>
                <mc:Fallback>
                  <p:oleObj r:id="rId3" imgW="698817" imgH="228917"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 y="820"/>
                          <a:ext cx="887" cy="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8135" name="Object 7"/>
            <p:cNvGraphicFramePr>
              <a:graphicFrameLocks noChangeAspect="1"/>
            </p:cNvGraphicFramePr>
            <p:nvPr/>
          </p:nvGraphicFramePr>
          <p:xfrm>
            <a:off x="36" y="429"/>
            <a:ext cx="838" cy="253"/>
          </p:xfrm>
          <a:graphic>
            <a:graphicData uri="http://schemas.openxmlformats.org/presentationml/2006/ole">
              <mc:AlternateContent xmlns:mc="http://schemas.openxmlformats.org/markup-compatibility/2006">
                <mc:Choice xmlns:v="urn:schemas-microsoft-com:vml" Requires="v">
                  <p:oleObj spid="_x0000_s48193" r:id="rId5" imgW="660144" imgH="203341" progId="Equation.3">
                    <p:embed/>
                  </p:oleObj>
                </mc:Choice>
                <mc:Fallback>
                  <p:oleObj r:id="rId5" imgW="660144" imgH="203341"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 y="429"/>
                          <a:ext cx="838"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48136" name="Group 8"/>
          <p:cNvGrpSpPr>
            <a:grpSpLocks/>
          </p:cNvGrpSpPr>
          <p:nvPr/>
        </p:nvGrpSpPr>
        <p:grpSpPr bwMode="auto">
          <a:xfrm>
            <a:off x="2062163" y="685800"/>
            <a:ext cx="3051175" cy="5545138"/>
            <a:chOff x="0" y="0"/>
            <a:chExt cx="1922" cy="3493"/>
          </a:xfrm>
        </p:grpSpPr>
        <p:sp>
          <p:nvSpPr>
            <p:cNvPr id="48137" name="Text Box 9"/>
            <p:cNvSpPr txBox="1">
              <a:spLocks noChangeArrowheads="1"/>
            </p:cNvSpPr>
            <p:nvPr/>
          </p:nvSpPr>
          <p:spPr bwMode="auto">
            <a:xfrm>
              <a:off x="605" y="0"/>
              <a:ext cx="504" cy="28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时域</a:t>
              </a:r>
            </a:p>
          </p:txBody>
        </p:sp>
        <p:graphicFrame>
          <p:nvGraphicFramePr>
            <p:cNvPr id="48138" name="Object 10"/>
            <p:cNvGraphicFramePr>
              <a:graphicFrameLocks noChangeAspect="1"/>
            </p:cNvGraphicFramePr>
            <p:nvPr/>
          </p:nvGraphicFramePr>
          <p:xfrm>
            <a:off x="0" y="432"/>
            <a:ext cx="1415" cy="304"/>
          </p:xfrm>
          <a:graphic>
            <a:graphicData uri="http://schemas.openxmlformats.org/presentationml/2006/ole">
              <mc:AlternateContent xmlns:mc="http://schemas.openxmlformats.org/markup-compatibility/2006">
                <mc:Choice xmlns:v="urn:schemas-microsoft-com:vml" Requires="v">
                  <p:oleObj spid="_x0000_s48194" r:id="rId7" imgW="1117432" imgH="241512" progId="Equation.3">
                    <p:embed/>
                  </p:oleObj>
                </mc:Choice>
                <mc:Fallback>
                  <p:oleObj r:id="rId7" imgW="1117432" imgH="241512" progId="Equation.3">
                    <p:embed/>
                    <p:pic>
                      <p:nvPicPr>
                        <p:cNvPr id="0" name="Object 10"/>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32"/>
                          <a:ext cx="1415" cy="3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8139" name="Object 11"/>
            <p:cNvGraphicFramePr>
              <a:graphicFrameLocks noChangeAspect="1"/>
            </p:cNvGraphicFramePr>
            <p:nvPr/>
          </p:nvGraphicFramePr>
          <p:xfrm>
            <a:off x="24" y="766"/>
            <a:ext cx="1898" cy="1184"/>
          </p:xfrm>
          <a:graphic>
            <a:graphicData uri="http://schemas.openxmlformats.org/presentationml/2006/ole">
              <mc:AlternateContent xmlns:mc="http://schemas.openxmlformats.org/markup-compatibility/2006">
                <mc:Choice xmlns:v="urn:schemas-microsoft-com:vml" Requires="v">
                  <p:oleObj spid="_x0000_s48195" r:id="rId9" imgW="1486217" imgH="927417" progId="Equation.3">
                    <p:embed/>
                  </p:oleObj>
                </mc:Choice>
                <mc:Fallback>
                  <p:oleObj r:id="rId9" imgW="1486217" imgH="927417"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 y="766"/>
                          <a:ext cx="1898" cy="1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8140" name="Group 12"/>
            <p:cNvGrpSpPr>
              <a:grpSpLocks/>
            </p:cNvGrpSpPr>
            <p:nvPr/>
          </p:nvGrpSpPr>
          <p:grpSpPr bwMode="auto">
            <a:xfrm>
              <a:off x="24" y="2096"/>
              <a:ext cx="1850" cy="1104"/>
              <a:chOff x="0" y="0"/>
              <a:chExt cx="1850" cy="1104"/>
            </a:xfrm>
          </p:grpSpPr>
          <p:sp>
            <p:nvSpPr>
              <p:cNvPr id="48141" name="Line 13"/>
              <p:cNvSpPr>
                <a:spLocks noChangeShapeType="1"/>
              </p:cNvSpPr>
              <p:nvPr/>
            </p:nvSpPr>
            <p:spPr bwMode="auto">
              <a:xfrm flipV="1">
                <a:off x="322" y="51"/>
                <a:ext cx="0" cy="1053"/>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8142" name="Line 14"/>
              <p:cNvSpPr>
                <a:spLocks noChangeShapeType="1"/>
              </p:cNvSpPr>
              <p:nvPr/>
            </p:nvSpPr>
            <p:spPr bwMode="auto">
              <a:xfrm flipV="1">
                <a:off x="8" y="664"/>
                <a:ext cx="1736" cy="5"/>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8143" name="Text Box 15"/>
              <p:cNvSpPr txBox="1">
                <a:spLocks noChangeArrowheads="1"/>
              </p:cNvSpPr>
              <p:nvPr/>
            </p:nvSpPr>
            <p:spPr bwMode="auto">
              <a:xfrm>
                <a:off x="1501" y="627"/>
                <a:ext cx="34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i="1">
                    <a:ea typeface="宋体" panose="02010600030101010101" pitchFamily="2" charset="-122"/>
                  </a:rPr>
                  <a:t> </a:t>
                </a:r>
                <a:r>
                  <a:rPr lang="en-US" altLang="zh-CN" i="1">
                    <a:ea typeface="宋体" panose="02010600030101010101" pitchFamily="2" charset="-122"/>
                  </a:rPr>
                  <a:t>t</a:t>
                </a:r>
              </a:p>
            </p:txBody>
          </p:sp>
          <p:sp>
            <p:nvSpPr>
              <p:cNvPr id="48144" name="未知"/>
              <p:cNvSpPr>
                <a:spLocks/>
              </p:cNvSpPr>
              <p:nvPr/>
            </p:nvSpPr>
            <p:spPr bwMode="auto">
              <a:xfrm>
                <a:off x="0" y="327"/>
                <a:ext cx="1514" cy="680"/>
              </a:xfrm>
              <a:custGeom>
                <a:avLst/>
                <a:gdLst>
                  <a:gd name="T0" fmla="*/ 0 w 2118"/>
                  <a:gd name="T1" fmla="*/ 734 h 868"/>
                  <a:gd name="T2" fmla="*/ 260 w 2118"/>
                  <a:gd name="T3" fmla="*/ 286 h 868"/>
                  <a:gd name="T4" fmla="*/ 335 w 2118"/>
                  <a:gd name="T5" fmla="*/ 162 h 868"/>
                  <a:gd name="T6" fmla="*/ 430 w 2118"/>
                  <a:gd name="T7" fmla="*/ 53 h 868"/>
                  <a:gd name="T8" fmla="*/ 538 w 2118"/>
                  <a:gd name="T9" fmla="*/ 2 h 868"/>
                  <a:gd name="T10" fmla="*/ 672 w 2118"/>
                  <a:gd name="T11" fmla="*/ 64 h 868"/>
                  <a:gd name="T12" fmla="*/ 806 w 2118"/>
                  <a:gd name="T13" fmla="*/ 246 h 868"/>
                  <a:gd name="T14" fmla="*/ 906 w 2118"/>
                  <a:gd name="T15" fmla="*/ 430 h 868"/>
                  <a:gd name="T16" fmla="*/ 1019 w 2118"/>
                  <a:gd name="T17" fmla="*/ 628 h 868"/>
                  <a:gd name="T18" fmla="*/ 1130 w 2118"/>
                  <a:gd name="T19" fmla="*/ 788 h 868"/>
                  <a:gd name="T20" fmla="*/ 1284 w 2118"/>
                  <a:gd name="T21" fmla="*/ 862 h 868"/>
                  <a:gd name="T22" fmla="*/ 1449 w 2118"/>
                  <a:gd name="T23" fmla="*/ 747 h 868"/>
                  <a:gd name="T24" fmla="*/ 1637 w 2118"/>
                  <a:gd name="T25" fmla="*/ 442 h 868"/>
                  <a:gd name="T26" fmla="*/ 1724 w 2118"/>
                  <a:gd name="T27" fmla="*/ 277 h 868"/>
                  <a:gd name="T28" fmla="*/ 1876 w 2118"/>
                  <a:gd name="T29" fmla="*/ 67 h 868"/>
                  <a:gd name="T30" fmla="*/ 2002 w 2118"/>
                  <a:gd name="T31" fmla="*/ 5 h 868"/>
                  <a:gd name="T32" fmla="*/ 2118 w 2118"/>
                  <a:gd name="T33" fmla="*/ 53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8" h="868">
                    <a:moveTo>
                      <a:pt x="0" y="734"/>
                    </a:moveTo>
                    <a:cubicBezTo>
                      <a:pt x="43" y="660"/>
                      <a:pt x="204" y="381"/>
                      <a:pt x="260" y="286"/>
                    </a:cubicBezTo>
                    <a:cubicBezTo>
                      <a:pt x="316" y="191"/>
                      <a:pt x="307" y="201"/>
                      <a:pt x="335" y="162"/>
                    </a:cubicBezTo>
                    <a:cubicBezTo>
                      <a:pt x="363" y="123"/>
                      <a:pt x="397" y="79"/>
                      <a:pt x="430" y="53"/>
                    </a:cubicBezTo>
                    <a:cubicBezTo>
                      <a:pt x="464" y="26"/>
                      <a:pt x="498" y="0"/>
                      <a:pt x="538" y="2"/>
                    </a:cubicBezTo>
                    <a:cubicBezTo>
                      <a:pt x="579" y="5"/>
                      <a:pt x="627" y="24"/>
                      <a:pt x="672" y="64"/>
                    </a:cubicBezTo>
                    <a:cubicBezTo>
                      <a:pt x="717" y="105"/>
                      <a:pt x="767" y="185"/>
                      <a:pt x="806" y="246"/>
                    </a:cubicBezTo>
                    <a:cubicBezTo>
                      <a:pt x="844" y="306"/>
                      <a:pt x="870" y="366"/>
                      <a:pt x="906" y="430"/>
                    </a:cubicBezTo>
                    <a:cubicBezTo>
                      <a:pt x="942" y="493"/>
                      <a:pt x="982" y="568"/>
                      <a:pt x="1019" y="628"/>
                    </a:cubicBezTo>
                    <a:cubicBezTo>
                      <a:pt x="1057" y="687"/>
                      <a:pt x="1086" y="749"/>
                      <a:pt x="1130" y="788"/>
                    </a:cubicBezTo>
                    <a:cubicBezTo>
                      <a:pt x="1174" y="827"/>
                      <a:pt x="1231" y="868"/>
                      <a:pt x="1284" y="862"/>
                    </a:cubicBezTo>
                    <a:cubicBezTo>
                      <a:pt x="1338" y="855"/>
                      <a:pt x="1390" y="817"/>
                      <a:pt x="1449" y="747"/>
                    </a:cubicBezTo>
                    <a:cubicBezTo>
                      <a:pt x="1508" y="677"/>
                      <a:pt x="1591" y="520"/>
                      <a:pt x="1637" y="442"/>
                    </a:cubicBezTo>
                    <a:cubicBezTo>
                      <a:pt x="1682" y="364"/>
                      <a:pt x="1685" y="339"/>
                      <a:pt x="1724" y="277"/>
                    </a:cubicBezTo>
                    <a:cubicBezTo>
                      <a:pt x="1764" y="215"/>
                      <a:pt x="1830" y="112"/>
                      <a:pt x="1876" y="67"/>
                    </a:cubicBezTo>
                    <a:cubicBezTo>
                      <a:pt x="1922" y="21"/>
                      <a:pt x="1962" y="7"/>
                      <a:pt x="2002" y="5"/>
                    </a:cubicBezTo>
                    <a:cubicBezTo>
                      <a:pt x="2043" y="2"/>
                      <a:pt x="2094" y="43"/>
                      <a:pt x="2118" y="53"/>
                    </a:cubicBezTo>
                  </a:path>
                </a:pathLst>
              </a:custGeom>
              <a:noFill/>
              <a:ln w="28575" cap="flat"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8145" name="未知"/>
              <p:cNvSpPr>
                <a:spLocks/>
              </p:cNvSpPr>
              <p:nvPr/>
            </p:nvSpPr>
            <p:spPr bwMode="auto">
              <a:xfrm>
                <a:off x="76" y="505"/>
                <a:ext cx="1649" cy="339"/>
              </a:xfrm>
              <a:custGeom>
                <a:avLst/>
                <a:gdLst>
                  <a:gd name="T0" fmla="*/ 0 w 2307"/>
                  <a:gd name="T1" fmla="*/ 430 h 432"/>
                  <a:gd name="T2" fmla="*/ 160 w 2307"/>
                  <a:gd name="T3" fmla="*/ 385 h 432"/>
                  <a:gd name="T4" fmla="*/ 363 w 2307"/>
                  <a:gd name="T5" fmla="*/ 215 h 432"/>
                  <a:gd name="T6" fmla="*/ 561 w 2307"/>
                  <a:gd name="T7" fmla="*/ 53 h 432"/>
                  <a:gd name="T8" fmla="*/ 741 w 2307"/>
                  <a:gd name="T9" fmla="*/ 2 h 432"/>
                  <a:gd name="T10" fmla="*/ 916 w 2307"/>
                  <a:gd name="T11" fmla="*/ 67 h 432"/>
                  <a:gd name="T12" fmla="*/ 1094 w 2307"/>
                  <a:gd name="T13" fmla="*/ 217 h 432"/>
                  <a:gd name="T14" fmla="*/ 1311 w 2307"/>
                  <a:gd name="T15" fmla="*/ 385 h 432"/>
                  <a:gd name="T16" fmla="*/ 1446 w 2307"/>
                  <a:gd name="T17" fmla="*/ 430 h 432"/>
                  <a:gd name="T18" fmla="*/ 1588 w 2307"/>
                  <a:gd name="T19" fmla="*/ 397 h 432"/>
                  <a:gd name="T20" fmla="*/ 1731 w 2307"/>
                  <a:gd name="T21" fmla="*/ 286 h 432"/>
                  <a:gd name="T22" fmla="*/ 1830 w 2307"/>
                  <a:gd name="T23" fmla="*/ 205 h 432"/>
                  <a:gd name="T24" fmla="*/ 1968 w 2307"/>
                  <a:gd name="T25" fmla="*/ 82 h 432"/>
                  <a:gd name="T26" fmla="*/ 2139 w 2307"/>
                  <a:gd name="T27" fmla="*/ 13 h 432"/>
                  <a:gd name="T28" fmla="*/ 2256 w 2307"/>
                  <a:gd name="T29" fmla="*/ 28 h 432"/>
                  <a:gd name="T30" fmla="*/ 2307 w 2307"/>
                  <a:gd name="T31" fmla="*/ 5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07" h="432">
                    <a:moveTo>
                      <a:pt x="0" y="430"/>
                    </a:moveTo>
                    <a:cubicBezTo>
                      <a:pt x="27" y="423"/>
                      <a:pt x="99" y="421"/>
                      <a:pt x="160" y="385"/>
                    </a:cubicBezTo>
                    <a:cubicBezTo>
                      <a:pt x="220" y="349"/>
                      <a:pt x="296" y="270"/>
                      <a:pt x="363" y="215"/>
                    </a:cubicBezTo>
                    <a:cubicBezTo>
                      <a:pt x="430" y="160"/>
                      <a:pt x="498" y="88"/>
                      <a:pt x="561" y="53"/>
                    </a:cubicBezTo>
                    <a:cubicBezTo>
                      <a:pt x="624" y="18"/>
                      <a:pt x="682" y="0"/>
                      <a:pt x="741" y="2"/>
                    </a:cubicBezTo>
                    <a:cubicBezTo>
                      <a:pt x="800" y="5"/>
                      <a:pt x="858" y="31"/>
                      <a:pt x="916" y="67"/>
                    </a:cubicBezTo>
                    <a:cubicBezTo>
                      <a:pt x="974" y="103"/>
                      <a:pt x="1028" y="164"/>
                      <a:pt x="1094" y="217"/>
                    </a:cubicBezTo>
                    <a:cubicBezTo>
                      <a:pt x="1160" y="270"/>
                      <a:pt x="1252" y="349"/>
                      <a:pt x="1311" y="385"/>
                    </a:cubicBezTo>
                    <a:cubicBezTo>
                      <a:pt x="1370" y="421"/>
                      <a:pt x="1400" y="428"/>
                      <a:pt x="1446" y="430"/>
                    </a:cubicBezTo>
                    <a:cubicBezTo>
                      <a:pt x="1492" y="432"/>
                      <a:pt x="1540" y="421"/>
                      <a:pt x="1588" y="397"/>
                    </a:cubicBezTo>
                    <a:cubicBezTo>
                      <a:pt x="1636" y="373"/>
                      <a:pt x="1691" y="318"/>
                      <a:pt x="1731" y="286"/>
                    </a:cubicBezTo>
                    <a:cubicBezTo>
                      <a:pt x="1771" y="254"/>
                      <a:pt x="1791" y="239"/>
                      <a:pt x="1830" y="205"/>
                    </a:cubicBezTo>
                    <a:cubicBezTo>
                      <a:pt x="1869" y="171"/>
                      <a:pt x="1917" y="114"/>
                      <a:pt x="1968" y="82"/>
                    </a:cubicBezTo>
                    <a:cubicBezTo>
                      <a:pt x="2019" y="50"/>
                      <a:pt x="2091" y="22"/>
                      <a:pt x="2139" y="13"/>
                    </a:cubicBezTo>
                    <a:cubicBezTo>
                      <a:pt x="2187" y="4"/>
                      <a:pt x="2228" y="21"/>
                      <a:pt x="2256" y="28"/>
                    </a:cubicBezTo>
                    <a:cubicBezTo>
                      <a:pt x="2284" y="35"/>
                      <a:pt x="2297" y="47"/>
                      <a:pt x="2307" y="52"/>
                    </a:cubicBezTo>
                  </a:path>
                </a:pathLst>
              </a:custGeom>
              <a:noFill/>
              <a:ln w="28575" cap="flat" cmpd="sng">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8146" name="Text Box 18"/>
              <p:cNvSpPr txBox="1">
                <a:spLocks noChangeArrowheads="1"/>
              </p:cNvSpPr>
              <p:nvPr/>
            </p:nvSpPr>
            <p:spPr bwMode="auto">
              <a:xfrm>
                <a:off x="14" y="0"/>
                <a:ext cx="3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u</a:t>
                </a:r>
                <a:r>
                  <a:rPr lang="en-US" altLang="zh-CN">
                    <a:ea typeface="宋体" panose="02010600030101010101" pitchFamily="2" charset="-122"/>
                  </a:rPr>
                  <a:t>, </a:t>
                </a:r>
                <a:r>
                  <a:rPr lang="en-US" altLang="zh-CN" i="1">
                    <a:ea typeface="宋体" panose="02010600030101010101" pitchFamily="2" charset="-122"/>
                  </a:rPr>
                  <a:t>i</a:t>
                </a:r>
                <a:endParaRPr lang="en-US" altLang="zh-CN">
                  <a:ea typeface="宋体" panose="02010600030101010101" pitchFamily="2" charset="-122"/>
                </a:endParaRPr>
              </a:p>
            </p:txBody>
          </p:sp>
          <p:sp>
            <p:nvSpPr>
              <p:cNvPr id="48147" name="Text Box 19"/>
              <p:cNvSpPr txBox="1">
                <a:spLocks noChangeArrowheads="1"/>
              </p:cNvSpPr>
              <p:nvPr/>
            </p:nvSpPr>
            <p:spPr bwMode="auto">
              <a:xfrm>
                <a:off x="837" y="35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solidFill>
                      <a:srgbClr val="6600FF"/>
                    </a:solidFill>
                    <a:ea typeface="宋体" panose="02010600030101010101" pitchFamily="2" charset="-122"/>
                  </a:rPr>
                  <a:t>u</a:t>
                </a:r>
                <a:endParaRPr lang="en-US" altLang="zh-CN">
                  <a:solidFill>
                    <a:srgbClr val="6600FF"/>
                  </a:solidFill>
                  <a:ea typeface="宋体" panose="02010600030101010101" pitchFamily="2" charset="-122"/>
                </a:endParaRPr>
              </a:p>
            </p:txBody>
          </p:sp>
          <p:sp>
            <p:nvSpPr>
              <p:cNvPr id="48148" name="Text Box 20"/>
              <p:cNvSpPr txBox="1">
                <a:spLocks noChangeArrowheads="1"/>
              </p:cNvSpPr>
              <p:nvPr/>
            </p:nvSpPr>
            <p:spPr bwMode="auto">
              <a:xfrm>
                <a:off x="453" y="112"/>
                <a:ext cx="2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FF0000"/>
                    </a:solidFill>
                    <a:ea typeface="宋体" panose="02010600030101010101" pitchFamily="2" charset="-122"/>
                  </a:rPr>
                  <a:t> </a:t>
                </a:r>
                <a:r>
                  <a:rPr lang="en-US" altLang="zh-CN" i="1">
                    <a:solidFill>
                      <a:srgbClr val="FF0000"/>
                    </a:solidFill>
                    <a:ea typeface="宋体" panose="02010600030101010101" pitchFamily="2" charset="-122"/>
                  </a:rPr>
                  <a:t>i</a:t>
                </a:r>
                <a:endParaRPr lang="en-US" altLang="zh-CN">
                  <a:solidFill>
                    <a:srgbClr val="FF0000"/>
                  </a:solidFill>
                  <a:ea typeface="宋体" panose="02010600030101010101" pitchFamily="2" charset="-122"/>
                </a:endParaRPr>
              </a:p>
            </p:txBody>
          </p:sp>
          <p:sp>
            <p:nvSpPr>
              <p:cNvPr id="48149" name="Text Box 21"/>
              <p:cNvSpPr txBox="1">
                <a:spLocks noChangeArrowheads="1"/>
              </p:cNvSpPr>
              <p:nvPr/>
            </p:nvSpPr>
            <p:spPr bwMode="auto">
              <a:xfrm>
                <a:off x="316" y="653"/>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0</a:t>
                </a:r>
              </a:p>
            </p:txBody>
          </p:sp>
        </p:grpSp>
        <p:sp>
          <p:nvSpPr>
            <p:cNvPr id="48150" name="Text Box 22"/>
            <p:cNvSpPr txBox="1">
              <a:spLocks noChangeArrowheads="1"/>
            </p:cNvSpPr>
            <p:nvPr/>
          </p:nvSpPr>
          <p:spPr bwMode="auto">
            <a:xfrm>
              <a:off x="379" y="3205"/>
              <a:ext cx="69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波形图</a:t>
              </a:r>
            </a:p>
          </p:txBody>
        </p:sp>
      </p:grpSp>
      <p:grpSp>
        <p:nvGrpSpPr>
          <p:cNvPr id="48151" name="Group 23"/>
          <p:cNvGrpSpPr>
            <a:grpSpLocks/>
          </p:cNvGrpSpPr>
          <p:nvPr/>
        </p:nvGrpSpPr>
        <p:grpSpPr bwMode="auto">
          <a:xfrm>
            <a:off x="152400" y="269875"/>
            <a:ext cx="1684338" cy="2951163"/>
            <a:chOff x="0" y="0"/>
            <a:chExt cx="1061" cy="1859"/>
          </a:xfrm>
        </p:grpSpPr>
        <p:sp>
          <p:nvSpPr>
            <p:cNvPr id="48152" name="Text Box 24"/>
            <p:cNvSpPr txBox="1">
              <a:spLocks noChangeArrowheads="1"/>
            </p:cNvSpPr>
            <p:nvPr/>
          </p:nvSpPr>
          <p:spPr bwMode="auto">
            <a:xfrm>
              <a:off x="0" y="0"/>
              <a:ext cx="839"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solidFill>
                    <a:srgbClr val="0000FF"/>
                  </a:solidFill>
                  <a:ea typeface="宋体" panose="02010600030101010101" pitchFamily="2" charset="-122"/>
                </a:rPr>
                <a:t>二 </a:t>
              </a:r>
              <a:r>
                <a:rPr lang="en-US" altLang="zh-CN">
                  <a:solidFill>
                    <a:srgbClr val="0000FF"/>
                  </a:solidFill>
                  <a:ea typeface="宋体" panose="02010600030101010101" pitchFamily="2" charset="-122"/>
                </a:rPr>
                <a:t>. </a:t>
              </a:r>
              <a:r>
                <a:rPr lang="zh-CN" altLang="en-US">
                  <a:solidFill>
                    <a:srgbClr val="0000FF"/>
                  </a:solidFill>
                  <a:ea typeface="宋体" panose="02010600030101010101" pitchFamily="2" charset="-122"/>
                </a:rPr>
                <a:t>电容</a:t>
              </a:r>
            </a:p>
          </p:txBody>
        </p:sp>
        <p:grpSp>
          <p:nvGrpSpPr>
            <p:cNvPr id="48153" name="Group 25"/>
            <p:cNvGrpSpPr>
              <a:grpSpLocks/>
            </p:cNvGrpSpPr>
            <p:nvPr/>
          </p:nvGrpSpPr>
          <p:grpSpPr bwMode="auto">
            <a:xfrm>
              <a:off x="0" y="406"/>
              <a:ext cx="1061" cy="1453"/>
              <a:chOff x="0" y="0"/>
              <a:chExt cx="1061" cy="1453"/>
            </a:xfrm>
          </p:grpSpPr>
          <p:sp>
            <p:nvSpPr>
              <p:cNvPr id="48154" name="Text Box 26"/>
              <p:cNvSpPr txBox="1">
                <a:spLocks noChangeArrowheads="1"/>
              </p:cNvSpPr>
              <p:nvPr/>
            </p:nvSpPr>
            <p:spPr bwMode="auto">
              <a:xfrm>
                <a:off x="38" y="1165"/>
                <a:ext cx="89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时域模型</a:t>
                </a:r>
              </a:p>
            </p:txBody>
          </p:sp>
          <p:sp>
            <p:nvSpPr>
              <p:cNvPr id="48155" name="未知"/>
              <p:cNvSpPr>
                <a:spLocks/>
              </p:cNvSpPr>
              <p:nvPr/>
            </p:nvSpPr>
            <p:spPr bwMode="auto">
              <a:xfrm>
                <a:off x="749" y="360"/>
                <a:ext cx="1" cy="306"/>
              </a:xfrm>
              <a:custGeom>
                <a:avLst/>
                <a:gdLst>
                  <a:gd name="T0" fmla="*/ 1 w 1"/>
                  <a:gd name="T1" fmla="*/ 306 h 306"/>
                  <a:gd name="T2" fmla="*/ 0 w 1"/>
                  <a:gd name="T3" fmla="*/ 0 h 306"/>
                </a:gdLst>
                <a:ahLst/>
                <a:cxnLst>
                  <a:cxn ang="0">
                    <a:pos x="T0" y="T1"/>
                  </a:cxn>
                  <a:cxn ang="0">
                    <a:pos x="T2" y="T3"/>
                  </a:cxn>
                </a:cxnLst>
                <a:rect l="0" t="0" r="r" b="b"/>
                <a:pathLst>
                  <a:path w="1" h="306">
                    <a:moveTo>
                      <a:pt x="1" y="306"/>
                    </a:moveTo>
                    <a:lnTo>
                      <a:pt x="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48156" name="未知"/>
              <p:cNvSpPr>
                <a:spLocks/>
              </p:cNvSpPr>
              <p:nvPr/>
            </p:nvSpPr>
            <p:spPr bwMode="auto">
              <a:xfrm>
                <a:off x="743" y="774"/>
                <a:ext cx="1" cy="312"/>
              </a:xfrm>
              <a:custGeom>
                <a:avLst/>
                <a:gdLst>
                  <a:gd name="T0" fmla="*/ 1 w 1"/>
                  <a:gd name="T1" fmla="*/ 0 h 312"/>
                  <a:gd name="T2" fmla="*/ 0 w 1"/>
                  <a:gd name="T3" fmla="*/ 312 h 312"/>
                </a:gdLst>
                <a:ahLst/>
                <a:cxnLst>
                  <a:cxn ang="0">
                    <a:pos x="T0" y="T1"/>
                  </a:cxn>
                  <a:cxn ang="0">
                    <a:pos x="T2" y="T3"/>
                  </a:cxn>
                </a:cxnLst>
                <a:rect l="0" t="0" r="r" b="b"/>
                <a:pathLst>
                  <a:path w="1" h="312">
                    <a:moveTo>
                      <a:pt x="1" y="0"/>
                    </a:moveTo>
                    <a:lnTo>
                      <a:pt x="0" y="31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48157" name="未知"/>
              <p:cNvSpPr>
                <a:spLocks/>
              </p:cNvSpPr>
              <p:nvPr/>
            </p:nvSpPr>
            <p:spPr bwMode="auto">
              <a:xfrm>
                <a:off x="173" y="360"/>
                <a:ext cx="576" cy="6"/>
              </a:xfrm>
              <a:custGeom>
                <a:avLst/>
                <a:gdLst>
                  <a:gd name="T0" fmla="*/ 0 w 576"/>
                  <a:gd name="T1" fmla="*/ 6 h 6"/>
                  <a:gd name="T2" fmla="*/ 576 w 576"/>
                  <a:gd name="T3" fmla="*/ 0 h 6"/>
                </a:gdLst>
                <a:ahLst/>
                <a:cxnLst>
                  <a:cxn ang="0">
                    <a:pos x="T0" y="T1"/>
                  </a:cxn>
                  <a:cxn ang="0">
                    <a:pos x="T2" y="T3"/>
                  </a:cxn>
                </a:cxnLst>
                <a:rect l="0" t="0" r="r" b="b"/>
                <a:pathLst>
                  <a:path w="576" h="6">
                    <a:moveTo>
                      <a:pt x="0" y="6"/>
                    </a:moveTo>
                    <a:lnTo>
                      <a:pt x="576"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48158" name="未知"/>
              <p:cNvSpPr>
                <a:spLocks/>
              </p:cNvSpPr>
              <p:nvPr/>
            </p:nvSpPr>
            <p:spPr bwMode="auto">
              <a:xfrm>
                <a:off x="170" y="1080"/>
                <a:ext cx="570" cy="3"/>
              </a:xfrm>
              <a:custGeom>
                <a:avLst/>
                <a:gdLst>
                  <a:gd name="T0" fmla="*/ 0 w 570"/>
                  <a:gd name="T1" fmla="*/ 3 h 3"/>
                  <a:gd name="T2" fmla="*/ 570 w 570"/>
                  <a:gd name="T3" fmla="*/ 0 h 3"/>
                </a:gdLst>
                <a:ahLst/>
                <a:cxnLst>
                  <a:cxn ang="0">
                    <a:pos x="T0" y="T1"/>
                  </a:cxn>
                  <a:cxn ang="0">
                    <a:pos x="T2" y="T3"/>
                  </a:cxn>
                </a:cxnLst>
                <a:rect l="0" t="0" r="r" b="b"/>
                <a:pathLst>
                  <a:path w="570" h="3">
                    <a:moveTo>
                      <a:pt x="0" y="3"/>
                    </a:moveTo>
                    <a:lnTo>
                      <a:pt x="57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48159" name="Line 31"/>
              <p:cNvSpPr>
                <a:spLocks noChangeShapeType="1"/>
              </p:cNvSpPr>
              <p:nvPr/>
            </p:nvSpPr>
            <p:spPr bwMode="auto">
              <a:xfrm>
                <a:off x="153" y="288"/>
                <a:ext cx="288" cy="0"/>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8160" name="Text Box 32"/>
              <p:cNvSpPr txBox="1">
                <a:spLocks noChangeArrowheads="1"/>
              </p:cNvSpPr>
              <p:nvPr/>
            </p:nvSpPr>
            <p:spPr bwMode="auto">
              <a:xfrm>
                <a:off x="105" y="0"/>
                <a:ext cx="38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i</a:t>
                </a:r>
                <a:r>
                  <a:rPr lang="en-US" altLang="zh-CN" i="1" baseline="-25000">
                    <a:ea typeface="宋体" panose="02010600030101010101" pitchFamily="2" charset="-122"/>
                  </a:rPr>
                  <a:t> </a:t>
                </a:r>
                <a:r>
                  <a:rPr lang="en-US" altLang="zh-CN">
                    <a:ea typeface="宋体" panose="02010600030101010101" pitchFamily="2" charset="-122"/>
                  </a:rPr>
                  <a:t>(</a:t>
                </a:r>
                <a:r>
                  <a:rPr lang="en-US" altLang="zh-CN" i="1">
                    <a:ea typeface="宋体" panose="02010600030101010101" pitchFamily="2" charset="-122"/>
                  </a:rPr>
                  <a:t>t</a:t>
                </a:r>
                <a:r>
                  <a:rPr lang="en-US" altLang="zh-CN">
                    <a:ea typeface="宋体" panose="02010600030101010101" pitchFamily="2" charset="-122"/>
                  </a:rPr>
                  <a:t>)</a:t>
                </a:r>
              </a:p>
            </p:txBody>
          </p:sp>
          <p:sp>
            <p:nvSpPr>
              <p:cNvPr id="48161" name="Text Box 33"/>
              <p:cNvSpPr txBox="1">
                <a:spLocks noChangeArrowheads="1"/>
              </p:cNvSpPr>
              <p:nvPr/>
            </p:nvSpPr>
            <p:spPr bwMode="auto">
              <a:xfrm>
                <a:off x="0" y="576"/>
                <a:ext cx="48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u</a:t>
                </a:r>
                <a:r>
                  <a:rPr lang="en-US" altLang="zh-CN">
                    <a:ea typeface="宋体" panose="02010600030101010101" pitchFamily="2" charset="-122"/>
                  </a:rPr>
                  <a:t>(</a:t>
                </a:r>
                <a:r>
                  <a:rPr lang="en-US" altLang="zh-CN" i="1">
                    <a:ea typeface="宋体" panose="02010600030101010101" pitchFamily="2" charset="-122"/>
                  </a:rPr>
                  <a:t>t</a:t>
                </a:r>
                <a:r>
                  <a:rPr lang="en-US" altLang="zh-CN">
                    <a:ea typeface="宋体" panose="02010600030101010101" pitchFamily="2" charset="-122"/>
                  </a:rPr>
                  <a:t>)</a:t>
                </a:r>
              </a:p>
            </p:txBody>
          </p:sp>
          <p:sp>
            <p:nvSpPr>
              <p:cNvPr id="48162" name="Text Box 34"/>
              <p:cNvSpPr txBox="1">
                <a:spLocks noChangeArrowheads="1"/>
              </p:cNvSpPr>
              <p:nvPr/>
            </p:nvSpPr>
            <p:spPr bwMode="auto">
              <a:xfrm>
                <a:off x="817" y="576"/>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C</a:t>
                </a:r>
              </a:p>
            </p:txBody>
          </p:sp>
          <p:sp>
            <p:nvSpPr>
              <p:cNvPr id="48163" name="Oval 35"/>
              <p:cNvSpPr>
                <a:spLocks noChangeArrowheads="1"/>
              </p:cNvSpPr>
              <p:nvPr/>
            </p:nvSpPr>
            <p:spPr bwMode="auto">
              <a:xfrm>
                <a:off x="119" y="1056"/>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8164" name="Oval 36"/>
              <p:cNvSpPr>
                <a:spLocks noChangeArrowheads="1"/>
              </p:cNvSpPr>
              <p:nvPr/>
            </p:nvSpPr>
            <p:spPr bwMode="auto">
              <a:xfrm>
                <a:off x="119" y="336"/>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8165" name="Text Box 37"/>
              <p:cNvSpPr txBox="1">
                <a:spLocks noChangeArrowheads="1"/>
              </p:cNvSpPr>
              <p:nvPr/>
            </p:nvSpPr>
            <p:spPr bwMode="auto">
              <a:xfrm>
                <a:off x="38" y="384"/>
                <a:ext cx="2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48166" name="Text Box 38"/>
              <p:cNvSpPr txBox="1">
                <a:spLocks noChangeArrowheads="1"/>
              </p:cNvSpPr>
              <p:nvPr/>
            </p:nvSpPr>
            <p:spPr bwMode="auto">
              <a:xfrm>
                <a:off x="51" y="816"/>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黑体" panose="02010609060101010101" pitchFamily="49" charset="-122"/>
                    <a:ea typeface="黑体" panose="02010609060101010101" pitchFamily="49" charset="-122"/>
                  </a:rPr>
                  <a:t>-</a:t>
                </a:r>
                <a:endParaRPr lang="en-US" altLang="zh-CN">
                  <a:ea typeface="宋体" panose="02010600030101010101" pitchFamily="2" charset="-122"/>
                </a:endParaRPr>
              </a:p>
            </p:txBody>
          </p:sp>
          <p:sp>
            <p:nvSpPr>
              <p:cNvPr id="48167" name="Line 39"/>
              <p:cNvSpPr>
                <a:spLocks noChangeShapeType="1"/>
              </p:cNvSpPr>
              <p:nvPr/>
            </p:nvSpPr>
            <p:spPr bwMode="auto">
              <a:xfrm>
                <a:off x="624" y="672"/>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sp>
            <p:nvSpPr>
              <p:cNvPr id="48168" name="Line 40"/>
              <p:cNvSpPr>
                <a:spLocks noChangeShapeType="1"/>
              </p:cNvSpPr>
              <p:nvPr/>
            </p:nvSpPr>
            <p:spPr bwMode="auto">
              <a:xfrm>
                <a:off x="624" y="76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grpSp>
      </p:grpSp>
      <p:grpSp>
        <p:nvGrpSpPr>
          <p:cNvPr id="48169" name="Group 41"/>
          <p:cNvGrpSpPr>
            <a:grpSpLocks/>
          </p:cNvGrpSpPr>
          <p:nvPr/>
        </p:nvGrpSpPr>
        <p:grpSpPr bwMode="auto">
          <a:xfrm>
            <a:off x="7315200" y="995363"/>
            <a:ext cx="1752600" cy="5106987"/>
            <a:chOff x="0" y="0"/>
            <a:chExt cx="1104" cy="3217"/>
          </a:xfrm>
        </p:grpSpPr>
        <p:grpSp>
          <p:nvGrpSpPr>
            <p:cNvPr id="48170" name="Group 42"/>
            <p:cNvGrpSpPr>
              <a:grpSpLocks/>
            </p:cNvGrpSpPr>
            <p:nvPr/>
          </p:nvGrpSpPr>
          <p:grpSpPr bwMode="auto">
            <a:xfrm>
              <a:off x="87" y="2121"/>
              <a:ext cx="1017" cy="1096"/>
              <a:chOff x="0" y="0"/>
              <a:chExt cx="1017" cy="1096"/>
            </a:xfrm>
          </p:grpSpPr>
          <p:graphicFrame>
            <p:nvGraphicFramePr>
              <p:cNvPr id="48171" name="Object 43"/>
              <p:cNvGraphicFramePr>
                <a:graphicFrameLocks noChangeAspect="1"/>
              </p:cNvGraphicFramePr>
              <p:nvPr/>
            </p:nvGraphicFramePr>
            <p:xfrm>
              <a:off x="816" y="480"/>
              <a:ext cx="201" cy="248"/>
            </p:xfrm>
            <a:graphic>
              <a:graphicData uri="http://schemas.openxmlformats.org/presentationml/2006/ole">
                <mc:AlternateContent xmlns:mc="http://schemas.openxmlformats.org/markup-compatibility/2006">
                  <mc:Choice xmlns:v="urn:schemas-microsoft-com:vml" Requires="v">
                    <p:oleObj spid="_x0000_s48196" r:id="rId11" imgW="165202" imgH="203253" progId="Equation.3">
                      <p:embed/>
                    </p:oleObj>
                  </mc:Choice>
                  <mc:Fallback>
                    <p:oleObj r:id="rId11" imgW="165202" imgH="203253" progId="Equation.3">
                      <p:embed/>
                      <p:pic>
                        <p:nvPicPr>
                          <p:cNvPr id="0" name="Object 43"/>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16" y="480"/>
                            <a:ext cx="20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8172" name="Object 44"/>
              <p:cNvGraphicFramePr>
                <a:graphicFrameLocks noChangeAspect="1"/>
              </p:cNvGraphicFramePr>
              <p:nvPr/>
            </p:nvGraphicFramePr>
            <p:xfrm>
              <a:off x="0" y="0"/>
              <a:ext cx="166" cy="252"/>
            </p:xfrm>
            <a:graphic>
              <a:graphicData uri="http://schemas.openxmlformats.org/presentationml/2006/ole">
                <mc:AlternateContent xmlns:mc="http://schemas.openxmlformats.org/markup-compatibility/2006">
                  <mc:Choice xmlns:v="urn:schemas-microsoft-com:vml" Requires="v">
                    <p:oleObj spid="_x0000_s48197" r:id="rId13" imgW="127042" imgH="190404" progId="Equation.3">
                      <p:embed/>
                    </p:oleObj>
                  </mc:Choice>
                  <mc:Fallback>
                    <p:oleObj r:id="rId13" imgW="127042" imgH="190404" progId="Equation.3">
                      <p:embed/>
                      <p:pic>
                        <p:nvPicPr>
                          <p:cNvPr id="0" name="Object 44"/>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66"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8173" name="Line 45"/>
              <p:cNvSpPr>
                <a:spLocks noChangeShapeType="1"/>
              </p:cNvSpPr>
              <p:nvPr/>
            </p:nvSpPr>
            <p:spPr bwMode="auto">
              <a:xfrm>
                <a:off x="192" y="691"/>
                <a:ext cx="568" cy="0"/>
              </a:xfrm>
              <a:prstGeom prst="line">
                <a:avLst/>
              </a:prstGeom>
              <a:noFill/>
              <a:ln w="25400">
                <a:solidFill>
                  <a:srgbClr val="6600FF"/>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8174" name="Line 46"/>
              <p:cNvSpPr>
                <a:spLocks noChangeShapeType="1"/>
              </p:cNvSpPr>
              <p:nvPr/>
            </p:nvSpPr>
            <p:spPr bwMode="auto">
              <a:xfrm flipV="1">
                <a:off x="192" y="27"/>
                <a:ext cx="0" cy="664"/>
              </a:xfrm>
              <a:prstGeom prst="line">
                <a:avLst/>
              </a:prstGeom>
              <a:noFill/>
              <a:ln w="25400">
                <a:solidFill>
                  <a:srgbClr val="FF00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8175" name="Text Box 47"/>
              <p:cNvSpPr txBox="1">
                <a:spLocks noChangeArrowheads="1"/>
              </p:cNvSpPr>
              <p:nvPr/>
            </p:nvSpPr>
            <p:spPr bwMode="auto">
              <a:xfrm>
                <a:off x="134" y="808"/>
                <a:ext cx="69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相量图</a:t>
                </a:r>
              </a:p>
            </p:txBody>
          </p:sp>
        </p:grpSp>
        <p:grpSp>
          <p:nvGrpSpPr>
            <p:cNvPr id="48176" name="Group 48"/>
            <p:cNvGrpSpPr>
              <a:grpSpLocks/>
            </p:cNvGrpSpPr>
            <p:nvPr/>
          </p:nvGrpSpPr>
          <p:grpSpPr bwMode="auto">
            <a:xfrm>
              <a:off x="0" y="0"/>
              <a:ext cx="948" cy="1469"/>
              <a:chOff x="0" y="0"/>
              <a:chExt cx="948" cy="1469"/>
            </a:xfrm>
          </p:grpSpPr>
          <p:sp>
            <p:nvSpPr>
              <p:cNvPr id="48177" name="Text Box 49"/>
              <p:cNvSpPr txBox="1">
                <a:spLocks noChangeArrowheads="1"/>
              </p:cNvSpPr>
              <p:nvPr/>
            </p:nvSpPr>
            <p:spPr bwMode="auto">
              <a:xfrm>
                <a:off x="56" y="1181"/>
                <a:ext cx="89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相量模型</a:t>
                </a:r>
              </a:p>
            </p:txBody>
          </p:sp>
          <p:graphicFrame>
            <p:nvGraphicFramePr>
              <p:cNvPr id="48178" name="Object 50"/>
              <p:cNvGraphicFramePr>
                <a:graphicFrameLocks noChangeAspect="1"/>
              </p:cNvGraphicFramePr>
              <p:nvPr/>
            </p:nvGraphicFramePr>
            <p:xfrm>
              <a:off x="230" y="0"/>
              <a:ext cx="148" cy="224"/>
            </p:xfrm>
            <a:graphic>
              <a:graphicData uri="http://schemas.openxmlformats.org/presentationml/2006/ole">
                <mc:AlternateContent xmlns:mc="http://schemas.openxmlformats.org/markup-compatibility/2006">
                  <mc:Choice xmlns:v="urn:schemas-microsoft-com:vml" Requires="v">
                    <p:oleObj spid="_x0000_s48198" r:id="rId15" imgW="127042" imgH="190404" progId="Equation.3">
                      <p:embed/>
                    </p:oleObj>
                  </mc:Choice>
                  <mc:Fallback>
                    <p:oleObj r:id="rId15" imgW="127042" imgH="190404" progId="Equation.3">
                      <p:embed/>
                      <p:pic>
                        <p:nvPicPr>
                          <p:cNvPr id="0" name="Object 5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0" y="0"/>
                            <a:ext cx="148" cy="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8179" name="Object 51"/>
              <p:cNvGraphicFramePr>
                <a:graphicFrameLocks noChangeAspect="1"/>
              </p:cNvGraphicFramePr>
              <p:nvPr/>
            </p:nvGraphicFramePr>
            <p:xfrm>
              <a:off x="0" y="603"/>
              <a:ext cx="192" cy="237"/>
            </p:xfrm>
            <a:graphic>
              <a:graphicData uri="http://schemas.openxmlformats.org/presentationml/2006/ole">
                <mc:AlternateContent xmlns:mc="http://schemas.openxmlformats.org/markup-compatibility/2006">
                  <mc:Choice xmlns:v="urn:schemas-microsoft-com:vml" Requires="v">
                    <p:oleObj spid="_x0000_s48199" r:id="rId17" imgW="165202" imgH="203253" progId="Equation.3">
                      <p:embed/>
                    </p:oleObj>
                  </mc:Choice>
                  <mc:Fallback>
                    <p:oleObj r:id="rId17" imgW="165202" imgH="203253" progId="Equation.3">
                      <p:embed/>
                      <p:pic>
                        <p:nvPicPr>
                          <p:cNvPr id="0" name="Object 5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603"/>
                            <a:ext cx="192" cy="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8180" name="未知"/>
              <p:cNvSpPr>
                <a:spLocks/>
              </p:cNvSpPr>
              <p:nvPr/>
            </p:nvSpPr>
            <p:spPr bwMode="auto">
              <a:xfrm>
                <a:off x="826" y="325"/>
                <a:ext cx="1" cy="306"/>
              </a:xfrm>
              <a:custGeom>
                <a:avLst/>
                <a:gdLst>
                  <a:gd name="T0" fmla="*/ 1 w 1"/>
                  <a:gd name="T1" fmla="*/ 306 h 306"/>
                  <a:gd name="T2" fmla="*/ 0 w 1"/>
                  <a:gd name="T3" fmla="*/ 0 h 306"/>
                </a:gdLst>
                <a:ahLst/>
                <a:cxnLst>
                  <a:cxn ang="0">
                    <a:pos x="T0" y="T1"/>
                  </a:cxn>
                  <a:cxn ang="0">
                    <a:pos x="T2" y="T3"/>
                  </a:cxn>
                </a:cxnLst>
                <a:rect l="0" t="0" r="r" b="b"/>
                <a:pathLst>
                  <a:path w="1" h="306">
                    <a:moveTo>
                      <a:pt x="1" y="306"/>
                    </a:moveTo>
                    <a:lnTo>
                      <a:pt x="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48181" name="未知"/>
              <p:cNvSpPr>
                <a:spLocks/>
              </p:cNvSpPr>
              <p:nvPr/>
            </p:nvSpPr>
            <p:spPr bwMode="auto">
              <a:xfrm>
                <a:off x="820" y="739"/>
                <a:ext cx="1" cy="312"/>
              </a:xfrm>
              <a:custGeom>
                <a:avLst/>
                <a:gdLst>
                  <a:gd name="T0" fmla="*/ 1 w 1"/>
                  <a:gd name="T1" fmla="*/ 0 h 312"/>
                  <a:gd name="T2" fmla="*/ 0 w 1"/>
                  <a:gd name="T3" fmla="*/ 312 h 312"/>
                </a:gdLst>
                <a:ahLst/>
                <a:cxnLst>
                  <a:cxn ang="0">
                    <a:pos x="T0" y="T1"/>
                  </a:cxn>
                  <a:cxn ang="0">
                    <a:pos x="T2" y="T3"/>
                  </a:cxn>
                </a:cxnLst>
                <a:rect l="0" t="0" r="r" b="b"/>
                <a:pathLst>
                  <a:path w="1" h="312">
                    <a:moveTo>
                      <a:pt x="1" y="0"/>
                    </a:moveTo>
                    <a:lnTo>
                      <a:pt x="0" y="31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48182" name="Line 54"/>
              <p:cNvSpPr>
                <a:spLocks noChangeShapeType="1"/>
              </p:cNvSpPr>
              <p:nvPr/>
            </p:nvSpPr>
            <p:spPr bwMode="auto">
              <a:xfrm>
                <a:off x="142" y="253"/>
                <a:ext cx="288" cy="0"/>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8183" name="Oval 55"/>
              <p:cNvSpPr>
                <a:spLocks noChangeArrowheads="1"/>
              </p:cNvSpPr>
              <p:nvPr/>
            </p:nvSpPr>
            <p:spPr bwMode="auto">
              <a:xfrm>
                <a:off x="108" y="1021"/>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8184" name="Oval 56"/>
              <p:cNvSpPr>
                <a:spLocks noChangeArrowheads="1"/>
              </p:cNvSpPr>
              <p:nvPr/>
            </p:nvSpPr>
            <p:spPr bwMode="auto">
              <a:xfrm>
                <a:off x="108" y="301"/>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48185" name="Text Box 57"/>
              <p:cNvSpPr txBox="1">
                <a:spLocks noChangeArrowheads="1"/>
              </p:cNvSpPr>
              <p:nvPr/>
            </p:nvSpPr>
            <p:spPr bwMode="auto">
              <a:xfrm>
                <a:off x="27" y="301"/>
                <a:ext cx="2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48186" name="Text Box 58"/>
              <p:cNvSpPr txBox="1">
                <a:spLocks noChangeArrowheads="1"/>
              </p:cNvSpPr>
              <p:nvPr/>
            </p:nvSpPr>
            <p:spPr bwMode="auto">
              <a:xfrm>
                <a:off x="24" y="813"/>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a:latin typeface="黑体" panose="02010609060101010101" pitchFamily="49" charset="-122"/>
                    <a:ea typeface="黑体" panose="02010609060101010101" pitchFamily="49" charset="-122"/>
                  </a:rPr>
                  <a:t>-</a:t>
                </a:r>
                <a:endParaRPr lang="en-US" altLang="zh-CN">
                  <a:ea typeface="宋体" panose="02010600030101010101" pitchFamily="2" charset="-122"/>
                </a:endParaRPr>
              </a:p>
            </p:txBody>
          </p:sp>
          <p:sp>
            <p:nvSpPr>
              <p:cNvPr id="48187" name="Line 59"/>
              <p:cNvSpPr>
                <a:spLocks noChangeShapeType="1"/>
              </p:cNvSpPr>
              <p:nvPr/>
            </p:nvSpPr>
            <p:spPr bwMode="auto">
              <a:xfrm>
                <a:off x="701" y="637"/>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sp>
            <p:nvSpPr>
              <p:cNvPr id="48188" name="Line 60"/>
              <p:cNvSpPr>
                <a:spLocks noChangeShapeType="1"/>
              </p:cNvSpPr>
              <p:nvPr/>
            </p:nvSpPr>
            <p:spPr bwMode="auto">
              <a:xfrm>
                <a:off x="701" y="733"/>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graphicFrame>
            <p:nvGraphicFramePr>
              <p:cNvPr id="48189" name="Object 61"/>
              <p:cNvGraphicFramePr>
                <a:graphicFrameLocks noChangeAspect="1"/>
              </p:cNvGraphicFramePr>
              <p:nvPr/>
            </p:nvGraphicFramePr>
            <p:xfrm>
              <a:off x="197" y="412"/>
              <a:ext cx="465" cy="531"/>
            </p:xfrm>
            <a:graphic>
              <a:graphicData uri="http://schemas.openxmlformats.org/presentationml/2006/ole">
                <mc:AlternateContent xmlns:mc="http://schemas.openxmlformats.org/markup-compatibility/2006">
                  <mc:Choice xmlns:v="urn:schemas-microsoft-com:vml" Requires="v">
                    <p:oleObj spid="_x0000_s48200" r:id="rId18" imgW="368617" imgH="419417" progId="Equation.3">
                      <p:embed/>
                    </p:oleObj>
                  </mc:Choice>
                  <mc:Fallback>
                    <p:oleObj r:id="rId18" imgW="368617" imgH="419417" progId="Equation.3">
                      <p:embed/>
                      <p:pic>
                        <p:nvPicPr>
                          <p:cNvPr id="0" name="Object 6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97" y="412"/>
                            <a:ext cx="465" cy="5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8190" name="Line 62"/>
              <p:cNvSpPr>
                <a:spLocks noChangeShapeType="1"/>
              </p:cNvSpPr>
              <p:nvPr/>
            </p:nvSpPr>
            <p:spPr bwMode="auto">
              <a:xfrm>
                <a:off x="158" y="1053"/>
                <a:ext cx="6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8191" name="Line 63"/>
              <p:cNvSpPr>
                <a:spLocks noChangeShapeType="1"/>
              </p:cNvSpPr>
              <p:nvPr/>
            </p:nvSpPr>
            <p:spPr bwMode="auto">
              <a:xfrm>
                <a:off x="158" y="333"/>
                <a:ext cx="6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8151"/>
                                        </p:tgtEl>
                                        <p:attrNameLst>
                                          <p:attrName>style.visibility</p:attrName>
                                        </p:attrNameLst>
                                      </p:cBhvr>
                                      <p:to>
                                        <p:strVal val="visible"/>
                                      </p:to>
                                    </p:set>
                                    <p:animEffect transition="in" filter="wipe(left)">
                                      <p:cBhvr>
                                        <p:cTn id="7" dur="500"/>
                                        <p:tgtEl>
                                          <p:spTgt spid="481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8136"/>
                                        </p:tgtEl>
                                        <p:attrNameLst>
                                          <p:attrName>style.visibility</p:attrName>
                                        </p:attrNameLst>
                                      </p:cBhvr>
                                      <p:to>
                                        <p:strVal val="visible"/>
                                      </p:to>
                                    </p:set>
                                    <p:animEffect transition="in" filter="wipe(left)">
                                      <p:cBhvr>
                                        <p:cTn id="12" dur="500"/>
                                        <p:tgtEl>
                                          <p:spTgt spid="4813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48130"/>
                                        </p:tgtEl>
                                        <p:attrNameLst>
                                          <p:attrName>style.visibility</p:attrName>
                                        </p:attrNameLst>
                                      </p:cBhvr>
                                      <p:to>
                                        <p:strVal val="visible"/>
                                      </p:to>
                                    </p:set>
                                    <p:animEffect transition="in" filter="wipe(left)">
                                      <p:cBhvr>
                                        <p:cTn id="17" dur="500"/>
                                        <p:tgtEl>
                                          <p:spTgt spid="481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48169"/>
                                        </p:tgtEl>
                                        <p:attrNameLst>
                                          <p:attrName>style.visibility</p:attrName>
                                        </p:attrNameLst>
                                      </p:cBhvr>
                                      <p:to>
                                        <p:strVal val="visible"/>
                                      </p:to>
                                    </p:set>
                                    <p:animEffect transition="in" filter="wipe(left)">
                                      <p:cBhvr>
                                        <p:cTn id="22" dur="500"/>
                                        <p:tgtEl>
                                          <p:spTgt spid="48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descr="蓝色砂纸"/>
          <p:cNvSpPr txBox="1">
            <a:spLocks noChangeArrowheads="1"/>
          </p:cNvSpPr>
          <p:nvPr/>
        </p:nvSpPr>
        <p:spPr bwMode="auto">
          <a:xfrm>
            <a:off x="441325" y="2012950"/>
            <a:ext cx="2759075" cy="457200"/>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a:spAutoFit/>
          </a:bodyPr>
          <a:lstStyle/>
          <a:p>
            <a:pPr eaLnBrk="1" hangingPunct="1"/>
            <a:r>
              <a:rPr lang="zh-CN" altLang="en-US">
                <a:ea typeface="宋体" panose="02010600030101010101" pitchFamily="2" charset="-122"/>
              </a:rPr>
              <a:t>容抗的物理意义：</a:t>
            </a:r>
          </a:p>
        </p:txBody>
      </p:sp>
      <p:sp>
        <p:nvSpPr>
          <p:cNvPr id="49155" name="Text Box 3" descr="横虚线"/>
          <p:cNvSpPr txBox="1">
            <a:spLocks noChangeArrowheads="1"/>
          </p:cNvSpPr>
          <p:nvPr/>
        </p:nvSpPr>
        <p:spPr bwMode="auto">
          <a:xfrm>
            <a:off x="1219200" y="2565400"/>
            <a:ext cx="3892550"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a:spAutoFit/>
          </a:bodyPr>
          <a:lstStyle/>
          <a:p>
            <a:pPr eaLnBrk="1" hangingPunct="1"/>
            <a:r>
              <a:rPr lang="en-US" altLang="zh-CN">
                <a:solidFill>
                  <a:srgbClr val="FF0000"/>
                </a:solidFill>
                <a:ea typeface="宋体" panose="02010600030101010101" pitchFamily="2" charset="-122"/>
                <a:sym typeface="Wingdings 2" panose="05020102010507070707" pitchFamily="18" charset="2"/>
              </a:rPr>
              <a:t>(1) </a:t>
            </a:r>
            <a:r>
              <a:rPr lang="zh-CN" altLang="en-US">
                <a:ea typeface="宋体" panose="02010600030101010101" pitchFamily="2" charset="-122"/>
              </a:rPr>
              <a:t>表示限制电流的能力；</a:t>
            </a:r>
            <a:endParaRPr lang="zh-CN" altLang="en-US" i="1">
              <a:ea typeface="宋体" panose="02010600030101010101" pitchFamily="2" charset="-122"/>
            </a:endParaRPr>
          </a:p>
        </p:txBody>
      </p:sp>
      <p:sp>
        <p:nvSpPr>
          <p:cNvPr id="49156" name="Text Box 4" descr="横虚线"/>
          <p:cNvSpPr txBox="1">
            <a:spLocks noChangeArrowheads="1"/>
          </p:cNvSpPr>
          <p:nvPr/>
        </p:nvSpPr>
        <p:spPr bwMode="auto">
          <a:xfrm>
            <a:off x="1219200" y="3225800"/>
            <a:ext cx="4613275"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wrap="none">
            <a:spAutoFit/>
          </a:bodyPr>
          <a:lstStyle/>
          <a:p>
            <a:pPr eaLnBrk="1" hangingPunct="1"/>
            <a:r>
              <a:rPr lang="en-US" altLang="zh-CN">
                <a:solidFill>
                  <a:srgbClr val="FF0000"/>
                </a:solidFill>
                <a:ea typeface="宋体" panose="02010600030101010101" pitchFamily="2" charset="-122"/>
                <a:sym typeface="Wingdings 2" panose="05020102010507070707" pitchFamily="18" charset="2"/>
              </a:rPr>
              <a:t>(2) </a:t>
            </a:r>
            <a:r>
              <a:rPr lang="zh-CN" altLang="en-US">
                <a:ea typeface="宋体" panose="02010600030101010101" pitchFamily="2" charset="-122"/>
              </a:rPr>
              <a:t>容抗的绝对值和频率成反比。</a:t>
            </a:r>
          </a:p>
        </p:txBody>
      </p:sp>
      <p:sp>
        <p:nvSpPr>
          <p:cNvPr id="49157" name="Text Box 5"/>
          <p:cNvSpPr txBox="1">
            <a:spLocks noChangeArrowheads="1"/>
          </p:cNvSpPr>
          <p:nvPr/>
        </p:nvSpPr>
        <p:spPr bwMode="auto">
          <a:xfrm>
            <a:off x="593725" y="203200"/>
            <a:ext cx="7969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0000FF"/>
                </a:solidFill>
                <a:ea typeface="宋体" panose="02010600030101010101" pitchFamily="2" charset="-122"/>
              </a:rPr>
              <a:t>容抗</a:t>
            </a:r>
          </a:p>
        </p:txBody>
      </p:sp>
      <p:graphicFrame>
        <p:nvGraphicFramePr>
          <p:cNvPr id="49158" name="Object 6"/>
          <p:cNvGraphicFramePr>
            <a:graphicFrameLocks noChangeAspect="1"/>
          </p:cNvGraphicFramePr>
          <p:nvPr/>
        </p:nvGraphicFramePr>
        <p:xfrm>
          <a:off x="4191000" y="3810000"/>
          <a:ext cx="4527550" cy="969963"/>
        </p:xfrm>
        <a:graphic>
          <a:graphicData uri="http://schemas.openxmlformats.org/presentationml/2006/ole">
            <mc:AlternateContent xmlns:mc="http://schemas.openxmlformats.org/markup-compatibility/2006">
              <mc:Choice xmlns:v="urn:schemas-microsoft-com:vml" Requires="v">
                <p:oleObj spid="_x0000_s49178" r:id="rId5" imgW="2247242" imgH="482708" progId="Equation.3">
                  <p:embed/>
                </p:oleObj>
              </mc:Choice>
              <mc:Fallback>
                <p:oleObj r:id="rId5" imgW="2247242" imgH="482708"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3810000"/>
                        <a:ext cx="4527550" cy="969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9159" name="Rectangle 7"/>
          <p:cNvSpPr>
            <a:spLocks noChangeArrowheads="1"/>
          </p:cNvSpPr>
          <p:nvPr/>
        </p:nvSpPr>
        <p:spPr bwMode="auto">
          <a:xfrm>
            <a:off x="1295400" y="609600"/>
            <a:ext cx="118586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I</a:t>
            </a:r>
            <a:r>
              <a:rPr lang="en-US" altLang="zh-CN">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CU</a:t>
            </a:r>
          </a:p>
        </p:txBody>
      </p:sp>
      <p:sp>
        <p:nvSpPr>
          <p:cNvPr id="49160" name="Text Box 8" descr="横虚线"/>
          <p:cNvSpPr txBox="1">
            <a:spLocks noChangeArrowheads="1"/>
          </p:cNvSpPr>
          <p:nvPr/>
        </p:nvSpPr>
        <p:spPr bwMode="auto">
          <a:xfrm>
            <a:off x="1371600" y="5448300"/>
            <a:ext cx="5203825"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wrap="none">
            <a:spAutoFit/>
          </a:bodyPr>
          <a:lstStyle/>
          <a:p>
            <a:pPr eaLnBrk="1" hangingPunct="1"/>
            <a:r>
              <a:rPr lang="en-US" altLang="zh-CN">
                <a:solidFill>
                  <a:srgbClr val="FF0000"/>
                </a:solidFill>
                <a:ea typeface="宋体" panose="02010600030101010101" pitchFamily="2" charset="-122"/>
                <a:sym typeface="Wingdings 2" panose="05020102010507070707" pitchFamily="18" charset="2"/>
              </a:rPr>
              <a:t>(3)</a:t>
            </a:r>
            <a:r>
              <a:rPr lang="en-US" altLang="zh-CN">
                <a:ea typeface="宋体" panose="02010600030101010101" pitchFamily="2" charset="-122"/>
                <a:sym typeface="Wingdings 2" panose="05020102010507070707" pitchFamily="18" charset="2"/>
              </a:rPr>
              <a:t> </a:t>
            </a:r>
            <a:r>
              <a:rPr lang="zh-CN" altLang="en-US">
                <a:ea typeface="宋体" panose="02010600030101010101" pitchFamily="2" charset="-122"/>
                <a:sym typeface="Wingdings 2" panose="05020102010507070707" pitchFamily="18" charset="2"/>
              </a:rPr>
              <a:t>由于</a:t>
            </a:r>
            <a:r>
              <a:rPr lang="zh-CN" altLang="en-US">
                <a:ea typeface="宋体" panose="02010600030101010101" pitchFamily="2" charset="-122"/>
              </a:rPr>
              <a:t>容抗的存在使电流领先电压。</a:t>
            </a:r>
          </a:p>
        </p:txBody>
      </p:sp>
      <p:graphicFrame>
        <p:nvGraphicFramePr>
          <p:cNvPr id="49161" name="Object 9"/>
          <p:cNvGraphicFramePr>
            <a:graphicFrameLocks noChangeAspect="1"/>
          </p:cNvGraphicFramePr>
          <p:nvPr/>
        </p:nvGraphicFramePr>
        <p:xfrm>
          <a:off x="7118350" y="717550"/>
          <a:ext cx="1117600" cy="806450"/>
        </p:xfrm>
        <a:graphic>
          <a:graphicData uri="http://schemas.openxmlformats.org/presentationml/2006/ole">
            <mc:AlternateContent xmlns:mc="http://schemas.openxmlformats.org/markup-compatibility/2006">
              <mc:Choice xmlns:v="urn:schemas-microsoft-com:vml" Requires="v">
                <p:oleObj spid="_x0000_s49179" r:id="rId7" imgW="546180" imgH="393846" progId="Equation.3">
                  <p:embed/>
                </p:oleObj>
              </mc:Choice>
              <mc:Fallback>
                <p:oleObj r:id="rId7" imgW="546180" imgH="393846"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18350" y="717550"/>
                        <a:ext cx="1117600" cy="806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162" name="Object 10"/>
          <p:cNvGraphicFramePr>
            <a:graphicFrameLocks noChangeAspect="1"/>
          </p:cNvGraphicFramePr>
          <p:nvPr/>
        </p:nvGraphicFramePr>
        <p:xfrm>
          <a:off x="7204075" y="1568450"/>
          <a:ext cx="1100138" cy="792163"/>
        </p:xfrm>
        <a:graphic>
          <a:graphicData uri="http://schemas.openxmlformats.org/presentationml/2006/ole">
            <mc:AlternateContent xmlns:mc="http://schemas.openxmlformats.org/markup-compatibility/2006">
              <mc:Choice xmlns:v="urn:schemas-microsoft-com:vml" Requires="v">
                <p:oleObj spid="_x0000_s49180" r:id="rId9" imgW="584264" imgH="419235" progId="Equation.3">
                  <p:embed/>
                </p:oleObj>
              </mc:Choice>
              <mc:Fallback>
                <p:oleObj r:id="rId9" imgW="584264" imgH="419235"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04075" y="1568450"/>
                        <a:ext cx="1100138"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9163" name="Text Box 11"/>
          <p:cNvSpPr txBox="1">
            <a:spLocks noChangeArrowheads="1"/>
          </p:cNvSpPr>
          <p:nvPr/>
        </p:nvSpPr>
        <p:spPr bwMode="auto">
          <a:xfrm>
            <a:off x="6705600" y="228600"/>
            <a:ext cx="17113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6600FF"/>
                </a:solidFill>
                <a:ea typeface="宋体" panose="02010600030101010101" pitchFamily="2" charset="-122"/>
              </a:rPr>
              <a:t>错误的写法</a:t>
            </a:r>
          </a:p>
        </p:txBody>
      </p:sp>
      <p:grpSp>
        <p:nvGrpSpPr>
          <p:cNvPr id="49164" name="Group 12"/>
          <p:cNvGrpSpPr>
            <a:grpSpLocks/>
          </p:cNvGrpSpPr>
          <p:nvPr/>
        </p:nvGrpSpPr>
        <p:grpSpPr bwMode="auto">
          <a:xfrm>
            <a:off x="7670800" y="1879600"/>
            <a:ext cx="241300" cy="254000"/>
            <a:chOff x="0" y="0"/>
            <a:chExt cx="152" cy="160"/>
          </a:xfrm>
        </p:grpSpPr>
        <p:sp>
          <p:nvSpPr>
            <p:cNvPr id="49165" name="Line 13"/>
            <p:cNvSpPr>
              <a:spLocks noChangeShapeType="1"/>
            </p:cNvSpPr>
            <p:nvPr/>
          </p:nvSpPr>
          <p:spPr bwMode="auto">
            <a:xfrm>
              <a:off x="0" y="0"/>
              <a:ext cx="144" cy="16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9166" name="Line 14"/>
            <p:cNvSpPr>
              <a:spLocks noChangeShapeType="1"/>
            </p:cNvSpPr>
            <p:nvPr/>
          </p:nvSpPr>
          <p:spPr bwMode="auto">
            <a:xfrm flipH="1">
              <a:off x="8" y="0"/>
              <a:ext cx="144" cy="16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49167" name="Group 15"/>
          <p:cNvGrpSpPr>
            <a:grpSpLocks/>
          </p:cNvGrpSpPr>
          <p:nvPr/>
        </p:nvGrpSpPr>
        <p:grpSpPr bwMode="auto">
          <a:xfrm>
            <a:off x="7620000" y="990600"/>
            <a:ext cx="241300" cy="254000"/>
            <a:chOff x="0" y="0"/>
            <a:chExt cx="152" cy="160"/>
          </a:xfrm>
        </p:grpSpPr>
        <p:sp>
          <p:nvSpPr>
            <p:cNvPr id="49168" name="Line 16"/>
            <p:cNvSpPr>
              <a:spLocks noChangeShapeType="1"/>
            </p:cNvSpPr>
            <p:nvPr/>
          </p:nvSpPr>
          <p:spPr bwMode="auto">
            <a:xfrm>
              <a:off x="0" y="0"/>
              <a:ext cx="144" cy="16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9169" name="Line 17"/>
            <p:cNvSpPr>
              <a:spLocks noChangeShapeType="1"/>
            </p:cNvSpPr>
            <p:nvPr/>
          </p:nvSpPr>
          <p:spPr bwMode="auto">
            <a:xfrm flipH="1">
              <a:off x="8" y="0"/>
              <a:ext cx="144" cy="16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aphicFrame>
        <p:nvGraphicFramePr>
          <p:cNvPr id="49170" name="Object 18"/>
          <p:cNvGraphicFramePr>
            <a:graphicFrameLocks noChangeAspect="1"/>
          </p:cNvGraphicFramePr>
          <p:nvPr/>
        </p:nvGraphicFramePr>
        <p:xfrm>
          <a:off x="1371600" y="1219200"/>
          <a:ext cx="1219200" cy="820738"/>
        </p:xfrm>
        <a:graphic>
          <a:graphicData uri="http://schemas.openxmlformats.org/presentationml/2006/ole">
            <mc:AlternateContent xmlns:mc="http://schemas.openxmlformats.org/markup-compatibility/2006">
              <mc:Choice xmlns:v="urn:schemas-microsoft-com:vml" Requires="v">
                <p:oleObj spid="_x0000_s49181" r:id="rId11" imgW="584264" imgH="393846" progId="Equation.3">
                  <p:embed/>
                </p:oleObj>
              </mc:Choice>
              <mc:Fallback>
                <p:oleObj r:id="rId11" imgW="584264" imgH="393846" progId="Equation.3">
                  <p:embed/>
                  <p:pic>
                    <p:nvPicPr>
                      <p:cNvPr id="0" name="Object 1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71600" y="1219200"/>
                        <a:ext cx="1219200"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171" name="Object 19"/>
          <p:cNvGraphicFramePr>
            <a:graphicFrameLocks noChangeAspect="1"/>
          </p:cNvGraphicFramePr>
          <p:nvPr/>
        </p:nvGraphicFramePr>
        <p:xfrm>
          <a:off x="3505200" y="1219200"/>
          <a:ext cx="1905000" cy="920750"/>
        </p:xfrm>
        <a:graphic>
          <a:graphicData uri="http://schemas.openxmlformats.org/presentationml/2006/ole">
            <mc:AlternateContent xmlns:mc="http://schemas.openxmlformats.org/markup-compatibility/2006">
              <mc:Choice xmlns:v="urn:schemas-microsoft-com:vml" Requires="v">
                <p:oleObj spid="_x0000_s49182" r:id="rId13" imgW="812764" imgH="393846" progId="Equation.3">
                  <p:embed/>
                </p:oleObj>
              </mc:Choice>
              <mc:Fallback>
                <p:oleObj r:id="rId13" imgW="812764" imgH="393846" progId="Equation.3">
                  <p:embed/>
                  <p:pic>
                    <p:nvPicPr>
                      <p:cNvPr id="0" name="Object 1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05200" y="1219200"/>
                        <a:ext cx="1905000" cy="920750"/>
                      </a:xfrm>
                      <a:prstGeom prst="rect">
                        <a:avLst/>
                      </a:prstGeom>
                      <a:solidFill>
                        <a:srgbClr val="FFFF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9172" name="Group 20"/>
          <p:cNvGrpSpPr>
            <a:grpSpLocks/>
          </p:cNvGrpSpPr>
          <p:nvPr/>
        </p:nvGrpSpPr>
        <p:grpSpPr bwMode="auto">
          <a:xfrm>
            <a:off x="1524000" y="3810000"/>
            <a:ext cx="2251075" cy="1679575"/>
            <a:chOff x="0" y="0"/>
            <a:chExt cx="1418" cy="1058"/>
          </a:xfrm>
        </p:grpSpPr>
        <p:sp>
          <p:nvSpPr>
            <p:cNvPr id="49173" name="Line 21"/>
            <p:cNvSpPr>
              <a:spLocks noChangeShapeType="1"/>
            </p:cNvSpPr>
            <p:nvPr/>
          </p:nvSpPr>
          <p:spPr bwMode="auto">
            <a:xfrm flipV="1">
              <a:off x="384" y="48"/>
              <a:ext cx="0" cy="768"/>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9174" name="Line 22"/>
            <p:cNvSpPr>
              <a:spLocks noChangeShapeType="1"/>
            </p:cNvSpPr>
            <p:nvPr/>
          </p:nvSpPr>
          <p:spPr bwMode="auto">
            <a:xfrm>
              <a:off x="384" y="816"/>
              <a:ext cx="960"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49175" name="Text Box 23"/>
            <p:cNvSpPr txBox="1">
              <a:spLocks noChangeArrowheads="1"/>
            </p:cNvSpPr>
            <p:nvPr/>
          </p:nvSpPr>
          <p:spPr bwMode="auto">
            <a:xfrm>
              <a:off x="1170" y="770"/>
              <a:ext cx="24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r>
                <a:rPr lang="en-US" altLang="zh-CN" i="1">
                  <a:latin typeface="Symbol" panose="05050102010706020507" pitchFamily="18" charset="2"/>
                  <a:ea typeface="宋体" panose="02010600030101010101" pitchFamily="2" charset="-122"/>
                </a:rPr>
                <a:t>w</a:t>
              </a:r>
              <a:endParaRPr lang="en-US" altLang="zh-CN">
                <a:ea typeface="宋体" panose="02010600030101010101" pitchFamily="2" charset="-122"/>
              </a:endParaRPr>
            </a:p>
          </p:txBody>
        </p:sp>
        <p:graphicFrame>
          <p:nvGraphicFramePr>
            <p:cNvPr id="49176" name="Object 24"/>
            <p:cNvGraphicFramePr>
              <a:graphicFrameLocks noChangeAspect="1"/>
            </p:cNvGraphicFramePr>
            <p:nvPr/>
          </p:nvGraphicFramePr>
          <p:xfrm>
            <a:off x="0" y="0"/>
            <a:ext cx="336" cy="280"/>
          </p:xfrm>
          <a:graphic>
            <a:graphicData uri="http://schemas.openxmlformats.org/presentationml/2006/ole">
              <mc:AlternateContent xmlns:mc="http://schemas.openxmlformats.org/markup-compatibility/2006">
                <mc:Choice xmlns:v="urn:schemas-microsoft-com:vml" Requires="v">
                  <p:oleObj spid="_x0000_s49183" r:id="rId15" imgW="304853" imgH="254097" progId="Equation.3">
                    <p:embed/>
                  </p:oleObj>
                </mc:Choice>
                <mc:Fallback>
                  <p:oleObj r:id="rId15" imgW="304853" imgH="254097" progId="Equation.3">
                    <p:embed/>
                    <p:pic>
                      <p:nvPicPr>
                        <p:cNvPr id="0" name="Object 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336"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9177" name="未知"/>
            <p:cNvSpPr>
              <a:spLocks/>
            </p:cNvSpPr>
            <p:nvPr/>
          </p:nvSpPr>
          <p:spPr bwMode="auto">
            <a:xfrm>
              <a:off x="456" y="240"/>
              <a:ext cx="624" cy="532"/>
            </a:xfrm>
            <a:custGeom>
              <a:avLst/>
              <a:gdLst>
                <a:gd name="T0" fmla="*/ 0 w 624"/>
                <a:gd name="T1" fmla="*/ 0 h 532"/>
                <a:gd name="T2" fmla="*/ 12 w 624"/>
                <a:gd name="T3" fmla="*/ 120 h 532"/>
                <a:gd name="T4" fmla="*/ 66 w 624"/>
                <a:gd name="T5" fmla="*/ 294 h 532"/>
                <a:gd name="T6" fmla="*/ 180 w 624"/>
                <a:gd name="T7" fmla="*/ 432 h 532"/>
                <a:gd name="T8" fmla="*/ 408 w 624"/>
                <a:gd name="T9" fmla="*/ 516 h 532"/>
                <a:gd name="T10" fmla="*/ 624 w 624"/>
                <a:gd name="T11" fmla="*/ 528 h 532"/>
              </a:gdLst>
              <a:ahLst/>
              <a:cxnLst>
                <a:cxn ang="0">
                  <a:pos x="T0" y="T1"/>
                </a:cxn>
                <a:cxn ang="0">
                  <a:pos x="T2" y="T3"/>
                </a:cxn>
                <a:cxn ang="0">
                  <a:pos x="T4" y="T5"/>
                </a:cxn>
                <a:cxn ang="0">
                  <a:pos x="T6" y="T7"/>
                </a:cxn>
                <a:cxn ang="0">
                  <a:pos x="T8" y="T9"/>
                </a:cxn>
                <a:cxn ang="0">
                  <a:pos x="T10" y="T11"/>
                </a:cxn>
              </a:cxnLst>
              <a:rect l="0" t="0" r="r" b="b"/>
              <a:pathLst>
                <a:path w="624" h="532">
                  <a:moveTo>
                    <a:pt x="0" y="0"/>
                  </a:moveTo>
                  <a:cubicBezTo>
                    <a:pt x="0" y="38"/>
                    <a:pt x="1" y="71"/>
                    <a:pt x="12" y="120"/>
                  </a:cubicBezTo>
                  <a:cubicBezTo>
                    <a:pt x="23" y="169"/>
                    <a:pt x="38" y="242"/>
                    <a:pt x="66" y="294"/>
                  </a:cubicBezTo>
                  <a:cubicBezTo>
                    <a:pt x="94" y="346"/>
                    <a:pt x="123" y="395"/>
                    <a:pt x="180" y="432"/>
                  </a:cubicBezTo>
                  <a:cubicBezTo>
                    <a:pt x="237" y="469"/>
                    <a:pt x="334" y="500"/>
                    <a:pt x="408" y="516"/>
                  </a:cubicBezTo>
                  <a:cubicBezTo>
                    <a:pt x="482" y="532"/>
                    <a:pt x="588" y="526"/>
                    <a:pt x="624" y="528"/>
                  </a:cubicBezTo>
                </a:path>
              </a:pathLst>
            </a:custGeom>
            <a:noFill/>
            <a:ln w="28575"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9157"/>
                                        </p:tgtEl>
                                        <p:attrNameLst>
                                          <p:attrName>style.visibility</p:attrName>
                                        </p:attrNameLst>
                                      </p:cBhvr>
                                      <p:to>
                                        <p:strVal val="visible"/>
                                      </p:to>
                                    </p:set>
                                    <p:animEffect transition="in" filter="blinds(horizontal)">
                                      <p:cBhvr>
                                        <p:cTn id="7" dur="500"/>
                                        <p:tgtEl>
                                          <p:spTgt spid="491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9159"/>
                                        </p:tgtEl>
                                        <p:attrNameLst>
                                          <p:attrName>style.visibility</p:attrName>
                                        </p:attrNameLst>
                                      </p:cBhvr>
                                      <p:to>
                                        <p:strVal val="visible"/>
                                      </p:to>
                                    </p:set>
                                    <p:animEffect transition="in" filter="blinds(horizontal)">
                                      <p:cBhvr>
                                        <p:cTn id="12" dur="500"/>
                                        <p:tgtEl>
                                          <p:spTgt spid="491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9170"/>
                                        </p:tgtEl>
                                        <p:attrNameLst>
                                          <p:attrName>style.visibility</p:attrName>
                                        </p:attrNameLst>
                                      </p:cBhvr>
                                      <p:to>
                                        <p:strVal val="visible"/>
                                      </p:to>
                                    </p:set>
                                    <p:animEffect transition="in" filter="blinds(horizontal)">
                                      <p:cBhvr>
                                        <p:cTn id="17" dur="500"/>
                                        <p:tgtEl>
                                          <p:spTgt spid="4917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9171"/>
                                        </p:tgtEl>
                                        <p:attrNameLst>
                                          <p:attrName>style.visibility</p:attrName>
                                        </p:attrNameLst>
                                      </p:cBhvr>
                                      <p:to>
                                        <p:strVal val="visible"/>
                                      </p:to>
                                    </p:set>
                                    <p:animEffect transition="in" filter="blinds(horizontal)">
                                      <p:cBhvr>
                                        <p:cTn id="22" dur="500"/>
                                        <p:tgtEl>
                                          <p:spTgt spid="4917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49161"/>
                                        </p:tgtEl>
                                        <p:attrNameLst>
                                          <p:attrName>style.visibility</p:attrName>
                                        </p:attrNameLst>
                                      </p:cBhvr>
                                      <p:to>
                                        <p:strVal val="visible"/>
                                      </p:to>
                                    </p:set>
                                    <p:animEffect transition="in" filter="blinds(horizontal)">
                                      <p:cBhvr>
                                        <p:cTn id="27" dur="500"/>
                                        <p:tgtEl>
                                          <p:spTgt spid="49161"/>
                                        </p:tgtEl>
                                      </p:cBhvr>
                                    </p:animEffect>
                                  </p:childTnLst>
                                </p:cTn>
                              </p:par>
                              <p:par>
                                <p:cTn id="28" presetID="3" presetClass="entr" presetSubtype="10" fill="hold" nodeType="withEffect">
                                  <p:stCondLst>
                                    <p:cond delay="0"/>
                                  </p:stCondLst>
                                  <p:childTnLst>
                                    <p:set>
                                      <p:cBhvr>
                                        <p:cTn id="29" dur="1" fill="hold">
                                          <p:stCondLst>
                                            <p:cond delay="0"/>
                                          </p:stCondLst>
                                        </p:cTn>
                                        <p:tgtEl>
                                          <p:spTgt spid="49162"/>
                                        </p:tgtEl>
                                        <p:attrNameLst>
                                          <p:attrName>style.visibility</p:attrName>
                                        </p:attrNameLst>
                                      </p:cBhvr>
                                      <p:to>
                                        <p:strVal val="visible"/>
                                      </p:to>
                                    </p:set>
                                    <p:animEffect transition="in" filter="blinds(horizontal)">
                                      <p:cBhvr>
                                        <p:cTn id="30" dur="500"/>
                                        <p:tgtEl>
                                          <p:spTgt spid="49162"/>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49163"/>
                                        </p:tgtEl>
                                        <p:attrNameLst>
                                          <p:attrName>style.visibility</p:attrName>
                                        </p:attrNameLst>
                                      </p:cBhvr>
                                      <p:to>
                                        <p:strVal val="visible"/>
                                      </p:to>
                                    </p:set>
                                    <p:animEffect transition="in" filter="blinds(horizontal)">
                                      <p:cBhvr>
                                        <p:cTn id="33" dur="500"/>
                                        <p:tgtEl>
                                          <p:spTgt spid="49163"/>
                                        </p:tgtEl>
                                      </p:cBhvr>
                                    </p:animEffect>
                                  </p:childTnLst>
                                </p:cTn>
                              </p:par>
                              <p:par>
                                <p:cTn id="34" presetID="3" presetClass="entr" presetSubtype="10" fill="hold" nodeType="withEffect">
                                  <p:stCondLst>
                                    <p:cond delay="0"/>
                                  </p:stCondLst>
                                  <p:childTnLst>
                                    <p:set>
                                      <p:cBhvr>
                                        <p:cTn id="35" dur="1" fill="hold">
                                          <p:stCondLst>
                                            <p:cond delay="0"/>
                                          </p:stCondLst>
                                        </p:cTn>
                                        <p:tgtEl>
                                          <p:spTgt spid="49164"/>
                                        </p:tgtEl>
                                        <p:attrNameLst>
                                          <p:attrName>style.visibility</p:attrName>
                                        </p:attrNameLst>
                                      </p:cBhvr>
                                      <p:to>
                                        <p:strVal val="visible"/>
                                      </p:to>
                                    </p:set>
                                    <p:animEffect transition="in" filter="blinds(horizontal)">
                                      <p:cBhvr>
                                        <p:cTn id="36" dur="500"/>
                                        <p:tgtEl>
                                          <p:spTgt spid="49164"/>
                                        </p:tgtEl>
                                      </p:cBhvr>
                                    </p:animEffect>
                                  </p:childTnLst>
                                </p:cTn>
                              </p:par>
                              <p:par>
                                <p:cTn id="37" presetID="3" presetClass="entr" presetSubtype="10" fill="hold" nodeType="withEffect">
                                  <p:stCondLst>
                                    <p:cond delay="0"/>
                                  </p:stCondLst>
                                  <p:childTnLst>
                                    <p:set>
                                      <p:cBhvr>
                                        <p:cTn id="38" dur="1" fill="hold">
                                          <p:stCondLst>
                                            <p:cond delay="0"/>
                                          </p:stCondLst>
                                        </p:cTn>
                                        <p:tgtEl>
                                          <p:spTgt spid="49167"/>
                                        </p:tgtEl>
                                        <p:attrNameLst>
                                          <p:attrName>style.visibility</p:attrName>
                                        </p:attrNameLst>
                                      </p:cBhvr>
                                      <p:to>
                                        <p:strVal val="visible"/>
                                      </p:to>
                                    </p:set>
                                    <p:animEffect transition="in" filter="blinds(horizontal)">
                                      <p:cBhvr>
                                        <p:cTn id="39" dur="500"/>
                                        <p:tgtEl>
                                          <p:spTgt spid="4916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49154"/>
                                        </p:tgtEl>
                                        <p:attrNameLst>
                                          <p:attrName>style.visibility</p:attrName>
                                        </p:attrNameLst>
                                      </p:cBhvr>
                                      <p:to>
                                        <p:strVal val="visible"/>
                                      </p:to>
                                    </p:set>
                                    <p:animEffect transition="in" filter="blinds(horizontal)">
                                      <p:cBhvr>
                                        <p:cTn id="44" dur="500"/>
                                        <p:tgtEl>
                                          <p:spTgt spid="4915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49155"/>
                                        </p:tgtEl>
                                        <p:attrNameLst>
                                          <p:attrName>style.visibility</p:attrName>
                                        </p:attrNameLst>
                                      </p:cBhvr>
                                      <p:to>
                                        <p:strVal val="visible"/>
                                      </p:to>
                                    </p:set>
                                    <p:animEffect transition="in" filter="blinds(horizontal)">
                                      <p:cBhvr>
                                        <p:cTn id="49" dur="500"/>
                                        <p:tgtEl>
                                          <p:spTgt spid="49155"/>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49156"/>
                                        </p:tgtEl>
                                        <p:attrNameLst>
                                          <p:attrName>style.visibility</p:attrName>
                                        </p:attrNameLst>
                                      </p:cBhvr>
                                      <p:to>
                                        <p:strVal val="visible"/>
                                      </p:to>
                                    </p:set>
                                    <p:animEffect transition="in" filter="blinds(horizontal)">
                                      <p:cBhvr>
                                        <p:cTn id="54" dur="500"/>
                                        <p:tgtEl>
                                          <p:spTgt spid="49156"/>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nodeType="clickEffect">
                                  <p:stCondLst>
                                    <p:cond delay="0"/>
                                  </p:stCondLst>
                                  <p:childTnLst>
                                    <p:set>
                                      <p:cBhvr>
                                        <p:cTn id="58" dur="1" fill="hold">
                                          <p:stCondLst>
                                            <p:cond delay="0"/>
                                          </p:stCondLst>
                                        </p:cTn>
                                        <p:tgtEl>
                                          <p:spTgt spid="49172"/>
                                        </p:tgtEl>
                                        <p:attrNameLst>
                                          <p:attrName>style.visibility</p:attrName>
                                        </p:attrNameLst>
                                      </p:cBhvr>
                                      <p:to>
                                        <p:strVal val="visible"/>
                                      </p:to>
                                    </p:set>
                                    <p:animEffect transition="in" filter="blinds(horizontal)">
                                      <p:cBhvr>
                                        <p:cTn id="59" dur="500"/>
                                        <p:tgtEl>
                                          <p:spTgt spid="49172"/>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nodeType="clickEffect">
                                  <p:stCondLst>
                                    <p:cond delay="0"/>
                                  </p:stCondLst>
                                  <p:childTnLst>
                                    <p:set>
                                      <p:cBhvr>
                                        <p:cTn id="63" dur="1" fill="hold">
                                          <p:stCondLst>
                                            <p:cond delay="0"/>
                                          </p:stCondLst>
                                        </p:cTn>
                                        <p:tgtEl>
                                          <p:spTgt spid="49158"/>
                                        </p:tgtEl>
                                        <p:attrNameLst>
                                          <p:attrName>style.visibility</p:attrName>
                                        </p:attrNameLst>
                                      </p:cBhvr>
                                      <p:to>
                                        <p:strVal val="visible"/>
                                      </p:to>
                                    </p:set>
                                    <p:animEffect transition="in" filter="blinds(horizontal)">
                                      <p:cBhvr>
                                        <p:cTn id="64" dur="500"/>
                                        <p:tgtEl>
                                          <p:spTgt spid="49158"/>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49160"/>
                                        </p:tgtEl>
                                        <p:attrNameLst>
                                          <p:attrName>style.visibility</p:attrName>
                                        </p:attrNameLst>
                                      </p:cBhvr>
                                      <p:to>
                                        <p:strVal val="visible"/>
                                      </p:to>
                                    </p:set>
                                    <p:animEffect transition="in" filter="blinds(horizontal)">
                                      <p:cBhvr>
                                        <p:cTn id="69" dur="500"/>
                                        <p:tgtEl>
                                          <p:spTgt spid="49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bldLvl="0" animBg="1" autoUpdateAnimBg="0"/>
      <p:bldP spid="49155" grpId="0" bldLvl="0" autoUpdateAnimBg="0"/>
      <p:bldP spid="49156" grpId="0" bldLvl="0" autoUpdateAnimBg="0"/>
      <p:bldP spid="49157" grpId="0" bldLvl="0" autoUpdateAnimBg="0"/>
      <p:bldP spid="49159" grpId="0" bldLvl="0" autoUpdateAnimBg="0"/>
      <p:bldP spid="49160" grpId="0" bldLvl="0" autoUpdateAnimBg="0"/>
      <p:bldP spid="49163" grpId="0" bldLvl="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8" name="Group 2"/>
          <p:cNvGrpSpPr>
            <a:grpSpLocks/>
          </p:cNvGrpSpPr>
          <p:nvPr/>
        </p:nvGrpSpPr>
        <p:grpSpPr bwMode="auto">
          <a:xfrm>
            <a:off x="5378450" y="698500"/>
            <a:ext cx="2057400" cy="3859213"/>
            <a:chOff x="0" y="0"/>
            <a:chExt cx="1296" cy="2431"/>
          </a:xfrm>
        </p:grpSpPr>
        <p:sp>
          <p:nvSpPr>
            <p:cNvPr id="50179" name="Text Box 3"/>
            <p:cNvSpPr txBox="1">
              <a:spLocks noChangeArrowheads="1"/>
            </p:cNvSpPr>
            <p:nvPr/>
          </p:nvSpPr>
          <p:spPr bwMode="auto">
            <a:xfrm>
              <a:off x="300" y="0"/>
              <a:ext cx="504" cy="28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频域</a:t>
              </a:r>
            </a:p>
          </p:txBody>
        </p:sp>
        <p:sp>
          <p:nvSpPr>
            <p:cNvPr id="50180" name="Text Box 4"/>
            <p:cNvSpPr txBox="1">
              <a:spLocks noChangeArrowheads="1"/>
            </p:cNvSpPr>
            <p:nvPr/>
          </p:nvSpPr>
          <p:spPr bwMode="auto">
            <a:xfrm>
              <a:off x="0" y="1251"/>
              <a:ext cx="1296" cy="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zh-CN" altLang="en-US">
                  <a:solidFill>
                    <a:srgbClr val="0000FF"/>
                  </a:solidFill>
                  <a:ea typeface="宋体" panose="02010600030101010101" pitchFamily="2" charset="-122"/>
                </a:rPr>
                <a:t>有效值关系</a:t>
              </a:r>
            </a:p>
            <a:p>
              <a:pPr eaLnBrk="1" hangingPunct="1">
                <a:lnSpc>
                  <a:spcPct val="120000"/>
                </a:lnSpc>
                <a:spcBef>
                  <a:spcPct val="5000"/>
                </a:spcBef>
              </a:pPr>
              <a:r>
                <a:rPr lang="zh-CN" altLang="en-US">
                  <a:solidFill>
                    <a:srgbClr val="0000FF"/>
                  </a:solidFill>
                  <a:ea typeface="宋体" panose="02010600030101010101" pitchFamily="2" charset="-122"/>
                </a:rPr>
                <a:t> </a:t>
              </a:r>
              <a:r>
                <a:rPr lang="en-US" altLang="zh-CN" i="1">
                  <a:solidFill>
                    <a:srgbClr val="0000FF"/>
                  </a:solidFill>
                  <a:ea typeface="宋体" panose="02010600030101010101" pitchFamily="2" charset="-122"/>
                </a:rPr>
                <a:t>U</a:t>
              </a:r>
              <a:r>
                <a:rPr lang="en-US" altLang="zh-CN">
                  <a:solidFill>
                    <a:srgbClr val="0000FF"/>
                  </a:solidFill>
                  <a:ea typeface="宋体" panose="02010600030101010101" pitchFamily="2" charset="-122"/>
                </a:rPr>
                <a:t>=</a:t>
              </a:r>
              <a:r>
                <a:rPr lang="en-US" altLang="zh-CN" i="1">
                  <a:solidFill>
                    <a:srgbClr val="0000FF"/>
                  </a:solidFill>
                  <a:latin typeface="Symbol" panose="05050102010706020507" pitchFamily="18" charset="2"/>
                  <a:ea typeface="宋体" panose="02010600030101010101" pitchFamily="2" charset="-122"/>
                </a:rPr>
                <a:t>w </a:t>
              </a:r>
              <a:r>
                <a:rPr lang="en-US" altLang="zh-CN" i="1">
                  <a:solidFill>
                    <a:srgbClr val="0000FF"/>
                  </a:solidFill>
                  <a:ea typeface="宋体" panose="02010600030101010101" pitchFamily="2" charset="-122"/>
                </a:rPr>
                <a:t>L I</a:t>
              </a:r>
            </a:p>
          </p:txBody>
        </p:sp>
        <p:sp>
          <p:nvSpPr>
            <p:cNvPr id="50181" name="Text Box 5"/>
            <p:cNvSpPr txBox="1">
              <a:spLocks noChangeArrowheads="1"/>
            </p:cNvSpPr>
            <p:nvPr/>
          </p:nvSpPr>
          <p:spPr bwMode="auto">
            <a:xfrm>
              <a:off x="50" y="1878"/>
              <a:ext cx="1191" cy="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0000FF"/>
                  </a:solidFill>
                  <a:ea typeface="宋体" panose="02010600030101010101" pitchFamily="2" charset="-122"/>
                </a:rPr>
                <a:t>相位关系</a:t>
              </a:r>
            </a:p>
            <a:p>
              <a:pPr eaLnBrk="1" hangingPunct="1">
                <a:lnSpc>
                  <a:spcPct val="65000"/>
                </a:lnSpc>
                <a:spcBef>
                  <a:spcPct val="50000"/>
                </a:spcBef>
              </a:pPr>
              <a:r>
                <a:rPr lang="en-US" altLang="zh-CN" i="1">
                  <a:solidFill>
                    <a:srgbClr val="0000FF"/>
                  </a:solidFill>
                  <a:ea typeface="宋体" panose="02010600030101010101" pitchFamily="2" charset="-122"/>
                </a:rPr>
                <a:t>u </a:t>
              </a:r>
              <a:r>
                <a:rPr lang="zh-CN" altLang="en-US">
                  <a:solidFill>
                    <a:srgbClr val="0000FF"/>
                  </a:solidFill>
                  <a:ea typeface="宋体" panose="02010600030101010101" pitchFamily="2" charset="-122"/>
                </a:rPr>
                <a:t>超前</a:t>
              </a:r>
              <a:r>
                <a:rPr lang="zh-CN" altLang="en-US" i="1">
                  <a:solidFill>
                    <a:srgbClr val="0000FF"/>
                  </a:solidFill>
                  <a:ea typeface="宋体" panose="02010600030101010101" pitchFamily="2" charset="-122"/>
                </a:rPr>
                <a:t> </a:t>
              </a:r>
              <a:r>
                <a:rPr lang="en-US" altLang="zh-CN" i="1">
                  <a:solidFill>
                    <a:srgbClr val="0000FF"/>
                  </a:solidFill>
                  <a:ea typeface="宋体" panose="02010600030101010101" pitchFamily="2" charset="-122"/>
                </a:rPr>
                <a:t>i</a:t>
              </a:r>
              <a:r>
                <a:rPr lang="en-US" altLang="zh-CN">
                  <a:solidFill>
                    <a:srgbClr val="0000FF"/>
                  </a:solidFill>
                  <a:ea typeface="宋体" panose="02010600030101010101" pitchFamily="2" charset="-122"/>
                </a:rPr>
                <a:t> 90°</a:t>
              </a:r>
            </a:p>
          </p:txBody>
        </p:sp>
        <p:graphicFrame>
          <p:nvGraphicFramePr>
            <p:cNvPr id="50182" name="Object 6"/>
            <p:cNvGraphicFramePr>
              <a:graphicFrameLocks noChangeAspect="1"/>
            </p:cNvGraphicFramePr>
            <p:nvPr/>
          </p:nvGraphicFramePr>
          <p:xfrm>
            <a:off x="140" y="820"/>
            <a:ext cx="853" cy="287"/>
          </p:xfrm>
          <a:graphic>
            <a:graphicData uri="http://schemas.openxmlformats.org/presentationml/2006/ole">
              <mc:AlternateContent xmlns:mc="http://schemas.openxmlformats.org/markup-compatibility/2006">
                <mc:Choice xmlns:v="urn:schemas-microsoft-com:vml" Requires="v">
                  <p:oleObj spid="_x0000_s50249" r:id="rId3" imgW="673125" imgH="228818" progId="Equation.3">
                    <p:embed/>
                  </p:oleObj>
                </mc:Choice>
                <mc:Fallback>
                  <p:oleObj r:id="rId3" imgW="673125" imgH="228818"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 y="820"/>
                          <a:ext cx="853" cy="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3" name="Object 7"/>
            <p:cNvGraphicFramePr>
              <a:graphicFrameLocks noChangeAspect="1"/>
            </p:cNvGraphicFramePr>
            <p:nvPr/>
          </p:nvGraphicFramePr>
          <p:xfrm>
            <a:off x="76" y="429"/>
            <a:ext cx="758" cy="253"/>
          </p:xfrm>
          <a:graphic>
            <a:graphicData uri="http://schemas.openxmlformats.org/presentationml/2006/ole">
              <mc:AlternateContent xmlns:mc="http://schemas.openxmlformats.org/markup-compatibility/2006">
                <mc:Choice xmlns:v="urn:schemas-microsoft-com:vml" Requires="v">
                  <p:oleObj spid="_x0000_s50250" r:id="rId5" imgW="596699" imgH="203341" progId="Equation.3">
                    <p:embed/>
                  </p:oleObj>
                </mc:Choice>
                <mc:Fallback>
                  <p:oleObj r:id="rId5" imgW="596699" imgH="203341"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 y="429"/>
                          <a:ext cx="758"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50184" name="Group 8"/>
          <p:cNvGrpSpPr>
            <a:grpSpLocks/>
          </p:cNvGrpSpPr>
          <p:nvPr/>
        </p:nvGrpSpPr>
        <p:grpSpPr bwMode="auto">
          <a:xfrm>
            <a:off x="7146925" y="1377950"/>
            <a:ext cx="1749425" cy="4692650"/>
            <a:chOff x="0" y="0"/>
            <a:chExt cx="1102" cy="2956"/>
          </a:xfrm>
        </p:grpSpPr>
        <p:grpSp>
          <p:nvGrpSpPr>
            <p:cNvPr id="50185" name="Group 9"/>
            <p:cNvGrpSpPr>
              <a:grpSpLocks/>
            </p:cNvGrpSpPr>
            <p:nvPr/>
          </p:nvGrpSpPr>
          <p:grpSpPr bwMode="auto">
            <a:xfrm>
              <a:off x="174" y="0"/>
              <a:ext cx="922" cy="1468"/>
              <a:chOff x="0" y="0"/>
              <a:chExt cx="922" cy="1468"/>
            </a:xfrm>
          </p:grpSpPr>
          <p:sp>
            <p:nvSpPr>
              <p:cNvPr id="50186" name="Text Box 10"/>
              <p:cNvSpPr txBox="1">
                <a:spLocks noChangeArrowheads="1"/>
              </p:cNvSpPr>
              <p:nvPr/>
            </p:nvSpPr>
            <p:spPr bwMode="auto">
              <a:xfrm>
                <a:off x="299" y="576"/>
                <a:ext cx="62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a:ea typeface="宋体" panose="02010600030101010101" pitchFamily="2" charset="-122"/>
                  </a:rPr>
                  <a:t>j</a:t>
                </a:r>
                <a:r>
                  <a:rPr lang="en-US" altLang="zh-CN" i="1">
                    <a:ea typeface="宋体" panose="02010600030101010101" pitchFamily="2" charset="-122"/>
                  </a:rPr>
                  <a:t> L</a:t>
                </a:r>
              </a:p>
            </p:txBody>
          </p:sp>
          <p:grpSp>
            <p:nvGrpSpPr>
              <p:cNvPr id="50187" name="Group 11"/>
              <p:cNvGrpSpPr>
                <a:grpSpLocks/>
              </p:cNvGrpSpPr>
              <p:nvPr/>
            </p:nvGrpSpPr>
            <p:grpSpPr bwMode="auto">
              <a:xfrm>
                <a:off x="0" y="0"/>
                <a:ext cx="908" cy="1468"/>
                <a:chOff x="0" y="0"/>
                <a:chExt cx="908" cy="1468"/>
              </a:xfrm>
            </p:grpSpPr>
            <p:sp>
              <p:nvSpPr>
                <p:cNvPr id="50188" name="Text Box 12"/>
                <p:cNvSpPr txBox="1">
                  <a:spLocks noChangeArrowheads="1"/>
                </p:cNvSpPr>
                <p:nvPr/>
              </p:nvSpPr>
              <p:spPr bwMode="auto">
                <a:xfrm>
                  <a:off x="16" y="1180"/>
                  <a:ext cx="89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相量模型</a:t>
                  </a:r>
                </a:p>
              </p:txBody>
            </p:sp>
            <p:sp>
              <p:nvSpPr>
                <p:cNvPr id="50189" name="未知"/>
                <p:cNvSpPr>
                  <a:spLocks/>
                </p:cNvSpPr>
                <p:nvPr/>
              </p:nvSpPr>
              <p:spPr bwMode="auto">
                <a:xfrm>
                  <a:off x="711" y="356"/>
                  <a:ext cx="1" cy="168"/>
                </a:xfrm>
                <a:custGeom>
                  <a:avLst/>
                  <a:gdLst>
                    <a:gd name="T0" fmla="*/ 0 w 1"/>
                    <a:gd name="T1" fmla="*/ 168 h 168"/>
                    <a:gd name="T2" fmla="*/ 0 w 1"/>
                    <a:gd name="T3" fmla="*/ 0 h 168"/>
                  </a:gdLst>
                  <a:ahLst/>
                  <a:cxnLst>
                    <a:cxn ang="0">
                      <a:pos x="T0" y="T1"/>
                    </a:cxn>
                    <a:cxn ang="0">
                      <a:pos x="T2" y="T3"/>
                    </a:cxn>
                  </a:cxnLst>
                  <a:rect l="0" t="0" r="r" b="b"/>
                  <a:pathLst>
                    <a:path w="1" h="168">
                      <a:moveTo>
                        <a:pt x="0" y="168"/>
                      </a:moveTo>
                      <a:lnTo>
                        <a:pt x="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0190" name="未知"/>
                <p:cNvSpPr>
                  <a:spLocks/>
                </p:cNvSpPr>
                <p:nvPr/>
              </p:nvSpPr>
              <p:spPr bwMode="auto">
                <a:xfrm>
                  <a:off x="705" y="908"/>
                  <a:ext cx="1" cy="174"/>
                </a:xfrm>
                <a:custGeom>
                  <a:avLst/>
                  <a:gdLst>
                    <a:gd name="T0" fmla="*/ 0 w 1"/>
                    <a:gd name="T1" fmla="*/ 0 h 174"/>
                    <a:gd name="T2" fmla="*/ 0 w 1"/>
                    <a:gd name="T3" fmla="*/ 174 h 174"/>
                  </a:gdLst>
                  <a:ahLst/>
                  <a:cxnLst>
                    <a:cxn ang="0">
                      <a:pos x="T0" y="T1"/>
                    </a:cxn>
                    <a:cxn ang="0">
                      <a:pos x="T2" y="T3"/>
                    </a:cxn>
                  </a:cxnLst>
                  <a:rect l="0" t="0" r="r" b="b"/>
                  <a:pathLst>
                    <a:path w="1" h="174">
                      <a:moveTo>
                        <a:pt x="0" y="0"/>
                      </a:moveTo>
                      <a:lnTo>
                        <a:pt x="0" y="174"/>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0191" name="未知"/>
                <p:cNvSpPr>
                  <a:spLocks/>
                </p:cNvSpPr>
                <p:nvPr/>
              </p:nvSpPr>
              <p:spPr bwMode="auto">
                <a:xfrm>
                  <a:off x="135" y="356"/>
                  <a:ext cx="576" cy="6"/>
                </a:xfrm>
                <a:custGeom>
                  <a:avLst/>
                  <a:gdLst>
                    <a:gd name="T0" fmla="*/ 0 w 576"/>
                    <a:gd name="T1" fmla="*/ 6 h 6"/>
                    <a:gd name="T2" fmla="*/ 576 w 576"/>
                    <a:gd name="T3" fmla="*/ 0 h 6"/>
                  </a:gdLst>
                  <a:ahLst/>
                  <a:cxnLst>
                    <a:cxn ang="0">
                      <a:pos x="T0" y="T1"/>
                    </a:cxn>
                    <a:cxn ang="0">
                      <a:pos x="T2" y="T3"/>
                    </a:cxn>
                  </a:cxnLst>
                  <a:rect l="0" t="0" r="r" b="b"/>
                  <a:pathLst>
                    <a:path w="576" h="6">
                      <a:moveTo>
                        <a:pt x="0" y="6"/>
                      </a:moveTo>
                      <a:lnTo>
                        <a:pt x="576"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0192" name="未知"/>
                <p:cNvSpPr>
                  <a:spLocks/>
                </p:cNvSpPr>
                <p:nvPr/>
              </p:nvSpPr>
              <p:spPr bwMode="auto">
                <a:xfrm>
                  <a:off x="132" y="1076"/>
                  <a:ext cx="570" cy="3"/>
                </a:xfrm>
                <a:custGeom>
                  <a:avLst/>
                  <a:gdLst>
                    <a:gd name="T0" fmla="*/ 0 w 570"/>
                    <a:gd name="T1" fmla="*/ 3 h 3"/>
                    <a:gd name="T2" fmla="*/ 570 w 570"/>
                    <a:gd name="T3" fmla="*/ 0 h 3"/>
                  </a:gdLst>
                  <a:ahLst/>
                  <a:cxnLst>
                    <a:cxn ang="0">
                      <a:pos x="T0" y="T1"/>
                    </a:cxn>
                    <a:cxn ang="0">
                      <a:pos x="T2" y="T3"/>
                    </a:cxn>
                  </a:cxnLst>
                  <a:rect l="0" t="0" r="r" b="b"/>
                  <a:pathLst>
                    <a:path w="570" h="3">
                      <a:moveTo>
                        <a:pt x="0" y="3"/>
                      </a:moveTo>
                      <a:lnTo>
                        <a:pt x="57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0193" name="Line 17"/>
                <p:cNvSpPr>
                  <a:spLocks noChangeShapeType="1"/>
                </p:cNvSpPr>
                <p:nvPr/>
              </p:nvSpPr>
              <p:spPr bwMode="auto">
                <a:xfrm>
                  <a:off x="115" y="284"/>
                  <a:ext cx="288" cy="0"/>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50194" name="Group 18"/>
                <p:cNvGrpSpPr>
                  <a:grpSpLocks/>
                </p:cNvGrpSpPr>
                <p:nvPr/>
              </p:nvGrpSpPr>
              <p:grpSpPr bwMode="auto">
                <a:xfrm rot="5400000">
                  <a:off x="541" y="686"/>
                  <a:ext cx="384" cy="57"/>
                  <a:chOff x="0" y="0"/>
                  <a:chExt cx="489" cy="60"/>
                </a:xfrm>
              </p:grpSpPr>
              <p:sp>
                <p:nvSpPr>
                  <p:cNvPr id="50195" name="未知"/>
                  <p:cNvSpPr>
                    <a:spLocks/>
                  </p:cNvSpPr>
                  <p:nvPr/>
                </p:nvSpPr>
                <p:spPr bwMode="auto">
                  <a:xfrm>
                    <a:off x="0" y="0"/>
                    <a:ext cx="125" cy="60"/>
                  </a:xfrm>
                  <a:custGeom>
                    <a:avLst/>
                    <a:gdLst>
                      <a:gd name="T0" fmla="*/ 0 w 125"/>
                      <a:gd name="T1" fmla="*/ 60 h 60"/>
                      <a:gd name="T2" fmla="*/ 23 w 125"/>
                      <a:gd name="T3" fmla="*/ 15 h 60"/>
                      <a:gd name="T4" fmla="*/ 65 w 125"/>
                      <a:gd name="T5" fmla="*/ 0 h 60"/>
                      <a:gd name="T6" fmla="*/ 102 w 125"/>
                      <a:gd name="T7" fmla="*/ 15 h 60"/>
                      <a:gd name="T8" fmla="*/ 125 w 125"/>
                      <a:gd name="T9" fmla="*/ 51 h 60"/>
                    </a:gdLst>
                    <a:ahLst/>
                    <a:cxnLst>
                      <a:cxn ang="0">
                        <a:pos x="T0" y="T1"/>
                      </a:cxn>
                      <a:cxn ang="0">
                        <a:pos x="T2" y="T3"/>
                      </a:cxn>
                      <a:cxn ang="0">
                        <a:pos x="T4" y="T5"/>
                      </a:cxn>
                      <a:cxn ang="0">
                        <a:pos x="T6" y="T7"/>
                      </a:cxn>
                      <a:cxn ang="0">
                        <a:pos x="T8" y="T9"/>
                      </a:cxn>
                    </a:cxnLst>
                    <a:rect l="0" t="0" r="r" b="b"/>
                    <a:pathLst>
                      <a:path w="125" h="60">
                        <a:moveTo>
                          <a:pt x="0" y="60"/>
                        </a:moveTo>
                        <a:cubicBezTo>
                          <a:pt x="4" y="53"/>
                          <a:pt x="12" y="25"/>
                          <a:pt x="23" y="15"/>
                        </a:cubicBezTo>
                        <a:cubicBezTo>
                          <a:pt x="34" y="5"/>
                          <a:pt x="52" y="0"/>
                          <a:pt x="65" y="0"/>
                        </a:cubicBezTo>
                        <a:cubicBezTo>
                          <a:pt x="78" y="0"/>
                          <a:pt x="92" y="7"/>
                          <a:pt x="102" y="15"/>
                        </a:cubicBezTo>
                        <a:cubicBezTo>
                          <a:pt x="112" y="23"/>
                          <a:pt x="120" y="44"/>
                          <a:pt x="125"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196" name="未知"/>
                  <p:cNvSpPr>
                    <a:spLocks/>
                  </p:cNvSpPr>
                  <p:nvPr/>
                </p:nvSpPr>
                <p:spPr bwMode="auto">
                  <a:xfrm>
                    <a:off x="125" y="0"/>
                    <a:ext cx="121" cy="54"/>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197" name="未知"/>
                  <p:cNvSpPr>
                    <a:spLocks/>
                  </p:cNvSpPr>
                  <p:nvPr/>
                </p:nvSpPr>
                <p:spPr bwMode="auto">
                  <a:xfrm>
                    <a:off x="246" y="0"/>
                    <a:ext cx="119" cy="51"/>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198" name="未知"/>
                  <p:cNvSpPr>
                    <a:spLocks/>
                  </p:cNvSpPr>
                  <p:nvPr/>
                </p:nvSpPr>
                <p:spPr bwMode="auto">
                  <a:xfrm>
                    <a:off x="366" y="0"/>
                    <a:ext cx="123" cy="57"/>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50199" name="Oval 23"/>
                <p:cNvSpPr>
                  <a:spLocks noChangeArrowheads="1"/>
                </p:cNvSpPr>
                <p:nvPr/>
              </p:nvSpPr>
              <p:spPr bwMode="auto">
                <a:xfrm>
                  <a:off x="81" y="1052"/>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200" name="Oval 24"/>
                <p:cNvSpPr>
                  <a:spLocks noChangeArrowheads="1"/>
                </p:cNvSpPr>
                <p:nvPr/>
              </p:nvSpPr>
              <p:spPr bwMode="auto">
                <a:xfrm>
                  <a:off x="81" y="332"/>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201" name="Text Box 25"/>
                <p:cNvSpPr txBox="1">
                  <a:spLocks noChangeArrowheads="1"/>
                </p:cNvSpPr>
                <p:nvPr/>
              </p:nvSpPr>
              <p:spPr bwMode="auto">
                <a:xfrm>
                  <a:off x="0" y="380"/>
                  <a:ext cx="2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50202" name="Text Box 26"/>
                <p:cNvSpPr txBox="1">
                  <a:spLocks noChangeArrowheads="1"/>
                </p:cNvSpPr>
                <p:nvPr/>
              </p:nvSpPr>
              <p:spPr bwMode="auto">
                <a:xfrm>
                  <a:off x="13" y="812"/>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黑体" panose="02010609060101010101" pitchFamily="49" charset="-122"/>
                      <a:ea typeface="黑体" panose="02010609060101010101" pitchFamily="49" charset="-122"/>
                    </a:rPr>
                    <a:t>-</a:t>
                  </a:r>
                  <a:endParaRPr lang="en-US" altLang="zh-CN">
                    <a:ea typeface="宋体" panose="02010600030101010101" pitchFamily="2" charset="-122"/>
                  </a:endParaRPr>
                </a:p>
              </p:txBody>
            </p:sp>
            <p:graphicFrame>
              <p:nvGraphicFramePr>
                <p:cNvPr id="50203" name="Object 27"/>
                <p:cNvGraphicFramePr>
                  <a:graphicFrameLocks noChangeAspect="1"/>
                </p:cNvGraphicFramePr>
                <p:nvPr/>
              </p:nvGraphicFramePr>
              <p:xfrm>
                <a:off x="10" y="625"/>
                <a:ext cx="192" cy="237"/>
              </p:xfrm>
              <a:graphic>
                <a:graphicData uri="http://schemas.openxmlformats.org/presentationml/2006/ole">
                  <mc:AlternateContent xmlns:mc="http://schemas.openxmlformats.org/markup-compatibility/2006">
                    <mc:Choice xmlns:v="urn:schemas-microsoft-com:vml" Requires="v">
                      <p:oleObj spid="_x0000_s50251" r:id="rId7" imgW="165202" imgH="203253" progId="Equation.3">
                        <p:embed/>
                      </p:oleObj>
                    </mc:Choice>
                    <mc:Fallback>
                      <p:oleObj r:id="rId7" imgW="165202" imgH="203253" progId="Equation.3">
                        <p:embed/>
                        <p:pic>
                          <p:nvPicPr>
                            <p:cNvPr id="0" name="Object 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 y="625"/>
                              <a:ext cx="192" cy="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204" name="Object 28"/>
                <p:cNvGraphicFramePr>
                  <a:graphicFrameLocks noChangeAspect="1"/>
                </p:cNvGraphicFramePr>
                <p:nvPr/>
              </p:nvGraphicFramePr>
              <p:xfrm>
                <a:off x="176" y="0"/>
                <a:ext cx="147" cy="224"/>
              </p:xfrm>
              <a:graphic>
                <a:graphicData uri="http://schemas.openxmlformats.org/presentationml/2006/ole">
                  <mc:AlternateContent xmlns:mc="http://schemas.openxmlformats.org/markup-compatibility/2006">
                    <mc:Choice xmlns:v="urn:schemas-microsoft-com:vml" Requires="v">
                      <p:oleObj spid="_x0000_s50252" r:id="rId9" imgW="127042" imgH="190404" progId="Equation.3">
                        <p:embed/>
                      </p:oleObj>
                    </mc:Choice>
                    <mc:Fallback>
                      <p:oleObj r:id="rId9" imgW="127042" imgH="190404" progId="Equation.3">
                        <p:embed/>
                        <p:pic>
                          <p:nvPicPr>
                            <p:cNvPr id="0" name="Object 2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6" y="0"/>
                              <a:ext cx="147" cy="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grpSp>
          <p:nvGrpSpPr>
            <p:cNvPr id="50205" name="Group 29"/>
            <p:cNvGrpSpPr>
              <a:grpSpLocks/>
            </p:cNvGrpSpPr>
            <p:nvPr/>
          </p:nvGrpSpPr>
          <p:grpSpPr bwMode="auto">
            <a:xfrm>
              <a:off x="0" y="1823"/>
              <a:ext cx="1102" cy="1133"/>
              <a:chOff x="0" y="0"/>
              <a:chExt cx="1102" cy="1133"/>
            </a:xfrm>
          </p:grpSpPr>
          <p:graphicFrame>
            <p:nvGraphicFramePr>
              <p:cNvPr id="50206" name="Object 30"/>
              <p:cNvGraphicFramePr>
                <a:graphicFrameLocks noChangeAspect="1"/>
              </p:cNvGraphicFramePr>
              <p:nvPr/>
            </p:nvGraphicFramePr>
            <p:xfrm>
              <a:off x="0" y="0"/>
              <a:ext cx="201" cy="248"/>
            </p:xfrm>
            <a:graphic>
              <a:graphicData uri="http://schemas.openxmlformats.org/presentationml/2006/ole">
                <mc:AlternateContent xmlns:mc="http://schemas.openxmlformats.org/markup-compatibility/2006">
                  <mc:Choice xmlns:v="urn:schemas-microsoft-com:vml" Requires="v">
                    <p:oleObj spid="_x0000_s50253" r:id="rId11" imgW="165202" imgH="203253" progId="Equation.3">
                      <p:embed/>
                    </p:oleObj>
                  </mc:Choice>
                  <mc:Fallback>
                    <p:oleObj r:id="rId11" imgW="165202" imgH="203253" progId="Equation.3">
                      <p:embed/>
                      <p:pic>
                        <p:nvPicPr>
                          <p:cNvPr id="0" name="Object 30"/>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20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207" name="Object 31"/>
              <p:cNvGraphicFramePr>
                <a:graphicFrameLocks noChangeAspect="1"/>
              </p:cNvGraphicFramePr>
              <p:nvPr/>
            </p:nvGraphicFramePr>
            <p:xfrm>
              <a:off x="936" y="581"/>
              <a:ext cx="166" cy="252"/>
            </p:xfrm>
            <a:graphic>
              <a:graphicData uri="http://schemas.openxmlformats.org/presentationml/2006/ole">
                <mc:AlternateContent xmlns:mc="http://schemas.openxmlformats.org/markup-compatibility/2006">
                  <mc:Choice xmlns:v="urn:schemas-microsoft-com:vml" Requires="v">
                    <p:oleObj spid="_x0000_s50254" r:id="rId12" imgW="127042" imgH="190404" progId="Equation.3">
                      <p:embed/>
                    </p:oleObj>
                  </mc:Choice>
                  <mc:Fallback>
                    <p:oleObj r:id="rId12" imgW="127042" imgH="190404" progId="Equation.3">
                      <p:embed/>
                      <p:pic>
                        <p:nvPicPr>
                          <p:cNvPr id="0" name="Object 31"/>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6" y="581"/>
                            <a:ext cx="166"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0208" name="Line 32"/>
              <p:cNvSpPr>
                <a:spLocks noChangeShapeType="1"/>
              </p:cNvSpPr>
              <p:nvPr/>
            </p:nvSpPr>
            <p:spPr bwMode="auto">
              <a:xfrm>
                <a:off x="312" y="728"/>
                <a:ext cx="568" cy="0"/>
              </a:xfrm>
              <a:prstGeom prst="line">
                <a:avLst/>
              </a:prstGeom>
              <a:noFill/>
              <a:ln w="25400">
                <a:solidFill>
                  <a:srgbClr val="6600FF"/>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0209" name="Line 33"/>
              <p:cNvSpPr>
                <a:spLocks noChangeShapeType="1"/>
              </p:cNvSpPr>
              <p:nvPr/>
            </p:nvSpPr>
            <p:spPr bwMode="auto">
              <a:xfrm flipV="1">
                <a:off x="312" y="64"/>
                <a:ext cx="0" cy="664"/>
              </a:xfrm>
              <a:prstGeom prst="line">
                <a:avLst/>
              </a:prstGeom>
              <a:noFill/>
              <a:ln w="25400">
                <a:solidFill>
                  <a:srgbClr val="FF00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0210" name="Text Box 34"/>
              <p:cNvSpPr txBox="1">
                <a:spLocks noChangeArrowheads="1"/>
              </p:cNvSpPr>
              <p:nvPr/>
            </p:nvSpPr>
            <p:spPr bwMode="auto">
              <a:xfrm>
                <a:off x="254" y="845"/>
                <a:ext cx="69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相量图</a:t>
                </a:r>
              </a:p>
            </p:txBody>
          </p:sp>
        </p:grpSp>
      </p:grpSp>
      <p:grpSp>
        <p:nvGrpSpPr>
          <p:cNvPr id="50211" name="Group 35"/>
          <p:cNvGrpSpPr>
            <a:grpSpLocks/>
          </p:cNvGrpSpPr>
          <p:nvPr/>
        </p:nvGrpSpPr>
        <p:grpSpPr bwMode="auto">
          <a:xfrm>
            <a:off x="177800" y="269875"/>
            <a:ext cx="1666875" cy="3306763"/>
            <a:chOff x="0" y="0"/>
            <a:chExt cx="1050" cy="2083"/>
          </a:xfrm>
        </p:grpSpPr>
        <p:sp>
          <p:nvSpPr>
            <p:cNvPr id="50212" name="Text Box 36"/>
            <p:cNvSpPr txBox="1">
              <a:spLocks noChangeArrowheads="1"/>
            </p:cNvSpPr>
            <p:nvPr/>
          </p:nvSpPr>
          <p:spPr bwMode="auto">
            <a:xfrm>
              <a:off x="32" y="0"/>
              <a:ext cx="83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solidFill>
                    <a:srgbClr val="0000FF"/>
                  </a:solidFill>
                  <a:ea typeface="宋体" panose="02010600030101010101" pitchFamily="2" charset="-122"/>
                </a:rPr>
                <a:t>三 </a:t>
              </a:r>
              <a:r>
                <a:rPr lang="en-US" altLang="zh-CN">
                  <a:solidFill>
                    <a:srgbClr val="0000FF"/>
                  </a:solidFill>
                  <a:ea typeface="宋体" panose="02010600030101010101" pitchFamily="2" charset="-122"/>
                </a:rPr>
                <a:t>. </a:t>
              </a:r>
              <a:r>
                <a:rPr lang="zh-CN" altLang="en-US">
                  <a:solidFill>
                    <a:srgbClr val="0000FF"/>
                  </a:solidFill>
                  <a:ea typeface="宋体" panose="02010600030101010101" pitchFamily="2" charset="-122"/>
                </a:rPr>
                <a:t>电感</a:t>
              </a:r>
            </a:p>
          </p:txBody>
        </p:sp>
        <p:grpSp>
          <p:nvGrpSpPr>
            <p:cNvPr id="50213" name="Group 37"/>
            <p:cNvGrpSpPr>
              <a:grpSpLocks/>
            </p:cNvGrpSpPr>
            <p:nvPr/>
          </p:nvGrpSpPr>
          <p:grpSpPr bwMode="auto">
            <a:xfrm>
              <a:off x="0" y="642"/>
              <a:ext cx="1050" cy="1441"/>
              <a:chOff x="0" y="0"/>
              <a:chExt cx="1050" cy="1441"/>
            </a:xfrm>
          </p:grpSpPr>
          <p:grpSp>
            <p:nvGrpSpPr>
              <p:cNvPr id="50214" name="Group 38"/>
              <p:cNvGrpSpPr>
                <a:grpSpLocks/>
              </p:cNvGrpSpPr>
              <p:nvPr/>
            </p:nvGrpSpPr>
            <p:grpSpPr bwMode="auto">
              <a:xfrm>
                <a:off x="0" y="0"/>
                <a:ext cx="1050" cy="1104"/>
                <a:chOff x="0" y="0"/>
                <a:chExt cx="1050" cy="1104"/>
              </a:xfrm>
            </p:grpSpPr>
            <p:sp>
              <p:nvSpPr>
                <p:cNvPr id="50215" name="未知"/>
                <p:cNvSpPr>
                  <a:spLocks/>
                </p:cNvSpPr>
                <p:nvPr/>
              </p:nvSpPr>
              <p:spPr bwMode="auto">
                <a:xfrm>
                  <a:off x="749" y="360"/>
                  <a:ext cx="1" cy="168"/>
                </a:xfrm>
                <a:custGeom>
                  <a:avLst/>
                  <a:gdLst>
                    <a:gd name="T0" fmla="*/ 0 w 1"/>
                    <a:gd name="T1" fmla="*/ 168 h 168"/>
                    <a:gd name="T2" fmla="*/ 0 w 1"/>
                    <a:gd name="T3" fmla="*/ 0 h 168"/>
                  </a:gdLst>
                  <a:ahLst/>
                  <a:cxnLst>
                    <a:cxn ang="0">
                      <a:pos x="T0" y="T1"/>
                    </a:cxn>
                    <a:cxn ang="0">
                      <a:pos x="T2" y="T3"/>
                    </a:cxn>
                  </a:cxnLst>
                  <a:rect l="0" t="0" r="r" b="b"/>
                  <a:pathLst>
                    <a:path w="1" h="168">
                      <a:moveTo>
                        <a:pt x="0" y="168"/>
                      </a:moveTo>
                      <a:lnTo>
                        <a:pt x="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0216" name="未知"/>
                <p:cNvSpPr>
                  <a:spLocks/>
                </p:cNvSpPr>
                <p:nvPr/>
              </p:nvSpPr>
              <p:spPr bwMode="auto">
                <a:xfrm>
                  <a:off x="743" y="912"/>
                  <a:ext cx="1" cy="174"/>
                </a:xfrm>
                <a:custGeom>
                  <a:avLst/>
                  <a:gdLst>
                    <a:gd name="T0" fmla="*/ 0 w 1"/>
                    <a:gd name="T1" fmla="*/ 0 h 174"/>
                    <a:gd name="T2" fmla="*/ 0 w 1"/>
                    <a:gd name="T3" fmla="*/ 174 h 174"/>
                  </a:gdLst>
                  <a:ahLst/>
                  <a:cxnLst>
                    <a:cxn ang="0">
                      <a:pos x="T0" y="T1"/>
                    </a:cxn>
                    <a:cxn ang="0">
                      <a:pos x="T2" y="T3"/>
                    </a:cxn>
                  </a:cxnLst>
                  <a:rect l="0" t="0" r="r" b="b"/>
                  <a:pathLst>
                    <a:path w="1" h="174">
                      <a:moveTo>
                        <a:pt x="0" y="0"/>
                      </a:moveTo>
                      <a:lnTo>
                        <a:pt x="0" y="174"/>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0217" name="未知"/>
                <p:cNvSpPr>
                  <a:spLocks/>
                </p:cNvSpPr>
                <p:nvPr/>
              </p:nvSpPr>
              <p:spPr bwMode="auto">
                <a:xfrm>
                  <a:off x="173" y="360"/>
                  <a:ext cx="576" cy="6"/>
                </a:xfrm>
                <a:custGeom>
                  <a:avLst/>
                  <a:gdLst>
                    <a:gd name="T0" fmla="*/ 0 w 576"/>
                    <a:gd name="T1" fmla="*/ 6 h 6"/>
                    <a:gd name="T2" fmla="*/ 576 w 576"/>
                    <a:gd name="T3" fmla="*/ 0 h 6"/>
                  </a:gdLst>
                  <a:ahLst/>
                  <a:cxnLst>
                    <a:cxn ang="0">
                      <a:pos x="T0" y="T1"/>
                    </a:cxn>
                    <a:cxn ang="0">
                      <a:pos x="T2" y="T3"/>
                    </a:cxn>
                  </a:cxnLst>
                  <a:rect l="0" t="0" r="r" b="b"/>
                  <a:pathLst>
                    <a:path w="576" h="6">
                      <a:moveTo>
                        <a:pt x="0" y="6"/>
                      </a:moveTo>
                      <a:lnTo>
                        <a:pt x="576"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0218" name="未知"/>
                <p:cNvSpPr>
                  <a:spLocks/>
                </p:cNvSpPr>
                <p:nvPr/>
              </p:nvSpPr>
              <p:spPr bwMode="auto">
                <a:xfrm>
                  <a:off x="170" y="1080"/>
                  <a:ext cx="570" cy="3"/>
                </a:xfrm>
                <a:custGeom>
                  <a:avLst/>
                  <a:gdLst>
                    <a:gd name="T0" fmla="*/ 0 w 570"/>
                    <a:gd name="T1" fmla="*/ 3 h 3"/>
                    <a:gd name="T2" fmla="*/ 570 w 570"/>
                    <a:gd name="T3" fmla="*/ 0 h 3"/>
                  </a:gdLst>
                  <a:ahLst/>
                  <a:cxnLst>
                    <a:cxn ang="0">
                      <a:pos x="T0" y="T1"/>
                    </a:cxn>
                    <a:cxn ang="0">
                      <a:pos x="T2" y="T3"/>
                    </a:cxn>
                  </a:cxnLst>
                  <a:rect l="0" t="0" r="r" b="b"/>
                  <a:pathLst>
                    <a:path w="570" h="3">
                      <a:moveTo>
                        <a:pt x="0" y="3"/>
                      </a:moveTo>
                      <a:lnTo>
                        <a:pt x="57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0219" name="Line 43"/>
                <p:cNvSpPr>
                  <a:spLocks noChangeShapeType="1"/>
                </p:cNvSpPr>
                <p:nvPr/>
              </p:nvSpPr>
              <p:spPr bwMode="auto">
                <a:xfrm>
                  <a:off x="153" y="288"/>
                  <a:ext cx="288" cy="0"/>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0220" name="Text Box 44"/>
                <p:cNvSpPr txBox="1">
                  <a:spLocks noChangeArrowheads="1"/>
                </p:cNvSpPr>
                <p:nvPr/>
              </p:nvSpPr>
              <p:spPr bwMode="auto">
                <a:xfrm>
                  <a:off x="105" y="0"/>
                  <a:ext cx="350"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i</a:t>
                  </a:r>
                  <a:r>
                    <a:rPr lang="en-US" altLang="zh-CN">
                      <a:ea typeface="宋体" panose="02010600030101010101" pitchFamily="2" charset="-122"/>
                    </a:rPr>
                    <a:t>(</a:t>
                  </a:r>
                  <a:r>
                    <a:rPr lang="en-US" altLang="zh-CN" i="1">
                      <a:ea typeface="宋体" panose="02010600030101010101" pitchFamily="2" charset="-122"/>
                    </a:rPr>
                    <a:t>t</a:t>
                  </a:r>
                  <a:r>
                    <a:rPr lang="en-US" altLang="zh-CN">
                      <a:ea typeface="宋体" panose="02010600030101010101" pitchFamily="2" charset="-122"/>
                    </a:rPr>
                    <a:t>)</a:t>
                  </a:r>
                </a:p>
              </p:txBody>
            </p:sp>
            <p:sp>
              <p:nvSpPr>
                <p:cNvPr id="50221" name="Text Box 45"/>
                <p:cNvSpPr txBox="1">
                  <a:spLocks noChangeArrowheads="1"/>
                </p:cNvSpPr>
                <p:nvPr/>
              </p:nvSpPr>
              <p:spPr bwMode="auto">
                <a:xfrm>
                  <a:off x="0" y="576"/>
                  <a:ext cx="48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u</a:t>
                  </a:r>
                  <a:r>
                    <a:rPr lang="en-US" altLang="zh-CN" i="1" baseline="-25000">
                      <a:ea typeface="宋体" panose="02010600030101010101" pitchFamily="2" charset="-122"/>
                    </a:rPr>
                    <a:t> </a:t>
                  </a:r>
                  <a:r>
                    <a:rPr lang="en-US" altLang="zh-CN">
                      <a:ea typeface="宋体" panose="02010600030101010101" pitchFamily="2" charset="-122"/>
                    </a:rPr>
                    <a:t>(</a:t>
                  </a:r>
                  <a:r>
                    <a:rPr lang="en-US" altLang="zh-CN" i="1">
                      <a:ea typeface="宋体" panose="02010600030101010101" pitchFamily="2" charset="-122"/>
                    </a:rPr>
                    <a:t>t</a:t>
                  </a:r>
                  <a:r>
                    <a:rPr lang="en-US" altLang="zh-CN">
                      <a:ea typeface="宋体" panose="02010600030101010101" pitchFamily="2" charset="-122"/>
                    </a:rPr>
                    <a:t>)</a:t>
                  </a:r>
                </a:p>
              </p:txBody>
            </p:sp>
            <p:sp>
              <p:nvSpPr>
                <p:cNvPr id="50222" name="Text Box 46"/>
                <p:cNvSpPr txBox="1">
                  <a:spLocks noChangeArrowheads="1"/>
                </p:cNvSpPr>
                <p:nvPr/>
              </p:nvSpPr>
              <p:spPr bwMode="auto">
                <a:xfrm>
                  <a:off x="817" y="576"/>
                  <a:ext cx="23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L</a:t>
                  </a:r>
                </a:p>
              </p:txBody>
            </p:sp>
            <p:grpSp>
              <p:nvGrpSpPr>
                <p:cNvPr id="50223" name="Group 47"/>
                <p:cNvGrpSpPr>
                  <a:grpSpLocks/>
                </p:cNvGrpSpPr>
                <p:nvPr/>
              </p:nvGrpSpPr>
              <p:grpSpPr bwMode="auto">
                <a:xfrm rot="5400000">
                  <a:off x="579" y="690"/>
                  <a:ext cx="384" cy="57"/>
                  <a:chOff x="0" y="0"/>
                  <a:chExt cx="489" cy="60"/>
                </a:xfrm>
              </p:grpSpPr>
              <p:sp>
                <p:nvSpPr>
                  <p:cNvPr id="50224" name="未知"/>
                  <p:cNvSpPr>
                    <a:spLocks/>
                  </p:cNvSpPr>
                  <p:nvPr/>
                </p:nvSpPr>
                <p:spPr bwMode="auto">
                  <a:xfrm>
                    <a:off x="0" y="0"/>
                    <a:ext cx="125" cy="60"/>
                  </a:xfrm>
                  <a:custGeom>
                    <a:avLst/>
                    <a:gdLst>
                      <a:gd name="T0" fmla="*/ 0 w 125"/>
                      <a:gd name="T1" fmla="*/ 60 h 60"/>
                      <a:gd name="T2" fmla="*/ 23 w 125"/>
                      <a:gd name="T3" fmla="*/ 15 h 60"/>
                      <a:gd name="T4" fmla="*/ 65 w 125"/>
                      <a:gd name="T5" fmla="*/ 0 h 60"/>
                      <a:gd name="T6" fmla="*/ 102 w 125"/>
                      <a:gd name="T7" fmla="*/ 15 h 60"/>
                      <a:gd name="T8" fmla="*/ 125 w 125"/>
                      <a:gd name="T9" fmla="*/ 51 h 60"/>
                    </a:gdLst>
                    <a:ahLst/>
                    <a:cxnLst>
                      <a:cxn ang="0">
                        <a:pos x="T0" y="T1"/>
                      </a:cxn>
                      <a:cxn ang="0">
                        <a:pos x="T2" y="T3"/>
                      </a:cxn>
                      <a:cxn ang="0">
                        <a:pos x="T4" y="T5"/>
                      </a:cxn>
                      <a:cxn ang="0">
                        <a:pos x="T6" y="T7"/>
                      </a:cxn>
                      <a:cxn ang="0">
                        <a:pos x="T8" y="T9"/>
                      </a:cxn>
                    </a:cxnLst>
                    <a:rect l="0" t="0" r="r" b="b"/>
                    <a:pathLst>
                      <a:path w="125" h="60">
                        <a:moveTo>
                          <a:pt x="0" y="60"/>
                        </a:moveTo>
                        <a:cubicBezTo>
                          <a:pt x="4" y="53"/>
                          <a:pt x="12" y="25"/>
                          <a:pt x="23" y="15"/>
                        </a:cubicBezTo>
                        <a:cubicBezTo>
                          <a:pt x="34" y="5"/>
                          <a:pt x="52" y="0"/>
                          <a:pt x="65" y="0"/>
                        </a:cubicBezTo>
                        <a:cubicBezTo>
                          <a:pt x="78" y="0"/>
                          <a:pt x="92" y="7"/>
                          <a:pt x="102" y="15"/>
                        </a:cubicBezTo>
                        <a:cubicBezTo>
                          <a:pt x="112" y="23"/>
                          <a:pt x="120" y="44"/>
                          <a:pt x="125"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225" name="未知"/>
                  <p:cNvSpPr>
                    <a:spLocks/>
                  </p:cNvSpPr>
                  <p:nvPr/>
                </p:nvSpPr>
                <p:spPr bwMode="auto">
                  <a:xfrm>
                    <a:off x="125" y="0"/>
                    <a:ext cx="121" cy="54"/>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226" name="未知"/>
                  <p:cNvSpPr>
                    <a:spLocks/>
                  </p:cNvSpPr>
                  <p:nvPr/>
                </p:nvSpPr>
                <p:spPr bwMode="auto">
                  <a:xfrm>
                    <a:off x="246" y="0"/>
                    <a:ext cx="119" cy="51"/>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227" name="未知"/>
                  <p:cNvSpPr>
                    <a:spLocks/>
                  </p:cNvSpPr>
                  <p:nvPr/>
                </p:nvSpPr>
                <p:spPr bwMode="auto">
                  <a:xfrm>
                    <a:off x="366" y="0"/>
                    <a:ext cx="123" cy="57"/>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50228" name="Oval 52"/>
                <p:cNvSpPr>
                  <a:spLocks noChangeArrowheads="1"/>
                </p:cNvSpPr>
                <p:nvPr/>
              </p:nvSpPr>
              <p:spPr bwMode="auto">
                <a:xfrm>
                  <a:off x="119" y="1056"/>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229" name="Oval 53"/>
                <p:cNvSpPr>
                  <a:spLocks noChangeArrowheads="1"/>
                </p:cNvSpPr>
                <p:nvPr/>
              </p:nvSpPr>
              <p:spPr bwMode="auto">
                <a:xfrm>
                  <a:off x="119" y="336"/>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230" name="Text Box 54"/>
                <p:cNvSpPr txBox="1">
                  <a:spLocks noChangeArrowheads="1"/>
                </p:cNvSpPr>
                <p:nvPr/>
              </p:nvSpPr>
              <p:spPr bwMode="auto">
                <a:xfrm>
                  <a:off x="38" y="384"/>
                  <a:ext cx="2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50231" name="Text Box 55"/>
                <p:cNvSpPr txBox="1">
                  <a:spLocks noChangeArrowheads="1"/>
                </p:cNvSpPr>
                <p:nvPr/>
              </p:nvSpPr>
              <p:spPr bwMode="auto">
                <a:xfrm>
                  <a:off x="51" y="816"/>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grpSp>
          <p:sp>
            <p:nvSpPr>
              <p:cNvPr id="50232" name="Text Box 56"/>
              <p:cNvSpPr txBox="1">
                <a:spLocks noChangeArrowheads="1"/>
              </p:cNvSpPr>
              <p:nvPr/>
            </p:nvSpPr>
            <p:spPr bwMode="auto">
              <a:xfrm>
                <a:off x="46" y="1153"/>
                <a:ext cx="89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时域模型</a:t>
                </a:r>
              </a:p>
            </p:txBody>
          </p:sp>
        </p:grpSp>
      </p:grpSp>
      <p:grpSp>
        <p:nvGrpSpPr>
          <p:cNvPr id="50233" name="Group 57"/>
          <p:cNvGrpSpPr>
            <a:grpSpLocks/>
          </p:cNvGrpSpPr>
          <p:nvPr/>
        </p:nvGrpSpPr>
        <p:grpSpPr bwMode="auto">
          <a:xfrm>
            <a:off x="2163763" y="685800"/>
            <a:ext cx="2987675" cy="5748338"/>
            <a:chOff x="0" y="0"/>
            <a:chExt cx="1882" cy="3621"/>
          </a:xfrm>
        </p:grpSpPr>
        <p:sp>
          <p:nvSpPr>
            <p:cNvPr id="50234" name="Text Box 58"/>
            <p:cNvSpPr txBox="1">
              <a:spLocks noChangeArrowheads="1"/>
            </p:cNvSpPr>
            <p:nvPr/>
          </p:nvSpPr>
          <p:spPr bwMode="auto">
            <a:xfrm>
              <a:off x="589" y="0"/>
              <a:ext cx="504" cy="28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时域</a:t>
              </a:r>
            </a:p>
          </p:txBody>
        </p:sp>
        <p:graphicFrame>
          <p:nvGraphicFramePr>
            <p:cNvPr id="50235" name="Object 59"/>
            <p:cNvGraphicFramePr>
              <a:graphicFrameLocks noChangeAspect="1"/>
            </p:cNvGraphicFramePr>
            <p:nvPr/>
          </p:nvGraphicFramePr>
          <p:xfrm>
            <a:off x="24" y="432"/>
            <a:ext cx="1335" cy="304"/>
          </p:xfrm>
          <a:graphic>
            <a:graphicData uri="http://schemas.openxmlformats.org/presentationml/2006/ole">
              <mc:AlternateContent xmlns:mc="http://schemas.openxmlformats.org/markup-compatibility/2006">
                <mc:Choice xmlns:v="urn:schemas-microsoft-com:vml" Requires="v">
                  <p:oleObj spid="_x0000_s50255" r:id="rId14" imgW="1053960" imgH="241512" progId="Equation.3">
                    <p:embed/>
                  </p:oleObj>
                </mc:Choice>
                <mc:Fallback>
                  <p:oleObj r:id="rId14" imgW="1053960" imgH="241512" progId="Equation.3">
                    <p:embed/>
                    <p:pic>
                      <p:nvPicPr>
                        <p:cNvPr id="0" name="Object 59"/>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4" y="432"/>
                          <a:ext cx="1335" cy="3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236" name="Object 60"/>
            <p:cNvGraphicFramePr>
              <a:graphicFrameLocks noChangeAspect="1"/>
            </p:cNvGraphicFramePr>
            <p:nvPr/>
          </p:nvGraphicFramePr>
          <p:xfrm>
            <a:off x="32" y="766"/>
            <a:ext cx="1850" cy="1184"/>
          </p:xfrm>
          <a:graphic>
            <a:graphicData uri="http://schemas.openxmlformats.org/presentationml/2006/ole">
              <mc:AlternateContent xmlns:mc="http://schemas.openxmlformats.org/markup-compatibility/2006">
                <mc:Choice xmlns:v="urn:schemas-microsoft-com:vml" Requires="v">
                  <p:oleObj spid="_x0000_s50256" r:id="rId16" imgW="1448117" imgH="927417" progId="Equation.3">
                    <p:embed/>
                  </p:oleObj>
                </mc:Choice>
                <mc:Fallback>
                  <p:oleObj r:id="rId16" imgW="1448117" imgH="927417" progId="Equation.3">
                    <p:embed/>
                    <p:pic>
                      <p:nvPicPr>
                        <p:cNvPr id="0" name="Object 6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2" y="766"/>
                          <a:ext cx="1850" cy="1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0237" name="Group 61"/>
            <p:cNvGrpSpPr>
              <a:grpSpLocks/>
            </p:cNvGrpSpPr>
            <p:nvPr/>
          </p:nvGrpSpPr>
          <p:grpSpPr bwMode="auto">
            <a:xfrm>
              <a:off x="0" y="2224"/>
              <a:ext cx="1850" cy="1397"/>
              <a:chOff x="0" y="0"/>
              <a:chExt cx="1850" cy="1397"/>
            </a:xfrm>
          </p:grpSpPr>
          <p:grpSp>
            <p:nvGrpSpPr>
              <p:cNvPr id="50238" name="Group 62"/>
              <p:cNvGrpSpPr>
                <a:grpSpLocks/>
              </p:cNvGrpSpPr>
              <p:nvPr/>
            </p:nvGrpSpPr>
            <p:grpSpPr bwMode="auto">
              <a:xfrm>
                <a:off x="0" y="0"/>
                <a:ext cx="1850" cy="1104"/>
                <a:chOff x="0" y="0"/>
                <a:chExt cx="1850" cy="1104"/>
              </a:xfrm>
            </p:grpSpPr>
            <p:sp>
              <p:nvSpPr>
                <p:cNvPr id="50239" name="Line 63"/>
                <p:cNvSpPr>
                  <a:spLocks noChangeShapeType="1"/>
                </p:cNvSpPr>
                <p:nvPr/>
              </p:nvSpPr>
              <p:spPr bwMode="auto">
                <a:xfrm flipV="1">
                  <a:off x="322" y="51"/>
                  <a:ext cx="0" cy="1053"/>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0240" name="Line 64"/>
                <p:cNvSpPr>
                  <a:spLocks noChangeShapeType="1"/>
                </p:cNvSpPr>
                <p:nvPr/>
              </p:nvSpPr>
              <p:spPr bwMode="auto">
                <a:xfrm flipV="1">
                  <a:off x="8" y="664"/>
                  <a:ext cx="1736" cy="5"/>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0241" name="Text Box 65"/>
                <p:cNvSpPr txBox="1">
                  <a:spLocks noChangeArrowheads="1"/>
                </p:cNvSpPr>
                <p:nvPr/>
              </p:nvSpPr>
              <p:spPr bwMode="auto">
                <a:xfrm>
                  <a:off x="1501" y="627"/>
                  <a:ext cx="34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i="1">
                      <a:ea typeface="宋体" panose="02010600030101010101" pitchFamily="2" charset="-122"/>
                    </a:rPr>
                    <a:t> </a:t>
                  </a:r>
                  <a:r>
                    <a:rPr lang="en-US" altLang="zh-CN" i="1">
                      <a:ea typeface="宋体" panose="02010600030101010101" pitchFamily="2" charset="-122"/>
                    </a:rPr>
                    <a:t>t</a:t>
                  </a:r>
                </a:p>
              </p:txBody>
            </p:sp>
            <p:sp>
              <p:nvSpPr>
                <p:cNvPr id="50242" name="未知"/>
                <p:cNvSpPr>
                  <a:spLocks/>
                </p:cNvSpPr>
                <p:nvPr/>
              </p:nvSpPr>
              <p:spPr bwMode="auto">
                <a:xfrm>
                  <a:off x="0" y="327"/>
                  <a:ext cx="1514" cy="680"/>
                </a:xfrm>
                <a:custGeom>
                  <a:avLst/>
                  <a:gdLst>
                    <a:gd name="T0" fmla="*/ 0 w 2118"/>
                    <a:gd name="T1" fmla="*/ 734 h 868"/>
                    <a:gd name="T2" fmla="*/ 260 w 2118"/>
                    <a:gd name="T3" fmla="*/ 286 h 868"/>
                    <a:gd name="T4" fmla="*/ 335 w 2118"/>
                    <a:gd name="T5" fmla="*/ 162 h 868"/>
                    <a:gd name="T6" fmla="*/ 430 w 2118"/>
                    <a:gd name="T7" fmla="*/ 53 h 868"/>
                    <a:gd name="T8" fmla="*/ 538 w 2118"/>
                    <a:gd name="T9" fmla="*/ 2 h 868"/>
                    <a:gd name="T10" fmla="*/ 672 w 2118"/>
                    <a:gd name="T11" fmla="*/ 64 h 868"/>
                    <a:gd name="T12" fmla="*/ 806 w 2118"/>
                    <a:gd name="T13" fmla="*/ 246 h 868"/>
                    <a:gd name="T14" fmla="*/ 906 w 2118"/>
                    <a:gd name="T15" fmla="*/ 430 h 868"/>
                    <a:gd name="T16" fmla="*/ 1019 w 2118"/>
                    <a:gd name="T17" fmla="*/ 628 h 868"/>
                    <a:gd name="T18" fmla="*/ 1130 w 2118"/>
                    <a:gd name="T19" fmla="*/ 788 h 868"/>
                    <a:gd name="T20" fmla="*/ 1284 w 2118"/>
                    <a:gd name="T21" fmla="*/ 862 h 868"/>
                    <a:gd name="T22" fmla="*/ 1449 w 2118"/>
                    <a:gd name="T23" fmla="*/ 747 h 868"/>
                    <a:gd name="T24" fmla="*/ 1637 w 2118"/>
                    <a:gd name="T25" fmla="*/ 442 h 868"/>
                    <a:gd name="T26" fmla="*/ 1724 w 2118"/>
                    <a:gd name="T27" fmla="*/ 277 h 868"/>
                    <a:gd name="T28" fmla="*/ 1876 w 2118"/>
                    <a:gd name="T29" fmla="*/ 67 h 868"/>
                    <a:gd name="T30" fmla="*/ 2002 w 2118"/>
                    <a:gd name="T31" fmla="*/ 5 h 868"/>
                    <a:gd name="T32" fmla="*/ 2118 w 2118"/>
                    <a:gd name="T33" fmla="*/ 53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8" h="868">
                      <a:moveTo>
                        <a:pt x="0" y="734"/>
                      </a:moveTo>
                      <a:cubicBezTo>
                        <a:pt x="43" y="660"/>
                        <a:pt x="204" y="381"/>
                        <a:pt x="260" y="286"/>
                      </a:cubicBezTo>
                      <a:cubicBezTo>
                        <a:pt x="316" y="191"/>
                        <a:pt x="307" y="201"/>
                        <a:pt x="335" y="162"/>
                      </a:cubicBezTo>
                      <a:cubicBezTo>
                        <a:pt x="363" y="123"/>
                        <a:pt x="397" y="79"/>
                        <a:pt x="430" y="53"/>
                      </a:cubicBezTo>
                      <a:cubicBezTo>
                        <a:pt x="464" y="26"/>
                        <a:pt x="498" y="0"/>
                        <a:pt x="538" y="2"/>
                      </a:cubicBezTo>
                      <a:cubicBezTo>
                        <a:pt x="579" y="5"/>
                        <a:pt x="627" y="24"/>
                        <a:pt x="672" y="64"/>
                      </a:cubicBezTo>
                      <a:cubicBezTo>
                        <a:pt x="717" y="105"/>
                        <a:pt x="767" y="185"/>
                        <a:pt x="806" y="246"/>
                      </a:cubicBezTo>
                      <a:cubicBezTo>
                        <a:pt x="844" y="306"/>
                        <a:pt x="870" y="366"/>
                        <a:pt x="906" y="430"/>
                      </a:cubicBezTo>
                      <a:cubicBezTo>
                        <a:pt x="942" y="493"/>
                        <a:pt x="982" y="568"/>
                        <a:pt x="1019" y="628"/>
                      </a:cubicBezTo>
                      <a:cubicBezTo>
                        <a:pt x="1057" y="687"/>
                        <a:pt x="1086" y="749"/>
                        <a:pt x="1130" y="788"/>
                      </a:cubicBezTo>
                      <a:cubicBezTo>
                        <a:pt x="1174" y="827"/>
                        <a:pt x="1231" y="868"/>
                        <a:pt x="1284" y="862"/>
                      </a:cubicBezTo>
                      <a:cubicBezTo>
                        <a:pt x="1338" y="855"/>
                        <a:pt x="1390" y="817"/>
                        <a:pt x="1449" y="747"/>
                      </a:cubicBezTo>
                      <a:cubicBezTo>
                        <a:pt x="1508" y="677"/>
                        <a:pt x="1591" y="520"/>
                        <a:pt x="1637" y="442"/>
                      </a:cubicBezTo>
                      <a:cubicBezTo>
                        <a:pt x="1682" y="364"/>
                        <a:pt x="1685" y="339"/>
                        <a:pt x="1724" y="277"/>
                      </a:cubicBezTo>
                      <a:cubicBezTo>
                        <a:pt x="1764" y="215"/>
                        <a:pt x="1830" y="112"/>
                        <a:pt x="1876" y="67"/>
                      </a:cubicBezTo>
                      <a:cubicBezTo>
                        <a:pt x="1922" y="21"/>
                        <a:pt x="1962" y="7"/>
                        <a:pt x="2002" y="5"/>
                      </a:cubicBezTo>
                      <a:cubicBezTo>
                        <a:pt x="2043" y="2"/>
                        <a:pt x="2094" y="43"/>
                        <a:pt x="2118" y="53"/>
                      </a:cubicBezTo>
                    </a:path>
                  </a:pathLst>
                </a:custGeom>
                <a:noFill/>
                <a:ln w="28575" cap="flat"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243" name="未知"/>
                <p:cNvSpPr>
                  <a:spLocks/>
                </p:cNvSpPr>
                <p:nvPr/>
              </p:nvSpPr>
              <p:spPr bwMode="auto">
                <a:xfrm>
                  <a:off x="76" y="505"/>
                  <a:ext cx="1649" cy="339"/>
                </a:xfrm>
                <a:custGeom>
                  <a:avLst/>
                  <a:gdLst>
                    <a:gd name="T0" fmla="*/ 0 w 2307"/>
                    <a:gd name="T1" fmla="*/ 430 h 432"/>
                    <a:gd name="T2" fmla="*/ 160 w 2307"/>
                    <a:gd name="T3" fmla="*/ 385 h 432"/>
                    <a:gd name="T4" fmla="*/ 363 w 2307"/>
                    <a:gd name="T5" fmla="*/ 215 h 432"/>
                    <a:gd name="T6" fmla="*/ 561 w 2307"/>
                    <a:gd name="T7" fmla="*/ 53 h 432"/>
                    <a:gd name="T8" fmla="*/ 741 w 2307"/>
                    <a:gd name="T9" fmla="*/ 2 h 432"/>
                    <a:gd name="T10" fmla="*/ 916 w 2307"/>
                    <a:gd name="T11" fmla="*/ 67 h 432"/>
                    <a:gd name="T12" fmla="*/ 1094 w 2307"/>
                    <a:gd name="T13" fmla="*/ 217 h 432"/>
                    <a:gd name="T14" fmla="*/ 1311 w 2307"/>
                    <a:gd name="T15" fmla="*/ 385 h 432"/>
                    <a:gd name="T16" fmla="*/ 1446 w 2307"/>
                    <a:gd name="T17" fmla="*/ 430 h 432"/>
                    <a:gd name="T18" fmla="*/ 1588 w 2307"/>
                    <a:gd name="T19" fmla="*/ 397 h 432"/>
                    <a:gd name="T20" fmla="*/ 1731 w 2307"/>
                    <a:gd name="T21" fmla="*/ 286 h 432"/>
                    <a:gd name="T22" fmla="*/ 1830 w 2307"/>
                    <a:gd name="T23" fmla="*/ 205 h 432"/>
                    <a:gd name="T24" fmla="*/ 1968 w 2307"/>
                    <a:gd name="T25" fmla="*/ 82 h 432"/>
                    <a:gd name="T26" fmla="*/ 2139 w 2307"/>
                    <a:gd name="T27" fmla="*/ 13 h 432"/>
                    <a:gd name="T28" fmla="*/ 2256 w 2307"/>
                    <a:gd name="T29" fmla="*/ 28 h 432"/>
                    <a:gd name="T30" fmla="*/ 2307 w 2307"/>
                    <a:gd name="T31" fmla="*/ 5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07" h="432">
                      <a:moveTo>
                        <a:pt x="0" y="430"/>
                      </a:moveTo>
                      <a:cubicBezTo>
                        <a:pt x="27" y="423"/>
                        <a:pt x="99" y="421"/>
                        <a:pt x="160" y="385"/>
                      </a:cubicBezTo>
                      <a:cubicBezTo>
                        <a:pt x="220" y="349"/>
                        <a:pt x="296" y="270"/>
                        <a:pt x="363" y="215"/>
                      </a:cubicBezTo>
                      <a:cubicBezTo>
                        <a:pt x="430" y="160"/>
                        <a:pt x="498" y="88"/>
                        <a:pt x="561" y="53"/>
                      </a:cubicBezTo>
                      <a:cubicBezTo>
                        <a:pt x="624" y="18"/>
                        <a:pt x="682" y="0"/>
                        <a:pt x="741" y="2"/>
                      </a:cubicBezTo>
                      <a:cubicBezTo>
                        <a:pt x="800" y="5"/>
                        <a:pt x="858" y="31"/>
                        <a:pt x="916" y="67"/>
                      </a:cubicBezTo>
                      <a:cubicBezTo>
                        <a:pt x="974" y="103"/>
                        <a:pt x="1028" y="164"/>
                        <a:pt x="1094" y="217"/>
                      </a:cubicBezTo>
                      <a:cubicBezTo>
                        <a:pt x="1160" y="270"/>
                        <a:pt x="1252" y="349"/>
                        <a:pt x="1311" y="385"/>
                      </a:cubicBezTo>
                      <a:cubicBezTo>
                        <a:pt x="1370" y="421"/>
                        <a:pt x="1400" y="428"/>
                        <a:pt x="1446" y="430"/>
                      </a:cubicBezTo>
                      <a:cubicBezTo>
                        <a:pt x="1492" y="432"/>
                        <a:pt x="1540" y="421"/>
                        <a:pt x="1588" y="397"/>
                      </a:cubicBezTo>
                      <a:cubicBezTo>
                        <a:pt x="1636" y="373"/>
                        <a:pt x="1691" y="318"/>
                        <a:pt x="1731" y="286"/>
                      </a:cubicBezTo>
                      <a:cubicBezTo>
                        <a:pt x="1771" y="254"/>
                        <a:pt x="1791" y="239"/>
                        <a:pt x="1830" y="205"/>
                      </a:cubicBezTo>
                      <a:cubicBezTo>
                        <a:pt x="1869" y="171"/>
                        <a:pt x="1917" y="114"/>
                        <a:pt x="1968" y="82"/>
                      </a:cubicBezTo>
                      <a:cubicBezTo>
                        <a:pt x="2019" y="50"/>
                        <a:pt x="2091" y="22"/>
                        <a:pt x="2139" y="13"/>
                      </a:cubicBezTo>
                      <a:cubicBezTo>
                        <a:pt x="2187" y="4"/>
                        <a:pt x="2228" y="21"/>
                        <a:pt x="2256" y="28"/>
                      </a:cubicBezTo>
                      <a:cubicBezTo>
                        <a:pt x="2284" y="35"/>
                        <a:pt x="2297" y="47"/>
                        <a:pt x="2307" y="52"/>
                      </a:cubicBezTo>
                    </a:path>
                  </a:pathLst>
                </a:custGeom>
                <a:noFill/>
                <a:ln w="28575" cap="flat" cmpd="sng">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0244" name="Text Box 68"/>
                <p:cNvSpPr txBox="1">
                  <a:spLocks noChangeArrowheads="1"/>
                </p:cNvSpPr>
                <p:nvPr/>
              </p:nvSpPr>
              <p:spPr bwMode="auto">
                <a:xfrm>
                  <a:off x="14" y="0"/>
                  <a:ext cx="3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u</a:t>
                  </a:r>
                  <a:r>
                    <a:rPr lang="en-US" altLang="zh-CN">
                      <a:ea typeface="宋体" panose="02010600030101010101" pitchFamily="2" charset="-122"/>
                    </a:rPr>
                    <a:t>, </a:t>
                  </a:r>
                  <a:r>
                    <a:rPr lang="en-US" altLang="zh-CN" i="1">
                      <a:ea typeface="宋体" panose="02010600030101010101" pitchFamily="2" charset="-122"/>
                    </a:rPr>
                    <a:t>i</a:t>
                  </a:r>
                  <a:endParaRPr lang="en-US" altLang="zh-CN">
                    <a:ea typeface="宋体" panose="02010600030101010101" pitchFamily="2" charset="-122"/>
                  </a:endParaRPr>
                </a:p>
              </p:txBody>
            </p:sp>
            <p:sp>
              <p:nvSpPr>
                <p:cNvPr id="50245" name="Text Box 69"/>
                <p:cNvSpPr txBox="1">
                  <a:spLocks noChangeArrowheads="1"/>
                </p:cNvSpPr>
                <p:nvPr/>
              </p:nvSpPr>
              <p:spPr bwMode="auto">
                <a:xfrm>
                  <a:off x="533" y="129"/>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solidFill>
                        <a:srgbClr val="FF0000"/>
                      </a:solidFill>
                      <a:ea typeface="宋体" panose="02010600030101010101" pitchFamily="2" charset="-122"/>
                    </a:rPr>
                    <a:t>u</a:t>
                  </a:r>
                  <a:endParaRPr lang="en-US" altLang="zh-CN">
                    <a:ea typeface="宋体" panose="02010600030101010101" pitchFamily="2" charset="-122"/>
                  </a:endParaRPr>
                </a:p>
              </p:txBody>
            </p:sp>
            <p:sp>
              <p:nvSpPr>
                <p:cNvPr id="50246" name="Text Box 70"/>
                <p:cNvSpPr txBox="1">
                  <a:spLocks noChangeArrowheads="1"/>
                </p:cNvSpPr>
                <p:nvPr/>
              </p:nvSpPr>
              <p:spPr bwMode="auto">
                <a:xfrm>
                  <a:off x="813" y="404"/>
                  <a:ext cx="2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ea typeface="宋体" panose="02010600030101010101" pitchFamily="2" charset="-122"/>
                    </a:rPr>
                    <a:t> </a:t>
                  </a:r>
                  <a:r>
                    <a:rPr lang="en-US" altLang="zh-CN" i="1">
                      <a:solidFill>
                        <a:srgbClr val="3333FF"/>
                      </a:solidFill>
                      <a:ea typeface="宋体" panose="02010600030101010101" pitchFamily="2" charset="-122"/>
                    </a:rPr>
                    <a:t>i</a:t>
                  </a:r>
                  <a:endParaRPr lang="en-US" altLang="zh-CN">
                    <a:ea typeface="宋体" panose="02010600030101010101" pitchFamily="2" charset="-122"/>
                  </a:endParaRPr>
                </a:p>
              </p:txBody>
            </p:sp>
            <p:sp>
              <p:nvSpPr>
                <p:cNvPr id="50247" name="Text Box 71"/>
                <p:cNvSpPr txBox="1">
                  <a:spLocks noChangeArrowheads="1"/>
                </p:cNvSpPr>
                <p:nvPr/>
              </p:nvSpPr>
              <p:spPr bwMode="auto">
                <a:xfrm>
                  <a:off x="316" y="653"/>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0</a:t>
                  </a:r>
                </a:p>
              </p:txBody>
            </p:sp>
          </p:grpSp>
          <p:sp>
            <p:nvSpPr>
              <p:cNvPr id="50248" name="Text Box 72"/>
              <p:cNvSpPr txBox="1">
                <a:spLocks noChangeArrowheads="1"/>
              </p:cNvSpPr>
              <p:nvPr/>
            </p:nvSpPr>
            <p:spPr bwMode="auto">
              <a:xfrm>
                <a:off x="355" y="1109"/>
                <a:ext cx="69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波形图</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0211"/>
                                        </p:tgtEl>
                                        <p:attrNameLst>
                                          <p:attrName>style.visibility</p:attrName>
                                        </p:attrNameLst>
                                      </p:cBhvr>
                                      <p:to>
                                        <p:strVal val="visible"/>
                                      </p:to>
                                    </p:set>
                                    <p:animEffect transition="in" filter="wipe(left)">
                                      <p:cBhvr>
                                        <p:cTn id="7" dur="500"/>
                                        <p:tgtEl>
                                          <p:spTgt spid="502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50233"/>
                                        </p:tgtEl>
                                        <p:attrNameLst>
                                          <p:attrName>style.visibility</p:attrName>
                                        </p:attrNameLst>
                                      </p:cBhvr>
                                      <p:to>
                                        <p:strVal val="visible"/>
                                      </p:to>
                                    </p:set>
                                    <p:animEffect transition="in" filter="wipe(left)">
                                      <p:cBhvr>
                                        <p:cTn id="12" dur="500"/>
                                        <p:tgtEl>
                                          <p:spTgt spid="502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50178"/>
                                        </p:tgtEl>
                                        <p:attrNameLst>
                                          <p:attrName>style.visibility</p:attrName>
                                        </p:attrNameLst>
                                      </p:cBhvr>
                                      <p:to>
                                        <p:strVal val="visible"/>
                                      </p:to>
                                    </p:set>
                                    <p:animEffect transition="in" filter="wipe(left)">
                                      <p:cBhvr>
                                        <p:cTn id="17" dur="500"/>
                                        <p:tgtEl>
                                          <p:spTgt spid="5017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50184"/>
                                        </p:tgtEl>
                                        <p:attrNameLst>
                                          <p:attrName>style.visibility</p:attrName>
                                        </p:attrNameLst>
                                      </p:cBhvr>
                                      <p:to>
                                        <p:strVal val="visible"/>
                                      </p:to>
                                    </p:set>
                                    <p:animEffect transition="in" filter="wipe(left)">
                                      <p:cBhvr>
                                        <p:cTn id="22" dur="500"/>
                                        <p:tgtEl>
                                          <p:spTgt spid="50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descr="蓝色砂纸"/>
          <p:cNvSpPr txBox="1">
            <a:spLocks noChangeArrowheads="1"/>
          </p:cNvSpPr>
          <p:nvPr/>
        </p:nvSpPr>
        <p:spPr bwMode="auto">
          <a:xfrm>
            <a:off x="441325" y="2012950"/>
            <a:ext cx="2759075" cy="457200"/>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a:spAutoFit/>
          </a:bodyPr>
          <a:lstStyle/>
          <a:p>
            <a:pPr eaLnBrk="1" hangingPunct="1"/>
            <a:r>
              <a:rPr lang="zh-CN" altLang="en-US">
                <a:ea typeface="宋体" panose="02010600030101010101" pitchFamily="2" charset="-122"/>
              </a:rPr>
              <a:t>感抗的物理意义：</a:t>
            </a:r>
          </a:p>
        </p:txBody>
      </p:sp>
      <p:sp>
        <p:nvSpPr>
          <p:cNvPr id="51203" name="Text Box 3" descr="横虚线"/>
          <p:cNvSpPr txBox="1">
            <a:spLocks noChangeArrowheads="1"/>
          </p:cNvSpPr>
          <p:nvPr/>
        </p:nvSpPr>
        <p:spPr bwMode="auto">
          <a:xfrm>
            <a:off x="1219200" y="2565400"/>
            <a:ext cx="3892550"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a:spAutoFit/>
          </a:bodyPr>
          <a:lstStyle/>
          <a:p>
            <a:pPr eaLnBrk="1" hangingPunct="1"/>
            <a:r>
              <a:rPr lang="en-US" altLang="zh-CN">
                <a:solidFill>
                  <a:srgbClr val="FF0000"/>
                </a:solidFill>
                <a:ea typeface="宋体" panose="02010600030101010101" pitchFamily="2" charset="-122"/>
                <a:sym typeface="Wingdings 2" panose="05020102010507070707" pitchFamily="18" charset="2"/>
              </a:rPr>
              <a:t>(1) </a:t>
            </a:r>
            <a:r>
              <a:rPr lang="zh-CN" altLang="en-US">
                <a:ea typeface="宋体" panose="02010600030101010101" pitchFamily="2" charset="-122"/>
              </a:rPr>
              <a:t>表示限制电流的能力；</a:t>
            </a:r>
            <a:endParaRPr lang="zh-CN" altLang="en-US" i="1">
              <a:ea typeface="宋体" panose="02010600030101010101" pitchFamily="2" charset="-122"/>
            </a:endParaRPr>
          </a:p>
        </p:txBody>
      </p:sp>
      <p:sp>
        <p:nvSpPr>
          <p:cNvPr id="51204" name="Text Box 4" descr="横虚线"/>
          <p:cNvSpPr txBox="1">
            <a:spLocks noChangeArrowheads="1"/>
          </p:cNvSpPr>
          <p:nvPr/>
        </p:nvSpPr>
        <p:spPr bwMode="auto">
          <a:xfrm>
            <a:off x="1219200" y="3225800"/>
            <a:ext cx="3387725"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wrap="none">
            <a:spAutoFit/>
          </a:bodyPr>
          <a:lstStyle/>
          <a:p>
            <a:pPr eaLnBrk="1" hangingPunct="1"/>
            <a:r>
              <a:rPr lang="en-US" altLang="zh-CN">
                <a:solidFill>
                  <a:srgbClr val="FF0000"/>
                </a:solidFill>
                <a:ea typeface="宋体" panose="02010600030101010101" pitchFamily="2" charset="-122"/>
                <a:sym typeface="Wingdings 2" panose="05020102010507070707" pitchFamily="18" charset="2"/>
              </a:rPr>
              <a:t>(2) </a:t>
            </a:r>
            <a:r>
              <a:rPr lang="zh-CN" altLang="en-US">
                <a:ea typeface="宋体" panose="02010600030101010101" pitchFamily="2" charset="-122"/>
              </a:rPr>
              <a:t>感抗和频率成正比。</a:t>
            </a:r>
          </a:p>
        </p:txBody>
      </p:sp>
      <p:grpSp>
        <p:nvGrpSpPr>
          <p:cNvPr id="51205" name="Group 5"/>
          <p:cNvGrpSpPr>
            <a:grpSpLocks/>
          </p:cNvGrpSpPr>
          <p:nvPr/>
        </p:nvGrpSpPr>
        <p:grpSpPr bwMode="auto">
          <a:xfrm>
            <a:off x="1600200" y="3587750"/>
            <a:ext cx="2374900" cy="1822450"/>
            <a:chOff x="0" y="0"/>
            <a:chExt cx="1496" cy="1148"/>
          </a:xfrm>
        </p:grpSpPr>
        <p:sp>
          <p:nvSpPr>
            <p:cNvPr id="51206" name="Line 6"/>
            <p:cNvSpPr>
              <a:spLocks noChangeShapeType="1"/>
            </p:cNvSpPr>
            <p:nvPr/>
          </p:nvSpPr>
          <p:spPr bwMode="auto">
            <a:xfrm flipV="1">
              <a:off x="336" y="144"/>
              <a:ext cx="0" cy="768"/>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1207" name="Line 7"/>
            <p:cNvSpPr>
              <a:spLocks noChangeShapeType="1"/>
            </p:cNvSpPr>
            <p:nvPr/>
          </p:nvSpPr>
          <p:spPr bwMode="auto">
            <a:xfrm>
              <a:off x="336" y="912"/>
              <a:ext cx="960" cy="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1208" name="Line 8"/>
            <p:cNvSpPr>
              <a:spLocks noChangeShapeType="1"/>
            </p:cNvSpPr>
            <p:nvPr/>
          </p:nvSpPr>
          <p:spPr bwMode="auto">
            <a:xfrm flipV="1">
              <a:off x="336" y="432"/>
              <a:ext cx="864" cy="48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1209" name="Text Box 9"/>
            <p:cNvSpPr txBox="1">
              <a:spLocks noChangeArrowheads="1"/>
            </p:cNvSpPr>
            <p:nvPr/>
          </p:nvSpPr>
          <p:spPr bwMode="auto">
            <a:xfrm>
              <a:off x="1248" y="860"/>
              <a:ext cx="24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r>
                <a:rPr lang="en-US" altLang="zh-CN" i="1">
                  <a:latin typeface="Symbol" panose="05050102010706020507" pitchFamily="18" charset="2"/>
                  <a:ea typeface="宋体" panose="02010600030101010101" pitchFamily="2" charset="-122"/>
                </a:rPr>
                <a:t>w</a:t>
              </a:r>
              <a:endParaRPr lang="en-US" altLang="zh-CN">
                <a:ea typeface="宋体" panose="02010600030101010101" pitchFamily="2" charset="-122"/>
              </a:endParaRPr>
            </a:p>
          </p:txBody>
        </p:sp>
        <p:sp>
          <p:nvSpPr>
            <p:cNvPr id="51210" name="Rectangle 10"/>
            <p:cNvSpPr>
              <a:spLocks noChangeArrowheads="1"/>
            </p:cNvSpPr>
            <p:nvPr/>
          </p:nvSpPr>
          <p:spPr bwMode="auto">
            <a:xfrm>
              <a:off x="0" y="0"/>
              <a:ext cx="32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r>
                <a:rPr lang="en-US" altLang="zh-CN" i="1">
                  <a:ea typeface="宋体" panose="02010600030101010101" pitchFamily="2" charset="-122"/>
                </a:rPr>
                <a:t>X</a:t>
              </a:r>
              <a:r>
                <a:rPr lang="en-US" altLang="zh-CN" i="1" baseline="-25000">
                  <a:ea typeface="宋体" panose="02010600030101010101" pitchFamily="2" charset="-122"/>
                </a:rPr>
                <a:t>L</a:t>
              </a:r>
            </a:p>
          </p:txBody>
        </p:sp>
      </p:grpSp>
      <p:sp>
        <p:nvSpPr>
          <p:cNvPr id="51211" name="Text Box 11"/>
          <p:cNvSpPr txBox="1">
            <a:spLocks noChangeArrowheads="1"/>
          </p:cNvSpPr>
          <p:nvPr/>
        </p:nvSpPr>
        <p:spPr bwMode="auto">
          <a:xfrm>
            <a:off x="1308100" y="1204913"/>
            <a:ext cx="5041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just" eaLnBrk="1" hangingPunct="1">
              <a:spcBef>
                <a:spcPct val="50000"/>
              </a:spcBef>
            </a:pPr>
            <a:r>
              <a:rPr lang="en-US" altLang="zh-CN" i="1">
                <a:ea typeface="宋体" panose="02010600030101010101" pitchFamily="2" charset="-122"/>
              </a:rPr>
              <a:t>X</a:t>
            </a:r>
            <a:r>
              <a:rPr lang="en-US" altLang="zh-CN" i="1" baseline="-25000">
                <a:ea typeface="宋体" panose="02010600030101010101" pitchFamily="2" charset="-122"/>
              </a:rPr>
              <a:t>L</a:t>
            </a:r>
            <a:r>
              <a:rPr lang="en-US" altLang="zh-CN">
                <a:ea typeface="宋体" panose="02010600030101010101" pitchFamily="2" charset="-122"/>
              </a:rPr>
              <a:t>= </a:t>
            </a:r>
            <a:r>
              <a:rPr lang="en-US" altLang="zh-CN" i="1">
                <a:ea typeface="宋体" panose="02010600030101010101" pitchFamily="2" charset="-122"/>
              </a:rPr>
              <a:t>U</a:t>
            </a:r>
            <a:r>
              <a:rPr lang="en-US" altLang="zh-CN">
                <a:ea typeface="宋体" panose="02010600030101010101" pitchFamily="2" charset="-122"/>
              </a:rPr>
              <a:t>/</a:t>
            </a:r>
            <a:r>
              <a:rPr lang="en-US" altLang="zh-CN" i="1">
                <a:ea typeface="宋体" panose="02010600030101010101" pitchFamily="2" charset="-122"/>
              </a:rPr>
              <a:t>I = L</a:t>
            </a:r>
            <a:r>
              <a:rPr lang="en-US" altLang="zh-CN">
                <a:ea typeface="宋体" panose="02010600030101010101" pitchFamily="2" charset="-122"/>
              </a:rPr>
              <a:t>= 2 </a:t>
            </a:r>
            <a:r>
              <a:rPr lang="en-US" altLang="zh-CN" i="1">
                <a:ea typeface="宋体" panose="02010600030101010101" pitchFamily="2" charset="-122"/>
              </a:rPr>
              <a:t>f L</a:t>
            </a:r>
            <a:r>
              <a:rPr lang="zh-CN" altLang="en-US">
                <a:ea typeface="宋体" panose="02010600030101010101" pitchFamily="2" charset="-122"/>
              </a:rPr>
              <a:t>，   单位</a:t>
            </a:r>
            <a:r>
              <a:rPr lang="en-US" altLang="zh-CN">
                <a:ea typeface="宋体" panose="02010600030101010101" pitchFamily="2" charset="-122"/>
              </a:rPr>
              <a:t>: </a:t>
            </a:r>
            <a:r>
              <a:rPr lang="zh-CN" altLang="en-US">
                <a:ea typeface="宋体" panose="02010600030101010101" pitchFamily="2" charset="-122"/>
              </a:rPr>
              <a:t>欧</a:t>
            </a:r>
          </a:p>
        </p:txBody>
      </p:sp>
      <p:sp>
        <p:nvSpPr>
          <p:cNvPr id="51212" name="Text Box 12"/>
          <p:cNvSpPr txBox="1">
            <a:spLocks noChangeArrowheads="1"/>
          </p:cNvSpPr>
          <p:nvPr/>
        </p:nvSpPr>
        <p:spPr bwMode="auto">
          <a:xfrm>
            <a:off x="593725" y="203200"/>
            <a:ext cx="7969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0000FF"/>
                </a:solidFill>
                <a:ea typeface="宋体" panose="02010600030101010101" pitchFamily="2" charset="-122"/>
              </a:rPr>
              <a:t>感抗</a:t>
            </a:r>
          </a:p>
        </p:txBody>
      </p:sp>
      <p:graphicFrame>
        <p:nvGraphicFramePr>
          <p:cNvPr id="51213" name="Object 13"/>
          <p:cNvGraphicFramePr>
            <a:graphicFrameLocks noChangeAspect="1"/>
          </p:cNvGraphicFramePr>
          <p:nvPr/>
        </p:nvGraphicFramePr>
        <p:xfrm>
          <a:off x="4495800" y="3879850"/>
          <a:ext cx="3581400" cy="920750"/>
        </p:xfrm>
        <a:graphic>
          <a:graphicData uri="http://schemas.openxmlformats.org/presentationml/2006/ole">
            <mc:AlternateContent xmlns:mc="http://schemas.openxmlformats.org/markup-compatibility/2006">
              <mc:Choice xmlns:v="urn:schemas-microsoft-com:vml" Requires="v">
                <p:oleObj spid="_x0000_s51226" r:id="rId5" imgW="1778317" imgH="457517" progId="Equation.3">
                  <p:embed/>
                </p:oleObj>
              </mc:Choice>
              <mc:Fallback>
                <p:oleObj r:id="rId5" imgW="1778317" imgH="457517" progId="Equation.3">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800" y="3879850"/>
                        <a:ext cx="3581400" cy="920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14" name="Rectangle 14"/>
          <p:cNvSpPr>
            <a:spLocks noChangeArrowheads="1"/>
          </p:cNvSpPr>
          <p:nvPr/>
        </p:nvSpPr>
        <p:spPr bwMode="auto">
          <a:xfrm>
            <a:off x="1270000" y="682625"/>
            <a:ext cx="1244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U</a:t>
            </a:r>
            <a:r>
              <a:rPr lang="en-US" altLang="zh-CN">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 I</a:t>
            </a:r>
          </a:p>
        </p:txBody>
      </p:sp>
      <p:sp>
        <p:nvSpPr>
          <p:cNvPr id="51215" name="Text Box 15" descr="横虚线"/>
          <p:cNvSpPr txBox="1">
            <a:spLocks noChangeArrowheads="1"/>
          </p:cNvSpPr>
          <p:nvPr/>
        </p:nvSpPr>
        <p:spPr bwMode="auto">
          <a:xfrm>
            <a:off x="1371600" y="5448300"/>
            <a:ext cx="5235575"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wrap="none">
            <a:spAutoFit/>
          </a:bodyPr>
          <a:lstStyle/>
          <a:p>
            <a:pPr eaLnBrk="1" hangingPunct="1"/>
            <a:r>
              <a:rPr lang="en-US" altLang="zh-CN">
                <a:solidFill>
                  <a:srgbClr val="FF0000"/>
                </a:solidFill>
                <a:ea typeface="宋体" panose="02010600030101010101" pitchFamily="2" charset="-122"/>
                <a:sym typeface="Wingdings 2" panose="05020102010507070707" pitchFamily="18" charset="2"/>
              </a:rPr>
              <a:t>(3)</a:t>
            </a:r>
            <a:r>
              <a:rPr lang="en-US" altLang="zh-CN">
                <a:ea typeface="宋体" panose="02010600030101010101" pitchFamily="2" charset="-122"/>
                <a:sym typeface="Wingdings 2" panose="05020102010507070707" pitchFamily="18" charset="2"/>
              </a:rPr>
              <a:t> </a:t>
            </a:r>
            <a:r>
              <a:rPr lang="zh-CN" altLang="en-US">
                <a:ea typeface="宋体" panose="02010600030101010101" pitchFamily="2" charset="-122"/>
                <a:sym typeface="Wingdings 2" panose="05020102010507070707" pitchFamily="18" charset="2"/>
              </a:rPr>
              <a:t>由于</a:t>
            </a:r>
            <a:r>
              <a:rPr lang="zh-CN" altLang="en-US">
                <a:ea typeface="宋体" panose="02010600030101010101" pitchFamily="2" charset="-122"/>
              </a:rPr>
              <a:t>感抗的存在使电流落后电压。</a:t>
            </a:r>
          </a:p>
        </p:txBody>
      </p:sp>
      <p:grpSp>
        <p:nvGrpSpPr>
          <p:cNvPr id="51216" name="Group 16"/>
          <p:cNvGrpSpPr>
            <a:grpSpLocks/>
          </p:cNvGrpSpPr>
          <p:nvPr/>
        </p:nvGrpSpPr>
        <p:grpSpPr bwMode="auto">
          <a:xfrm>
            <a:off x="6613525" y="261938"/>
            <a:ext cx="1724025" cy="2098675"/>
            <a:chOff x="0" y="0"/>
            <a:chExt cx="1086" cy="1322"/>
          </a:xfrm>
        </p:grpSpPr>
        <p:graphicFrame>
          <p:nvGraphicFramePr>
            <p:cNvPr id="51217" name="Object 17"/>
            <p:cNvGraphicFramePr>
              <a:graphicFrameLocks noChangeAspect="1"/>
            </p:cNvGraphicFramePr>
            <p:nvPr/>
          </p:nvGraphicFramePr>
          <p:xfrm>
            <a:off x="350" y="287"/>
            <a:ext cx="639" cy="508"/>
          </p:xfrm>
          <a:graphic>
            <a:graphicData uri="http://schemas.openxmlformats.org/presentationml/2006/ole">
              <mc:AlternateContent xmlns:mc="http://schemas.openxmlformats.org/markup-compatibility/2006">
                <mc:Choice xmlns:v="urn:schemas-microsoft-com:vml" Requires="v">
                  <p:oleObj spid="_x0000_s51227" r:id="rId7" imgW="495402" imgH="393846" progId="Equation.3">
                    <p:embed/>
                  </p:oleObj>
                </mc:Choice>
                <mc:Fallback>
                  <p:oleObj r:id="rId7" imgW="495402" imgH="393846" progId="Equation.3">
                    <p:embed/>
                    <p:pic>
                      <p:nvPicPr>
                        <p:cNvPr id="0" name="Object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 y="287"/>
                          <a:ext cx="639" cy="5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1218" name="Object 18"/>
            <p:cNvGraphicFramePr>
              <a:graphicFrameLocks noChangeAspect="1"/>
            </p:cNvGraphicFramePr>
            <p:nvPr/>
          </p:nvGraphicFramePr>
          <p:xfrm>
            <a:off x="402" y="823"/>
            <a:ext cx="632" cy="499"/>
          </p:xfrm>
          <a:graphic>
            <a:graphicData uri="http://schemas.openxmlformats.org/presentationml/2006/ole">
              <mc:AlternateContent xmlns:mc="http://schemas.openxmlformats.org/markup-compatibility/2006">
                <mc:Choice xmlns:v="urn:schemas-microsoft-com:vml" Requires="v">
                  <p:oleObj spid="_x0000_s51228" r:id="rId9" imgW="533486" imgH="419235" progId="Equation.3">
                    <p:embed/>
                  </p:oleObj>
                </mc:Choice>
                <mc:Fallback>
                  <p:oleObj r:id="rId9" imgW="533486" imgH="419235" progId="Equation.3">
                    <p:embed/>
                    <p:pic>
                      <p:nvPicPr>
                        <p:cNvPr id="0"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2" y="823"/>
                          <a:ext cx="632" cy="4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19" name="Text Box 19"/>
            <p:cNvSpPr txBox="1">
              <a:spLocks noChangeArrowheads="1"/>
            </p:cNvSpPr>
            <p:nvPr/>
          </p:nvSpPr>
          <p:spPr bwMode="auto">
            <a:xfrm>
              <a:off x="0" y="0"/>
              <a:ext cx="1086"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6600FF"/>
                  </a:solidFill>
                  <a:ea typeface="宋体" panose="02010600030101010101" pitchFamily="2" charset="-122"/>
                </a:rPr>
                <a:t>错误的写法</a:t>
              </a:r>
            </a:p>
          </p:txBody>
        </p:sp>
        <p:grpSp>
          <p:nvGrpSpPr>
            <p:cNvPr id="51220" name="Group 20"/>
            <p:cNvGrpSpPr>
              <a:grpSpLocks/>
            </p:cNvGrpSpPr>
            <p:nvPr/>
          </p:nvGrpSpPr>
          <p:grpSpPr bwMode="auto">
            <a:xfrm>
              <a:off x="666" y="1019"/>
              <a:ext cx="152" cy="160"/>
              <a:chOff x="0" y="0"/>
              <a:chExt cx="152" cy="160"/>
            </a:xfrm>
          </p:grpSpPr>
          <p:sp>
            <p:nvSpPr>
              <p:cNvPr id="51221" name="Line 21"/>
              <p:cNvSpPr>
                <a:spLocks noChangeShapeType="1"/>
              </p:cNvSpPr>
              <p:nvPr/>
            </p:nvSpPr>
            <p:spPr bwMode="auto">
              <a:xfrm>
                <a:off x="0" y="0"/>
                <a:ext cx="144" cy="16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1222" name="Line 22"/>
              <p:cNvSpPr>
                <a:spLocks noChangeShapeType="1"/>
              </p:cNvSpPr>
              <p:nvPr/>
            </p:nvSpPr>
            <p:spPr bwMode="auto">
              <a:xfrm flipH="1">
                <a:off x="8" y="0"/>
                <a:ext cx="144" cy="16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51223" name="Group 23"/>
            <p:cNvGrpSpPr>
              <a:grpSpLocks/>
            </p:cNvGrpSpPr>
            <p:nvPr/>
          </p:nvGrpSpPr>
          <p:grpSpPr bwMode="auto">
            <a:xfrm>
              <a:off x="634" y="459"/>
              <a:ext cx="152" cy="160"/>
              <a:chOff x="0" y="0"/>
              <a:chExt cx="152" cy="160"/>
            </a:xfrm>
          </p:grpSpPr>
          <p:sp>
            <p:nvSpPr>
              <p:cNvPr id="51224" name="Line 24"/>
              <p:cNvSpPr>
                <a:spLocks noChangeShapeType="1"/>
              </p:cNvSpPr>
              <p:nvPr/>
            </p:nvSpPr>
            <p:spPr bwMode="auto">
              <a:xfrm>
                <a:off x="0" y="0"/>
                <a:ext cx="144" cy="16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1225" name="Line 25"/>
              <p:cNvSpPr>
                <a:spLocks noChangeShapeType="1"/>
              </p:cNvSpPr>
              <p:nvPr/>
            </p:nvSpPr>
            <p:spPr bwMode="auto">
              <a:xfrm flipH="1">
                <a:off x="8" y="0"/>
                <a:ext cx="144" cy="16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1212"/>
                                        </p:tgtEl>
                                        <p:attrNameLst>
                                          <p:attrName>style.visibility</p:attrName>
                                        </p:attrNameLst>
                                      </p:cBhvr>
                                      <p:to>
                                        <p:strVal val="visible"/>
                                      </p:to>
                                    </p:set>
                                    <p:anim calcmode="lin" valueType="num">
                                      <p:cBhvr additive="base">
                                        <p:cTn id="7" dur="500" fill="hold"/>
                                        <p:tgtEl>
                                          <p:spTgt spid="51212"/>
                                        </p:tgtEl>
                                        <p:attrNameLst>
                                          <p:attrName>ppt_x</p:attrName>
                                        </p:attrNameLst>
                                      </p:cBhvr>
                                      <p:tavLst>
                                        <p:tav tm="0">
                                          <p:val>
                                            <p:strVal val="#ppt_x"/>
                                          </p:val>
                                        </p:tav>
                                        <p:tav tm="100000">
                                          <p:val>
                                            <p:strVal val="#ppt_x"/>
                                          </p:val>
                                        </p:tav>
                                      </p:tavLst>
                                    </p:anim>
                                    <p:anim calcmode="lin" valueType="num">
                                      <p:cBhvr additive="base">
                                        <p:cTn id="8" dur="500" fill="hold"/>
                                        <p:tgtEl>
                                          <p:spTgt spid="5121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1214">
                                            <p:txEl>
                                              <p:pRg st="0" end="0"/>
                                            </p:txEl>
                                          </p:spTgt>
                                        </p:tgtEl>
                                        <p:attrNameLst>
                                          <p:attrName>style.visibility</p:attrName>
                                        </p:attrNameLst>
                                      </p:cBhvr>
                                      <p:to>
                                        <p:strVal val="visible"/>
                                      </p:to>
                                    </p:set>
                                    <p:animEffect transition="in" filter="wipe(left)">
                                      <p:cBhvr>
                                        <p:cTn id="13" dur="500"/>
                                        <p:tgtEl>
                                          <p:spTgt spid="51214">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1211"/>
                                        </p:tgtEl>
                                        <p:attrNameLst>
                                          <p:attrName>style.visibility</p:attrName>
                                        </p:attrNameLst>
                                      </p:cBhvr>
                                      <p:to>
                                        <p:strVal val="visible"/>
                                      </p:to>
                                    </p:set>
                                    <p:animEffect transition="in" filter="wipe(left)">
                                      <p:cBhvr>
                                        <p:cTn id="18" dur="500"/>
                                        <p:tgtEl>
                                          <p:spTgt spid="5121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51216"/>
                                        </p:tgtEl>
                                        <p:attrNameLst>
                                          <p:attrName>style.visibility</p:attrName>
                                        </p:attrNameLst>
                                      </p:cBhvr>
                                      <p:to>
                                        <p:strVal val="visible"/>
                                      </p:to>
                                    </p:set>
                                    <p:animEffect transition="in" filter="wipe(left)">
                                      <p:cBhvr>
                                        <p:cTn id="23" dur="500"/>
                                        <p:tgtEl>
                                          <p:spTgt spid="5121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51202"/>
                                        </p:tgtEl>
                                        <p:attrNameLst>
                                          <p:attrName>style.visibility</p:attrName>
                                        </p:attrNameLst>
                                      </p:cBhvr>
                                      <p:to>
                                        <p:strVal val="visible"/>
                                      </p:to>
                                    </p:set>
                                    <p:anim calcmode="lin" valueType="num">
                                      <p:cBhvr additive="base">
                                        <p:cTn id="28" dur="500" fill="hold"/>
                                        <p:tgtEl>
                                          <p:spTgt spid="51202"/>
                                        </p:tgtEl>
                                        <p:attrNameLst>
                                          <p:attrName>ppt_x</p:attrName>
                                        </p:attrNameLst>
                                      </p:cBhvr>
                                      <p:tavLst>
                                        <p:tav tm="0">
                                          <p:val>
                                            <p:strVal val="0-#ppt_w/2"/>
                                          </p:val>
                                        </p:tav>
                                        <p:tav tm="100000">
                                          <p:val>
                                            <p:strVal val="#ppt_x"/>
                                          </p:val>
                                        </p:tav>
                                      </p:tavLst>
                                    </p:anim>
                                    <p:anim calcmode="lin" valueType="num">
                                      <p:cBhvr additive="base">
                                        <p:cTn id="29" dur="500" fill="hold"/>
                                        <p:tgtEl>
                                          <p:spTgt spid="51202"/>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51203"/>
                                        </p:tgtEl>
                                        <p:attrNameLst>
                                          <p:attrName>style.visibility</p:attrName>
                                        </p:attrNameLst>
                                      </p:cBhvr>
                                      <p:to>
                                        <p:strVal val="visible"/>
                                      </p:to>
                                    </p:set>
                                    <p:anim calcmode="lin" valueType="num">
                                      <p:cBhvr additive="base">
                                        <p:cTn id="34" dur="500" fill="hold"/>
                                        <p:tgtEl>
                                          <p:spTgt spid="51203"/>
                                        </p:tgtEl>
                                        <p:attrNameLst>
                                          <p:attrName>ppt_x</p:attrName>
                                        </p:attrNameLst>
                                      </p:cBhvr>
                                      <p:tavLst>
                                        <p:tav tm="0">
                                          <p:val>
                                            <p:strVal val="#ppt_x"/>
                                          </p:val>
                                        </p:tav>
                                        <p:tav tm="100000">
                                          <p:val>
                                            <p:strVal val="#ppt_x"/>
                                          </p:val>
                                        </p:tav>
                                      </p:tavLst>
                                    </p:anim>
                                    <p:anim calcmode="lin" valueType="num">
                                      <p:cBhvr additive="base">
                                        <p:cTn id="35" dur="500" fill="hold"/>
                                        <p:tgtEl>
                                          <p:spTgt spid="51203"/>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51204"/>
                                        </p:tgtEl>
                                        <p:attrNameLst>
                                          <p:attrName>style.visibility</p:attrName>
                                        </p:attrNameLst>
                                      </p:cBhvr>
                                      <p:to>
                                        <p:strVal val="visible"/>
                                      </p:to>
                                    </p:set>
                                    <p:anim calcmode="lin" valueType="num">
                                      <p:cBhvr additive="base">
                                        <p:cTn id="40" dur="500" fill="hold"/>
                                        <p:tgtEl>
                                          <p:spTgt spid="51204"/>
                                        </p:tgtEl>
                                        <p:attrNameLst>
                                          <p:attrName>ppt_x</p:attrName>
                                        </p:attrNameLst>
                                      </p:cBhvr>
                                      <p:tavLst>
                                        <p:tav tm="0">
                                          <p:val>
                                            <p:strVal val="#ppt_x"/>
                                          </p:val>
                                        </p:tav>
                                        <p:tav tm="100000">
                                          <p:val>
                                            <p:strVal val="#ppt_x"/>
                                          </p:val>
                                        </p:tav>
                                      </p:tavLst>
                                    </p:anim>
                                    <p:anim calcmode="lin" valueType="num">
                                      <p:cBhvr additive="base">
                                        <p:cTn id="41" dur="500" fill="hold"/>
                                        <p:tgtEl>
                                          <p:spTgt spid="51204"/>
                                        </p:tgtEl>
                                        <p:attrNameLst>
                                          <p:attrName>ppt_y</p:attrName>
                                        </p:attrNameLst>
                                      </p:cBhvr>
                                      <p:tavLst>
                                        <p:tav tm="0">
                                          <p:val>
                                            <p:strVal val="1+#ppt_h/2"/>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17" presetClass="entr" presetSubtype="8" fill="hold" nodeType="clickEffect">
                                  <p:stCondLst>
                                    <p:cond delay="0"/>
                                  </p:stCondLst>
                                  <p:childTnLst>
                                    <p:set>
                                      <p:cBhvr>
                                        <p:cTn id="45" dur="1" fill="hold">
                                          <p:stCondLst>
                                            <p:cond delay="0"/>
                                          </p:stCondLst>
                                        </p:cTn>
                                        <p:tgtEl>
                                          <p:spTgt spid="51205"/>
                                        </p:tgtEl>
                                        <p:attrNameLst>
                                          <p:attrName>style.visibility</p:attrName>
                                        </p:attrNameLst>
                                      </p:cBhvr>
                                      <p:to>
                                        <p:strVal val="visible"/>
                                      </p:to>
                                    </p:set>
                                    <p:anim calcmode="lin" valueType="num">
                                      <p:cBhvr>
                                        <p:cTn id="46" dur="500" fill="hold"/>
                                        <p:tgtEl>
                                          <p:spTgt spid="51205"/>
                                        </p:tgtEl>
                                        <p:attrNameLst>
                                          <p:attrName>ppt_x</p:attrName>
                                        </p:attrNameLst>
                                      </p:cBhvr>
                                      <p:tavLst>
                                        <p:tav tm="0">
                                          <p:val>
                                            <p:strVal val="#ppt_x-#ppt_w/2"/>
                                          </p:val>
                                        </p:tav>
                                        <p:tav tm="100000">
                                          <p:val>
                                            <p:strVal val="#ppt_x"/>
                                          </p:val>
                                        </p:tav>
                                      </p:tavLst>
                                    </p:anim>
                                    <p:anim calcmode="lin" valueType="num">
                                      <p:cBhvr>
                                        <p:cTn id="47" dur="500" fill="hold"/>
                                        <p:tgtEl>
                                          <p:spTgt spid="51205"/>
                                        </p:tgtEl>
                                        <p:attrNameLst>
                                          <p:attrName>ppt_y</p:attrName>
                                        </p:attrNameLst>
                                      </p:cBhvr>
                                      <p:tavLst>
                                        <p:tav tm="0">
                                          <p:val>
                                            <p:strVal val="#ppt_y"/>
                                          </p:val>
                                        </p:tav>
                                        <p:tav tm="100000">
                                          <p:val>
                                            <p:strVal val="#ppt_y"/>
                                          </p:val>
                                        </p:tav>
                                      </p:tavLst>
                                    </p:anim>
                                    <p:anim calcmode="lin" valueType="num">
                                      <p:cBhvr>
                                        <p:cTn id="48" dur="500" fill="hold"/>
                                        <p:tgtEl>
                                          <p:spTgt spid="51205"/>
                                        </p:tgtEl>
                                        <p:attrNameLst>
                                          <p:attrName>ppt_w</p:attrName>
                                        </p:attrNameLst>
                                      </p:cBhvr>
                                      <p:tavLst>
                                        <p:tav tm="0">
                                          <p:val>
                                            <p:fltVal val="0"/>
                                          </p:val>
                                        </p:tav>
                                        <p:tav tm="100000">
                                          <p:val>
                                            <p:strVal val="#ppt_w"/>
                                          </p:val>
                                        </p:tav>
                                      </p:tavLst>
                                    </p:anim>
                                    <p:anim calcmode="lin" valueType="num">
                                      <p:cBhvr>
                                        <p:cTn id="49" dur="500" fill="hold"/>
                                        <p:tgtEl>
                                          <p:spTgt spid="51205"/>
                                        </p:tgtEl>
                                        <p:attrNameLst>
                                          <p:attrName>ppt_h</p:attrName>
                                        </p:attrNameLst>
                                      </p:cBhvr>
                                      <p:tavLst>
                                        <p:tav tm="0">
                                          <p:val>
                                            <p:strVal val="#ppt_h"/>
                                          </p:val>
                                        </p:tav>
                                        <p:tav tm="100000">
                                          <p:val>
                                            <p:strVal val="#ppt_h"/>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2" fill="hold" nodeType="clickEffect">
                                  <p:stCondLst>
                                    <p:cond delay="0"/>
                                  </p:stCondLst>
                                  <p:childTnLst>
                                    <p:set>
                                      <p:cBhvr>
                                        <p:cTn id="53" dur="1" fill="hold">
                                          <p:stCondLst>
                                            <p:cond delay="0"/>
                                          </p:stCondLst>
                                        </p:cTn>
                                        <p:tgtEl>
                                          <p:spTgt spid="51213"/>
                                        </p:tgtEl>
                                        <p:attrNameLst>
                                          <p:attrName>style.visibility</p:attrName>
                                        </p:attrNameLst>
                                      </p:cBhvr>
                                      <p:to>
                                        <p:strVal val="visible"/>
                                      </p:to>
                                    </p:set>
                                    <p:anim calcmode="lin" valueType="num">
                                      <p:cBhvr additive="base">
                                        <p:cTn id="54" dur="500" fill="hold"/>
                                        <p:tgtEl>
                                          <p:spTgt spid="51213"/>
                                        </p:tgtEl>
                                        <p:attrNameLst>
                                          <p:attrName>ppt_x</p:attrName>
                                        </p:attrNameLst>
                                      </p:cBhvr>
                                      <p:tavLst>
                                        <p:tav tm="0">
                                          <p:val>
                                            <p:strVal val="1+#ppt_w/2"/>
                                          </p:val>
                                        </p:tav>
                                        <p:tav tm="100000">
                                          <p:val>
                                            <p:strVal val="#ppt_x"/>
                                          </p:val>
                                        </p:tav>
                                      </p:tavLst>
                                    </p:anim>
                                    <p:anim calcmode="lin" valueType="num">
                                      <p:cBhvr additive="base">
                                        <p:cTn id="55" dur="500" fill="hold"/>
                                        <p:tgtEl>
                                          <p:spTgt spid="51213"/>
                                        </p:tgtEl>
                                        <p:attrNameLst>
                                          <p:attrName>ppt_y</p:attrName>
                                        </p:attrNameLst>
                                      </p:cBhvr>
                                      <p:tavLst>
                                        <p:tav tm="0">
                                          <p:val>
                                            <p:strVal val="#ppt_y"/>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51215"/>
                                        </p:tgtEl>
                                        <p:attrNameLst>
                                          <p:attrName>style.visibility</p:attrName>
                                        </p:attrNameLst>
                                      </p:cBhvr>
                                      <p:to>
                                        <p:strVal val="visible"/>
                                      </p:to>
                                    </p:set>
                                    <p:anim calcmode="lin" valueType="num">
                                      <p:cBhvr additive="base">
                                        <p:cTn id="60" dur="500" fill="hold"/>
                                        <p:tgtEl>
                                          <p:spTgt spid="51215"/>
                                        </p:tgtEl>
                                        <p:attrNameLst>
                                          <p:attrName>ppt_x</p:attrName>
                                        </p:attrNameLst>
                                      </p:cBhvr>
                                      <p:tavLst>
                                        <p:tav tm="0">
                                          <p:val>
                                            <p:strVal val="#ppt_x"/>
                                          </p:val>
                                        </p:tav>
                                        <p:tav tm="100000">
                                          <p:val>
                                            <p:strVal val="#ppt_x"/>
                                          </p:val>
                                        </p:tav>
                                      </p:tavLst>
                                    </p:anim>
                                    <p:anim calcmode="lin" valueType="num">
                                      <p:cBhvr additive="base">
                                        <p:cTn id="61" dur="500" fill="hold"/>
                                        <p:tgtEl>
                                          <p:spTgt spid="512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animBg="1" autoUpdateAnimBg="0"/>
      <p:bldP spid="51203" grpId="0" autoUpdateAnimBg="0"/>
      <p:bldP spid="51204" grpId="0" autoUpdateAnimBg="0"/>
      <p:bldP spid="51211" grpId="0" autoUpdateAnimBg="0"/>
      <p:bldP spid="51212" grpId="0" autoUpdateAnimBg="0"/>
      <p:bldP spid="51214" grpId="0" build="p" autoUpdateAnimBg="0"/>
      <p:bldP spid="51215"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122238" y="817563"/>
            <a:ext cx="6727825"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en-US" altLang="zh-CN" sz="2800">
                <a:solidFill>
                  <a:srgbClr val="0000FF"/>
                </a:solidFill>
                <a:ea typeface="宋体" panose="02010600030101010101" pitchFamily="2" charset="-122"/>
              </a:rPr>
              <a:t>1.  </a:t>
            </a:r>
            <a:r>
              <a:rPr lang="zh-CN" altLang="en-US" sz="2800">
                <a:solidFill>
                  <a:srgbClr val="0000FF"/>
                </a:solidFill>
                <a:ea typeface="宋体" panose="02010600030101010101" pitchFamily="2" charset="-122"/>
              </a:rPr>
              <a:t>单一参数电路中电压电流的基本关系式</a:t>
            </a:r>
          </a:p>
        </p:txBody>
      </p:sp>
      <p:grpSp>
        <p:nvGrpSpPr>
          <p:cNvPr id="52227" name="Group 3"/>
          <p:cNvGrpSpPr>
            <a:grpSpLocks/>
          </p:cNvGrpSpPr>
          <p:nvPr/>
        </p:nvGrpSpPr>
        <p:grpSpPr bwMode="auto">
          <a:xfrm>
            <a:off x="0" y="2774950"/>
            <a:ext cx="9144000" cy="1827213"/>
            <a:chOff x="0" y="0"/>
            <a:chExt cx="5760" cy="1151"/>
          </a:xfrm>
        </p:grpSpPr>
        <p:grpSp>
          <p:nvGrpSpPr>
            <p:cNvPr id="52228" name="Group 4"/>
            <p:cNvGrpSpPr>
              <a:grpSpLocks/>
            </p:cNvGrpSpPr>
            <p:nvPr/>
          </p:nvGrpSpPr>
          <p:grpSpPr bwMode="auto">
            <a:xfrm>
              <a:off x="192" y="15"/>
              <a:ext cx="5165" cy="1136"/>
              <a:chOff x="0" y="0"/>
              <a:chExt cx="5165" cy="1136"/>
            </a:xfrm>
          </p:grpSpPr>
          <p:sp>
            <p:nvSpPr>
              <p:cNvPr id="52229" name="Text Box 5"/>
              <p:cNvSpPr txBox="1">
                <a:spLocks noChangeArrowheads="1"/>
              </p:cNvSpPr>
              <p:nvPr/>
            </p:nvSpPr>
            <p:spPr bwMode="auto">
              <a:xfrm>
                <a:off x="0" y="249"/>
                <a:ext cx="960" cy="2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lnSpc>
                    <a:spcPct val="80000"/>
                  </a:lnSpc>
                  <a:spcBef>
                    <a:spcPct val="50000"/>
                  </a:spcBef>
                </a:pPr>
                <a:r>
                  <a:rPr lang="zh-CN" altLang="en-US">
                    <a:ea typeface="宋体" panose="02010600030101010101" pitchFamily="2" charset="-122"/>
                  </a:rPr>
                  <a:t>电感元件</a:t>
                </a:r>
              </a:p>
            </p:txBody>
          </p:sp>
          <p:graphicFrame>
            <p:nvGraphicFramePr>
              <p:cNvPr id="52230" name="Object 6"/>
              <p:cNvGraphicFramePr>
                <a:graphicFrameLocks noChangeAspect="1"/>
              </p:cNvGraphicFramePr>
              <p:nvPr/>
            </p:nvGraphicFramePr>
            <p:xfrm>
              <a:off x="2066" y="682"/>
              <a:ext cx="1617" cy="454"/>
            </p:xfrm>
            <a:graphic>
              <a:graphicData uri="http://schemas.openxmlformats.org/presentationml/2006/ole">
                <mc:AlternateContent xmlns:mc="http://schemas.openxmlformats.org/markup-compatibility/2006">
                  <mc:Choice xmlns:v="urn:schemas-microsoft-com:vml" Requires="v">
                    <p:oleObj spid="_x0000_s52270" r:id="rId4" imgW="761326" imgH="215936" progId="Equation.3">
                      <p:embed/>
                    </p:oleObj>
                  </mc:Choice>
                  <mc:Fallback>
                    <p:oleObj r:id="rId4" imgW="761326" imgH="215936"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6" y="682"/>
                            <a:ext cx="1617" cy="4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2231" name="Group 7"/>
              <p:cNvGrpSpPr>
                <a:grpSpLocks/>
              </p:cNvGrpSpPr>
              <p:nvPr/>
            </p:nvGrpSpPr>
            <p:grpSpPr bwMode="auto">
              <a:xfrm>
                <a:off x="1284" y="0"/>
                <a:ext cx="2040" cy="731"/>
                <a:chOff x="0" y="0"/>
                <a:chExt cx="2040" cy="731"/>
              </a:xfrm>
            </p:grpSpPr>
            <p:graphicFrame>
              <p:nvGraphicFramePr>
                <p:cNvPr id="52232" name="Object 8"/>
                <p:cNvGraphicFramePr>
                  <a:graphicFrameLocks noChangeAspect="1"/>
                </p:cNvGraphicFramePr>
                <p:nvPr/>
              </p:nvGraphicFramePr>
              <p:xfrm>
                <a:off x="1020" y="0"/>
                <a:ext cx="1020" cy="731"/>
              </p:xfrm>
              <a:graphic>
                <a:graphicData uri="http://schemas.openxmlformats.org/presentationml/2006/ole">
                  <mc:AlternateContent xmlns:mc="http://schemas.openxmlformats.org/markup-compatibility/2006">
                    <mc:Choice xmlns:v="urn:schemas-microsoft-com:vml" Requires="v">
                      <p:oleObj spid="_x0000_s52271" r:id="rId6" imgW="546180" imgH="393846" progId="Equation.3">
                        <p:embed/>
                      </p:oleObj>
                    </mc:Choice>
                    <mc:Fallback>
                      <p:oleObj r:id="rId6" imgW="546180" imgH="393846"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0" y="0"/>
                              <a:ext cx="1020" cy="7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33" name="Text Box 9"/>
                <p:cNvSpPr txBox="1">
                  <a:spLocks noChangeArrowheads="1"/>
                </p:cNvSpPr>
                <p:nvPr/>
              </p:nvSpPr>
              <p:spPr bwMode="auto">
                <a:xfrm>
                  <a:off x="0" y="237"/>
                  <a:ext cx="1056" cy="2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lnSpc>
                      <a:spcPct val="90000"/>
                    </a:lnSpc>
                    <a:spcBef>
                      <a:spcPct val="50000"/>
                    </a:spcBef>
                  </a:pPr>
                  <a:r>
                    <a:rPr lang="zh-CN" altLang="en-US">
                      <a:ea typeface="宋体" panose="02010600030101010101" pitchFamily="2" charset="-122"/>
                    </a:rPr>
                    <a:t>基本关系</a:t>
                  </a:r>
                </a:p>
              </p:txBody>
            </p:sp>
          </p:grpSp>
          <p:sp>
            <p:nvSpPr>
              <p:cNvPr id="52234" name="Text Box 10"/>
              <p:cNvSpPr txBox="1">
                <a:spLocks noChangeArrowheads="1"/>
              </p:cNvSpPr>
              <p:nvPr/>
            </p:nvSpPr>
            <p:spPr bwMode="auto">
              <a:xfrm>
                <a:off x="1374" y="777"/>
                <a:ext cx="69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a:ea typeface="宋体" panose="02010600030101010101" pitchFamily="2" charset="-122"/>
                  </a:rPr>
                  <a:t>复阻抗</a:t>
                </a:r>
              </a:p>
            </p:txBody>
          </p:sp>
          <p:sp>
            <p:nvSpPr>
              <p:cNvPr id="52235" name="Text Box 11"/>
              <p:cNvSpPr txBox="1">
                <a:spLocks noChangeArrowheads="1"/>
              </p:cNvSpPr>
              <p:nvPr/>
            </p:nvSpPr>
            <p:spPr bwMode="auto">
              <a:xfrm>
                <a:off x="944" y="182"/>
                <a:ext cx="272"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en-US" altLang="zh-CN" sz="3200" i="1">
                    <a:solidFill>
                      <a:srgbClr val="FF0000"/>
                    </a:solidFill>
                    <a:ea typeface="宋体" panose="02010600030101010101" pitchFamily="2" charset="-122"/>
                  </a:rPr>
                  <a:t>L</a:t>
                </a:r>
                <a:endParaRPr lang="en-US" altLang="zh-CN" sz="3200">
                  <a:solidFill>
                    <a:srgbClr val="FF0000"/>
                  </a:solidFill>
                  <a:ea typeface="宋体" panose="02010600030101010101" pitchFamily="2" charset="-122"/>
                </a:endParaRPr>
              </a:p>
            </p:txBody>
          </p:sp>
          <p:grpSp>
            <p:nvGrpSpPr>
              <p:cNvPr id="52236" name="Group 12"/>
              <p:cNvGrpSpPr>
                <a:grpSpLocks/>
              </p:cNvGrpSpPr>
              <p:nvPr/>
            </p:nvGrpSpPr>
            <p:grpSpPr bwMode="auto">
              <a:xfrm>
                <a:off x="4260" y="201"/>
                <a:ext cx="905" cy="768"/>
                <a:chOff x="0" y="0"/>
                <a:chExt cx="905" cy="768"/>
              </a:xfrm>
            </p:grpSpPr>
            <p:sp>
              <p:nvSpPr>
                <p:cNvPr id="52237" name="Line 13"/>
                <p:cNvSpPr>
                  <a:spLocks noChangeShapeType="1"/>
                </p:cNvSpPr>
                <p:nvPr/>
              </p:nvSpPr>
              <p:spPr bwMode="auto">
                <a:xfrm>
                  <a:off x="0" y="756"/>
                  <a:ext cx="864"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52238" name="Object 14"/>
                <p:cNvGraphicFramePr>
                  <a:graphicFrameLocks noChangeAspect="1"/>
                </p:cNvGraphicFramePr>
                <p:nvPr/>
              </p:nvGraphicFramePr>
              <p:xfrm>
                <a:off x="48" y="0"/>
                <a:ext cx="432" cy="357"/>
              </p:xfrm>
              <a:graphic>
                <a:graphicData uri="http://schemas.openxmlformats.org/presentationml/2006/ole">
                  <mc:AlternateContent xmlns:mc="http://schemas.openxmlformats.org/markup-compatibility/2006">
                    <mc:Choice xmlns:v="urn:schemas-microsoft-com:vml" Requires="v">
                      <p:oleObj spid="_x0000_s52272" r:id="rId8" imgW="165202" imgH="203253" progId="Equation.3">
                        <p:embed/>
                      </p:oleObj>
                    </mc:Choice>
                    <mc:Fallback>
                      <p:oleObj r:id="rId8" imgW="165202" imgH="203253" progId="Equation.3">
                        <p:embed/>
                        <p:pic>
                          <p:nvPicPr>
                            <p:cNvPr id="0" name="Object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 y="0"/>
                              <a:ext cx="432" cy="3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2239" name="Object 15"/>
                <p:cNvGraphicFramePr>
                  <a:graphicFrameLocks noChangeAspect="1"/>
                </p:cNvGraphicFramePr>
                <p:nvPr/>
              </p:nvGraphicFramePr>
              <p:xfrm>
                <a:off x="576" y="384"/>
                <a:ext cx="329" cy="336"/>
              </p:xfrm>
              <a:graphic>
                <a:graphicData uri="http://schemas.openxmlformats.org/presentationml/2006/ole">
                  <mc:AlternateContent xmlns:mc="http://schemas.openxmlformats.org/markup-compatibility/2006">
                    <mc:Choice xmlns:v="urn:schemas-microsoft-com:vml" Requires="v">
                      <p:oleObj spid="_x0000_s52273" r:id="rId10" imgW="127042" imgH="190404" progId="Equation.3">
                        <p:embed/>
                      </p:oleObj>
                    </mc:Choice>
                    <mc:Fallback>
                      <p:oleObj r:id="rId10" imgW="127042" imgH="190404" progId="Equation.3">
                        <p:embed/>
                        <p:pic>
                          <p:nvPicPr>
                            <p:cNvPr id="0" name="Object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6" y="384"/>
                              <a:ext cx="329"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40" name="Line 16"/>
                <p:cNvSpPr>
                  <a:spLocks noChangeShapeType="1"/>
                </p:cNvSpPr>
                <p:nvPr/>
              </p:nvSpPr>
              <p:spPr bwMode="auto">
                <a:xfrm flipV="1">
                  <a:off x="0" y="128"/>
                  <a:ext cx="0" cy="640"/>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sp>
          <p:nvSpPr>
            <p:cNvPr id="52241" name="Line 17"/>
            <p:cNvSpPr>
              <a:spLocks noChangeShapeType="1"/>
            </p:cNvSpPr>
            <p:nvPr/>
          </p:nvSpPr>
          <p:spPr bwMode="auto">
            <a:xfrm>
              <a:off x="0" y="0"/>
              <a:ext cx="5760" cy="0"/>
            </a:xfrm>
            <a:prstGeom prst="line">
              <a:avLst/>
            </a:prstGeom>
            <a:noFill/>
            <a:ln w="38100">
              <a:solidFill>
                <a:srgbClr val="66003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52269" name="Group 45"/>
          <p:cNvGrpSpPr>
            <a:grpSpLocks/>
          </p:cNvGrpSpPr>
          <p:nvPr/>
        </p:nvGrpSpPr>
        <p:grpSpPr bwMode="auto">
          <a:xfrm>
            <a:off x="0" y="4673600"/>
            <a:ext cx="9209088" cy="2147888"/>
            <a:chOff x="0" y="2944"/>
            <a:chExt cx="5801" cy="1353"/>
          </a:xfrm>
        </p:grpSpPr>
        <p:graphicFrame>
          <p:nvGraphicFramePr>
            <p:cNvPr id="52243" name="Object 19"/>
            <p:cNvGraphicFramePr>
              <a:graphicFrameLocks noChangeAspect="1"/>
            </p:cNvGraphicFramePr>
            <p:nvPr/>
          </p:nvGraphicFramePr>
          <p:xfrm>
            <a:off x="2410" y="3386"/>
            <a:ext cx="1914" cy="911"/>
          </p:xfrm>
          <a:graphic>
            <a:graphicData uri="http://schemas.openxmlformats.org/presentationml/2006/ole">
              <mc:AlternateContent xmlns:mc="http://schemas.openxmlformats.org/markup-compatibility/2006">
                <mc:Choice xmlns:v="urn:schemas-microsoft-com:vml" Requires="v">
                  <p:oleObj spid="_x0000_s52274" name="公式" r:id="rId12" imgW="901440" imgH="431640" progId="Equation.3">
                    <p:embed/>
                  </p:oleObj>
                </mc:Choice>
                <mc:Fallback>
                  <p:oleObj name="公式" r:id="rId12" imgW="901440" imgH="431640" progId="Equation.3">
                    <p:embed/>
                    <p:pic>
                      <p:nvPicPr>
                        <p:cNvPr id="0" name="Object 1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10" y="3386"/>
                          <a:ext cx="1914" cy="9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44" name="Text Box 20"/>
            <p:cNvSpPr txBox="1">
              <a:spLocks noChangeArrowheads="1"/>
            </p:cNvSpPr>
            <p:nvPr/>
          </p:nvSpPr>
          <p:spPr bwMode="auto">
            <a:xfrm>
              <a:off x="1639" y="3697"/>
              <a:ext cx="69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a:ea typeface="宋体" panose="02010600030101010101" pitchFamily="2" charset="-122"/>
                </a:rPr>
                <a:t>复阻抗</a:t>
              </a:r>
            </a:p>
          </p:txBody>
        </p:sp>
        <p:sp>
          <p:nvSpPr>
            <p:cNvPr id="52245" name="Text Box 21"/>
            <p:cNvSpPr txBox="1">
              <a:spLocks noChangeArrowheads="1"/>
            </p:cNvSpPr>
            <p:nvPr/>
          </p:nvSpPr>
          <p:spPr bwMode="auto">
            <a:xfrm>
              <a:off x="204" y="3193"/>
              <a:ext cx="960" cy="2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lnSpc>
                  <a:spcPct val="80000"/>
                </a:lnSpc>
                <a:spcBef>
                  <a:spcPct val="50000"/>
                </a:spcBef>
              </a:pPr>
              <a:r>
                <a:rPr lang="zh-CN" altLang="en-US">
                  <a:ea typeface="宋体" panose="02010600030101010101" pitchFamily="2" charset="-122"/>
                </a:rPr>
                <a:t>电容元件</a:t>
              </a:r>
            </a:p>
          </p:txBody>
        </p:sp>
        <p:graphicFrame>
          <p:nvGraphicFramePr>
            <p:cNvPr id="52246" name="Object 22"/>
            <p:cNvGraphicFramePr>
              <a:graphicFrameLocks noChangeAspect="1"/>
            </p:cNvGraphicFramePr>
            <p:nvPr/>
          </p:nvGraphicFramePr>
          <p:xfrm>
            <a:off x="2699" y="2944"/>
            <a:ext cx="1047" cy="731"/>
          </p:xfrm>
          <a:graphic>
            <a:graphicData uri="http://schemas.openxmlformats.org/presentationml/2006/ole">
              <mc:AlternateContent xmlns:mc="http://schemas.openxmlformats.org/markup-compatibility/2006">
                <mc:Choice xmlns:v="urn:schemas-microsoft-com:vml" Requires="v">
                  <p:oleObj spid="_x0000_s52275" r:id="rId14" imgW="558875" imgH="393846" progId="Equation.3">
                    <p:embed/>
                  </p:oleObj>
                </mc:Choice>
                <mc:Fallback>
                  <p:oleObj r:id="rId14" imgW="558875" imgH="393846" progId="Equation.3">
                    <p:embed/>
                    <p:pic>
                      <p:nvPicPr>
                        <p:cNvPr id="0" name="Object 2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699" y="2944"/>
                          <a:ext cx="1047" cy="7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47" name="Text Box 23"/>
            <p:cNvSpPr txBox="1">
              <a:spLocks noChangeArrowheads="1"/>
            </p:cNvSpPr>
            <p:nvPr/>
          </p:nvSpPr>
          <p:spPr bwMode="auto">
            <a:xfrm>
              <a:off x="1536" y="3181"/>
              <a:ext cx="1056" cy="2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lnSpc>
                  <a:spcPct val="90000"/>
                </a:lnSpc>
                <a:spcBef>
                  <a:spcPct val="50000"/>
                </a:spcBef>
              </a:pPr>
              <a:r>
                <a:rPr lang="zh-CN" altLang="en-US">
                  <a:ea typeface="宋体" panose="02010600030101010101" pitchFamily="2" charset="-122"/>
                </a:rPr>
                <a:t>基本关系</a:t>
              </a:r>
            </a:p>
          </p:txBody>
        </p:sp>
        <p:sp>
          <p:nvSpPr>
            <p:cNvPr id="52248" name="Text Box 24"/>
            <p:cNvSpPr txBox="1">
              <a:spLocks noChangeArrowheads="1"/>
            </p:cNvSpPr>
            <p:nvPr/>
          </p:nvSpPr>
          <p:spPr bwMode="auto">
            <a:xfrm>
              <a:off x="1141" y="3150"/>
              <a:ext cx="287"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en-US" altLang="zh-CN" sz="3200" i="1">
                  <a:solidFill>
                    <a:srgbClr val="FF0000"/>
                  </a:solidFill>
                  <a:ea typeface="宋体" panose="02010600030101010101" pitchFamily="2" charset="-122"/>
                </a:rPr>
                <a:t>C</a:t>
              </a:r>
              <a:endParaRPr lang="en-US" altLang="zh-CN" sz="3200">
                <a:solidFill>
                  <a:srgbClr val="FF0000"/>
                </a:solidFill>
                <a:ea typeface="宋体" panose="02010600030101010101" pitchFamily="2" charset="-122"/>
              </a:endParaRPr>
            </a:p>
          </p:txBody>
        </p:sp>
        <p:sp>
          <p:nvSpPr>
            <p:cNvPr id="52249" name="Line 25"/>
            <p:cNvSpPr>
              <a:spLocks noChangeShapeType="1"/>
            </p:cNvSpPr>
            <p:nvPr/>
          </p:nvSpPr>
          <p:spPr bwMode="auto">
            <a:xfrm>
              <a:off x="4644" y="3229"/>
              <a:ext cx="864"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52250" name="Object 26"/>
            <p:cNvGraphicFramePr>
              <a:graphicFrameLocks noChangeAspect="1"/>
            </p:cNvGraphicFramePr>
            <p:nvPr/>
          </p:nvGraphicFramePr>
          <p:xfrm>
            <a:off x="4692" y="3580"/>
            <a:ext cx="432" cy="357"/>
          </p:xfrm>
          <a:graphic>
            <a:graphicData uri="http://schemas.openxmlformats.org/presentationml/2006/ole">
              <mc:AlternateContent xmlns:mc="http://schemas.openxmlformats.org/markup-compatibility/2006">
                <mc:Choice xmlns:v="urn:schemas-microsoft-com:vml" Requires="v">
                  <p:oleObj spid="_x0000_s52276" r:id="rId16" imgW="165202" imgH="203253" progId="Equation.3">
                    <p:embed/>
                  </p:oleObj>
                </mc:Choice>
                <mc:Fallback>
                  <p:oleObj r:id="rId16" imgW="165202" imgH="203253" progId="Equation.3">
                    <p:embed/>
                    <p:pic>
                      <p:nvPicPr>
                        <p:cNvPr id="0" name="Object 2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92" y="3580"/>
                          <a:ext cx="432" cy="3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2251" name="Object 27"/>
            <p:cNvGraphicFramePr>
              <a:graphicFrameLocks noChangeAspect="1"/>
            </p:cNvGraphicFramePr>
            <p:nvPr/>
          </p:nvGraphicFramePr>
          <p:xfrm>
            <a:off x="5472" y="3121"/>
            <a:ext cx="329" cy="336"/>
          </p:xfrm>
          <a:graphic>
            <a:graphicData uri="http://schemas.openxmlformats.org/presentationml/2006/ole">
              <mc:AlternateContent xmlns:mc="http://schemas.openxmlformats.org/markup-compatibility/2006">
                <mc:Choice xmlns:v="urn:schemas-microsoft-com:vml" Requires="v">
                  <p:oleObj spid="_x0000_s52277" r:id="rId17" imgW="127042" imgH="190404" progId="Equation.3">
                    <p:embed/>
                  </p:oleObj>
                </mc:Choice>
                <mc:Fallback>
                  <p:oleObj r:id="rId17" imgW="127042" imgH="190404" progId="Equation.3">
                    <p:embed/>
                    <p:pic>
                      <p:nvPicPr>
                        <p:cNvPr id="0" name="Object 2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72" y="3121"/>
                          <a:ext cx="329"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52" name="Line 28"/>
            <p:cNvSpPr>
              <a:spLocks noChangeShapeType="1"/>
            </p:cNvSpPr>
            <p:nvPr/>
          </p:nvSpPr>
          <p:spPr bwMode="auto">
            <a:xfrm flipV="1">
              <a:off x="4644" y="3225"/>
              <a:ext cx="0" cy="640"/>
            </a:xfrm>
            <a:prstGeom prst="line">
              <a:avLst/>
            </a:prstGeom>
            <a:noFill/>
            <a:ln w="38100">
              <a:solidFill>
                <a:srgbClr val="0000FF"/>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2253" name="Line 29"/>
            <p:cNvSpPr>
              <a:spLocks noChangeShapeType="1"/>
            </p:cNvSpPr>
            <p:nvPr/>
          </p:nvSpPr>
          <p:spPr bwMode="auto">
            <a:xfrm>
              <a:off x="0" y="2965"/>
              <a:ext cx="5760" cy="0"/>
            </a:xfrm>
            <a:prstGeom prst="line">
              <a:avLst/>
            </a:prstGeom>
            <a:noFill/>
            <a:ln w="38100">
              <a:solidFill>
                <a:srgbClr val="66003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52254" name="Group 30"/>
          <p:cNvGrpSpPr>
            <a:grpSpLocks/>
          </p:cNvGrpSpPr>
          <p:nvPr/>
        </p:nvGrpSpPr>
        <p:grpSpPr bwMode="auto">
          <a:xfrm>
            <a:off x="0" y="1436688"/>
            <a:ext cx="9144000" cy="1257300"/>
            <a:chOff x="0" y="0"/>
            <a:chExt cx="5760" cy="792"/>
          </a:xfrm>
        </p:grpSpPr>
        <p:sp>
          <p:nvSpPr>
            <p:cNvPr id="52255" name="Text Box 31"/>
            <p:cNvSpPr txBox="1">
              <a:spLocks noChangeArrowheads="1"/>
            </p:cNvSpPr>
            <p:nvPr/>
          </p:nvSpPr>
          <p:spPr bwMode="auto">
            <a:xfrm>
              <a:off x="204" y="180"/>
              <a:ext cx="960" cy="2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lnSpc>
                  <a:spcPct val="80000"/>
                </a:lnSpc>
                <a:spcBef>
                  <a:spcPct val="50000"/>
                </a:spcBef>
              </a:pPr>
              <a:r>
                <a:rPr lang="zh-CN" altLang="en-US">
                  <a:ea typeface="宋体" panose="02010600030101010101" pitchFamily="2" charset="-122"/>
                </a:rPr>
                <a:t>电阻元件</a:t>
              </a:r>
            </a:p>
          </p:txBody>
        </p:sp>
        <p:sp>
          <p:nvSpPr>
            <p:cNvPr id="52256" name="Text Box 32"/>
            <p:cNvSpPr txBox="1">
              <a:spLocks noChangeArrowheads="1"/>
            </p:cNvSpPr>
            <p:nvPr/>
          </p:nvSpPr>
          <p:spPr bwMode="auto">
            <a:xfrm>
              <a:off x="1149" y="106"/>
              <a:ext cx="287"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en-US" altLang="zh-CN" sz="3200" i="1">
                  <a:solidFill>
                    <a:srgbClr val="FF0000"/>
                  </a:solidFill>
                  <a:ea typeface="宋体" panose="02010600030101010101" pitchFamily="2" charset="-122"/>
                </a:rPr>
                <a:t>R</a:t>
              </a:r>
              <a:endParaRPr lang="en-US" altLang="zh-CN" sz="3200">
                <a:solidFill>
                  <a:srgbClr val="FF0000"/>
                </a:solidFill>
                <a:ea typeface="宋体" panose="02010600030101010101" pitchFamily="2" charset="-122"/>
              </a:endParaRPr>
            </a:p>
          </p:txBody>
        </p:sp>
        <p:sp>
          <p:nvSpPr>
            <p:cNvPr id="52257" name="Text Box 33"/>
            <p:cNvSpPr txBox="1">
              <a:spLocks noChangeArrowheads="1"/>
            </p:cNvSpPr>
            <p:nvPr/>
          </p:nvSpPr>
          <p:spPr bwMode="auto">
            <a:xfrm>
              <a:off x="1512" y="168"/>
              <a:ext cx="1056" cy="2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lnSpc>
                  <a:spcPct val="90000"/>
                </a:lnSpc>
                <a:spcBef>
                  <a:spcPct val="50000"/>
                </a:spcBef>
              </a:pPr>
              <a:r>
                <a:rPr lang="zh-CN" altLang="en-US">
                  <a:ea typeface="宋体" panose="02010600030101010101" pitchFamily="2" charset="-122"/>
                </a:rPr>
                <a:t>基本关系</a:t>
              </a:r>
            </a:p>
          </p:txBody>
        </p:sp>
        <p:graphicFrame>
          <p:nvGraphicFramePr>
            <p:cNvPr id="52258" name="Object 34"/>
            <p:cNvGraphicFramePr>
              <a:graphicFrameLocks noChangeAspect="1"/>
            </p:cNvGraphicFramePr>
            <p:nvPr/>
          </p:nvGraphicFramePr>
          <p:xfrm>
            <a:off x="2616" y="72"/>
            <a:ext cx="816" cy="342"/>
          </p:xfrm>
          <a:graphic>
            <a:graphicData uri="http://schemas.openxmlformats.org/presentationml/2006/ole">
              <mc:AlternateContent xmlns:mc="http://schemas.openxmlformats.org/markup-compatibility/2006">
                <mc:Choice xmlns:v="urn:schemas-microsoft-com:vml" Requires="v">
                  <p:oleObj spid="_x0000_s52278" r:id="rId18" imgW="418691" imgH="177809" progId="Equation.3">
                    <p:embed/>
                  </p:oleObj>
                </mc:Choice>
                <mc:Fallback>
                  <p:oleObj r:id="rId18" imgW="418691" imgH="177809" progId="Equation.3">
                    <p:embed/>
                    <p:pic>
                      <p:nvPicPr>
                        <p:cNvPr id="0" name="Object 3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616" y="72"/>
                          <a:ext cx="816" cy="3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2259" name="Group 35"/>
            <p:cNvGrpSpPr>
              <a:grpSpLocks/>
            </p:cNvGrpSpPr>
            <p:nvPr/>
          </p:nvGrpSpPr>
          <p:grpSpPr bwMode="auto">
            <a:xfrm>
              <a:off x="1602" y="504"/>
              <a:ext cx="1076" cy="288"/>
              <a:chOff x="0" y="0"/>
              <a:chExt cx="1076" cy="288"/>
            </a:xfrm>
          </p:grpSpPr>
          <p:sp>
            <p:nvSpPr>
              <p:cNvPr id="52260" name="Text Box 36"/>
              <p:cNvSpPr txBox="1">
                <a:spLocks noChangeArrowheads="1"/>
              </p:cNvSpPr>
              <p:nvPr/>
            </p:nvSpPr>
            <p:spPr bwMode="auto">
              <a:xfrm>
                <a:off x="0" y="0"/>
                <a:ext cx="69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a:ea typeface="宋体" panose="02010600030101010101" pitchFamily="2" charset="-122"/>
                  </a:rPr>
                  <a:t>复阻抗</a:t>
                </a:r>
              </a:p>
            </p:txBody>
          </p:sp>
          <p:graphicFrame>
            <p:nvGraphicFramePr>
              <p:cNvPr id="52261" name="Object 37"/>
              <p:cNvGraphicFramePr>
                <a:graphicFrameLocks noChangeAspect="1"/>
              </p:cNvGraphicFramePr>
              <p:nvPr/>
            </p:nvGraphicFramePr>
            <p:xfrm>
              <a:off x="822" y="0"/>
              <a:ext cx="254" cy="274"/>
            </p:xfrm>
            <a:graphic>
              <a:graphicData uri="http://schemas.openxmlformats.org/presentationml/2006/ole">
                <mc:AlternateContent xmlns:mc="http://schemas.openxmlformats.org/markup-compatibility/2006">
                  <mc:Choice xmlns:v="urn:schemas-microsoft-com:vml" Requires="v">
                    <p:oleObj spid="_x0000_s52279" r:id="rId20" imgW="152519" imgH="165202" progId="Equation.3">
                      <p:embed/>
                    </p:oleObj>
                  </mc:Choice>
                  <mc:Fallback>
                    <p:oleObj r:id="rId20" imgW="152519" imgH="165202" progId="Equation.3">
                      <p:embed/>
                      <p:pic>
                        <p:nvPicPr>
                          <p:cNvPr id="0" name="Object 37"/>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22" y="0"/>
                            <a:ext cx="254" cy="2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52262" name="Group 38"/>
            <p:cNvGrpSpPr>
              <a:grpSpLocks/>
            </p:cNvGrpSpPr>
            <p:nvPr/>
          </p:nvGrpSpPr>
          <p:grpSpPr bwMode="auto">
            <a:xfrm>
              <a:off x="4452" y="48"/>
              <a:ext cx="1056" cy="711"/>
              <a:chOff x="0" y="0"/>
              <a:chExt cx="1056" cy="711"/>
            </a:xfrm>
          </p:grpSpPr>
          <p:sp>
            <p:nvSpPr>
              <p:cNvPr id="52263" name="Line 39"/>
              <p:cNvSpPr>
                <a:spLocks noChangeShapeType="1"/>
              </p:cNvSpPr>
              <p:nvPr/>
            </p:nvSpPr>
            <p:spPr bwMode="auto">
              <a:xfrm>
                <a:off x="0" y="413"/>
                <a:ext cx="367"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2264" name="Line 40"/>
              <p:cNvSpPr>
                <a:spLocks noChangeShapeType="1"/>
              </p:cNvSpPr>
              <p:nvPr/>
            </p:nvSpPr>
            <p:spPr bwMode="auto">
              <a:xfrm>
                <a:off x="15" y="545"/>
                <a:ext cx="660" cy="0"/>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52265" name="Object 41"/>
              <p:cNvGraphicFramePr>
                <a:graphicFrameLocks noChangeAspect="1"/>
              </p:cNvGraphicFramePr>
              <p:nvPr/>
            </p:nvGraphicFramePr>
            <p:xfrm>
              <a:off x="727" y="336"/>
              <a:ext cx="329" cy="375"/>
            </p:xfrm>
            <a:graphic>
              <a:graphicData uri="http://schemas.openxmlformats.org/presentationml/2006/ole">
                <mc:AlternateContent xmlns:mc="http://schemas.openxmlformats.org/markup-compatibility/2006">
                  <mc:Choice xmlns:v="urn:schemas-microsoft-com:vml" Requires="v">
                    <p:oleObj spid="_x0000_s52280" r:id="rId22" imgW="165202" imgH="203253" progId="Equation.3">
                      <p:embed/>
                    </p:oleObj>
                  </mc:Choice>
                  <mc:Fallback>
                    <p:oleObj r:id="rId22" imgW="165202" imgH="203253" progId="Equation.3">
                      <p:embed/>
                      <p:pic>
                        <p:nvPicPr>
                          <p:cNvPr id="0" name="Object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7" y="336"/>
                            <a:ext cx="329" cy="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2266" name="Object 42"/>
              <p:cNvGraphicFramePr>
                <a:graphicFrameLocks noChangeAspect="1"/>
              </p:cNvGraphicFramePr>
              <p:nvPr/>
            </p:nvGraphicFramePr>
            <p:xfrm>
              <a:off x="107" y="0"/>
              <a:ext cx="229" cy="320"/>
            </p:xfrm>
            <a:graphic>
              <a:graphicData uri="http://schemas.openxmlformats.org/presentationml/2006/ole">
                <mc:AlternateContent xmlns:mc="http://schemas.openxmlformats.org/markup-compatibility/2006">
                  <mc:Choice xmlns:v="urn:schemas-microsoft-com:vml" Requires="v">
                    <p:oleObj spid="_x0000_s52281" r:id="rId23" imgW="127042" imgH="190404" progId="Equation.3">
                      <p:embed/>
                    </p:oleObj>
                  </mc:Choice>
                  <mc:Fallback>
                    <p:oleObj r:id="rId23" imgW="127042" imgH="190404" progId="Equation.3">
                      <p:embed/>
                      <p:pic>
                        <p:nvPicPr>
                          <p:cNvPr id="0" name="Object 4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7" y="0"/>
                            <a:ext cx="229" cy="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52267" name="Line 43"/>
            <p:cNvSpPr>
              <a:spLocks noChangeShapeType="1"/>
            </p:cNvSpPr>
            <p:nvPr/>
          </p:nvSpPr>
          <p:spPr bwMode="auto">
            <a:xfrm>
              <a:off x="0" y="0"/>
              <a:ext cx="5760" cy="0"/>
            </a:xfrm>
            <a:prstGeom prst="line">
              <a:avLst/>
            </a:prstGeom>
            <a:noFill/>
            <a:ln w="38100">
              <a:solidFill>
                <a:srgbClr val="66003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52268" name="Text Box 44" descr="花束"/>
          <p:cNvSpPr txBox="1">
            <a:spLocks noChangeArrowheads="1"/>
          </p:cNvSpPr>
          <p:nvPr/>
        </p:nvSpPr>
        <p:spPr bwMode="auto">
          <a:xfrm>
            <a:off x="3433763" y="136525"/>
            <a:ext cx="1458912" cy="701675"/>
          </a:xfrm>
          <a:prstGeom prst="rect">
            <a:avLst/>
          </a:prstGeom>
          <a:blipFill dpi="0" rotWithShape="0">
            <a:blip r:embed="rId24"/>
            <a:srcRect/>
            <a:tile tx="0" ty="0" sx="100000" sy="100000" flip="none" algn="tl"/>
          </a:bli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4000" u="sng">
                <a:solidFill>
                  <a:srgbClr val="FF0000"/>
                </a:solidFill>
                <a:latin typeface="隶书" panose="02010509060101010101" pitchFamily="49" charset="-122"/>
                <a:ea typeface="隶书" panose="02010509060101010101" pitchFamily="49" charset="-122"/>
              </a:rPr>
              <a:t>小 结</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2268"/>
                                        </p:tgtEl>
                                        <p:attrNameLst>
                                          <p:attrName>style.visibility</p:attrName>
                                        </p:attrNameLst>
                                      </p:cBhvr>
                                      <p:to>
                                        <p:strVal val="visible"/>
                                      </p:to>
                                    </p:set>
                                    <p:animEffect transition="in" filter="dissolve">
                                      <p:cBhvr>
                                        <p:cTn id="7" dur="500"/>
                                        <p:tgtEl>
                                          <p:spTgt spid="522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2226"/>
                                        </p:tgtEl>
                                        <p:attrNameLst>
                                          <p:attrName>style.visibility</p:attrName>
                                        </p:attrNameLst>
                                      </p:cBhvr>
                                      <p:to>
                                        <p:strVal val="visible"/>
                                      </p:to>
                                    </p:set>
                                    <p:animEffect transition="in" filter="wipe(up)">
                                      <p:cBhvr>
                                        <p:cTn id="12" dur="500"/>
                                        <p:tgtEl>
                                          <p:spTgt spid="522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52254"/>
                                        </p:tgtEl>
                                        <p:attrNameLst>
                                          <p:attrName>style.visibility</p:attrName>
                                        </p:attrNameLst>
                                      </p:cBhvr>
                                      <p:to>
                                        <p:strVal val="visible"/>
                                      </p:to>
                                    </p:set>
                                    <p:animEffect transition="in" filter="wipe(up)">
                                      <p:cBhvr>
                                        <p:cTn id="17" dur="500"/>
                                        <p:tgtEl>
                                          <p:spTgt spid="52254"/>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52227"/>
                                        </p:tgtEl>
                                        <p:attrNameLst>
                                          <p:attrName>style.visibility</p:attrName>
                                        </p:attrNameLst>
                                      </p:cBhvr>
                                      <p:to>
                                        <p:strVal val="visible"/>
                                      </p:to>
                                    </p:set>
                                    <p:animEffect transition="in" filter="box(out)">
                                      <p:cBhvr>
                                        <p:cTn id="22" dur="500"/>
                                        <p:tgtEl>
                                          <p:spTgt spid="52227"/>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52269"/>
                                        </p:tgtEl>
                                        <p:attrNameLst>
                                          <p:attrName>style.visibility</p:attrName>
                                        </p:attrNameLst>
                                      </p:cBhvr>
                                      <p:to>
                                        <p:strVal val="visible"/>
                                      </p:to>
                                    </p:set>
                                    <p:animEffect transition="in" filter="blinds(horizontal)">
                                      <p:cBhvr>
                                        <p:cTn id="27" dur="500"/>
                                        <p:tgtEl>
                                          <p:spTgt spid="52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autoUpdateAnimBg="0"/>
      <p:bldP spid="52268" grpId="0" animBg="1"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685800" y="330200"/>
            <a:ext cx="6381750" cy="641350"/>
          </a:xfrm>
          <a:prstGeom prst="rect">
            <a:avLst/>
          </a:prstGeom>
          <a:solidFill>
            <a:srgbClr val="FFCCFF"/>
          </a:solidFill>
          <a:ln>
            <a:noFill/>
          </a:ln>
          <a:effectLst>
            <a:outerShdw dist="35921" dir="2700000" algn="ctr" rotWithShape="0">
              <a:srgbClr val="808080"/>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3600">
                <a:solidFill>
                  <a:srgbClr val="000099"/>
                </a:solidFill>
                <a:latin typeface="黑体" panose="02010609060101010101" pitchFamily="49" charset="-122"/>
                <a:ea typeface="黑体" panose="02010609060101010101" pitchFamily="49" charset="-122"/>
              </a:rPr>
              <a:t>§6-4  </a:t>
            </a:r>
            <a:r>
              <a:rPr lang="zh-CN" altLang="en-US" sz="3600">
                <a:solidFill>
                  <a:srgbClr val="000099"/>
                </a:solidFill>
                <a:latin typeface="黑体" panose="02010609060101010101" pitchFamily="49" charset="-122"/>
                <a:ea typeface="黑体" panose="02010609060101010101" pitchFamily="49" charset="-122"/>
              </a:rPr>
              <a:t>简单正弦稳态电路分析</a:t>
            </a:r>
          </a:p>
        </p:txBody>
      </p:sp>
      <p:sp>
        <p:nvSpPr>
          <p:cNvPr id="53251" name="Text Box 3"/>
          <p:cNvSpPr txBox="1">
            <a:spLocks noChangeArrowheads="1"/>
          </p:cNvSpPr>
          <p:nvPr/>
        </p:nvSpPr>
        <p:spPr bwMode="auto">
          <a:xfrm>
            <a:off x="327025" y="1209675"/>
            <a:ext cx="4826000" cy="519113"/>
          </a:xfrm>
          <a:prstGeom prst="rect">
            <a:avLst/>
          </a:prstGeom>
          <a:solidFill>
            <a:srgbClr val="6600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2800">
                <a:solidFill>
                  <a:schemeClr val="bg1"/>
                </a:solidFill>
                <a:ea typeface="宋体" panose="02010600030101010101" pitchFamily="2" charset="-122"/>
              </a:rPr>
              <a:t>一</a:t>
            </a:r>
            <a:r>
              <a:rPr lang="en-US" altLang="zh-CN" sz="2800">
                <a:solidFill>
                  <a:schemeClr val="bg1"/>
                </a:solidFill>
                <a:ea typeface="宋体" panose="02010600030101010101" pitchFamily="2" charset="-122"/>
              </a:rPr>
              <a:t>.   </a:t>
            </a:r>
            <a:r>
              <a:rPr lang="zh-CN" altLang="en-US" sz="2800">
                <a:solidFill>
                  <a:schemeClr val="bg1"/>
                </a:solidFill>
                <a:ea typeface="宋体" panose="02010600030101010101" pitchFamily="2" charset="-122"/>
              </a:rPr>
              <a:t>基尔霍夫定律的相量形式</a:t>
            </a:r>
          </a:p>
        </p:txBody>
      </p:sp>
      <p:graphicFrame>
        <p:nvGraphicFramePr>
          <p:cNvPr id="53252" name="Object 4" descr="水滴"/>
          <p:cNvGraphicFramePr>
            <a:graphicFrameLocks noChangeAspect="1"/>
          </p:cNvGraphicFramePr>
          <p:nvPr/>
        </p:nvGraphicFramePr>
        <p:xfrm>
          <a:off x="1524000" y="1828800"/>
          <a:ext cx="4267200" cy="1009650"/>
        </p:xfrm>
        <a:graphic>
          <a:graphicData uri="http://schemas.openxmlformats.org/presentationml/2006/ole">
            <mc:AlternateContent xmlns:mc="http://schemas.openxmlformats.org/markup-compatibility/2006">
              <mc:Choice xmlns:v="urn:schemas-microsoft-com:vml" Requires="v">
                <p:oleObj spid="_x0000_s53255" r:id="rId3" imgW="2196464" imgH="520791" progId="Equation.3">
                  <p:embed/>
                </p:oleObj>
              </mc:Choice>
              <mc:Fallback>
                <p:oleObj r:id="rId3" imgW="2196464" imgH="520791" progId="Equation.3">
                  <p:embed/>
                  <p:pic>
                    <p:nvPicPr>
                      <p:cNvPr id="0" name="Object 4" descr="水滴"/>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828800"/>
                        <a:ext cx="4267200" cy="1009650"/>
                      </a:xfrm>
                      <a:prstGeom prst="rect">
                        <a:avLst/>
                      </a:prstGeom>
                      <a:blipFill dpi="0" rotWithShape="0">
                        <a:blip r:embed="rId5"/>
                        <a:srcRect/>
                        <a:tile tx="0" ty="0" sx="100000" sy="100000" flip="none" algn="tl"/>
                      </a:blipFill>
                      <a:ln>
                        <a:noFill/>
                      </a:ln>
                      <a:effectLst>
                        <a:outerShdw dist="107763" dir="2700000" algn="ctr" rotWithShape="0">
                          <a:srgbClr val="808080"/>
                        </a:outer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3253" name="Text Box 5"/>
          <p:cNvSpPr txBox="1">
            <a:spLocks noChangeArrowheads="1"/>
          </p:cNvSpPr>
          <p:nvPr/>
        </p:nvSpPr>
        <p:spPr bwMode="auto">
          <a:xfrm>
            <a:off x="457200" y="3149600"/>
            <a:ext cx="3933825" cy="519113"/>
          </a:xfrm>
          <a:prstGeom prst="rect">
            <a:avLst/>
          </a:prstGeom>
          <a:solidFill>
            <a:srgbClr val="660033"/>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chemeClr val="bg1"/>
                </a:solidFill>
                <a:ea typeface="宋体" panose="02010600030101010101" pitchFamily="2" charset="-122"/>
              </a:rPr>
              <a:t>二</a:t>
            </a:r>
            <a:r>
              <a:rPr lang="en-US" altLang="zh-CN" sz="2800">
                <a:solidFill>
                  <a:schemeClr val="bg1"/>
                </a:solidFill>
                <a:ea typeface="宋体" panose="02010600030101010101" pitchFamily="2" charset="-122"/>
              </a:rPr>
              <a:t>. </a:t>
            </a:r>
            <a:r>
              <a:rPr lang="zh-CN" altLang="en-US" sz="2800">
                <a:solidFill>
                  <a:schemeClr val="bg1"/>
                </a:solidFill>
                <a:ea typeface="宋体" panose="02010600030101010101" pitchFamily="2" charset="-122"/>
              </a:rPr>
              <a:t>电路元件的相量关系</a:t>
            </a:r>
          </a:p>
        </p:txBody>
      </p:sp>
      <p:graphicFrame>
        <p:nvGraphicFramePr>
          <p:cNvPr id="53254" name="Object 6" descr="水滴"/>
          <p:cNvGraphicFramePr>
            <a:graphicFrameLocks noChangeAspect="1"/>
          </p:cNvGraphicFramePr>
          <p:nvPr/>
        </p:nvGraphicFramePr>
        <p:xfrm>
          <a:off x="1524000" y="3752850"/>
          <a:ext cx="4122738" cy="2420938"/>
        </p:xfrm>
        <a:graphic>
          <a:graphicData uri="http://schemas.openxmlformats.org/presentationml/2006/ole">
            <mc:AlternateContent xmlns:mc="http://schemas.openxmlformats.org/markup-compatibility/2006">
              <mc:Choice xmlns:v="urn:schemas-microsoft-com:vml" Requires="v">
                <p:oleObj spid="_x0000_s53256" r:id="rId6" imgW="1866407" imgH="1092043" progId="Equation.3">
                  <p:embed/>
                </p:oleObj>
              </mc:Choice>
              <mc:Fallback>
                <p:oleObj r:id="rId6" imgW="1866407" imgH="1092043" progId="Equation.3">
                  <p:embed/>
                  <p:pic>
                    <p:nvPicPr>
                      <p:cNvPr id="0" name="Object 6" descr="水滴"/>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0" y="3752850"/>
                        <a:ext cx="4122738" cy="2420938"/>
                      </a:xfrm>
                      <a:prstGeom prst="rect">
                        <a:avLst/>
                      </a:prstGeom>
                      <a:blipFill dpi="0" rotWithShape="0">
                        <a:blip r:embed="rId5"/>
                        <a:srcRect/>
                        <a:tile tx="0" ty="0" sx="100000" sy="100000" flip="none" algn="tl"/>
                      </a:blipFill>
                      <a:ln>
                        <a:noFill/>
                      </a:ln>
                      <a:effectLst>
                        <a:outerShdw dist="107763" dir="2700000" algn="ctr" rotWithShape="0">
                          <a:srgbClr val="808080"/>
                        </a:outer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53250"/>
                                        </p:tgtEl>
                                        <p:attrNameLst>
                                          <p:attrName>style.visibility</p:attrName>
                                        </p:attrNameLst>
                                      </p:cBhvr>
                                      <p:to>
                                        <p:strVal val="visible"/>
                                      </p:to>
                                    </p:set>
                                    <p:anim calcmode="lin" valueType="num">
                                      <p:cBhvr>
                                        <p:cTn id="7" dur="1000" fill="hold"/>
                                        <p:tgtEl>
                                          <p:spTgt spid="53250"/>
                                        </p:tgtEl>
                                        <p:attrNameLst>
                                          <p:attrName>ppt_w</p:attrName>
                                        </p:attrNameLst>
                                      </p:cBhvr>
                                      <p:tavLst>
                                        <p:tav tm="0">
                                          <p:val>
                                            <p:fltVal val="0"/>
                                          </p:val>
                                        </p:tav>
                                        <p:tav tm="100000">
                                          <p:val>
                                            <p:strVal val="#ppt_w"/>
                                          </p:val>
                                        </p:tav>
                                      </p:tavLst>
                                    </p:anim>
                                    <p:anim calcmode="lin" valueType="num">
                                      <p:cBhvr>
                                        <p:cTn id="8" dur="1000" fill="hold"/>
                                        <p:tgtEl>
                                          <p:spTgt spid="53250"/>
                                        </p:tgtEl>
                                        <p:attrNameLst>
                                          <p:attrName>ppt_h</p:attrName>
                                        </p:attrNameLst>
                                      </p:cBhvr>
                                      <p:tavLst>
                                        <p:tav tm="0">
                                          <p:val>
                                            <p:fltVal val="0"/>
                                          </p:val>
                                        </p:tav>
                                        <p:tav tm="100000">
                                          <p:val>
                                            <p:strVal val="#ppt_h"/>
                                          </p:val>
                                        </p:tav>
                                      </p:tavLst>
                                    </p:anim>
                                    <p:anim calcmode="lin" valueType="num">
                                      <p:cBhvr>
                                        <p:cTn id="9" dur="1000" fill="hold"/>
                                        <p:tgtEl>
                                          <p:spTgt spid="5325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325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53251"/>
                                        </p:tgtEl>
                                        <p:attrNameLst>
                                          <p:attrName>style.visibility</p:attrName>
                                        </p:attrNameLst>
                                      </p:cBhvr>
                                      <p:to>
                                        <p:strVal val="visible"/>
                                      </p:to>
                                    </p:set>
                                    <p:anim calcmode="lin" valueType="num">
                                      <p:cBhvr additive="base">
                                        <p:cTn id="15" dur="500" fill="hold"/>
                                        <p:tgtEl>
                                          <p:spTgt spid="53251"/>
                                        </p:tgtEl>
                                        <p:attrNameLst>
                                          <p:attrName>ppt_x</p:attrName>
                                        </p:attrNameLst>
                                      </p:cBhvr>
                                      <p:tavLst>
                                        <p:tav tm="0">
                                          <p:val>
                                            <p:strVal val="0-#ppt_w/2"/>
                                          </p:val>
                                        </p:tav>
                                        <p:tav tm="100000">
                                          <p:val>
                                            <p:strVal val="#ppt_x"/>
                                          </p:val>
                                        </p:tav>
                                      </p:tavLst>
                                    </p:anim>
                                    <p:anim calcmode="lin" valueType="num">
                                      <p:cBhvr additive="base">
                                        <p:cTn id="16" dur="500" fill="hold"/>
                                        <p:tgtEl>
                                          <p:spTgt spid="53251"/>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53252"/>
                                        </p:tgtEl>
                                        <p:attrNameLst>
                                          <p:attrName>style.visibility</p:attrName>
                                        </p:attrNameLst>
                                      </p:cBhvr>
                                      <p:to>
                                        <p:strVal val="visible"/>
                                      </p:to>
                                    </p:set>
                                    <p:animEffect transition="in" filter="blinds(horizontal)">
                                      <p:cBhvr>
                                        <p:cTn id="21" dur="500"/>
                                        <p:tgtEl>
                                          <p:spTgt spid="5325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32" fill="hold" grpId="0" nodeType="clickEffect">
                                  <p:stCondLst>
                                    <p:cond delay="0"/>
                                  </p:stCondLst>
                                  <p:childTnLst>
                                    <p:set>
                                      <p:cBhvr>
                                        <p:cTn id="25" dur="1" fill="hold">
                                          <p:stCondLst>
                                            <p:cond delay="0"/>
                                          </p:stCondLst>
                                        </p:cTn>
                                        <p:tgtEl>
                                          <p:spTgt spid="53253"/>
                                        </p:tgtEl>
                                        <p:attrNameLst>
                                          <p:attrName>style.visibility</p:attrName>
                                        </p:attrNameLst>
                                      </p:cBhvr>
                                      <p:to>
                                        <p:strVal val="visible"/>
                                      </p:to>
                                    </p:set>
                                    <p:animEffect transition="in" filter="box(out)">
                                      <p:cBhvr>
                                        <p:cTn id="26" dur="500"/>
                                        <p:tgtEl>
                                          <p:spTgt spid="5325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32" fill="hold" nodeType="clickEffect">
                                  <p:stCondLst>
                                    <p:cond delay="0"/>
                                  </p:stCondLst>
                                  <p:childTnLst>
                                    <p:set>
                                      <p:cBhvr>
                                        <p:cTn id="30" dur="1" fill="hold">
                                          <p:stCondLst>
                                            <p:cond delay="0"/>
                                          </p:stCondLst>
                                        </p:cTn>
                                        <p:tgtEl>
                                          <p:spTgt spid="53254"/>
                                        </p:tgtEl>
                                        <p:attrNameLst>
                                          <p:attrName>style.visibility</p:attrName>
                                        </p:attrNameLst>
                                      </p:cBhvr>
                                      <p:to>
                                        <p:strVal val="visible"/>
                                      </p:to>
                                    </p:set>
                                    <p:animEffect transition="in" filter="box(out)">
                                      <p:cBhvr>
                                        <p:cTn id="31" dur="500"/>
                                        <p:tgtEl>
                                          <p:spTgt spid="53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nimBg="1" autoUpdateAnimBg="0"/>
      <p:bldP spid="53251" grpId="0" animBg="1" autoUpdateAnimBg="0"/>
      <p:bldP spid="53253" grpId="0" animBg="1"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457200" y="76200"/>
            <a:ext cx="6189663" cy="57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3200">
                <a:ea typeface="宋体" panose="02010600030101010101" pitchFamily="2" charset="-122"/>
              </a:rPr>
              <a:t>2. </a:t>
            </a:r>
            <a:r>
              <a:rPr lang="zh-CN" altLang="en-US" sz="3200">
                <a:ea typeface="宋体" panose="02010600030101010101" pitchFamily="2" charset="-122"/>
              </a:rPr>
              <a:t>电路的相量模型 </a:t>
            </a:r>
            <a:r>
              <a:rPr lang="en-US" altLang="zh-CN" sz="3200">
                <a:ea typeface="宋体" panose="02010600030101010101" pitchFamily="2" charset="-122"/>
              </a:rPr>
              <a:t>(</a:t>
            </a:r>
            <a:r>
              <a:rPr lang="en-US" altLang="zh-CN" sz="3200" i="1">
                <a:ea typeface="宋体" panose="02010600030101010101" pitchFamily="2" charset="-122"/>
              </a:rPr>
              <a:t>phasor model </a:t>
            </a:r>
            <a:r>
              <a:rPr lang="en-US" altLang="zh-CN" sz="3200">
                <a:ea typeface="宋体" panose="02010600030101010101" pitchFamily="2" charset="-122"/>
              </a:rPr>
              <a:t>)</a:t>
            </a:r>
          </a:p>
        </p:txBody>
      </p:sp>
      <p:sp>
        <p:nvSpPr>
          <p:cNvPr id="54275" name="Text Box 3"/>
          <p:cNvSpPr txBox="1">
            <a:spLocks noChangeArrowheads="1"/>
          </p:cNvSpPr>
          <p:nvPr/>
        </p:nvSpPr>
        <p:spPr bwMode="auto">
          <a:xfrm>
            <a:off x="958850" y="5426075"/>
            <a:ext cx="264795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时域列解微分方程</a:t>
            </a:r>
          </a:p>
          <a:p>
            <a:pPr eaLnBrk="1" hangingPunct="1"/>
            <a:r>
              <a:rPr lang="zh-CN" altLang="en-US">
                <a:ea typeface="宋体" panose="02010600030101010101" pitchFamily="2" charset="-122"/>
              </a:rPr>
              <a:t>求非齐次方程特解</a:t>
            </a:r>
          </a:p>
        </p:txBody>
      </p:sp>
      <p:sp>
        <p:nvSpPr>
          <p:cNvPr id="54276" name="Text Box 4"/>
          <p:cNvSpPr txBox="1">
            <a:spLocks noChangeArrowheads="1"/>
          </p:cNvSpPr>
          <p:nvPr/>
        </p:nvSpPr>
        <p:spPr bwMode="auto">
          <a:xfrm>
            <a:off x="4876800" y="5562600"/>
            <a:ext cx="26352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频域列解代数方程</a:t>
            </a:r>
          </a:p>
        </p:txBody>
      </p:sp>
      <p:grpSp>
        <p:nvGrpSpPr>
          <p:cNvPr id="54277" name="Group 5"/>
          <p:cNvGrpSpPr>
            <a:grpSpLocks/>
          </p:cNvGrpSpPr>
          <p:nvPr/>
        </p:nvGrpSpPr>
        <p:grpSpPr bwMode="auto">
          <a:xfrm>
            <a:off x="381000" y="609600"/>
            <a:ext cx="3522663" cy="2057400"/>
            <a:chOff x="0" y="0"/>
            <a:chExt cx="2219" cy="1296"/>
          </a:xfrm>
        </p:grpSpPr>
        <p:sp>
          <p:nvSpPr>
            <p:cNvPr id="54278" name="Line 6"/>
            <p:cNvSpPr>
              <a:spLocks noChangeShapeType="1"/>
            </p:cNvSpPr>
            <p:nvPr/>
          </p:nvSpPr>
          <p:spPr bwMode="auto">
            <a:xfrm>
              <a:off x="1034" y="816"/>
              <a:ext cx="22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4279" name="Line 7"/>
            <p:cNvSpPr>
              <a:spLocks noChangeShapeType="1"/>
            </p:cNvSpPr>
            <p:nvPr/>
          </p:nvSpPr>
          <p:spPr bwMode="auto">
            <a:xfrm flipV="1">
              <a:off x="1034" y="909"/>
              <a:ext cx="221" cy="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4280" name="Line 8"/>
            <p:cNvSpPr>
              <a:spLocks noChangeShapeType="1"/>
            </p:cNvSpPr>
            <p:nvPr/>
          </p:nvSpPr>
          <p:spPr bwMode="auto">
            <a:xfrm>
              <a:off x="1141" y="384"/>
              <a:ext cx="0" cy="43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4281" name="Line 9"/>
            <p:cNvSpPr>
              <a:spLocks noChangeShapeType="1"/>
            </p:cNvSpPr>
            <p:nvPr/>
          </p:nvSpPr>
          <p:spPr bwMode="auto">
            <a:xfrm>
              <a:off x="1141" y="908"/>
              <a:ext cx="0" cy="3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4282" name="Line 10"/>
            <p:cNvSpPr>
              <a:spLocks noChangeShapeType="1"/>
            </p:cNvSpPr>
            <p:nvPr/>
          </p:nvSpPr>
          <p:spPr bwMode="auto">
            <a:xfrm>
              <a:off x="967" y="384"/>
              <a:ext cx="96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283" name="Line 11"/>
            <p:cNvSpPr>
              <a:spLocks noChangeShapeType="1"/>
            </p:cNvSpPr>
            <p:nvPr/>
          </p:nvSpPr>
          <p:spPr bwMode="auto">
            <a:xfrm>
              <a:off x="1927" y="384"/>
              <a:ext cx="0" cy="9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284" name="Rectangle 12"/>
            <p:cNvSpPr>
              <a:spLocks noChangeArrowheads="1"/>
            </p:cNvSpPr>
            <p:nvPr/>
          </p:nvSpPr>
          <p:spPr bwMode="auto">
            <a:xfrm>
              <a:off x="1873" y="720"/>
              <a:ext cx="102" cy="27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54285" name="Line 13"/>
            <p:cNvSpPr>
              <a:spLocks noChangeShapeType="1"/>
            </p:cNvSpPr>
            <p:nvPr/>
          </p:nvSpPr>
          <p:spPr bwMode="auto">
            <a:xfrm flipH="1">
              <a:off x="439" y="1296"/>
              <a:ext cx="148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286" name="Line 14"/>
            <p:cNvSpPr>
              <a:spLocks noChangeShapeType="1"/>
            </p:cNvSpPr>
            <p:nvPr/>
          </p:nvSpPr>
          <p:spPr bwMode="auto">
            <a:xfrm>
              <a:off x="439" y="384"/>
              <a:ext cx="14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287" name="Text Box 15"/>
            <p:cNvSpPr txBox="1">
              <a:spLocks noChangeArrowheads="1"/>
            </p:cNvSpPr>
            <p:nvPr/>
          </p:nvSpPr>
          <p:spPr bwMode="auto">
            <a:xfrm>
              <a:off x="679" y="48"/>
              <a:ext cx="23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L</a:t>
              </a:r>
            </a:p>
          </p:txBody>
        </p:sp>
        <p:sp>
          <p:nvSpPr>
            <p:cNvPr id="54288" name="Text Box 16"/>
            <p:cNvSpPr txBox="1">
              <a:spLocks noChangeArrowheads="1"/>
            </p:cNvSpPr>
            <p:nvPr/>
          </p:nvSpPr>
          <p:spPr bwMode="auto">
            <a:xfrm>
              <a:off x="1251" y="720"/>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C</a:t>
              </a:r>
            </a:p>
          </p:txBody>
        </p:sp>
        <p:sp>
          <p:nvSpPr>
            <p:cNvPr id="54289" name="Text Box 17"/>
            <p:cNvSpPr txBox="1">
              <a:spLocks noChangeArrowheads="1"/>
            </p:cNvSpPr>
            <p:nvPr/>
          </p:nvSpPr>
          <p:spPr bwMode="auto">
            <a:xfrm>
              <a:off x="1975" y="672"/>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54290" name="Text Box 18"/>
            <p:cNvSpPr txBox="1">
              <a:spLocks noChangeArrowheads="1"/>
            </p:cNvSpPr>
            <p:nvPr/>
          </p:nvSpPr>
          <p:spPr bwMode="auto">
            <a:xfrm>
              <a:off x="0" y="672"/>
              <a:ext cx="338"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u</a:t>
              </a:r>
              <a:r>
                <a:rPr lang="en-US" altLang="zh-CN" baseline="-25000">
                  <a:ea typeface="宋体" panose="02010600030101010101" pitchFamily="2" charset="-122"/>
                </a:rPr>
                <a:t>S</a:t>
              </a:r>
              <a:endParaRPr lang="en-US" altLang="zh-CN" i="1">
                <a:ea typeface="宋体" panose="02010600030101010101" pitchFamily="2" charset="-122"/>
              </a:endParaRPr>
            </a:p>
          </p:txBody>
        </p:sp>
        <p:sp>
          <p:nvSpPr>
            <p:cNvPr id="54291" name="Line 19"/>
            <p:cNvSpPr>
              <a:spLocks noChangeShapeType="1"/>
            </p:cNvSpPr>
            <p:nvPr/>
          </p:nvSpPr>
          <p:spPr bwMode="auto">
            <a:xfrm>
              <a:off x="583" y="480"/>
              <a:ext cx="288" cy="0"/>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292" name="Text Box 20"/>
            <p:cNvSpPr txBox="1">
              <a:spLocks noChangeArrowheads="1"/>
            </p:cNvSpPr>
            <p:nvPr/>
          </p:nvSpPr>
          <p:spPr bwMode="auto">
            <a:xfrm>
              <a:off x="669" y="410"/>
              <a:ext cx="24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i</a:t>
              </a:r>
              <a:r>
                <a:rPr lang="en-US" altLang="zh-CN" i="1" baseline="-25000">
                  <a:ea typeface="宋体" panose="02010600030101010101" pitchFamily="2" charset="-122"/>
                </a:rPr>
                <a:t>L</a:t>
              </a:r>
              <a:endParaRPr lang="en-US" altLang="zh-CN" i="1">
                <a:ea typeface="宋体" panose="02010600030101010101" pitchFamily="2" charset="-122"/>
              </a:endParaRPr>
            </a:p>
          </p:txBody>
        </p:sp>
        <p:sp>
          <p:nvSpPr>
            <p:cNvPr id="54293" name="Line 21"/>
            <p:cNvSpPr>
              <a:spLocks noChangeShapeType="1"/>
            </p:cNvSpPr>
            <p:nvPr/>
          </p:nvSpPr>
          <p:spPr bwMode="auto">
            <a:xfrm>
              <a:off x="1207" y="480"/>
              <a:ext cx="0" cy="240"/>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294" name="Text Box 22"/>
            <p:cNvSpPr txBox="1">
              <a:spLocks noChangeArrowheads="1"/>
            </p:cNvSpPr>
            <p:nvPr/>
          </p:nvSpPr>
          <p:spPr bwMode="auto">
            <a:xfrm>
              <a:off x="1207" y="480"/>
              <a:ext cx="37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i</a:t>
              </a:r>
              <a:r>
                <a:rPr lang="en-US" altLang="zh-CN" baseline="-25000">
                  <a:ea typeface="宋体" panose="02010600030101010101" pitchFamily="2" charset="-122"/>
                </a:rPr>
                <a:t>C</a:t>
              </a:r>
              <a:endParaRPr lang="en-US" altLang="zh-CN" i="1">
                <a:ea typeface="宋体" panose="02010600030101010101" pitchFamily="2" charset="-122"/>
              </a:endParaRPr>
            </a:p>
          </p:txBody>
        </p:sp>
        <p:sp>
          <p:nvSpPr>
            <p:cNvPr id="54295" name="Line 23"/>
            <p:cNvSpPr>
              <a:spLocks noChangeShapeType="1"/>
            </p:cNvSpPr>
            <p:nvPr/>
          </p:nvSpPr>
          <p:spPr bwMode="auto">
            <a:xfrm>
              <a:off x="1639" y="288"/>
              <a:ext cx="288" cy="0"/>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296" name="Text Box 24"/>
            <p:cNvSpPr txBox="1">
              <a:spLocks noChangeArrowheads="1"/>
            </p:cNvSpPr>
            <p:nvPr/>
          </p:nvSpPr>
          <p:spPr bwMode="auto">
            <a:xfrm>
              <a:off x="1639" y="0"/>
              <a:ext cx="25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i</a:t>
              </a:r>
              <a:r>
                <a:rPr lang="en-US" altLang="zh-CN" i="1" baseline="-25000">
                  <a:ea typeface="宋体" panose="02010600030101010101" pitchFamily="2" charset="-122"/>
                </a:rPr>
                <a:t>R</a:t>
              </a:r>
              <a:endParaRPr lang="en-US" altLang="zh-CN" i="1">
                <a:ea typeface="宋体" panose="02010600030101010101" pitchFamily="2" charset="-122"/>
              </a:endParaRPr>
            </a:p>
          </p:txBody>
        </p:sp>
        <p:grpSp>
          <p:nvGrpSpPr>
            <p:cNvPr id="54297" name="Group 25"/>
            <p:cNvGrpSpPr>
              <a:grpSpLocks/>
            </p:cNvGrpSpPr>
            <p:nvPr/>
          </p:nvGrpSpPr>
          <p:grpSpPr bwMode="auto">
            <a:xfrm>
              <a:off x="583" y="327"/>
              <a:ext cx="384" cy="57"/>
              <a:chOff x="0" y="0"/>
              <a:chExt cx="384" cy="57"/>
            </a:xfrm>
          </p:grpSpPr>
          <p:sp>
            <p:nvSpPr>
              <p:cNvPr id="54298"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4299"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4300"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4301"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54302" name="Oval 30"/>
            <p:cNvSpPr>
              <a:spLocks noChangeArrowheads="1"/>
            </p:cNvSpPr>
            <p:nvPr/>
          </p:nvSpPr>
          <p:spPr bwMode="auto">
            <a:xfrm>
              <a:off x="295" y="720"/>
              <a:ext cx="272" cy="272"/>
            </a:xfrm>
            <a:prstGeom prst="ellipse">
              <a:avLst/>
            </a:prstGeom>
            <a:solidFill>
              <a:schemeClr val="accent1"/>
            </a:solidFill>
            <a:ln w="28575">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4303" name="Line 31"/>
            <p:cNvSpPr>
              <a:spLocks noChangeShapeType="1"/>
            </p:cNvSpPr>
            <p:nvPr/>
          </p:nvSpPr>
          <p:spPr bwMode="auto">
            <a:xfrm>
              <a:off x="439" y="384"/>
              <a:ext cx="0" cy="912"/>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4304" name="Text Box 32"/>
            <p:cNvSpPr txBox="1">
              <a:spLocks noChangeArrowheads="1"/>
            </p:cNvSpPr>
            <p:nvPr/>
          </p:nvSpPr>
          <p:spPr bwMode="auto">
            <a:xfrm>
              <a:off x="247" y="480"/>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54305" name="Text Box 33"/>
            <p:cNvSpPr txBox="1">
              <a:spLocks noChangeArrowheads="1"/>
            </p:cNvSpPr>
            <p:nvPr/>
          </p:nvSpPr>
          <p:spPr bwMode="auto">
            <a:xfrm>
              <a:off x="247" y="960"/>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grpSp>
      <p:grpSp>
        <p:nvGrpSpPr>
          <p:cNvPr id="54306" name="Group 34"/>
          <p:cNvGrpSpPr>
            <a:grpSpLocks/>
          </p:cNvGrpSpPr>
          <p:nvPr/>
        </p:nvGrpSpPr>
        <p:grpSpPr bwMode="auto">
          <a:xfrm>
            <a:off x="4379913" y="609600"/>
            <a:ext cx="3398837" cy="2057400"/>
            <a:chOff x="0" y="0"/>
            <a:chExt cx="2141" cy="1296"/>
          </a:xfrm>
        </p:grpSpPr>
        <p:sp>
          <p:nvSpPr>
            <p:cNvPr id="54307" name="Text Box 35"/>
            <p:cNvSpPr txBox="1">
              <a:spLocks noChangeArrowheads="1"/>
            </p:cNvSpPr>
            <p:nvPr/>
          </p:nvSpPr>
          <p:spPr bwMode="auto">
            <a:xfrm>
              <a:off x="505" y="0"/>
              <a:ext cx="47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a:ea typeface="宋体" panose="02010600030101010101" pitchFamily="2" charset="-122"/>
                </a:rPr>
                <a:t>j</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a:t>
              </a:r>
            </a:p>
          </p:txBody>
        </p:sp>
        <p:sp>
          <p:nvSpPr>
            <p:cNvPr id="54308" name="Text Box 36"/>
            <p:cNvSpPr txBox="1">
              <a:spLocks noChangeArrowheads="1"/>
            </p:cNvSpPr>
            <p:nvPr/>
          </p:nvSpPr>
          <p:spPr bwMode="auto">
            <a:xfrm>
              <a:off x="1129" y="720"/>
              <a:ext cx="63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a:ea typeface="宋体" panose="02010600030101010101" pitchFamily="2" charset="-122"/>
                </a:rPr>
                <a:t>1</a:t>
              </a:r>
              <a:r>
                <a:rPr lang="en-US" altLang="zh-CN" i="1">
                  <a:ea typeface="宋体" panose="02010600030101010101" pitchFamily="2" charset="-122"/>
                </a:rPr>
                <a:t>/</a:t>
              </a:r>
              <a:r>
                <a:rPr lang="en-US" altLang="zh-CN">
                  <a:ea typeface="宋体" panose="02010600030101010101" pitchFamily="2" charset="-122"/>
                </a:rPr>
                <a:t>j</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C</a:t>
              </a:r>
            </a:p>
          </p:txBody>
        </p:sp>
        <p:graphicFrame>
          <p:nvGraphicFramePr>
            <p:cNvPr id="54309" name="Object 37"/>
            <p:cNvGraphicFramePr>
              <a:graphicFrameLocks noChangeAspect="1"/>
            </p:cNvGraphicFramePr>
            <p:nvPr/>
          </p:nvGraphicFramePr>
          <p:xfrm>
            <a:off x="0" y="720"/>
            <a:ext cx="212" cy="267"/>
          </p:xfrm>
          <a:graphic>
            <a:graphicData uri="http://schemas.openxmlformats.org/presentationml/2006/ole">
              <mc:AlternateContent xmlns:mc="http://schemas.openxmlformats.org/markup-compatibility/2006">
                <mc:Choice xmlns:v="urn:schemas-microsoft-com:vml" Requires="v">
                  <p:oleObj spid="_x0000_s54344" r:id="rId3" imgW="215936" imgH="241303" progId="Equation.3">
                    <p:embed/>
                  </p:oleObj>
                </mc:Choice>
                <mc:Fallback>
                  <p:oleObj r:id="rId3" imgW="215936" imgH="241303" progId="Equation.3">
                    <p:embed/>
                    <p:pic>
                      <p:nvPicPr>
                        <p:cNvPr id="0" name="Object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20"/>
                          <a:ext cx="212" cy="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4310" name="Object 38"/>
            <p:cNvGraphicFramePr>
              <a:graphicFrameLocks noChangeAspect="1"/>
            </p:cNvGraphicFramePr>
            <p:nvPr/>
          </p:nvGraphicFramePr>
          <p:xfrm>
            <a:off x="601" y="480"/>
            <a:ext cx="234" cy="281"/>
          </p:xfrm>
          <a:graphic>
            <a:graphicData uri="http://schemas.openxmlformats.org/presentationml/2006/ole">
              <mc:AlternateContent xmlns:mc="http://schemas.openxmlformats.org/markup-compatibility/2006">
                <mc:Choice xmlns:v="urn:schemas-microsoft-com:vml" Requires="v">
                  <p:oleObj spid="_x0000_s54345" r:id="rId5" imgW="190734" imgH="228818" progId="Equation.3">
                    <p:embed/>
                  </p:oleObj>
                </mc:Choice>
                <mc:Fallback>
                  <p:oleObj r:id="rId5" imgW="190734" imgH="228818" progId="Equation.3">
                    <p:embed/>
                    <p:pic>
                      <p:nvPicPr>
                        <p:cNvPr id="0" name="Object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 y="480"/>
                          <a:ext cx="234"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4311" name="Object 39"/>
            <p:cNvGraphicFramePr>
              <a:graphicFrameLocks noChangeAspect="1"/>
            </p:cNvGraphicFramePr>
            <p:nvPr/>
          </p:nvGraphicFramePr>
          <p:xfrm>
            <a:off x="1167" y="528"/>
            <a:ext cx="202" cy="240"/>
          </p:xfrm>
          <a:graphic>
            <a:graphicData uri="http://schemas.openxmlformats.org/presentationml/2006/ole">
              <mc:AlternateContent xmlns:mc="http://schemas.openxmlformats.org/markup-compatibility/2006">
                <mc:Choice xmlns:v="urn:schemas-microsoft-com:vml" Requires="v">
                  <p:oleObj spid="_x0000_s54346" r:id="rId7" imgW="203341" imgH="241408" progId="Equation.3">
                    <p:embed/>
                  </p:oleObj>
                </mc:Choice>
                <mc:Fallback>
                  <p:oleObj r:id="rId7" imgW="203341" imgH="241408" progId="Equation.3">
                    <p:embed/>
                    <p:pic>
                      <p:nvPicPr>
                        <p:cNvPr id="0" name="Object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67" y="528"/>
                          <a:ext cx="202"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4312" name="Object 40"/>
            <p:cNvGraphicFramePr>
              <a:graphicFrameLocks noChangeAspect="1"/>
            </p:cNvGraphicFramePr>
            <p:nvPr/>
          </p:nvGraphicFramePr>
          <p:xfrm>
            <a:off x="1609" y="0"/>
            <a:ext cx="248" cy="281"/>
          </p:xfrm>
          <a:graphic>
            <a:graphicData uri="http://schemas.openxmlformats.org/presentationml/2006/ole">
              <mc:AlternateContent xmlns:mc="http://schemas.openxmlformats.org/markup-compatibility/2006">
                <mc:Choice xmlns:v="urn:schemas-microsoft-com:vml" Requires="v">
                  <p:oleObj spid="_x0000_s54347" r:id="rId9" imgW="203341" imgH="228719" progId="Equation.3">
                    <p:embed/>
                  </p:oleObj>
                </mc:Choice>
                <mc:Fallback>
                  <p:oleObj r:id="rId9" imgW="203341" imgH="228719" progId="Equation.3">
                    <p:embed/>
                    <p:pic>
                      <p:nvPicPr>
                        <p:cNvPr id="0" name="Object 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09" y="0"/>
                          <a:ext cx="248"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4313" name="Line 41"/>
            <p:cNvSpPr>
              <a:spLocks noChangeShapeType="1"/>
            </p:cNvSpPr>
            <p:nvPr/>
          </p:nvSpPr>
          <p:spPr bwMode="auto">
            <a:xfrm>
              <a:off x="956" y="816"/>
              <a:ext cx="22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4314" name="Line 42"/>
            <p:cNvSpPr>
              <a:spLocks noChangeShapeType="1"/>
            </p:cNvSpPr>
            <p:nvPr/>
          </p:nvSpPr>
          <p:spPr bwMode="auto">
            <a:xfrm flipV="1">
              <a:off x="956" y="909"/>
              <a:ext cx="221" cy="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4315" name="Line 43"/>
            <p:cNvSpPr>
              <a:spLocks noChangeShapeType="1"/>
            </p:cNvSpPr>
            <p:nvPr/>
          </p:nvSpPr>
          <p:spPr bwMode="auto">
            <a:xfrm>
              <a:off x="1063" y="384"/>
              <a:ext cx="0" cy="43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4316" name="Line 44"/>
            <p:cNvSpPr>
              <a:spLocks noChangeShapeType="1"/>
            </p:cNvSpPr>
            <p:nvPr/>
          </p:nvSpPr>
          <p:spPr bwMode="auto">
            <a:xfrm>
              <a:off x="1063" y="908"/>
              <a:ext cx="0" cy="3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4317" name="Line 45"/>
            <p:cNvSpPr>
              <a:spLocks noChangeShapeType="1"/>
            </p:cNvSpPr>
            <p:nvPr/>
          </p:nvSpPr>
          <p:spPr bwMode="auto">
            <a:xfrm>
              <a:off x="889" y="384"/>
              <a:ext cx="96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318" name="Line 46"/>
            <p:cNvSpPr>
              <a:spLocks noChangeShapeType="1"/>
            </p:cNvSpPr>
            <p:nvPr/>
          </p:nvSpPr>
          <p:spPr bwMode="auto">
            <a:xfrm>
              <a:off x="1849" y="384"/>
              <a:ext cx="0" cy="9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319" name="Rectangle 47"/>
            <p:cNvSpPr>
              <a:spLocks noChangeArrowheads="1"/>
            </p:cNvSpPr>
            <p:nvPr/>
          </p:nvSpPr>
          <p:spPr bwMode="auto">
            <a:xfrm>
              <a:off x="1795" y="720"/>
              <a:ext cx="102" cy="27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54320" name="Line 48"/>
            <p:cNvSpPr>
              <a:spLocks noChangeShapeType="1"/>
            </p:cNvSpPr>
            <p:nvPr/>
          </p:nvSpPr>
          <p:spPr bwMode="auto">
            <a:xfrm flipH="1">
              <a:off x="361" y="1296"/>
              <a:ext cx="148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321" name="Line 49"/>
            <p:cNvSpPr>
              <a:spLocks noChangeShapeType="1"/>
            </p:cNvSpPr>
            <p:nvPr/>
          </p:nvSpPr>
          <p:spPr bwMode="auto">
            <a:xfrm>
              <a:off x="361" y="384"/>
              <a:ext cx="14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322" name="Text Box 50"/>
            <p:cNvSpPr txBox="1">
              <a:spLocks noChangeArrowheads="1"/>
            </p:cNvSpPr>
            <p:nvPr/>
          </p:nvSpPr>
          <p:spPr bwMode="auto">
            <a:xfrm>
              <a:off x="1897" y="672"/>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54323" name="Line 51"/>
            <p:cNvSpPr>
              <a:spLocks noChangeShapeType="1"/>
            </p:cNvSpPr>
            <p:nvPr/>
          </p:nvSpPr>
          <p:spPr bwMode="auto">
            <a:xfrm>
              <a:off x="505" y="480"/>
              <a:ext cx="288" cy="0"/>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324" name="Line 52"/>
            <p:cNvSpPr>
              <a:spLocks noChangeShapeType="1"/>
            </p:cNvSpPr>
            <p:nvPr/>
          </p:nvSpPr>
          <p:spPr bwMode="auto">
            <a:xfrm>
              <a:off x="1129" y="480"/>
              <a:ext cx="0" cy="240"/>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325" name="Line 53"/>
            <p:cNvSpPr>
              <a:spLocks noChangeShapeType="1"/>
            </p:cNvSpPr>
            <p:nvPr/>
          </p:nvSpPr>
          <p:spPr bwMode="auto">
            <a:xfrm>
              <a:off x="1561" y="288"/>
              <a:ext cx="288" cy="0"/>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54326" name="Group 54"/>
            <p:cNvGrpSpPr>
              <a:grpSpLocks/>
            </p:cNvGrpSpPr>
            <p:nvPr/>
          </p:nvGrpSpPr>
          <p:grpSpPr bwMode="auto">
            <a:xfrm>
              <a:off x="505" y="327"/>
              <a:ext cx="384" cy="57"/>
              <a:chOff x="0" y="0"/>
              <a:chExt cx="384" cy="57"/>
            </a:xfrm>
          </p:grpSpPr>
          <p:sp>
            <p:nvSpPr>
              <p:cNvPr id="54327"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4328"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4329"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4330"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54331" name="Oval 59"/>
            <p:cNvSpPr>
              <a:spLocks noChangeArrowheads="1"/>
            </p:cNvSpPr>
            <p:nvPr/>
          </p:nvSpPr>
          <p:spPr bwMode="auto">
            <a:xfrm>
              <a:off x="217" y="720"/>
              <a:ext cx="272" cy="272"/>
            </a:xfrm>
            <a:prstGeom prst="ellipse">
              <a:avLst/>
            </a:prstGeom>
            <a:solidFill>
              <a:schemeClr val="accent1"/>
            </a:solidFill>
            <a:ln w="28575">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4332" name="Line 60"/>
            <p:cNvSpPr>
              <a:spLocks noChangeShapeType="1"/>
            </p:cNvSpPr>
            <p:nvPr/>
          </p:nvSpPr>
          <p:spPr bwMode="auto">
            <a:xfrm>
              <a:off x="361" y="384"/>
              <a:ext cx="0" cy="912"/>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4333" name="Text Box 61"/>
            <p:cNvSpPr txBox="1">
              <a:spLocks noChangeArrowheads="1"/>
            </p:cNvSpPr>
            <p:nvPr/>
          </p:nvSpPr>
          <p:spPr bwMode="auto">
            <a:xfrm>
              <a:off x="169" y="480"/>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54334" name="Text Box 62"/>
            <p:cNvSpPr txBox="1">
              <a:spLocks noChangeArrowheads="1"/>
            </p:cNvSpPr>
            <p:nvPr/>
          </p:nvSpPr>
          <p:spPr bwMode="auto">
            <a:xfrm>
              <a:off x="169" y="960"/>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grpSp>
      <p:sp>
        <p:nvSpPr>
          <p:cNvPr id="54335" name="Text Box 63"/>
          <p:cNvSpPr txBox="1">
            <a:spLocks noChangeArrowheads="1"/>
          </p:cNvSpPr>
          <p:nvPr/>
        </p:nvSpPr>
        <p:spPr bwMode="auto">
          <a:xfrm>
            <a:off x="1416050" y="2895600"/>
            <a:ext cx="13906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时域电路</a:t>
            </a:r>
          </a:p>
        </p:txBody>
      </p:sp>
      <p:sp>
        <p:nvSpPr>
          <p:cNvPr id="54336" name="Text Box 64"/>
          <p:cNvSpPr txBox="1">
            <a:spLocks noChangeArrowheads="1"/>
          </p:cNvSpPr>
          <p:nvPr/>
        </p:nvSpPr>
        <p:spPr bwMode="auto">
          <a:xfrm>
            <a:off x="5410200" y="2819400"/>
            <a:ext cx="13906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频域电路</a:t>
            </a:r>
          </a:p>
        </p:txBody>
      </p:sp>
      <p:grpSp>
        <p:nvGrpSpPr>
          <p:cNvPr id="54337" name="Group 65"/>
          <p:cNvGrpSpPr>
            <a:grpSpLocks/>
          </p:cNvGrpSpPr>
          <p:nvPr/>
        </p:nvGrpSpPr>
        <p:grpSpPr bwMode="auto">
          <a:xfrm>
            <a:off x="914400" y="3413125"/>
            <a:ext cx="2895600" cy="1997075"/>
            <a:chOff x="0" y="0"/>
            <a:chExt cx="1824" cy="1258"/>
          </a:xfrm>
        </p:grpSpPr>
        <p:graphicFrame>
          <p:nvGraphicFramePr>
            <p:cNvPr id="54338" name="Object 66"/>
            <p:cNvGraphicFramePr>
              <a:graphicFrameLocks noChangeAspect="1"/>
            </p:cNvGraphicFramePr>
            <p:nvPr/>
          </p:nvGraphicFramePr>
          <p:xfrm>
            <a:off x="136" y="0"/>
            <a:ext cx="1688" cy="1258"/>
          </p:xfrm>
          <a:graphic>
            <a:graphicData uri="http://schemas.openxmlformats.org/presentationml/2006/ole">
              <mc:AlternateContent xmlns:mc="http://schemas.openxmlformats.org/markup-compatibility/2006">
                <mc:Choice xmlns:v="urn:schemas-microsoft-com:vml" Requires="v">
                  <p:oleObj spid="_x0000_s54348" r:id="rId11" imgW="1396711" imgH="1041265" progId="Equation.3">
                    <p:embed/>
                  </p:oleObj>
                </mc:Choice>
                <mc:Fallback>
                  <p:oleObj r:id="rId11" imgW="1396711" imgH="1041265" progId="Equation.3">
                    <p:embed/>
                    <p:pic>
                      <p:nvPicPr>
                        <p:cNvPr id="0" name="Object 6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6" y="0"/>
                          <a:ext cx="1688" cy="12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4339" name="AutoShape 67"/>
            <p:cNvSpPr>
              <a:spLocks/>
            </p:cNvSpPr>
            <p:nvPr/>
          </p:nvSpPr>
          <p:spPr bwMode="auto">
            <a:xfrm>
              <a:off x="0" y="48"/>
              <a:ext cx="96" cy="1056"/>
            </a:xfrm>
            <a:prstGeom prst="leftBrace">
              <a:avLst>
                <a:gd name="adj1" fmla="val 91667"/>
                <a:gd name="adj2" fmla="val 50000"/>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54340" name="Group 68"/>
          <p:cNvGrpSpPr>
            <a:grpSpLocks/>
          </p:cNvGrpSpPr>
          <p:nvPr/>
        </p:nvGrpSpPr>
        <p:grpSpPr bwMode="auto">
          <a:xfrm>
            <a:off x="4800600" y="3352800"/>
            <a:ext cx="3048000" cy="2133600"/>
            <a:chOff x="0" y="0"/>
            <a:chExt cx="1920" cy="1344"/>
          </a:xfrm>
        </p:grpSpPr>
        <p:graphicFrame>
          <p:nvGraphicFramePr>
            <p:cNvPr id="54341" name="Object 69"/>
            <p:cNvGraphicFramePr>
              <a:graphicFrameLocks noChangeAspect="1"/>
            </p:cNvGraphicFramePr>
            <p:nvPr/>
          </p:nvGraphicFramePr>
          <p:xfrm>
            <a:off x="188" y="0"/>
            <a:ext cx="1732" cy="1344"/>
          </p:xfrm>
          <a:graphic>
            <a:graphicData uri="http://schemas.openxmlformats.org/presentationml/2006/ole">
              <mc:AlternateContent xmlns:mc="http://schemas.openxmlformats.org/markup-compatibility/2006">
                <mc:Choice xmlns:v="urn:schemas-microsoft-com:vml" Requires="v">
                  <p:oleObj spid="_x0000_s54349" r:id="rId13" imgW="1537017" imgH="1194117" progId="Equation.3">
                    <p:embed/>
                  </p:oleObj>
                </mc:Choice>
                <mc:Fallback>
                  <p:oleObj r:id="rId13" imgW="1537017" imgH="1194117" progId="Equation.3">
                    <p:embed/>
                    <p:pic>
                      <p:nvPicPr>
                        <p:cNvPr id="0" name="Object 6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8" y="0"/>
                          <a:ext cx="1732" cy="13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4342" name="AutoShape 70"/>
            <p:cNvSpPr>
              <a:spLocks/>
            </p:cNvSpPr>
            <p:nvPr/>
          </p:nvSpPr>
          <p:spPr bwMode="auto">
            <a:xfrm>
              <a:off x="0" y="96"/>
              <a:ext cx="144" cy="1056"/>
            </a:xfrm>
            <a:prstGeom prst="leftBrace">
              <a:avLst>
                <a:gd name="adj1" fmla="val 61111"/>
                <a:gd name="adj2" fmla="val 50000"/>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54343" name="AutoShape 71"/>
          <p:cNvSpPr>
            <a:spLocks noChangeArrowheads="1"/>
          </p:cNvSpPr>
          <p:nvPr/>
        </p:nvSpPr>
        <p:spPr bwMode="auto">
          <a:xfrm>
            <a:off x="3962400" y="4191000"/>
            <a:ext cx="685800" cy="228600"/>
          </a:xfrm>
          <a:prstGeom prst="rightArrow">
            <a:avLst>
              <a:gd name="adj1" fmla="val 50000"/>
              <a:gd name="adj2" fmla="val 7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additive="base">
                                        <p:cTn id="7" dur="500" fill="hold"/>
                                        <p:tgtEl>
                                          <p:spTgt spid="54274"/>
                                        </p:tgtEl>
                                        <p:attrNameLst>
                                          <p:attrName>ppt_x</p:attrName>
                                        </p:attrNameLst>
                                      </p:cBhvr>
                                      <p:tavLst>
                                        <p:tav tm="0">
                                          <p:val>
                                            <p:strVal val="0-#ppt_w/2"/>
                                          </p:val>
                                        </p:tav>
                                        <p:tav tm="100000">
                                          <p:val>
                                            <p:strVal val="#ppt_x"/>
                                          </p:val>
                                        </p:tav>
                                      </p:tavLst>
                                    </p:anim>
                                    <p:anim calcmode="lin" valueType="num">
                                      <p:cBhvr additive="base">
                                        <p:cTn id="8" dur="500" fill="hold"/>
                                        <p:tgtEl>
                                          <p:spTgt spid="5427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3" presetClass="entr" presetSubtype="16" fill="hold" nodeType="afterEffect">
                                  <p:stCondLst>
                                    <p:cond delay="0"/>
                                  </p:stCondLst>
                                  <p:childTnLst>
                                    <p:set>
                                      <p:cBhvr>
                                        <p:cTn id="11" dur="1" fill="hold">
                                          <p:stCondLst>
                                            <p:cond delay="0"/>
                                          </p:stCondLst>
                                        </p:cTn>
                                        <p:tgtEl>
                                          <p:spTgt spid="54277"/>
                                        </p:tgtEl>
                                        <p:attrNameLst>
                                          <p:attrName>style.visibility</p:attrName>
                                        </p:attrNameLst>
                                      </p:cBhvr>
                                      <p:to>
                                        <p:strVal val="visible"/>
                                      </p:to>
                                    </p:set>
                                    <p:anim calcmode="lin" valueType="num">
                                      <p:cBhvr>
                                        <p:cTn id="12" dur="500" fill="hold"/>
                                        <p:tgtEl>
                                          <p:spTgt spid="54277"/>
                                        </p:tgtEl>
                                        <p:attrNameLst>
                                          <p:attrName>ppt_w</p:attrName>
                                        </p:attrNameLst>
                                      </p:cBhvr>
                                      <p:tavLst>
                                        <p:tav tm="0">
                                          <p:val>
                                            <p:fltVal val="0"/>
                                          </p:val>
                                        </p:tav>
                                        <p:tav tm="100000">
                                          <p:val>
                                            <p:strVal val="#ppt_w"/>
                                          </p:val>
                                        </p:tav>
                                      </p:tavLst>
                                    </p:anim>
                                    <p:anim calcmode="lin" valueType="num">
                                      <p:cBhvr>
                                        <p:cTn id="13" dur="500" fill="hold"/>
                                        <p:tgtEl>
                                          <p:spTgt spid="54277"/>
                                        </p:tgtEl>
                                        <p:attrNameLst>
                                          <p:attrName>ppt_h</p:attrName>
                                        </p:attrNameLst>
                                      </p:cBhvr>
                                      <p:tavLst>
                                        <p:tav tm="0">
                                          <p:val>
                                            <p:fltVal val="0"/>
                                          </p:val>
                                        </p:tav>
                                        <p:tav tm="100000">
                                          <p:val>
                                            <p:strVal val="#ppt_h"/>
                                          </p:val>
                                        </p:tav>
                                      </p:tavLst>
                                    </p:anim>
                                  </p:childTnLst>
                                </p:cTn>
                              </p:par>
                            </p:childTnLst>
                          </p:cTn>
                        </p:par>
                        <p:par>
                          <p:cTn id="14" fill="hold" nodeType="afterGroup">
                            <p:stCondLst>
                              <p:cond delay="1000"/>
                            </p:stCondLst>
                            <p:childTnLst>
                              <p:par>
                                <p:cTn id="15" presetID="1" presetClass="entr" presetSubtype="0" fill="hold" grpId="0" nodeType="afterEffect">
                                  <p:stCondLst>
                                    <p:cond delay="0"/>
                                  </p:stCondLst>
                                  <p:childTnLst>
                                    <p:set>
                                      <p:cBhvr>
                                        <p:cTn id="16" dur="1" fill="hold">
                                          <p:stCondLst>
                                            <p:cond delay="499"/>
                                          </p:stCondLst>
                                        </p:cTn>
                                        <p:tgtEl>
                                          <p:spTgt spid="54335"/>
                                        </p:tgtEl>
                                        <p:attrNameLst>
                                          <p:attrName>style.visibility</p:attrName>
                                        </p:attrNameLst>
                                      </p:cBhvr>
                                      <p:to>
                                        <p:strVal val="visible"/>
                                      </p:to>
                                    </p:set>
                                  </p:childTnLst>
                                </p:cTn>
                              </p:par>
                            </p:childTnLst>
                          </p:cTn>
                        </p:par>
                        <p:par>
                          <p:cTn id="17" fill="hold" nodeType="afterGroup">
                            <p:stCondLst>
                              <p:cond delay="1500"/>
                            </p:stCondLst>
                            <p:childTnLst>
                              <p:par>
                                <p:cTn id="18" presetID="2" presetClass="entr" presetSubtype="4" fill="hold" grpId="0" nodeType="afterEffect">
                                  <p:stCondLst>
                                    <p:cond delay="0"/>
                                  </p:stCondLst>
                                  <p:childTnLst>
                                    <p:set>
                                      <p:cBhvr>
                                        <p:cTn id="19" dur="1" fill="hold">
                                          <p:stCondLst>
                                            <p:cond delay="0"/>
                                          </p:stCondLst>
                                        </p:cTn>
                                        <p:tgtEl>
                                          <p:spTgt spid="54275"/>
                                        </p:tgtEl>
                                        <p:attrNameLst>
                                          <p:attrName>style.visibility</p:attrName>
                                        </p:attrNameLst>
                                      </p:cBhvr>
                                      <p:to>
                                        <p:strVal val="visible"/>
                                      </p:to>
                                    </p:set>
                                    <p:anim calcmode="lin" valueType="num">
                                      <p:cBhvr additive="base">
                                        <p:cTn id="20" dur="500" fill="hold"/>
                                        <p:tgtEl>
                                          <p:spTgt spid="54275"/>
                                        </p:tgtEl>
                                        <p:attrNameLst>
                                          <p:attrName>ppt_x</p:attrName>
                                        </p:attrNameLst>
                                      </p:cBhvr>
                                      <p:tavLst>
                                        <p:tav tm="0">
                                          <p:val>
                                            <p:strVal val="#ppt_x"/>
                                          </p:val>
                                        </p:tav>
                                        <p:tav tm="100000">
                                          <p:val>
                                            <p:strVal val="#ppt_x"/>
                                          </p:val>
                                        </p:tav>
                                      </p:tavLst>
                                    </p:anim>
                                    <p:anim calcmode="lin" valueType="num">
                                      <p:cBhvr additive="base">
                                        <p:cTn id="21" dur="500" fill="hold"/>
                                        <p:tgtEl>
                                          <p:spTgt spid="54275"/>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54337"/>
                                        </p:tgtEl>
                                        <p:attrNameLst>
                                          <p:attrName>style.visibility</p:attrName>
                                        </p:attrNameLst>
                                      </p:cBhvr>
                                      <p:to>
                                        <p:strVal val="visible"/>
                                      </p:to>
                                    </p:set>
                                    <p:animEffect transition="in" filter="blinds(horizontal)">
                                      <p:cBhvr>
                                        <p:cTn id="26" dur="500"/>
                                        <p:tgtEl>
                                          <p:spTgt spid="54337"/>
                                        </p:tgtEl>
                                      </p:cBhvr>
                                    </p:animEffect>
                                  </p:childTnLst>
                                </p:cTn>
                              </p:par>
                            </p:childTnLst>
                          </p:cTn>
                        </p:par>
                        <p:par>
                          <p:cTn id="27" fill="hold" nodeType="afterGroup">
                            <p:stCondLst>
                              <p:cond delay="500"/>
                            </p:stCondLst>
                            <p:childTnLst>
                              <p:par>
                                <p:cTn id="28" presetID="12" presetClass="entr" presetSubtype="8" fill="hold" grpId="0" nodeType="afterEffect">
                                  <p:stCondLst>
                                    <p:cond delay="0"/>
                                  </p:stCondLst>
                                  <p:childTnLst>
                                    <p:set>
                                      <p:cBhvr>
                                        <p:cTn id="29" dur="1" fill="hold">
                                          <p:stCondLst>
                                            <p:cond delay="0"/>
                                          </p:stCondLst>
                                        </p:cTn>
                                        <p:tgtEl>
                                          <p:spTgt spid="54343"/>
                                        </p:tgtEl>
                                        <p:attrNameLst>
                                          <p:attrName>style.visibility</p:attrName>
                                        </p:attrNameLst>
                                      </p:cBhvr>
                                      <p:to>
                                        <p:strVal val="visible"/>
                                      </p:to>
                                    </p:set>
                                    <p:animEffect transition="in" filter="slide(fromLeft)">
                                      <p:cBhvr>
                                        <p:cTn id="30" dur="500"/>
                                        <p:tgtEl>
                                          <p:spTgt spid="5434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nodeType="clickEffect">
                                  <p:stCondLst>
                                    <p:cond delay="0"/>
                                  </p:stCondLst>
                                  <p:childTnLst>
                                    <p:set>
                                      <p:cBhvr>
                                        <p:cTn id="34" dur="1" fill="hold">
                                          <p:stCondLst>
                                            <p:cond delay="0"/>
                                          </p:stCondLst>
                                        </p:cTn>
                                        <p:tgtEl>
                                          <p:spTgt spid="54340"/>
                                        </p:tgtEl>
                                        <p:attrNameLst>
                                          <p:attrName>style.visibility</p:attrName>
                                        </p:attrNameLst>
                                      </p:cBhvr>
                                      <p:to>
                                        <p:strVal val="visible"/>
                                      </p:to>
                                    </p:set>
                                    <p:anim calcmode="lin" valueType="num">
                                      <p:cBhvr additive="base">
                                        <p:cTn id="35" dur="500" fill="hold"/>
                                        <p:tgtEl>
                                          <p:spTgt spid="54340"/>
                                        </p:tgtEl>
                                        <p:attrNameLst>
                                          <p:attrName>ppt_x</p:attrName>
                                        </p:attrNameLst>
                                      </p:cBhvr>
                                      <p:tavLst>
                                        <p:tav tm="0">
                                          <p:val>
                                            <p:strVal val="0-#ppt_w/2"/>
                                          </p:val>
                                        </p:tav>
                                        <p:tav tm="100000">
                                          <p:val>
                                            <p:strVal val="#ppt_x"/>
                                          </p:val>
                                        </p:tav>
                                      </p:tavLst>
                                    </p:anim>
                                    <p:anim calcmode="lin" valueType="num">
                                      <p:cBhvr additive="base">
                                        <p:cTn id="36" dur="500" fill="hold"/>
                                        <p:tgtEl>
                                          <p:spTgt spid="54340"/>
                                        </p:tgtEl>
                                        <p:attrNameLst>
                                          <p:attrName>ppt_y</p:attrName>
                                        </p:attrNameLst>
                                      </p:cBhvr>
                                      <p:tavLst>
                                        <p:tav tm="0">
                                          <p:val>
                                            <p:strVal val="#ppt_y"/>
                                          </p:val>
                                        </p:tav>
                                        <p:tav tm="100000">
                                          <p:val>
                                            <p:strVal val="#ppt_y"/>
                                          </p:val>
                                        </p:tav>
                                      </p:tavLst>
                                    </p:anim>
                                  </p:childTnLst>
                                </p:cTn>
                              </p:par>
                            </p:childTnLst>
                          </p:cTn>
                        </p:par>
                        <p:par>
                          <p:cTn id="37" fill="hold" nodeType="afterGroup">
                            <p:stCondLst>
                              <p:cond delay="500"/>
                            </p:stCondLst>
                            <p:childTnLst>
                              <p:par>
                                <p:cTn id="38" presetID="2" presetClass="entr" presetSubtype="4" fill="hold" grpId="0" nodeType="afterEffect">
                                  <p:stCondLst>
                                    <p:cond delay="0"/>
                                  </p:stCondLst>
                                  <p:childTnLst>
                                    <p:set>
                                      <p:cBhvr>
                                        <p:cTn id="39" dur="1" fill="hold">
                                          <p:stCondLst>
                                            <p:cond delay="0"/>
                                          </p:stCondLst>
                                        </p:cTn>
                                        <p:tgtEl>
                                          <p:spTgt spid="54276"/>
                                        </p:tgtEl>
                                        <p:attrNameLst>
                                          <p:attrName>style.visibility</p:attrName>
                                        </p:attrNameLst>
                                      </p:cBhvr>
                                      <p:to>
                                        <p:strVal val="visible"/>
                                      </p:to>
                                    </p:set>
                                    <p:anim calcmode="lin" valueType="num">
                                      <p:cBhvr additive="base">
                                        <p:cTn id="40" dur="500" fill="hold"/>
                                        <p:tgtEl>
                                          <p:spTgt spid="54276"/>
                                        </p:tgtEl>
                                        <p:attrNameLst>
                                          <p:attrName>ppt_x</p:attrName>
                                        </p:attrNameLst>
                                      </p:cBhvr>
                                      <p:tavLst>
                                        <p:tav tm="0">
                                          <p:val>
                                            <p:strVal val="#ppt_x"/>
                                          </p:val>
                                        </p:tav>
                                        <p:tav tm="100000">
                                          <p:val>
                                            <p:strVal val="#ppt_x"/>
                                          </p:val>
                                        </p:tav>
                                      </p:tavLst>
                                    </p:anim>
                                    <p:anim calcmode="lin" valueType="num">
                                      <p:cBhvr additive="base">
                                        <p:cTn id="41" dur="500" fill="hold"/>
                                        <p:tgtEl>
                                          <p:spTgt spid="54276"/>
                                        </p:tgtEl>
                                        <p:attrNameLst>
                                          <p:attrName>ppt_y</p:attrName>
                                        </p:attrNameLst>
                                      </p:cBhvr>
                                      <p:tavLst>
                                        <p:tav tm="0">
                                          <p:val>
                                            <p:strVal val="1+#ppt_h/2"/>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3" presetClass="entr" presetSubtype="16" fill="hold" nodeType="clickEffect">
                                  <p:stCondLst>
                                    <p:cond delay="0"/>
                                  </p:stCondLst>
                                  <p:childTnLst>
                                    <p:set>
                                      <p:cBhvr>
                                        <p:cTn id="45" dur="1" fill="hold">
                                          <p:stCondLst>
                                            <p:cond delay="0"/>
                                          </p:stCondLst>
                                        </p:cTn>
                                        <p:tgtEl>
                                          <p:spTgt spid="54306"/>
                                        </p:tgtEl>
                                        <p:attrNameLst>
                                          <p:attrName>style.visibility</p:attrName>
                                        </p:attrNameLst>
                                      </p:cBhvr>
                                      <p:to>
                                        <p:strVal val="visible"/>
                                      </p:to>
                                    </p:set>
                                    <p:anim calcmode="lin" valueType="num">
                                      <p:cBhvr>
                                        <p:cTn id="46" dur="500" fill="hold"/>
                                        <p:tgtEl>
                                          <p:spTgt spid="54306"/>
                                        </p:tgtEl>
                                        <p:attrNameLst>
                                          <p:attrName>ppt_w</p:attrName>
                                        </p:attrNameLst>
                                      </p:cBhvr>
                                      <p:tavLst>
                                        <p:tav tm="0">
                                          <p:val>
                                            <p:fltVal val="0"/>
                                          </p:val>
                                        </p:tav>
                                        <p:tav tm="100000">
                                          <p:val>
                                            <p:strVal val="#ppt_w"/>
                                          </p:val>
                                        </p:tav>
                                      </p:tavLst>
                                    </p:anim>
                                    <p:anim calcmode="lin" valueType="num">
                                      <p:cBhvr>
                                        <p:cTn id="47" dur="500" fill="hold"/>
                                        <p:tgtEl>
                                          <p:spTgt spid="54306"/>
                                        </p:tgtEl>
                                        <p:attrNameLst>
                                          <p:attrName>ppt_h</p:attrName>
                                        </p:attrNameLst>
                                      </p:cBhvr>
                                      <p:tavLst>
                                        <p:tav tm="0">
                                          <p:val>
                                            <p:fltVal val="0"/>
                                          </p:val>
                                        </p:tav>
                                        <p:tav tm="100000">
                                          <p:val>
                                            <p:strVal val="#ppt_h"/>
                                          </p:val>
                                        </p:tav>
                                      </p:tavLst>
                                    </p:anim>
                                  </p:childTnLst>
                                </p:cTn>
                              </p:par>
                            </p:childTnLst>
                          </p:cTn>
                        </p:par>
                        <p:par>
                          <p:cTn id="48" fill="hold" nodeType="afterGroup">
                            <p:stCondLst>
                              <p:cond delay="500"/>
                            </p:stCondLst>
                            <p:childTnLst>
                              <p:par>
                                <p:cTn id="49" presetID="1" presetClass="entr" presetSubtype="0" fill="hold" grpId="0" nodeType="afterEffect">
                                  <p:stCondLst>
                                    <p:cond delay="0"/>
                                  </p:stCondLst>
                                  <p:childTnLst>
                                    <p:set>
                                      <p:cBhvr>
                                        <p:cTn id="50" dur="1" fill="hold">
                                          <p:stCondLst>
                                            <p:cond delay="499"/>
                                          </p:stCondLst>
                                        </p:cTn>
                                        <p:tgtEl>
                                          <p:spTgt spid="543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utoUpdateAnimBg="0"/>
      <p:bldP spid="54275" grpId="0" autoUpdateAnimBg="0"/>
      <p:bldP spid="54276" grpId="0" autoUpdateAnimBg="0"/>
      <p:bldP spid="54335" grpId="0" autoUpdateAnimBg="0"/>
      <p:bldP spid="54336" grpId="0" autoUpdateAnimBg="0"/>
      <p:bldP spid="5434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381000" y="171450"/>
            <a:ext cx="2120900" cy="579438"/>
          </a:xfrm>
          <a:prstGeom prst="rect">
            <a:avLst/>
          </a:prstGeom>
          <a:solidFill>
            <a:srgbClr val="6600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solidFill>
                  <a:schemeClr val="bg1"/>
                </a:solidFill>
                <a:ea typeface="宋体" panose="02010600030101010101" pitchFamily="2" charset="-122"/>
              </a:rPr>
              <a:t>四</a:t>
            </a:r>
            <a:r>
              <a:rPr lang="en-US" altLang="zh-CN" sz="3200">
                <a:solidFill>
                  <a:schemeClr val="bg1"/>
                </a:solidFill>
                <a:ea typeface="宋体" panose="02010600030101010101" pitchFamily="2" charset="-122"/>
              </a:rPr>
              <a:t>.  </a:t>
            </a:r>
            <a:r>
              <a:rPr lang="zh-CN" altLang="en-US" sz="3200">
                <a:solidFill>
                  <a:schemeClr val="bg1"/>
                </a:solidFill>
                <a:ea typeface="宋体" panose="02010600030101010101" pitchFamily="2" charset="-122"/>
              </a:rPr>
              <a:t>相量图</a:t>
            </a:r>
          </a:p>
        </p:txBody>
      </p:sp>
      <p:sp>
        <p:nvSpPr>
          <p:cNvPr id="55299" name="Text Box 3"/>
          <p:cNvSpPr txBox="1">
            <a:spLocks noChangeArrowheads="1"/>
          </p:cNvSpPr>
          <p:nvPr/>
        </p:nvSpPr>
        <p:spPr bwMode="auto">
          <a:xfrm>
            <a:off x="1371600" y="787400"/>
            <a:ext cx="7772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1.  </a:t>
            </a:r>
            <a:r>
              <a:rPr lang="zh-CN" altLang="en-US" sz="2800">
                <a:ea typeface="宋体" panose="02010600030101010101" pitchFamily="2" charset="-122"/>
              </a:rPr>
              <a:t>同频率的正弦量才能表示在同一个向量图中；</a:t>
            </a:r>
          </a:p>
        </p:txBody>
      </p:sp>
      <p:sp>
        <p:nvSpPr>
          <p:cNvPr id="55300" name="Text Box 4"/>
          <p:cNvSpPr txBox="1">
            <a:spLocks noChangeArrowheads="1"/>
          </p:cNvSpPr>
          <p:nvPr/>
        </p:nvSpPr>
        <p:spPr bwMode="auto">
          <a:xfrm>
            <a:off x="1371600" y="1314450"/>
            <a:ext cx="5248275"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2.  </a:t>
            </a:r>
            <a:r>
              <a:rPr lang="zh-CN" altLang="en-US" sz="2800">
                <a:ea typeface="宋体" panose="02010600030101010101" pitchFamily="2" charset="-122"/>
              </a:rPr>
              <a:t>以</a:t>
            </a:r>
            <a:r>
              <a:rPr lang="zh-CN" altLang="en-US" sz="2800" i="1">
                <a:ea typeface="宋体" panose="02010600030101010101" pitchFamily="2" charset="-122"/>
              </a:rPr>
              <a:t> </a:t>
            </a:r>
            <a:r>
              <a:rPr lang="zh-CN" altLang="en-US" sz="2800">
                <a:ea typeface="宋体" panose="02010600030101010101" pitchFamily="2" charset="-122"/>
              </a:rPr>
              <a:t>角速度反时针方向旋转；</a:t>
            </a:r>
          </a:p>
        </p:txBody>
      </p:sp>
      <p:sp>
        <p:nvSpPr>
          <p:cNvPr id="55301" name="Text Box 5"/>
          <p:cNvSpPr txBox="1">
            <a:spLocks noChangeArrowheads="1"/>
          </p:cNvSpPr>
          <p:nvPr/>
        </p:nvSpPr>
        <p:spPr bwMode="auto">
          <a:xfrm>
            <a:off x="1371600" y="1854200"/>
            <a:ext cx="6224588"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a:ea typeface="宋体" panose="02010600030101010101" pitchFamily="2" charset="-122"/>
              </a:rPr>
              <a:t>3.  </a:t>
            </a:r>
            <a:r>
              <a:rPr lang="zh-CN" altLang="en-US" sz="2800">
                <a:ea typeface="宋体" panose="02010600030101010101" pitchFamily="2" charset="-122"/>
              </a:rPr>
              <a:t>选定一个参考相量</a:t>
            </a:r>
            <a:r>
              <a:rPr lang="en-US" altLang="zh-CN" sz="2800">
                <a:ea typeface="宋体" panose="02010600030101010101" pitchFamily="2" charset="-122"/>
              </a:rPr>
              <a:t>(</a:t>
            </a:r>
            <a:r>
              <a:rPr lang="zh-CN" altLang="en-US" sz="2800">
                <a:ea typeface="宋体" panose="02010600030101010101" pitchFamily="2" charset="-122"/>
              </a:rPr>
              <a:t>设初相位为零。</a:t>
            </a:r>
            <a:r>
              <a:rPr lang="en-US" altLang="zh-CN" sz="2800">
                <a:ea typeface="宋体" panose="02010600030101010101" pitchFamily="2" charset="-122"/>
              </a:rPr>
              <a:t>)</a:t>
            </a:r>
          </a:p>
        </p:txBody>
      </p:sp>
      <p:sp>
        <p:nvSpPr>
          <p:cNvPr id="55302" name="Text Box 6"/>
          <p:cNvSpPr txBox="1">
            <a:spLocks noChangeArrowheads="1"/>
          </p:cNvSpPr>
          <p:nvPr/>
        </p:nvSpPr>
        <p:spPr bwMode="auto">
          <a:xfrm>
            <a:off x="4686300" y="2820988"/>
            <a:ext cx="2463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选 </a:t>
            </a:r>
            <a:r>
              <a:rPr lang="en-US" altLang="zh-CN" i="1">
                <a:ea typeface="宋体" panose="02010600030101010101" pitchFamily="2" charset="-122"/>
              </a:rPr>
              <a:t>Ù</a:t>
            </a:r>
            <a:r>
              <a:rPr lang="en-US" altLang="zh-CN" i="1" baseline="-25000">
                <a:ea typeface="宋体" panose="02010600030101010101" pitchFamily="2" charset="-122"/>
              </a:rPr>
              <a:t>R</a:t>
            </a:r>
            <a:r>
              <a:rPr lang="zh-CN" altLang="en-US">
                <a:ea typeface="宋体" panose="02010600030101010101" pitchFamily="2" charset="-122"/>
              </a:rPr>
              <a:t>为参考相量</a:t>
            </a:r>
          </a:p>
        </p:txBody>
      </p:sp>
      <p:grpSp>
        <p:nvGrpSpPr>
          <p:cNvPr id="55303" name="Group 7"/>
          <p:cNvGrpSpPr>
            <a:grpSpLocks/>
          </p:cNvGrpSpPr>
          <p:nvPr/>
        </p:nvGrpSpPr>
        <p:grpSpPr bwMode="auto">
          <a:xfrm>
            <a:off x="4751388" y="4210050"/>
            <a:ext cx="3352800" cy="1143000"/>
            <a:chOff x="0" y="0"/>
            <a:chExt cx="2112" cy="720"/>
          </a:xfrm>
        </p:grpSpPr>
        <p:sp>
          <p:nvSpPr>
            <p:cNvPr id="55304" name="Line 8"/>
            <p:cNvSpPr>
              <a:spLocks noChangeShapeType="1"/>
            </p:cNvSpPr>
            <p:nvPr/>
          </p:nvSpPr>
          <p:spPr bwMode="auto">
            <a:xfrm flipV="1">
              <a:off x="384" y="240"/>
              <a:ext cx="1296" cy="480"/>
            </a:xfrm>
            <a:prstGeom prst="line">
              <a:avLst/>
            </a:prstGeom>
            <a:noFill/>
            <a:ln w="28575">
              <a:solidFill>
                <a:schemeClr val="tx1"/>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305" name="Line 9"/>
            <p:cNvSpPr>
              <a:spLocks noChangeShapeType="1"/>
            </p:cNvSpPr>
            <p:nvPr/>
          </p:nvSpPr>
          <p:spPr bwMode="auto">
            <a:xfrm>
              <a:off x="0" y="240"/>
              <a:ext cx="1680" cy="0"/>
            </a:xfrm>
            <a:prstGeom prst="line">
              <a:avLst/>
            </a:prstGeom>
            <a:noFill/>
            <a:ln w="2857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306" name="Line 10"/>
            <p:cNvSpPr>
              <a:spLocks noChangeShapeType="1"/>
            </p:cNvSpPr>
            <p:nvPr/>
          </p:nvSpPr>
          <p:spPr bwMode="auto">
            <a:xfrm>
              <a:off x="1680" y="240"/>
              <a:ext cx="432" cy="480"/>
            </a:xfrm>
            <a:prstGeom prst="line">
              <a:avLst/>
            </a:prstGeom>
            <a:noFill/>
            <a:ln w="2857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55307" name="Object 11"/>
            <p:cNvGraphicFramePr>
              <a:graphicFrameLocks noChangeAspect="1"/>
            </p:cNvGraphicFramePr>
            <p:nvPr/>
          </p:nvGraphicFramePr>
          <p:xfrm>
            <a:off x="1708" y="0"/>
            <a:ext cx="223" cy="275"/>
          </p:xfrm>
          <a:graphic>
            <a:graphicData uri="http://schemas.openxmlformats.org/presentationml/2006/ole">
              <mc:AlternateContent xmlns:mc="http://schemas.openxmlformats.org/markup-compatibility/2006">
                <mc:Choice xmlns:v="urn:schemas-microsoft-com:vml" Requires="v">
                  <p:oleObj spid="_x0000_s55370" r:id="rId3" imgW="165202" imgH="203253" progId="Equation.3">
                    <p:embed/>
                  </p:oleObj>
                </mc:Choice>
                <mc:Fallback>
                  <p:oleObj r:id="rId3" imgW="165202" imgH="203253" progId="Equation.3">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8" y="0"/>
                          <a:ext cx="223" cy="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55308" name="Group 12"/>
          <p:cNvGrpSpPr>
            <a:grpSpLocks/>
          </p:cNvGrpSpPr>
          <p:nvPr/>
        </p:nvGrpSpPr>
        <p:grpSpPr bwMode="auto">
          <a:xfrm>
            <a:off x="5360988" y="5365750"/>
            <a:ext cx="3092450" cy="544513"/>
            <a:chOff x="0" y="0"/>
            <a:chExt cx="1948" cy="343"/>
          </a:xfrm>
        </p:grpSpPr>
        <p:sp>
          <p:nvSpPr>
            <p:cNvPr id="55309" name="Line 13"/>
            <p:cNvSpPr>
              <a:spLocks noChangeShapeType="1"/>
            </p:cNvSpPr>
            <p:nvPr/>
          </p:nvSpPr>
          <p:spPr bwMode="auto">
            <a:xfrm>
              <a:off x="0" y="0"/>
              <a:ext cx="1728" cy="0"/>
            </a:xfrm>
            <a:prstGeom prst="line">
              <a:avLst/>
            </a:prstGeom>
            <a:noFill/>
            <a:ln w="28575">
              <a:solidFill>
                <a:srgbClr val="6600FF"/>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55310" name="Object 14"/>
            <p:cNvGraphicFramePr>
              <a:graphicFrameLocks noChangeAspect="1"/>
            </p:cNvGraphicFramePr>
            <p:nvPr/>
          </p:nvGraphicFramePr>
          <p:xfrm>
            <a:off x="1183" y="28"/>
            <a:ext cx="765" cy="315"/>
          </p:xfrm>
          <a:graphic>
            <a:graphicData uri="http://schemas.openxmlformats.org/presentationml/2006/ole">
              <mc:AlternateContent xmlns:mc="http://schemas.openxmlformats.org/markup-compatibility/2006">
                <mc:Choice xmlns:v="urn:schemas-microsoft-com:vml" Requires="v">
                  <p:oleObj spid="_x0000_s55371" r:id="rId5" imgW="584264" imgH="241512" progId="Equation.3">
                    <p:embed/>
                  </p:oleObj>
                </mc:Choice>
                <mc:Fallback>
                  <p:oleObj r:id="rId5" imgW="584264" imgH="241512" progId="Equation.3">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3" y="28"/>
                          <a:ext cx="765" cy="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55311" name="Group 15"/>
          <p:cNvGrpSpPr>
            <a:grpSpLocks/>
          </p:cNvGrpSpPr>
          <p:nvPr/>
        </p:nvGrpSpPr>
        <p:grpSpPr bwMode="auto">
          <a:xfrm>
            <a:off x="5360988" y="3687763"/>
            <a:ext cx="1541462" cy="1665287"/>
            <a:chOff x="0" y="0"/>
            <a:chExt cx="971" cy="1049"/>
          </a:xfrm>
        </p:grpSpPr>
        <p:sp>
          <p:nvSpPr>
            <p:cNvPr id="55312" name="Line 16"/>
            <p:cNvSpPr>
              <a:spLocks noChangeShapeType="1"/>
            </p:cNvSpPr>
            <p:nvPr/>
          </p:nvSpPr>
          <p:spPr bwMode="auto">
            <a:xfrm flipV="1">
              <a:off x="0" y="281"/>
              <a:ext cx="720" cy="768"/>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313" name="Line 17"/>
            <p:cNvSpPr>
              <a:spLocks noChangeShapeType="1"/>
            </p:cNvSpPr>
            <p:nvPr/>
          </p:nvSpPr>
          <p:spPr bwMode="auto">
            <a:xfrm>
              <a:off x="0" y="281"/>
              <a:ext cx="720" cy="0"/>
            </a:xfrm>
            <a:prstGeom prst="line">
              <a:avLst/>
            </a:prstGeom>
            <a:noFill/>
            <a:ln w="2857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55314" name="Object 18"/>
            <p:cNvGraphicFramePr>
              <a:graphicFrameLocks noChangeAspect="1"/>
            </p:cNvGraphicFramePr>
            <p:nvPr/>
          </p:nvGraphicFramePr>
          <p:xfrm>
            <a:off x="707" y="0"/>
            <a:ext cx="264" cy="316"/>
          </p:xfrm>
          <a:graphic>
            <a:graphicData uri="http://schemas.openxmlformats.org/presentationml/2006/ole">
              <mc:AlternateContent xmlns:mc="http://schemas.openxmlformats.org/markup-compatibility/2006">
                <mc:Choice xmlns:v="urn:schemas-microsoft-com:vml" Requires="v">
                  <p:oleObj spid="_x0000_s55372" r:id="rId7" imgW="190734" imgH="228818" progId="Equation.3">
                    <p:embed/>
                  </p:oleObj>
                </mc:Choice>
                <mc:Fallback>
                  <p:oleObj r:id="rId7" imgW="190734" imgH="228818" progId="Equation.3">
                    <p:embed/>
                    <p:pic>
                      <p:nvPicPr>
                        <p:cNvPr id="0"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7" y="0"/>
                          <a:ext cx="264" cy="3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5315" name="Line 19"/>
            <p:cNvSpPr>
              <a:spLocks noChangeShapeType="1"/>
            </p:cNvSpPr>
            <p:nvPr/>
          </p:nvSpPr>
          <p:spPr bwMode="auto">
            <a:xfrm>
              <a:off x="719" y="289"/>
              <a:ext cx="0" cy="752"/>
            </a:xfrm>
            <a:prstGeom prst="line">
              <a:avLst/>
            </a:prstGeom>
            <a:noFill/>
            <a:ln w="285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55316" name="Group 20"/>
          <p:cNvGrpSpPr>
            <a:grpSpLocks/>
          </p:cNvGrpSpPr>
          <p:nvPr/>
        </p:nvGrpSpPr>
        <p:grpSpPr bwMode="auto">
          <a:xfrm>
            <a:off x="5138738" y="3619500"/>
            <a:ext cx="401637" cy="1733550"/>
            <a:chOff x="0" y="0"/>
            <a:chExt cx="253" cy="1092"/>
          </a:xfrm>
        </p:grpSpPr>
        <p:grpSp>
          <p:nvGrpSpPr>
            <p:cNvPr id="55317" name="Group 21"/>
            <p:cNvGrpSpPr>
              <a:grpSpLocks/>
            </p:cNvGrpSpPr>
            <p:nvPr/>
          </p:nvGrpSpPr>
          <p:grpSpPr bwMode="auto">
            <a:xfrm>
              <a:off x="0" y="0"/>
              <a:ext cx="247" cy="1092"/>
              <a:chOff x="0" y="0"/>
              <a:chExt cx="247" cy="1092"/>
            </a:xfrm>
          </p:grpSpPr>
          <p:sp>
            <p:nvSpPr>
              <p:cNvPr id="55318" name="Line 22"/>
              <p:cNvSpPr>
                <a:spLocks noChangeShapeType="1"/>
              </p:cNvSpPr>
              <p:nvPr/>
            </p:nvSpPr>
            <p:spPr bwMode="auto">
              <a:xfrm flipV="1">
                <a:off x="140" y="324"/>
                <a:ext cx="0" cy="768"/>
              </a:xfrm>
              <a:prstGeom prst="line">
                <a:avLst/>
              </a:prstGeom>
              <a:noFill/>
              <a:ln w="28575">
                <a:solidFill>
                  <a:srgbClr val="FF33CC"/>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55319" name="Object 23"/>
              <p:cNvGraphicFramePr>
                <a:graphicFrameLocks noChangeAspect="1"/>
              </p:cNvGraphicFramePr>
              <p:nvPr/>
            </p:nvGraphicFramePr>
            <p:xfrm>
              <a:off x="0" y="0"/>
              <a:ext cx="247" cy="311"/>
            </p:xfrm>
            <a:graphic>
              <a:graphicData uri="http://schemas.openxmlformats.org/presentationml/2006/ole">
                <mc:AlternateContent xmlns:mc="http://schemas.openxmlformats.org/markup-compatibility/2006">
                  <mc:Choice xmlns:v="urn:schemas-microsoft-com:vml" Requires="v">
                    <p:oleObj spid="_x0000_s55373" r:id="rId9" imgW="190734" imgH="241512" progId="Equation.3">
                      <p:embed/>
                    </p:oleObj>
                  </mc:Choice>
                  <mc:Fallback>
                    <p:oleObj r:id="rId9" imgW="190734" imgH="241512" progId="Equation.3">
                      <p:embed/>
                      <p:pic>
                        <p:nvPicPr>
                          <p:cNvPr id="0" name="Object 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247" cy="3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55320" name="Group 24"/>
            <p:cNvGrpSpPr>
              <a:grpSpLocks/>
            </p:cNvGrpSpPr>
            <p:nvPr/>
          </p:nvGrpSpPr>
          <p:grpSpPr bwMode="auto">
            <a:xfrm>
              <a:off x="157" y="993"/>
              <a:ext cx="96" cy="87"/>
              <a:chOff x="0" y="0"/>
              <a:chExt cx="96" cy="87"/>
            </a:xfrm>
          </p:grpSpPr>
          <p:sp>
            <p:nvSpPr>
              <p:cNvPr id="55321" name="Line 25"/>
              <p:cNvSpPr>
                <a:spLocks noChangeShapeType="1"/>
              </p:cNvSpPr>
              <p:nvPr/>
            </p:nvSpPr>
            <p:spPr bwMode="auto">
              <a:xfrm>
                <a:off x="0" y="0"/>
                <a:ext cx="96" cy="0"/>
              </a:xfrm>
              <a:prstGeom prst="line">
                <a:avLst/>
              </a:prstGeom>
              <a:noFill/>
              <a:ln w="285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5322" name="Line 26"/>
              <p:cNvSpPr>
                <a:spLocks noChangeShapeType="1"/>
              </p:cNvSpPr>
              <p:nvPr/>
            </p:nvSpPr>
            <p:spPr bwMode="auto">
              <a:xfrm flipH="1">
                <a:off x="86" y="5"/>
                <a:ext cx="1" cy="82"/>
              </a:xfrm>
              <a:prstGeom prst="line">
                <a:avLst/>
              </a:prstGeom>
              <a:noFill/>
              <a:ln w="285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grpSp>
        <p:nvGrpSpPr>
          <p:cNvPr id="55323" name="Group 27"/>
          <p:cNvGrpSpPr>
            <a:grpSpLocks/>
          </p:cNvGrpSpPr>
          <p:nvPr/>
        </p:nvGrpSpPr>
        <p:grpSpPr bwMode="auto">
          <a:xfrm>
            <a:off x="4400550" y="4170363"/>
            <a:ext cx="1054100" cy="1182687"/>
            <a:chOff x="0" y="0"/>
            <a:chExt cx="664" cy="745"/>
          </a:xfrm>
        </p:grpSpPr>
        <p:grpSp>
          <p:nvGrpSpPr>
            <p:cNvPr id="55324" name="Group 28"/>
            <p:cNvGrpSpPr>
              <a:grpSpLocks/>
            </p:cNvGrpSpPr>
            <p:nvPr/>
          </p:nvGrpSpPr>
          <p:grpSpPr bwMode="auto">
            <a:xfrm>
              <a:off x="0" y="0"/>
              <a:ext cx="605" cy="745"/>
              <a:chOff x="0" y="0"/>
              <a:chExt cx="605" cy="745"/>
            </a:xfrm>
          </p:grpSpPr>
          <p:sp>
            <p:nvSpPr>
              <p:cNvPr id="55325" name="Line 29"/>
              <p:cNvSpPr>
                <a:spLocks noChangeShapeType="1"/>
              </p:cNvSpPr>
              <p:nvPr/>
            </p:nvSpPr>
            <p:spPr bwMode="auto">
              <a:xfrm flipH="1" flipV="1">
                <a:off x="221" y="265"/>
                <a:ext cx="384" cy="480"/>
              </a:xfrm>
              <a:prstGeom prst="line">
                <a:avLst/>
              </a:prstGeom>
              <a:noFill/>
              <a:ln w="28575">
                <a:solidFill>
                  <a:srgbClr val="660033"/>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55326" name="Object 30"/>
              <p:cNvGraphicFramePr>
                <a:graphicFrameLocks noChangeAspect="1"/>
              </p:cNvGraphicFramePr>
              <p:nvPr/>
            </p:nvGraphicFramePr>
            <p:xfrm>
              <a:off x="0" y="0"/>
              <a:ext cx="272" cy="272"/>
            </p:xfrm>
            <a:graphic>
              <a:graphicData uri="http://schemas.openxmlformats.org/presentationml/2006/ole">
                <mc:AlternateContent xmlns:mc="http://schemas.openxmlformats.org/markup-compatibility/2006">
                  <mc:Choice xmlns:v="urn:schemas-microsoft-com:vml" Requires="v">
                    <p:oleObj spid="_x0000_s55374" r:id="rId11" imgW="228917" imgH="228917" progId="Equation.3">
                      <p:embed/>
                    </p:oleObj>
                  </mc:Choice>
                  <mc:Fallback>
                    <p:oleObj r:id="rId11" imgW="228917" imgH="228917" progId="Equation.3">
                      <p:embed/>
                      <p:pic>
                        <p:nvPicPr>
                          <p:cNvPr id="0" name="Object 3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272" cy="2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55327" name="Group 31"/>
            <p:cNvGrpSpPr>
              <a:grpSpLocks/>
            </p:cNvGrpSpPr>
            <p:nvPr/>
          </p:nvGrpSpPr>
          <p:grpSpPr bwMode="auto">
            <a:xfrm rot="-2342533">
              <a:off x="568" y="616"/>
              <a:ext cx="96" cy="87"/>
              <a:chOff x="0" y="0"/>
              <a:chExt cx="96" cy="87"/>
            </a:xfrm>
          </p:grpSpPr>
          <p:sp>
            <p:nvSpPr>
              <p:cNvPr id="55328" name="Line 32"/>
              <p:cNvSpPr>
                <a:spLocks noChangeShapeType="1"/>
              </p:cNvSpPr>
              <p:nvPr/>
            </p:nvSpPr>
            <p:spPr bwMode="auto">
              <a:xfrm>
                <a:off x="0" y="0"/>
                <a:ext cx="96" cy="0"/>
              </a:xfrm>
              <a:prstGeom prst="line">
                <a:avLst/>
              </a:prstGeom>
              <a:noFill/>
              <a:ln w="28575">
                <a:solidFill>
                  <a:srgbClr val="66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5329" name="Line 33"/>
              <p:cNvSpPr>
                <a:spLocks noChangeShapeType="1"/>
              </p:cNvSpPr>
              <p:nvPr/>
            </p:nvSpPr>
            <p:spPr bwMode="auto">
              <a:xfrm flipH="1">
                <a:off x="86" y="5"/>
                <a:ext cx="1" cy="82"/>
              </a:xfrm>
              <a:prstGeom prst="line">
                <a:avLst/>
              </a:prstGeom>
              <a:noFill/>
              <a:ln w="28575">
                <a:solidFill>
                  <a:srgbClr val="66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grpSp>
        <p:nvGrpSpPr>
          <p:cNvPr id="55330" name="Group 34"/>
          <p:cNvGrpSpPr>
            <a:grpSpLocks/>
          </p:cNvGrpSpPr>
          <p:nvPr/>
        </p:nvGrpSpPr>
        <p:grpSpPr bwMode="auto">
          <a:xfrm>
            <a:off x="749300" y="2943225"/>
            <a:ext cx="3328988" cy="2555875"/>
            <a:chOff x="0" y="0"/>
            <a:chExt cx="2097" cy="1610"/>
          </a:xfrm>
        </p:grpSpPr>
        <p:sp>
          <p:nvSpPr>
            <p:cNvPr id="55331" name="Text Box 35"/>
            <p:cNvSpPr txBox="1">
              <a:spLocks noChangeArrowheads="1"/>
            </p:cNvSpPr>
            <p:nvPr/>
          </p:nvSpPr>
          <p:spPr bwMode="auto">
            <a:xfrm>
              <a:off x="381" y="258"/>
              <a:ext cx="47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a:ea typeface="宋体" panose="02010600030101010101" pitchFamily="2" charset="-122"/>
                </a:rPr>
                <a:t>j</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a:t>
              </a:r>
            </a:p>
          </p:txBody>
        </p:sp>
        <p:sp>
          <p:nvSpPr>
            <p:cNvPr id="55332" name="Text Box 36"/>
            <p:cNvSpPr txBox="1">
              <a:spLocks noChangeArrowheads="1"/>
            </p:cNvSpPr>
            <p:nvPr/>
          </p:nvSpPr>
          <p:spPr bwMode="auto">
            <a:xfrm>
              <a:off x="344" y="1074"/>
              <a:ext cx="63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a:ea typeface="宋体" panose="02010600030101010101" pitchFamily="2" charset="-122"/>
                </a:rPr>
                <a:t>1</a:t>
              </a:r>
              <a:r>
                <a:rPr lang="en-US" altLang="zh-CN" i="1">
                  <a:ea typeface="宋体" panose="02010600030101010101" pitchFamily="2" charset="-122"/>
                </a:rPr>
                <a:t>/</a:t>
              </a:r>
              <a:r>
                <a:rPr lang="en-US" altLang="zh-CN">
                  <a:ea typeface="宋体" panose="02010600030101010101" pitchFamily="2" charset="-122"/>
                </a:rPr>
                <a:t>j</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C</a:t>
              </a:r>
            </a:p>
          </p:txBody>
        </p:sp>
        <p:graphicFrame>
          <p:nvGraphicFramePr>
            <p:cNvPr id="55333" name="Object 37"/>
            <p:cNvGraphicFramePr>
              <a:graphicFrameLocks noChangeAspect="1"/>
            </p:cNvGraphicFramePr>
            <p:nvPr/>
          </p:nvGraphicFramePr>
          <p:xfrm>
            <a:off x="73" y="919"/>
            <a:ext cx="162" cy="224"/>
          </p:xfrm>
          <a:graphic>
            <a:graphicData uri="http://schemas.openxmlformats.org/presentationml/2006/ole">
              <mc:AlternateContent xmlns:mc="http://schemas.openxmlformats.org/markup-compatibility/2006">
                <mc:Choice xmlns:v="urn:schemas-microsoft-com:vml" Requires="v">
                  <p:oleObj spid="_x0000_s55375" r:id="rId13" imgW="165202" imgH="203253" progId="Equation.3">
                    <p:embed/>
                  </p:oleObj>
                </mc:Choice>
                <mc:Fallback>
                  <p:oleObj r:id="rId13" imgW="165202" imgH="203253" progId="Equation.3">
                    <p:embed/>
                    <p:pic>
                      <p:nvPicPr>
                        <p:cNvPr id="0" name="Object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 y="919"/>
                          <a:ext cx="162"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5334" name="Object 38"/>
            <p:cNvGraphicFramePr>
              <a:graphicFrameLocks noChangeAspect="1"/>
            </p:cNvGraphicFramePr>
            <p:nvPr/>
          </p:nvGraphicFramePr>
          <p:xfrm>
            <a:off x="453" y="624"/>
            <a:ext cx="234" cy="281"/>
          </p:xfrm>
          <a:graphic>
            <a:graphicData uri="http://schemas.openxmlformats.org/presentationml/2006/ole">
              <mc:AlternateContent xmlns:mc="http://schemas.openxmlformats.org/markup-compatibility/2006">
                <mc:Choice xmlns:v="urn:schemas-microsoft-com:vml" Requires="v">
                  <p:oleObj spid="_x0000_s55376" r:id="rId15" imgW="190734" imgH="228818" progId="Equation.3">
                    <p:embed/>
                  </p:oleObj>
                </mc:Choice>
                <mc:Fallback>
                  <p:oleObj r:id="rId15" imgW="190734" imgH="228818" progId="Equation.3">
                    <p:embed/>
                    <p:pic>
                      <p:nvPicPr>
                        <p:cNvPr id="0" name="Object 3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3" y="624"/>
                          <a:ext cx="234"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5335" name="Object 39"/>
            <p:cNvGraphicFramePr>
              <a:graphicFrameLocks noChangeAspect="1"/>
            </p:cNvGraphicFramePr>
            <p:nvPr/>
          </p:nvGraphicFramePr>
          <p:xfrm>
            <a:off x="1037" y="618"/>
            <a:ext cx="190" cy="240"/>
          </p:xfrm>
          <a:graphic>
            <a:graphicData uri="http://schemas.openxmlformats.org/presentationml/2006/ole">
              <mc:AlternateContent xmlns:mc="http://schemas.openxmlformats.org/markup-compatibility/2006">
                <mc:Choice xmlns:v="urn:schemas-microsoft-com:vml" Requires="v">
                  <p:oleObj spid="_x0000_s55377" r:id="rId17" imgW="190734" imgH="241512" progId="Equation.3">
                    <p:embed/>
                  </p:oleObj>
                </mc:Choice>
                <mc:Fallback>
                  <p:oleObj r:id="rId17" imgW="190734" imgH="241512" progId="Equation.3">
                    <p:embed/>
                    <p:pic>
                      <p:nvPicPr>
                        <p:cNvPr id="0" name="Object 3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37" y="618"/>
                          <a:ext cx="190"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5336" name="Object 40"/>
            <p:cNvGraphicFramePr>
              <a:graphicFrameLocks noChangeAspect="1"/>
            </p:cNvGraphicFramePr>
            <p:nvPr/>
          </p:nvGraphicFramePr>
          <p:xfrm>
            <a:off x="1479" y="258"/>
            <a:ext cx="248" cy="281"/>
          </p:xfrm>
          <a:graphic>
            <a:graphicData uri="http://schemas.openxmlformats.org/presentationml/2006/ole">
              <mc:AlternateContent xmlns:mc="http://schemas.openxmlformats.org/markup-compatibility/2006">
                <mc:Choice xmlns:v="urn:schemas-microsoft-com:vml" Requires="v">
                  <p:oleObj spid="_x0000_s55378" r:id="rId19" imgW="203341" imgH="228719" progId="Equation.3">
                    <p:embed/>
                  </p:oleObj>
                </mc:Choice>
                <mc:Fallback>
                  <p:oleObj r:id="rId19" imgW="203341" imgH="228719" progId="Equation.3">
                    <p:embed/>
                    <p:pic>
                      <p:nvPicPr>
                        <p:cNvPr id="0" name="Object 4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479" y="258"/>
                          <a:ext cx="248"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5337" name="Line 41"/>
            <p:cNvSpPr>
              <a:spLocks noChangeShapeType="1"/>
            </p:cNvSpPr>
            <p:nvPr/>
          </p:nvSpPr>
          <p:spPr bwMode="auto">
            <a:xfrm>
              <a:off x="868" y="1026"/>
              <a:ext cx="22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5338" name="Line 42"/>
            <p:cNvSpPr>
              <a:spLocks noChangeShapeType="1"/>
            </p:cNvSpPr>
            <p:nvPr/>
          </p:nvSpPr>
          <p:spPr bwMode="auto">
            <a:xfrm flipV="1">
              <a:off x="868" y="1119"/>
              <a:ext cx="221" cy="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5339" name="Line 43"/>
            <p:cNvSpPr>
              <a:spLocks noChangeShapeType="1"/>
            </p:cNvSpPr>
            <p:nvPr/>
          </p:nvSpPr>
          <p:spPr bwMode="auto">
            <a:xfrm>
              <a:off x="975" y="594"/>
              <a:ext cx="0" cy="43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5340" name="Line 44"/>
            <p:cNvSpPr>
              <a:spLocks noChangeShapeType="1"/>
            </p:cNvSpPr>
            <p:nvPr/>
          </p:nvSpPr>
          <p:spPr bwMode="auto">
            <a:xfrm>
              <a:off x="975" y="1118"/>
              <a:ext cx="0" cy="3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5341" name="Line 45"/>
            <p:cNvSpPr>
              <a:spLocks noChangeShapeType="1"/>
            </p:cNvSpPr>
            <p:nvPr/>
          </p:nvSpPr>
          <p:spPr bwMode="auto">
            <a:xfrm>
              <a:off x="801" y="594"/>
              <a:ext cx="96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342" name="Line 46"/>
            <p:cNvSpPr>
              <a:spLocks noChangeShapeType="1"/>
            </p:cNvSpPr>
            <p:nvPr/>
          </p:nvSpPr>
          <p:spPr bwMode="auto">
            <a:xfrm>
              <a:off x="1761" y="594"/>
              <a:ext cx="0" cy="9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343" name="Rectangle 47"/>
            <p:cNvSpPr>
              <a:spLocks noChangeArrowheads="1"/>
            </p:cNvSpPr>
            <p:nvPr/>
          </p:nvSpPr>
          <p:spPr bwMode="auto">
            <a:xfrm>
              <a:off x="1707" y="930"/>
              <a:ext cx="102" cy="27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55344" name="Line 48"/>
            <p:cNvSpPr>
              <a:spLocks noChangeShapeType="1"/>
            </p:cNvSpPr>
            <p:nvPr/>
          </p:nvSpPr>
          <p:spPr bwMode="auto">
            <a:xfrm flipH="1">
              <a:off x="273" y="1506"/>
              <a:ext cx="148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345" name="Line 49"/>
            <p:cNvSpPr>
              <a:spLocks noChangeShapeType="1"/>
            </p:cNvSpPr>
            <p:nvPr/>
          </p:nvSpPr>
          <p:spPr bwMode="auto">
            <a:xfrm>
              <a:off x="273" y="594"/>
              <a:ext cx="14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346" name="Text Box 50"/>
            <p:cNvSpPr txBox="1">
              <a:spLocks noChangeArrowheads="1"/>
            </p:cNvSpPr>
            <p:nvPr/>
          </p:nvSpPr>
          <p:spPr bwMode="auto">
            <a:xfrm>
              <a:off x="1448" y="882"/>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55347" name="Line 51"/>
            <p:cNvSpPr>
              <a:spLocks noChangeShapeType="1"/>
            </p:cNvSpPr>
            <p:nvPr/>
          </p:nvSpPr>
          <p:spPr bwMode="auto">
            <a:xfrm>
              <a:off x="435" y="630"/>
              <a:ext cx="288" cy="0"/>
            </a:xfrm>
            <a:prstGeom prst="line">
              <a:avLst/>
            </a:prstGeom>
            <a:noFill/>
            <a:ln w="19050">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348" name="Line 52"/>
            <p:cNvSpPr>
              <a:spLocks noChangeShapeType="1"/>
            </p:cNvSpPr>
            <p:nvPr/>
          </p:nvSpPr>
          <p:spPr bwMode="auto">
            <a:xfrm>
              <a:off x="1041" y="690"/>
              <a:ext cx="0" cy="240"/>
            </a:xfrm>
            <a:prstGeom prst="line">
              <a:avLst/>
            </a:prstGeom>
            <a:noFill/>
            <a:ln w="19050">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349" name="Line 53"/>
            <p:cNvSpPr>
              <a:spLocks noChangeShapeType="1"/>
            </p:cNvSpPr>
            <p:nvPr/>
          </p:nvSpPr>
          <p:spPr bwMode="auto">
            <a:xfrm>
              <a:off x="1461" y="546"/>
              <a:ext cx="288" cy="0"/>
            </a:xfrm>
            <a:prstGeom prst="line">
              <a:avLst/>
            </a:prstGeom>
            <a:noFill/>
            <a:ln w="19050">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55350" name="Group 54"/>
            <p:cNvGrpSpPr>
              <a:grpSpLocks/>
            </p:cNvGrpSpPr>
            <p:nvPr/>
          </p:nvGrpSpPr>
          <p:grpSpPr bwMode="auto">
            <a:xfrm>
              <a:off x="417" y="537"/>
              <a:ext cx="384" cy="57"/>
              <a:chOff x="0" y="0"/>
              <a:chExt cx="384" cy="57"/>
            </a:xfrm>
          </p:grpSpPr>
          <p:sp>
            <p:nvSpPr>
              <p:cNvPr id="55351"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5352"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5353"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5354"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55355" name="Text Box 59"/>
            <p:cNvSpPr txBox="1">
              <a:spLocks noChangeArrowheads="1"/>
            </p:cNvSpPr>
            <p:nvPr/>
          </p:nvSpPr>
          <p:spPr bwMode="auto">
            <a:xfrm>
              <a:off x="0" y="466"/>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55356" name="Text Box 60"/>
            <p:cNvSpPr txBox="1">
              <a:spLocks noChangeArrowheads="1"/>
            </p:cNvSpPr>
            <p:nvPr/>
          </p:nvSpPr>
          <p:spPr bwMode="auto">
            <a:xfrm>
              <a:off x="16" y="1322"/>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黑体" panose="02010609060101010101" pitchFamily="49" charset="-122"/>
                  <a:ea typeface="黑体" panose="02010609060101010101" pitchFamily="49" charset="-122"/>
                </a:rPr>
                <a:t>-</a:t>
              </a:r>
              <a:endParaRPr lang="en-US" altLang="zh-CN">
                <a:ea typeface="宋体" panose="02010600030101010101" pitchFamily="2" charset="-122"/>
              </a:endParaRPr>
            </a:p>
          </p:txBody>
        </p:sp>
        <p:graphicFrame>
          <p:nvGraphicFramePr>
            <p:cNvPr id="55357" name="Object 61"/>
            <p:cNvGraphicFramePr>
              <a:graphicFrameLocks noChangeAspect="1"/>
            </p:cNvGraphicFramePr>
            <p:nvPr/>
          </p:nvGraphicFramePr>
          <p:xfrm>
            <a:off x="1815" y="930"/>
            <a:ext cx="282" cy="281"/>
          </p:xfrm>
          <a:graphic>
            <a:graphicData uri="http://schemas.openxmlformats.org/presentationml/2006/ole">
              <mc:AlternateContent xmlns:mc="http://schemas.openxmlformats.org/markup-compatibility/2006">
                <mc:Choice xmlns:v="urn:schemas-microsoft-com:vml" Requires="v">
                  <p:oleObj spid="_x0000_s55379" r:id="rId21" imgW="228917" imgH="228917" progId="Equation.3">
                    <p:embed/>
                  </p:oleObj>
                </mc:Choice>
                <mc:Fallback>
                  <p:oleObj r:id="rId21" imgW="228917" imgH="228917" progId="Equation.3">
                    <p:embed/>
                    <p:pic>
                      <p:nvPicPr>
                        <p:cNvPr id="0" name="Object 6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815" y="930"/>
                          <a:ext cx="282"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5358" name="Text Box 62"/>
            <p:cNvSpPr txBox="1">
              <a:spLocks noChangeArrowheads="1"/>
            </p:cNvSpPr>
            <p:nvPr/>
          </p:nvSpPr>
          <p:spPr bwMode="auto">
            <a:xfrm>
              <a:off x="1768" y="642"/>
              <a:ext cx="244"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a:solidFill>
                    <a:srgbClr val="FF0000"/>
                  </a:solidFill>
                  <a:ea typeface="宋体" panose="02010600030101010101" pitchFamily="2" charset="-122"/>
                </a:rPr>
                <a:t>+</a:t>
              </a:r>
            </a:p>
          </p:txBody>
        </p:sp>
        <p:sp>
          <p:nvSpPr>
            <p:cNvPr id="55359" name="Text Box 63"/>
            <p:cNvSpPr txBox="1">
              <a:spLocks noChangeArrowheads="1"/>
            </p:cNvSpPr>
            <p:nvPr/>
          </p:nvSpPr>
          <p:spPr bwMode="auto">
            <a:xfrm>
              <a:off x="1780" y="1084"/>
              <a:ext cx="228"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a:solidFill>
                    <a:srgbClr val="FF0000"/>
                  </a:solidFill>
                  <a:latin typeface="黑体" panose="02010609060101010101" pitchFamily="49" charset="-122"/>
                  <a:ea typeface="黑体" panose="02010609060101010101" pitchFamily="49" charset="-122"/>
                </a:rPr>
                <a:t>-</a:t>
              </a:r>
              <a:endParaRPr lang="en-US" altLang="zh-CN" sz="2800">
                <a:solidFill>
                  <a:srgbClr val="FF0000"/>
                </a:solidFill>
                <a:ea typeface="宋体" panose="02010600030101010101" pitchFamily="2" charset="-122"/>
              </a:endParaRPr>
            </a:p>
          </p:txBody>
        </p:sp>
        <p:sp>
          <p:nvSpPr>
            <p:cNvPr id="55360" name="Oval 64"/>
            <p:cNvSpPr>
              <a:spLocks noChangeArrowheads="1"/>
            </p:cNvSpPr>
            <p:nvPr/>
          </p:nvSpPr>
          <p:spPr bwMode="auto">
            <a:xfrm>
              <a:off x="248" y="1474"/>
              <a:ext cx="48" cy="48"/>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5361" name="Oval 65"/>
            <p:cNvSpPr>
              <a:spLocks noChangeArrowheads="1"/>
            </p:cNvSpPr>
            <p:nvPr/>
          </p:nvSpPr>
          <p:spPr bwMode="auto">
            <a:xfrm>
              <a:off x="216" y="570"/>
              <a:ext cx="48" cy="48"/>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5362" name="Text Box 66"/>
            <p:cNvSpPr txBox="1">
              <a:spLocks noChangeArrowheads="1"/>
            </p:cNvSpPr>
            <p:nvPr/>
          </p:nvSpPr>
          <p:spPr bwMode="auto">
            <a:xfrm>
              <a:off x="202" y="6"/>
              <a:ext cx="244"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a:solidFill>
                    <a:srgbClr val="FF0000"/>
                  </a:solidFill>
                  <a:ea typeface="宋体" panose="02010600030101010101" pitchFamily="2" charset="-122"/>
                </a:rPr>
                <a:t>+</a:t>
              </a:r>
            </a:p>
          </p:txBody>
        </p:sp>
        <p:sp>
          <p:nvSpPr>
            <p:cNvPr id="55363" name="Text Box 67"/>
            <p:cNvSpPr txBox="1">
              <a:spLocks noChangeArrowheads="1"/>
            </p:cNvSpPr>
            <p:nvPr/>
          </p:nvSpPr>
          <p:spPr bwMode="auto">
            <a:xfrm>
              <a:off x="1102" y="726"/>
              <a:ext cx="244"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sz="2800">
                  <a:solidFill>
                    <a:srgbClr val="FF0000"/>
                  </a:solidFill>
                  <a:ea typeface="宋体" panose="02010600030101010101" pitchFamily="2" charset="-122"/>
                </a:rPr>
                <a:t>+</a:t>
              </a:r>
            </a:p>
          </p:txBody>
        </p:sp>
        <p:sp>
          <p:nvSpPr>
            <p:cNvPr id="55364" name="Text Box 68"/>
            <p:cNvSpPr txBox="1">
              <a:spLocks noChangeArrowheads="1"/>
            </p:cNvSpPr>
            <p:nvPr/>
          </p:nvSpPr>
          <p:spPr bwMode="auto">
            <a:xfrm>
              <a:off x="814" y="10"/>
              <a:ext cx="228"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a:solidFill>
                    <a:srgbClr val="FF0000"/>
                  </a:solidFill>
                  <a:latin typeface="黑体" panose="02010609060101010101" pitchFamily="49" charset="-122"/>
                  <a:ea typeface="黑体" panose="02010609060101010101" pitchFamily="49" charset="-122"/>
                </a:rPr>
                <a:t>-</a:t>
              </a:r>
              <a:endParaRPr lang="en-US" altLang="zh-CN" sz="2800">
                <a:solidFill>
                  <a:srgbClr val="FF0000"/>
                </a:solidFill>
                <a:ea typeface="宋体" panose="02010600030101010101" pitchFamily="2" charset="-122"/>
              </a:endParaRPr>
            </a:p>
          </p:txBody>
        </p:sp>
        <p:sp>
          <p:nvSpPr>
            <p:cNvPr id="55365" name="Text Box 69"/>
            <p:cNvSpPr txBox="1">
              <a:spLocks noChangeArrowheads="1"/>
            </p:cNvSpPr>
            <p:nvPr/>
          </p:nvSpPr>
          <p:spPr bwMode="auto">
            <a:xfrm>
              <a:off x="1108" y="1090"/>
              <a:ext cx="228"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2800">
                  <a:solidFill>
                    <a:srgbClr val="FF0000"/>
                  </a:solidFill>
                  <a:latin typeface="黑体" panose="02010609060101010101" pitchFamily="49" charset="-122"/>
                  <a:ea typeface="黑体" panose="02010609060101010101" pitchFamily="49" charset="-122"/>
                </a:rPr>
                <a:t>-</a:t>
              </a:r>
              <a:endParaRPr lang="en-US" altLang="zh-CN" sz="2800">
                <a:solidFill>
                  <a:srgbClr val="FF0000"/>
                </a:solidFill>
                <a:ea typeface="宋体" panose="02010600030101010101" pitchFamily="2" charset="-122"/>
              </a:endParaRPr>
            </a:p>
          </p:txBody>
        </p:sp>
        <p:graphicFrame>
          <p:nvGraphicFramePr>
            <p:cNvPr id="55366" name="Object 70"/>
            <p:cNvGraphicFramePr>
              <a:graphicFrameLocks noChangeAspect="1"/>
            </p:cNvGraphicFramePr>
            <p:nvPr/>
          </p:nvGraphicFramePr>
          <p:xfrm>
            <a:off x="473" y="0"/>
            <a:ext cx="265" cy="281"/>
          </p:xfrm>
          <a:graphic>
            <a:graphicData uri="http://schemas.openxmlformats.org/presentationml/2006/ole">
              <mc:AlternateContent xmlns:mc="http://schemas.openxmlformats.org/markup-compatibility/2006">
                <mc:Choice xmlns:v="urn:schemas-microsoft-com:vml" Requires="v">
                  <p:oleObj spid="_x0000_s55380" r:id="rId23" imgW="215936" imgH="228620" progId="Equation.3">
                    <p:embed/>
                  </p:oleObj>
                </mc:Choice>
                <mc:Fallback>
                  <p:oleObj r:id="rId23" imgW="215936" imgH="228620" progId="Equation.3">
                    <p:embed/>
                    <p:pic>
                      <p:nvPicPr>
                        <p:cNvPr id="0" name="Object 70"/>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73" y="0"/>
                          <a:ext cx="265"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5367" name="Object 71"/>
            <p:cNvGraphicFramePr>
              <a:graphicFrameLocks noChangeAspect="1"/>
            </p:cNvGraphicFramePr>
            <p:nvPr/>
          </p:nvGraphicFramePr>
          <p:xfrm>
            <a:off x="1119" y="954"/>
            <a:ext cx="282" cy="294"/>
          </p:xfrm>
          <a:graphic>
            <a:graphicData uri="http://schemas.openxmlformats.org/presentationml/2006/ole">
              <mc:AlternateContent xmlns:mc="http://schemas.openxmlformats.org/markup-compatibility/2006">
                <mc:Choice xmlns:v="urn:schemas-microsoft-com:vml" Requires="v">
                  <p:oleObj spid="_x0000_s55381" r:id="rId25" imgW="228818" imgH="241512" progId="Equation.3">
                    <p:embed/>
                  </p:oleObj>
                </mc:Choice>
                <mc:Fallback>
                  <p:oleObj r:id="rId25" imgW="228818" imgH="241512" progId="Equation.3">
                    <p:embed/>
                    <p:pic>
                      <p:nvPicPr>
                        <p:cNvPr id="0" name="Object 71"/>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119" y="954"/>
                          <a:ext cx="282" cy="2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55368" name="Line 72"/>
          <p:cNvSpPr>
            <a:spLocks noChangeShapeType="1"/>
          </p:cNvSpPr>
          <p:nvPr/>
        </p:nvSpPr>
        <p:spPr bwMode="auto">
          <a:xfrm>
            <a:off x="5364163" y="5373688"/>
            <a:ext cx="1152525" cy="0"/>
          </a:xfrm>
          <a:prstGeom prst="line">
            <a:avLst/>
          </a:prstGeom>
          <a:noFill/>
          <a:ln w="317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55369" name="Object 73"/>
          <p:cNvGraphicFramePr>
            <a:graphicFrameLocks noChangeAspect="1"/>
          </p:cNvGraphicFramePr>
          <p:nvPr/>
        </p:nvGraphicFramePr>
        <p:xfrm>
          <a:off x="6300788" y="5445125"/>
          <a:ext cx="288925" cy="423863"/>
        </p:xfrm>
        <a:graphic>
          <a:graphicData uri="http://schemas.openxmlformats.org/presentationml/2006/ole">
            <mc:AlternateContent xmlns:mc="http://schemas.openxmlformats.org/markup-compatibility/2006">
              <mc:Choice xmlns:v="urn:schemas-microsoft-com:vml" Requires="v">
                <p:oleObj spid="_x0000_s55382" r:id="rId27" imgW="190734" imgH="279596" progId="Equation.3">
                  <p:embed/>
                </p:oleObj>
              </mc:Choice>
              <mc:Fallback>
                <p:oleObj r:id="rId27" imgW="190734" imgH="279596" progId="Equation.3">
                  <p:embed/>
                  <p:pic>
                    <p:nvPicPr>
                      <p:cNvPr id="0" name="Object 73"/>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300788" y="5445125"/>
                        <a:ext cx="288925" cy="423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5298"/>
                                        </p:tgtEl>
                                        <p:attrNameLst>
                                          <p:attrName>style.visibility</p:attrName>
                                        </p:attrNameLst>
                                      </p:cBhvr>
                                      <p:to>
                                        <p:strVal val="visible"/>
                                      </p:to>
                                    </p:set>
                                    <p:anim calcmode="lin" valueType="num">
                                      <p:cBhvr additive="base">
                                        <p:cTn id="7" dur="500" fill="hold"/>
                                        <p:tgtEl>
                                          <p:spTgt spid="55298"/>
                                        </p:tgtEl>
                                        <p:attrNameLst>
                                          <p:attrName>ppt_x</p:attrName>
                                        </p:attrNameLst>
                                      </p:cBhvr>
                                      <p:tavLst>
                                        <p:tav tm="0">
                                          <p:val>
                                            <p:strVal val="0-#ppt_w/2"/>
                                          </p:val>
                                        </p:tav>
                                        <p:tav tm="100000">
                                          <p:val>
                                            <p:strVal val="#ppt_x"/>
                                          </p:val>
                                        </p:tav>
                                      </p:tavLst>
                                    </p:anim>
                                    <p:anim calcmode="lin" valueType="num">
                                      <p:cBhvr additive="base">
                                        <p:cTn id="8" dur="500" fill="hold"/>
                                        <p:tgtEl>
                                          <p:spTgt spid="5529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1" fill="hold" grpId="0" nodeType="clickEffect">
                                  <p:stCondLst>
                                    <p:cond delay="0"/>
                                  </p:stCondLst>
                                  <p:childTnLst>
                                    <p:set>
                                      <p:cBhvr>
                                        <p:cTn id="12" dur="1" fill="hold">
                                          <p:stCondLst>
                                            <p:cond delay="0"/>
                                          </p:stCondLst>
                                        </p:cTn>
                                        <p:tgtEl>
                                          <p:spTgt spid="55299"/>
                                        </p:tgtEl>
                                        <p:attrNameLst>
                                          <p:attrName>style.visibility</p:attrName>
                                        </p:attrNameLst>
                                      </p:cBhvr>
                                      <p:to>
                                        <p:strVal val="visible"/>
                                      </p:to>
                                    </p:set>
                                    <p:animEffect transition="in" filter="slide(fromTop)">
                                      <p:cBhvr>
                                        <p:cTn id="13" dur="500"/>
                                        <p:tgtEl>
                                          <p:spTgt spid="5529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1" fill="hold" grpId="0" nodeType="clickEffect">
                                  <p:stCondLst>
                                    <p:cond delay="0"/>
                                  </p:stCondLst>
                                  <p:childTnLst>
                                    <p:set>
                                      <p:cBhvr>
                                        <p:cTn id="17" dur="1" fill="hold">
                                          <p:stCondLst>
                                            <p:cond delay="0"/>
                                          </p:stCondLst>
                                        </p:cTn>
                                        <p:tgtEl>
                                          <p:spTgt spid="55300"/>
                                        </p:tgtEl>
                                        <p:attrNameLst>
                                          <p:attrName>style.visibility</p:attrName>
                                        </p:attrNameLst>
                                      </p:cBhvr>
                                      <p:to>
                                        <p:strVal val="visible"/>
                                      </p:to>
                                    </p:set>
                                    <p:animEffect transition="in" filter="slide(fromTop)">
                                      <p:cBhvr>
                                        <p:cTn id="18" dur="500"/>
                                        <p:tgtEl>
                                          <p:spTgt spid="5530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1" fill="hold" grpId="0" nodeType="clickEffect">
                                  <p:stCondLst>
                                    <p:cond delay="0"/>
                                  </p:stCondLst>
                                  <p:childTnLst>
                                    <p:set>
                                      <p:cBhvr>
                                        <p:cTn id="22" dur="1" fill="hold">
                                          <p:stCondLst>
                                            <p:cond delay="0"/>
                                          </p:stCondLst>
                                        </p:cTn>
                                        <p:tgtEl>
                                          <p:spTgt spid="55301"/>
                                        </p:tgtEl>
                                        <p:attrNameLst>
                                          <p:attrName>style.visibility</p:attrName>
                                        </p:attrNameLst>
                                      </p:cBhvr>
                                      <p:to>
                                        <p:strVal val="visible"/>
                                      </p:to>
                                    </p:set>
                                    <p:animEffect transition="in" filter="slide(fromTop)">
                                      <p:cBhvr>
                                        <p:cTn id="23" dur="500"/>
                                        <p:tgtEl>
                                          <p:spTgt spid="5530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55330"/>
                                        </p:tgtEl>
                                        <p:attrNameLst>
                                          <p:attrName>style.visibility</p:attrName>
                                        </p:attrNameLst>
                                      </p:cBhvr>
                                      <p:to>
                                        <p:strVal val="visible"/>
                                      </p:to>
                                    </p:set>
                                    <p:animEffect transition="in" filter="wipe(left)">
                                      <p:cBhvr>
                                        <p:cTn id="28" dur="500"/>
                                        <p:tgtEl>
                                          <p:spTgt spid="5533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55302"/>
                                        </p:tgtEl>
                                        <p:attrNameLst>
                                          <p:attrName>style.visibility</p:attrName>
                                        </p:attrNameLst>
                                      </p:cBhvr>
                                      <p:to>
                                        <p:strVal val="visible"/>
                                      </p:to>
                                    </p:set>
                                    <p:anim calcmode="lin" valueType="num">
                                      <p:cBhvr additive="base">
                                        <p:cTn id="33" dur="500" fill="hold"/>
                                        <p:tgtEl>
                                          <p:spTgt spid="55302"/>
                                        </p:tgtEl>
                                        <p:attrNameLst>
                                          <p:attrName>ppt_x</p:attrName>
                                        </p:attrNameLst>
                                      </p:cBhvr>
                                      <p:tavLst>
                                        <p:tav tm="0">
                                          <p:val>
                                            <p:strVal val="1+#ppt_w/2"/>
                                          </p:val>
                                        </p:tav>
                                        <p:tav tm="100000">
                                          <p:val>
                                            <p:strVal val="#ppt_x"/>
                                          </p:val>
                                        </p:tav>
                                      </p:tavLst>
                                    </p:anim>
                                    <p:anim calcmode="lin" valueType="num">
                                      <p:cBhvr additive="base">
                                        <p:cTn id="34" dur="500" fill="hold"/>
                                        <p:tgtEl>
                                          <p:spTgt spid="55302"/>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55308"/>
                                        </p:tgtEl>
                                        <p:attrNameLst>
                                          <p:attrName>style.visibility</p:attrName>
                                        </p:attrNameLst>
                                      </p:cBhvr>
                                      <p:to>
                                        <p:strVal val="visible"/>
                                      </p:to>
                                    </p:set>
                                    <p:animEffect transition="in" filter="wipe(left)">
                                      <p:cBhvr>
                                        <p:cTn id="39" dur="500"/>
                                        <p:tgtEl>
                                          <p:spTgt spid="5530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55316"/>
                                        </p:tgtEl>
                                        <p:attrNameLst>
                                          <p:attrName>style.visibility</p:attrName>
                                        </p:attrNameLst>
                                      </p:cBhvr>
                                      <p:to>
                                        <p:strVal val="visible"/>
                                      </p:to>
                                    </p:set>
                                    <p:animEffect transition="in" filter="wipe(left)">
                                      <p:cBhvr>
                                        <p:cTn id="44" dur="500"/>
                                        <p:tgtEl>
                                          <p:spTgt spid="5531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5368"/>
                                        </p:tgtEl>
                                        <p:attrNameLst>
                                          <p:attrName>style.visibility</p:attrName>
                                        </p:attrNameLst>
                                      </p:cBhvr>
                                      <p:to>
                                        <p:strVal val="visible"/>
                                      </p:to>
                                    </p:set>
                                    <p:anim calcmode="lin" valueType="num">
                                      <p:cBhvr additive="base">
                                        <p:cTn id="49" dur="500" fill="hold"/>
                                        <p:tgtEl>
                                          <p:spTgt spid="55368"/>
                                        </p:tgtEl>
                                        <p:attrNameLst>
                                          <p:attrName>ppt_x</p:attrName>
                                        </p:attrNameLst>
                                      </p:cBhvr>
                                      <p:tavLst>
                                        <p:tav tm="0">
                                          <p:val>
                                            <p:strVal val="#ppt_x"/>
                                          </p:val>
                                        </p:tav>
                                        <p:tav tm="100000">
                                          <p:val>
                                            <p:strVal val="#ppt_x"/>
                                          </p:val>
                                        </p:tav>
                                      </p:tavLst>
                                    </p:anim>
                                    <p:anim calcmode="lin" valueType="num">
                                      <p:cBhvr additive="base">
                                        <p:cTn id="50" dur="500" fill="hold"/>
                                        <p:tgtEl>
                                          <p:spTgt spid="55368"/>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5369"/>
                                        </p:tgtEl>
                                        <p:attrNameLst>
                                          <p:attrName>style.visibility</p:attrName>
                                        </p:attrNameLst>
                                      </p:cBhvr>
                                      <p:to>
                                        <p:strVal val="visible"/>
                                      </p:to>
                                    </p:set>
                                    <p:anim calcmode="lin" valueType="num">
                                      <p:cBhvr additive="base">
                                        <p:cTn id="53" dur="500" fill="hold"/>
                                        <p:tgtEl>
                                          <p:spTgt spid="55369"/>
                                        </p:tgtEl>
                                        <p:attrNameLst>
                                          <p:attrName>ppt_x</p:attrName>
                                        </p:attrNameLst>
                                      </p:cBhvr>
                                      <p:tavLst>
                                        <p:tav tm="0">
                                          <p:val>
                                            <p:strVal val="#ppt_x"/>
                                          </p:val>
                                        </p:tav>
                                        <p:tav tm="100000">
                                          <p:val>
                                            <p:strVal val="#ppt_x"/>
                                          </p:val>
                                        </p:tav>
                                      </p:tavLst>
                                    </p:anim>
                                    <p:anim calcmode="lin" valueType="num">
                                      <p:cBhvr additive="base">
                                        <p:cTn id="54" dur="500" fill="hold"/>
                                        <p:tgtEl>
                                          <p:spTgt spid="55369"/>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8" fill="hold" nodeType="clickEffect">
                                  <p:stCondLst>
                                    <p:cond delay="0"/>
                                  </p:stCondLst>
                                  <p:childTnLst>
                                    <p:set>
                                      <p:cBhvr>
                                        <p:cTn id="58" dur="1" fill="hold">
                                          <p:stCondLst>
                                            <p:cond delay="0"/>
                                          </p:stCondLst>
                                        </p:cTn>
                                        <p:tgtEl>
                                          <p:spTgt spid="55311"/>
                                        </p:tgtEl>
                                        <p:attrNameLst>
                                          <p:attrName>style.visibility</p:attrName>
                                        </p:attrNameLst>
                                      </p:cBhvr>
                                      <p:to>
                                        <p:strVal val="visible"/>
                                      </p:to>
                                    </p:set>
                                    <p:animEffect transition="in" filter="wipe(left)">
                                      <p:cBhvr>
                                        <p:cTn id="59" dur="500"/>
                                        <p:tgtEl>
                                          <p:spTgt spid="5531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8" fill="hold" nodeType="clickEffect">
                                  <p:stCondLst>
                                    <p:cond delay="0"/>
                                  </p:stCondLst>
                                  <p:childTnLst>
                                    <p:set>
                                      <p:cBhvr>
                                        <p:cTn id="63" dur="1" fill="hold">
                                          <p:stCondLst>
                                            <p:cond delay="0"/>
                                          </p:stCondLst>
                                        </p:cTn>
                                        <p:tgtEl>
                                          <p:spTgt spid="55323"/>
                                        </p:tgtEl>
                                        <p:attrNameLst>
                                          <p:attrName>style.visibility</p:attrName>
                                        </p:attrNameLst>
                                      </p:cBhvr>
                                      <p:to>
                                        <p:strVal val="visible"/>
                                      </p:to>
                                    </p:set>
                                    <p:animEffect transition="in" filter="wipe(left)">
                                      <p:cBhvr>
                                        <p:cTn id="64" dur="500"/>
                                        <p:tgtEl>
                                          <p:spTgt spid="55323"/>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8" fill="hold" nodeType="clickEffect">
                                  <p:stCondLst>
                                    <p:cond delay="0"/>
                                  </p:stCondLst>
                                  <p:childTnLst>
                                    <p:set>
                                      <p:cBhvr>
                                        <p:cTn id="68" dur="1" fill="hold">
                                          <p:stCondLst>
                                            <p:cond delay="0"/>
                                          </p:stCondLst>
                                        </p:cTn>
                                        <p:tgtEl>
                                          <p:spTgt spid="55303"/>
                                        </p:tgtEl>
                                        <p:attrNameLst>
                                          <p:attrName>style.visibility</p:attrName>
                                        </p:attrNameLst>
                                      </p:cBhvr>
                                      <p:to>
                                        <p:strVal val="visible"/>
                                      </p:to>
                                    </p:set>
                                    <p:animEffect transition="in" filter="wipe(left)">
                                      <p:cBhvr>
                                        <p:cTn id="69" dur="500"/>
                                        <p:tgtEl>
                                          <p:spTgt spid="55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animBg="1" autoUpdateAnimBg="0"/>
      <p:bldP spid="55299" grpId="0" autoUpdateAnimBg="0"/>
      <p:bldP spid="55300" grpId="0" autoUpdateAnimBg="0"/>
      <p:bldP spid="55301" grpId="0" autoUpdateAnimBg="0"/>
      <p:bldP spid="55302" grpId="0" autoUpdateAnimBg="0"/>
      <p:bldP spid="5536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762000" y="376238"/>
            <a:ext cx="1712913" cy="701675"/>
          </a:xfrm>
          <a:prstGeom prst="rect">
            <a:avLst/>
          </a:prstGeom>
          <a:gradFill rotWithShape="0">
            <a:gsLst>
              <a:gs pos="0">
                <a:srgbClr val="FF0000"/>
              </a:gs>
              <a:gs pos="100000">
                <a:srgbClr val="FF0000">
                  <a:gamma/>
                  <a:tint val="25490"/>
                  <a:invGamma/>
                </a:srgbClr>
              </a:gs>
            </a:gsLst>
            <a:path path="rect">
              <a:fillToRect r="100000" b="100000"/>
            </a:path>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wrap="none">
            <a:spAutoFit/>
          </a:bodyPr>
          <a:lstStyle/>
          <a:p>
            <a:pPr eaLnBrk="1" hangingPunct="1"/>
            <a:r>
              <a:rPr lang="zh-CN" altLang="en-US" sz="4000">
                <a:ea typeface="宋体" panose="02010600030101010101" pitchFamily="2" charset="-122"/>
              </a:rPr>
              <a:t>小结：</a:t>
            </a:r>
          </a:p>
        </p:txBody>
      </p:sp>
      <p:sp>
        <p:nvSpPr>
          <p:cNvPr id="56323" name="Text Box 3"/>
          <p:cNvSpPr txBox="1">
            <a:spLocks noChangeArrowheads="1"/>
          </p:cNvSpPr>
          <p:nvPr/>
        </p:nvSpPr>
        <p:spPr bwMode="auto">
          <a:xfrm>
            <a:off x="990600" y="1408113"/>
            <a:ext cx="7162800" cy="1844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1000" indent="-381000">
              <a:defRPr sz="2400">
                <a:solidFill>
                  <a:schemeClr val="tx1"/>
                </a:solidFill>
                <a:latin typeface="Times New Roman" panose="02020603050405020304" pitchFamily="18" charset="0"/>
                <a:ea typeface="宋体" panose="02010600030101010101" pitchFamily="2" charset="-122"/>
              </a:defRPr>
            </a:lvl1pPr>
            <a:lvl2pPr marL="666750">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en-US" altLang="zh-CN" sz="3200"/>
              <a:t>1. </a:t>
            </a:r>
            <a:r>
              <a:rPr lang="zh-CN" altLang="en-US" sz="3200"/>
              <a:t>求正弦稳态解是求微分方程的特解，应用相量法将该问题转化为求解复数代数方程问题。</a:t>
            </a:r>
          </a:p>
        </p:txBody>
      </p:sp>
      <p:sp>
        <p:nvSpPr>
          <p:cNvPr id="56324" name="Text Box 4"/>
          <p:cNvSpPr txBox="1">
            <a:spLocks noChangeArrowheads="1"/>
          </p:cNvSpPr>
          <p:nvPr/>
        </p:nvSpPr>
        <p:spPr bwMode="auto">
          <a:xfrm>
            <a:off x="990600" y="3108325"/>
            <a:ext cx="7239000" cy="1844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1000" indent="-381000">
              <a:defRPr sz="2400">
                <a:solidFill>
                  <a:schemeClr val="tx1"/>
                </a:solidFill>
                <a:latin typeface="Times New Roman" panose="02020603050405020304" pitchFamily="18" charset="0"/>
                <a:ea typeface="宋体" panose="02010600030101010101" pitchFamily="2" charset="-122"/>
              </a:defRPr>
            </a:lvl1pPr>
            <a:lvl2pPr marL="571500">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en-US" altLang="zh-CN" sz="3200"/>
              <a:t>2. </a:t>
            </a:r>
            <a:r>
              <a:rPr lang="zh-CN" altLang="en-US" sz="3200"/>
              <a:t>引入电路的相量模型，不必列写时域微分方程，而直接列写相量形式的代数方程。</a:t>
            </a:r>
          </a:p>
        </p:txBody>
      </p:sp>
      <p:sp>
        <p:nvSpPr>
          <p:cNvPr id="56325" name="Text Box 5"/>
          <p:cNvSpPr txBox="1">
            <a:spLocks noChangeArrowheads="1"/>
          </p:cNvSpPr>
          <p:nvPr/>
        </p:nvSpPr>
        <p:spPr bwMode="auto">
          <a:xfrm>
            <a:off x="1035050" y="4860925"/>
            <a:ext cx="7118350" cy="1844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Times New Roman" panose="02020603050405020304" pitchFamily="18" charset="0"/>
                <a:ea typeface="宋体" panose="02010600030101010101" pitchFamily="2" charset="-122"/>
              </a:defRPr>
            </a:lvl1pPr>
            <a:lvl2pPr marL="476250">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en-US" altLang="zh-CN" sz="3200"/>
              <a:t>3. </a:t>
            </a:r>
            <a:r>
              <a:rPr lang="zh-CN" altLang="en-US" sz="3200"/>
              <a:t>采用相量法后，电阻电路中所有网络定理和一般分析方法都可应用于交流电路。</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6322"/>
                                        </p:tgtEl>
                                        <p:attrNameLst>
                                          <p:attrName>style.visibility</p:attrName>
                                        </p:attrNameLst>
                                      </p:cBhvr>
                                      <p:to>
                                        <p:strVal val="visible"/>
                                      </p:to>
                                    </p:set>
                                    <p:anim calcmode="lin" valueType="num">
                                      <p:cBhvr>
                                        <p:cTn id="7" dur="1000" fill="hold"/>
                                        <p:tgtEl>
                                          <p:spTgt spid="56322"/>
                                        </p:tgtEl>
                                        <p:attrNameLst>
                                          <p:attrName>ppt_w</p:attrName>
                                        </p:attrNameLst>
                                      </p:cBhvr>
                                      <p:tavLst>
                                        <p:tav tm="0">
                                          <p:val>
                                            <p:fltVal val="0"/>
                                          </p:val>
                                        </p:tav>
                                        <p:tav tm="100000">
                                          <p:val>
                                            <p:strVal val="#ppt_w"/>
                                          </p:val>
                                        </p:tav>
                                      </p:tavLst>
                                    </p:anim>
                                    <p:anim calcmode="lin" valueType="num">
                                      <p:cBhvr>
                                        <p:cTn id="8" dur="1000" fill="hold"/>
                                        <p:tgtEl>
                                          <p:spTgt spid="56322"/>
                                        </p:tgtEl>
                                        <p:attrNameLst>
                                          <p:attrName>ppt_h</p:attrName>
                                        </p:attrNameLst>
                                      </p:cBhvr>
                                      <p:tavLst>
                                        <p:tav tm="0">
                                          <p:val>
                                            <p:fltVal val="0"/>
                                          </p:val>
                                        </p:tav>
                                        <p:tav tm="100000">
                                          <p:val>
                                            <p:strVal val="#ppt_h"/>
                                          </p:val>
                                        </p:tav>
                                      </p:tavLst>
                                    </p:anim>
                                    <p:anim calcmode="lin" valueType="num">
                                      <p:cBhvr>
                                        <p:cTn id="9" dur="1000" fill="hold"/>
                                        <p:tgtEl>
                                          <p:spTgt spid="563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632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2" fill="hold" grpId="0" nodeType="clickEffect">
                                  <p:stCondLst>
                                    <p:cond delay="0"/>
                                  </p:stCondLst>
                                  <p:iterate type="lt">
                                    <p:tmPct val="100000"/>
                                  </p:iterate>
                                  <p:childTnLst>
                                    <p:set>
                                      <p:cBhvr>
                                        <p:cTn id="14" dur="1" fill="hold">
                                          <p:stCondLst>
                                            <p:cond delay="0"/>
                                          </p:stCondLst>
                                        </p:cTn>
                                        <p:tgtEl>
                                          <p:spTgt spid="56323"/>
                                        </p:tgtEl>
                                        <p:attrNameLst>
                                          <p:attrName>style.visibility</p:attrName>
                                        </p:attrNameLst>
                                      </p:cBhvr>
                                      <p:to>
                                        <p:strVal val="visible"/>
                                      </p:to>
                                    </p:set>
                                    <p:anim calcmode="lin" valueType="num">
                                      <p:cBhvr>
                                        <p:cTn id="15" dur="75" fill="hold"/>
                                        <p:tgtEl>
                                          <p:spTgt spid="56323"/>
                                        </p:tgtEl>
                                        <p:attrNameLst>
                                          <p:attrName>ppt_x</p:attrName>
                                        </p:attrNameLst>
                                      </p:cBhvr>
                                      <p:tavLst>
                                        <p:tav tm="0">
                                          <p:val>
                                            <p:strVal val="#ppt_x+#ppt_w/2"/>
                                          </p:val>
                                        </p:tav>
                                        <p:tav tm="100000">
                                          <p:val>
                                            <p:strVal val="#ppt_x"/>
                                          </p:val>
                                        </p:tav>
                                      </p:tavLst>
                                    </p:anim>
                                    <p:anim calcmode="lin" valueType="num">
                                      <p:cBhvr>
                                        <p:cTn id="16" dur="75" fill="hold"/>
                                        <p:tgtEl>
                                          <p:spTgt spid="56323"/>
                                        </p:tgtEl>
                                        <p:attrNameLst>
                                          <p:attrName>ppt_y</p:attrName>
                                        </p:attrNameLst>
                                      </p:cBhvr>
                                      <p:tavLst>
                                        <p:tav tm="0">
                                          <p:val>
                                            <p:strVal val="#ppt_y"/>
                                          </p:val>
                                        </p:tav>
                                        <p:tav tm="100000">
                                          <p:val>
                                            <p:strVal val="#ppt_y"/>
                                          </p:val>
                                        </p:tav>
                                      </p:tavLst>
                                    </p:anim>
                                    <p:anim calcmode="lin" valueType="num">
                                      <p:cBhvr>
                                        <p:cTn id="17" dur="75" fill="hold"/>
                                        <p:tgtEl>
                                          <p:spTgt spid="56323"/>
                                        </p:tgtEl>
                                        <p:attrNameLst>
                                          <p:attrName>ppt_w</p:attrName>
                                        </p:attrNameLst>
                                      </p:cBhvr>
                                      <p:tavLst>
                                        <p:tav tm="0">
                                          <p:val>
                                            <p:fltVal val="0"/>
                                          </p:val>
                                        </p:tav>
                                        <p:tav tm="100000">
                                          <p:val>
                                            <p:strVal val="#ppt_w"/>
                                          </p:val>
                                        </p:tav>
                                      </p:tavLst>
                                    </p:anim>
                                    <p:anim calcmode="lin" valueType="num">
                                      <p:cBhvr>
                                        <p:cTn id="18" dur="75" fill="hold"/>
                                        <p:tgtEl>
                                          <p:spTgt spid="56323"/>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2" fill="hold" grpId="0" nodeType="clickEffect">
                                  <p:stCondLst>
                                    <p:cond delay="0"/>
                                  </p:stCondLst>
                                  <p:iterate type="lt">
                                    <p:tmPct val="100000"/>
                                  </p:iterate>
                                  <p:childTnLst>
                                    <p:set>
                                      <p:cBhvr>
                                        <p:cTn id="22" dur="1" fill="hold">
                                          <p:stCondLst>
                                            <p:cond delay="0"/>
                                          </p:stCondLst>
                                        </p:cTn>
                                        <p:tgtEl>
                                          <p:spTgt spid="56324"/>
                                        </p:tgtEl>
                                        <p:attrNameLst>
                                          <p:attrName>style.visibility</p:attrName>
                                        </p:attrNameLst>
                                      </p:cBhvr>
                                      <p:to>
                                        <p:strVal val="visible"/>
                                      </p:to>
                                    </p:set>
                                    <p:anim calcmode="lin" valueType="num">
                                      <p:cBhvr>
                                        <p:cTn id="23" dur="75" fill="hold"/>
                                        <p:tgtEl>
                                          <p:spTgt spid="56324"/>
                                        </p:tgtEl>
                                        <p:attrNameLst>
                                          <p:attrName>ppt_x</p:attrName>
                                        </p:attrNameLst>
                                      </p:cBhvr>
                                      <p:tavLst>
                                        <p:tav tm="0">
                                          <p:val>
                                            <p:strVal val="#ppt_x+#ppt_w/2"/>
                                          </p:val>
                                        </p:tav>
                                        <p:tav tm="100000">
                                          <p:val>
                                            <p:strVal val="#ppt_x"/>
                                          </p:val>
                                        </p:tav>
                                      </p:tavLst>
                                    </p:anim>
                                    <p:anim calcmode="lin" valueType="num">
                                      <p:cBhvr>
                                        <p:cTn id="24" dur="75" fill="hold"/>
                                        <p:tgtEl>
                                          <p:spTgt spid="56324"/>
                                        </p:tgtEl>
                                        <p:attrNameLst>
                                          <p:attrName>ppt_y</p:attrName>
                                        </p:attrNameLst>
                                      </p:cBhvr>
                                      <p:tavLst>
                                        <p:tav tm="0">
                                          <p:val>
                                            <p:strVal val="#ppt_y"/>
                                          </p:val>
                                        </p:tav>
                                        <p:tav tm="100000">
                                          <p:val>
                                            <p:strVal val="#ppt_y"/>
                                          </p:val>
                                        </p:tav>
                                      </p:tavLst>
                                    </p:anim>
                                    <p:anim calcmode="lin" valueType="num">
                                      <p:cBhvr>
                                        <p:cTn id="25" dur="75" fill="hold"/>
                                        <p:tgtEl>
                                          <p:spTgt spid="56324"/>
                                        </p:tgtEl>
                                        <p:attrNameLst>
                                          <p:attrName>ppt_w</p:attrName>
                                        </p:attrNameLst>
                                      </p:cBhvr>
                                      <p:tavLst>
                                        <p:tav tm="0">
                                          <p:val>
                                            <p:fltVal val="0"/>
                                          </p:val>
                                        </p:tav>
                                        <p:tav tm="100000">
                                          <p:val>
                                            <p:strVal val="#ppt_w"/>
                                          </p:val>
                                        </p:tav>
                                      </p:tavLst>
                                    </p:anim>
                                    <p:anim calcmode="lin" valueType="num">
                                      <p:cBhvr>
                                        <p:cTn id="26" dur="75" fill="hold"/>
                                        <p:tgtEl>
                                          <p:spTgt spid="56324"/>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2" fill="hold" grpId="0" nodeType="clickEffect">
                                  <p:stCondLst>
                                    <p:cond delay="0"/>
                                  </p:stCondLst>
                                  <p:iterate type="lt">
                                    <p:tmPct val="100000"/>
                                  </p:iterate>
                                  <p:childTnLst>
                                    <p:set>
                                      <p:cBhvr>
                                        <p:cTn id="30" dur="1" fill="hold">
                                          <p:stCondLst>
                                            <p:cond delay="0"/>
                                          </p:stCondLst>
                                        </p:cTn>
                                        <p:tgtEl>
                                          <p:spTgt spid="56325"/>
                                        </p:tgtEl>
                                        <p:attrNameLst>
                                          <p:attrName>style.visibility</p:attrName>
                                        </p:attrNameLst>
                                      </p:cBhvr>
                                      <p:to>
                                        <p:strVal val="visible"/>
                                      </p:to>
                                    </p:set>
                                    <p:anim calcmode="lin" valueType="num">
                                      <p:cBhvr>
                                        <p:cTn id="31" dur="75" fill="hold"/>
                                        <p:tgtEl>
                                          <p:spTgt spid="56325"/>
                                        </p:tgtEl>
                                        <p:attrNameLst>
                                          <p:attrName>ppt_x</p:attrName>
                                        </p:attrNameLst>
                                      </p:cBhvr>
                                      <p:tavLst>
                                        <p:tav tm="0">
                                          <p:val>
                                            <p:strVal val="#ppt_x+#ppt_w/2"/>
                                          </p:val>
                                        </p:tav>
                                        <p:tav tm="100000">
                                          <p:val>
                                            <p:strVal val="#ppt_x"/>
                                          </p:val>
                                        </p:tav>
                                      </p:tavLst>
                                    </p:anim>
                                    <p:anim calcmode="lin" valueType="num">
                                      <p:cBhvr>
                                        <p:cTn id="32" dur="75" fill="hold"/>
                                        <p:tgtEl>
                                          <p:spTgt spid="56325"/>
                                        </p:tgtEl>
                                        <p:attrNameLst>
                                          <p:attrName>ppt_y</p:attrName>
                                        </p:attrNameLst>
                                      </p:cBhvr>
                                      <p:tavLst>
                                        <p:tav tm="0">
                                          <p:val>
                                            <p:strVal val="#ppt_y"/>
                                          </p:val>
                                        </p:tav>
                                        <p:tav tm="100000">
                                          <p:val>
                                            <p:strVal val="#ppt_y"/>
                                          </p:val>
                                        </p:tav>
                                      </p:tavLst>
                                    </p:anim>
                                    <p:anim calcmode="lin" valueType="num">
                                      <p:cBhvr>
                                        <p:cTn id="33" dur="75" fill="hold"/>
                                        <p:tgtEl>
                                          <p:spTgt spid="56325"/>
                                        </p:tgtEl>
                                        <p:attrNameLst>
                                          <p:attrName>ppt_w</p:attrName>
                                        </p:attrNameLst>
                                      </p:cBhvr>
                                      <p:tavLst>
                                        <p:tav tm="0">
                                          <p:val>
                                            <p:fltVal val="0"/>
                                          </p:val>
                                        </p:tav>
                                        <p:tav tm="100000">
                                          <p:val>
                                            <p:strVal val="#ppt_w"/>
                                          </p:val>
                                        </p:tav>
                                      </p:tavLst>
                                    </p:anim>
                                    <p:anim calcmode="lin" valueType="num">
                                      <p:cBhvr>
                                        <p:cTn id="34" dur="75" fill="hold"/>
                                        <p:tgtEl>
                                          <p:spTgt spid="5632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animBg="1" autoUpdateAnimBg="0"/>
      <p:bldP spid="56323" grpId="0" autoUpdateAnimBg="0"/>
      <p:bldP spid="56324" grpId="0" autoUpdateAnimBg="0"/>
      <p:bldP spid="56325"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Group 2"/>
          <p:cNvGrpSpPr>
            <a:grpSpLocks/>
          </p:cNvGrpSpPr>
          <p:nvPr/>
        </p:nvGrpSpPr>
        <p:grpSpPr bwMode="auto">
          <a:xfrm>
            <a:off x="838200" y="1447800"/>
            <a:ext cx="3505200" cy="2165350"/>
            <a:chOff x="0" y="0"/>
            <a:chExt cx="2208" cy="1364"/>
          </a:xfrm>
        </p:grpSpPr>
        <p:sp>
          <p:nvSpPr>
            <p:cNvPr id="57347" name="Line 3"/>
            <p:cNvSpPr>
              <a:spLocks noChangeShapeType="1"/>
            </p:cNvSpPr>
            <p:nvPr/>
          </p:nvSpPr>
          <p:spPr bwMode="auto">
            <a:xfrm>
              <a:off x="1632" y="864"/>
              <a:ext cx="22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8" name="Line 4"/>
            <p:cNvSpPr>
              <a:spLocks noChangeShapeType="1"/>
            </p:cNvSpPr>
            <p:nvPr/>
          </p:nvSpPr>
          <p:spPr bwMode="auto">
            <a:xfrm flipV="1">
              <a:off x="1632" y="957"/>
              <a:ext cx="221" cy="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9" name="未知"/>
            <p:cNvSpPr>
              <a:spLocks/>
            </p:cNvSpPr>
            <p:nvPr/>
          </p:nvSpPr>
          <p:spPr bwMode="auto">
            <a:xfrm>
              <a:off x="1739" y="432"/>
              <a:ext cx="1" cy="432"/>
            </a:xfrm>
            <a:custGeom>
              <a:avLst/>
              <a:gdLst>
                <a:gd name="T0" fmla="*/ 0 w 1"/>
                <a:gd name="T1" fmla="*/ 0 h 432"/>
                <a:gd name="T2" fmla="*/ 1 w 1"/>
                <a:gd name="T3" fmla="*/ 6 h 432"/>
                <a:gd name="T4" fmla="*/ 1 w 1"/>
                <a:gd name="T5" fmla="*/ 432 h 432"/>
              </a:gdLst>
              <a:ahLst/>
              <a:cxnLst>
                <a:cxn ang="0">
                  <a:pos x="T0" y="T1"/>
                </a:cxn>
                <a:cxn ang="0">
                  <a:pos x="T2" y="T3"/>
                </a:cxn>
                <a:cxn ang="0">
                  <a:pos x="T4" y="T5"/>
                </a:cxn>
              </a:cxnLst>
              <a:rect l="0" t="0" r="r" b="b"/>
              <a:pathLst>
                <a:path w="1" h="432">
                  <a:moveTo>
                    <a:pt x="0" y="0"/>
                  </a:moveTo>
                  <a:lnTo>
                    <a:pt x="1" y="6"/>
                  </a:lnTo>
                  <a:lnTo>
                    <a:pt x="1" y="432"/>
                  </a:lnTo>
                </a:path>
              </a:pathLst>
            </a:custGeom>
            <a:solidFill>
              <a:srgbClr val="FFFFFF"/>
            </a:solidFill>
            <a:ln w="19050" cmpd="sng">
              <a:solidFill>
                <a:srgbClr val="000000"/>
              </a:solidFill>
              <a:round/>
              <a:headEnd/>
              <a:tailEnd/>
            </a:ln>
          </p:spPr>
          <p:txBody>
            <a:bodyPr/>
            <a:lstStyle/>
            <a:p>
              <a:endParaRPr lang="zh-CN" altLang="en-US"/>
            </a:p>
          </p:txBody>
        </p:sp>
        <p:sp>
          <p:nvSpPr>
            <p:cNvPr id="57350" name="未知"/>
            <p:cNvSpPr>
              <a:spLocks/>
            </p:cNvSpPr>
            <p:nvPr/>
          </p:nvSpPr>
          <p:spPr bwMode="auto">
            <a:xfrm>
              <a:off x="1739" y="956"/>
              <a:ext cx="1" cy="388"/>
            </a:xfrm>
            <a:custGeom>
              <a:avLst/>
              <a:gdLst>
                <a:gd name="T0" fmla="*/ 0 w 1"/>
                <a:gd name="T1" fmla="*/ 0 h 388"/>
                <a:gd name="T2" fmla="*/ 1 w 1"/>
                <a:gd name="T3" fmla="*/ 388 h 388"/>
                <a:gd name="T4" fmla="*/ 1 w 1"/>
                <a:gd name="T5" fmla="*/ 382 h 388"/>
              </a:gdLst>
              <a:ahLst/>
              <a:cxnLst>
                <a:cxn ang="0">
                  <a:pos x="T0" y="T1"/>
                </a:cxn>
                <a:cxn ang="0">
                  <a:pos x="T2" y="T3"/>
                </a:cxn>
                <a:cxn ang="0">
                  <a:pos x="T4" y="T5"/>
                </a:cxn>
              </a:cxnLst>
              <a:rect l="0" t="0" r="r" b="b"/>
              <a:pathLst>
                <a:path w="1" h="388">
                  <a:moveTo>
                    <a:pt x="0" y="0"/>
                  </a:moveTo>
                  <a:lnTo>
                    <a:pt x="1" y="388"/>
                  </a:lnTo>
                  <a:lnTo>
                    <a:pt x="1" y="382"/>
                  </a:lnTo>
                </a:path>
              </a:pathLst>
            </a:custGeom>
            <a:solidFill>
              <a:srgbClr val="FFFFFF"/>
            </a:solidFill>
            <a:ln w="19050" cmpd="sng">
              <a:solidFill>
                <a:srgbClr val="000000"/>
              </a:solidFill>
              <a:round/>
              <a:headEnd/>
              <a:tailEnd/>
            </a:ln>
          </p:spPr>
          <p:txBody>
            <a:bodyPr/>
            <a:lstStyle/>
            <a:p>
              <a:endParaRPr lang="zh-CN" altLang="en-US"/>
            </a:p>
          </p:txBody>
        </p:sp>
        <p:sp>
          <p:nvSpPr>
            <p:cNvPr id="57351" name="Rectangle 7"/>
            <p:cNvSpPr>
              <a:spLocks noChangeArrowheads="1"/>
            </p:cNvSpPr>
            <p:nvPr/>
          </p:nvSpPr>
          <p:spPr bwMode="auto">
            <a:xfrm rot="5400000">
              <a:off x="581" y="293"/>
              <a:ext cx="102" cy="27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57352" name="未知"/>
            <p:cNvSpPr>
              <a:spLocks/>
            </p:cNvSpPr>
            <p:nvPr/>
          </p:nvSpPr>
          <p:spPr bwMode="auto">
            <a:xfrm>
              <a:off x="216" y="1332"/>
              <a:ext cx="1518" cy="6"/>
            </a:xfrm>
            <a:custGeom>
              <a:avLst/>
              <a:gdLst>
                <a:gd name="T0" fmla="*/ 1518 w 1518"/>
                <a:gd name="T1" fmla="*/ 6 h 6"/>
                <a:gd name="T2" fmla="*/ 0 w 1518"/>
                <a:gd name="T3" fmla="*/ 0 h 6"/>
              </a:gdLst>
              <a:ahLst/>
              <a:cxnLst>
                <a:cxn ang="0">
                  <a:pos x="T0" y="T1"/>
                </a:cxn>
                <a:cxn ang="0">
                  <a:pos x="T2" y="T3"/>
                </a:cxn>
              </a:cxnLst>
              <a:rect l="0" t="0" r="r" b="b"/>
              <a:pathLst>
                <a:path w="1518" h="6">
                  <a:moveTo>
                    <a:pt x="1518" y="6"/>
                  </a:moveTo>
                  <a:lnTo>
                    <a:pt x="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7353" name="Text Box 9"/>
            <p:cNvSpPr txBox="1">
              <a:spLocks noChangeArrowheads="1"/>
            </p:cNvSpPr>
            <p:nvPr/>
          </p:nvSpPr>
          <p:spPr bwMode="auto">
            <a:xfrm>
              <a:off x="1111" y="96"/>
              <a:ext cx="23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L</a:t>
              </a:r>
            </a:p>
          </p:txBody>
        </p:sp>
        <p:sp>
          <p:nvSpPr>
            <p:cNvPr id="57354" name="Text Box 10"/>
            <p:cNvSpPr txBox="1">
              <a:spLocks noChangeArrowheads="1"/>
            </p:cNvSpPr>
            <p:nvPr/>
          </p:nvSpPr>
          <p:spPr bwMode="auto">
            <a:xfrm>
              <a:off x="1392" y="768"/>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C</a:t>
              </a:r>
            </a:p>
          </p:txBody>
        </p:sp>
        <p:sp>
          <p:nvSpPr>
            <p:cNvPr id="57355" name="Text Box 11"/>
            <p:cNvSpPr txBox="1">
              <a:spLocks noChangeArrowheads="1"/>
            </p:cNvSpPr>
            <p:nvPr/>
          </p:nvSpPr>
          <p:spPr bwMode="auto">
            <a:xfrm>
              <a:off x="480" y="48"/>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57356" name="Text Box 12"/>
            <p:cNvSpPr txBox="1">
              <a:spLocks noChangeArrowheads="1"/>
            </p:cNvSpPr>
            <p:nvPr/>
          </p:nvSpPr>
          <p:spPr bwMode="auto">
            <a:xfrm>
              <a:off x="0" y="720"/>
              <a:ext cx="338"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u</a:t>
              </a:r>
            </a:p>
          </p:txBody>
        </p:sp>
        <p:sp>
          <p:nvSpPr>
            <p:cNvPr id="57357" name="Text Box 13"/>
            <p:cNvSpPr txBox="1">
              <a:spLocks noChangeArrowheads="1"/>
            </p:cNvSpPr>
            <p:nvPr/>
          </p:nvSpPr>
          <p:spPr bwMode="auto">
            <a:xfrm>
              <a:off x="1104" y="384"/>
              <a:ext cx="33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u</a:t>
              </a:r>
              <a:r>
                <a:rPr lang="en-US" altLang="zh-CN" i="1" baseline="-25000">
                  <a:ea typeface="宋体" panose="02010600030101010101" pitchFamily="2" charset="-122"/>
                </a:rPr>
                <a:t>L</a:t>
              </a:r>
              <a:endParaRPr lang="en-US" altLang="zh-CN" i="1">
                <a:ea typeface="宋体" panose="02010600030101010101" pitchFamily="2" charset="-122"/>
              </a:endParaRPr>
            </a:p>
          </p:txBody>
        </p:sp>
        <p:sp>
          <p:nvSpPr>
            <p:cNvPr id="57358" name="Text Box 14"/>
            <p:cNvSpPr txBox="1">
              <a:spLocks noChangeArrowheads="1"/>
            </p:cNvSpPr>
            <p:nvPr/>
          </p:nvSpPr>
          <p:spPr bwMode="auto">
            <a:xfrm>
              <a:off x="1872" y="720"/>
              <a:ext cx="33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u</a:t>
              </a:r>
              <a:r>
                <a:rPr lang="en-US" altLang="zh-CN" baseline="-25000">
                  <a:ea typeface="宋体" panose="02010600030101010101" pitchFamily="2" charset="-122"/>
                </a:rPr>
                <a:t>C</a:t>
              </a:r>
              <a:endParaRPr lang="en-US" altLang="zh-CN" i="1">
                <a:ea typeface="宋体" panose="02010600030101010101" pitchFamily="2" charset="-122"/>
              </a:endParaRPr>
            </a:p>
          </p:txBody>
        </p:sp>
        <p:sp>
          <p:nvSpPr>
            <p:cNvPr id="57359" name="Line 15"/>
            <p:cNvSpPr>
              <a:spLocks noChangeShapeType="1"/>
            </p:cNvSpPr>
            <p:nvPr/>
          </p:nvSpPr>
          <p:spPr bwMode="auto">
            <a:xfrm>
              <a:off x="144" y="288"/>
              <a:ext cx="288" cy="0"/>
            </a:xfrm>
            <a:prstGeom prst="line">
              <a:avLst/>
            </a:prstGeom>
            <a:noFill/>
            <a:ln w="9525">
              <a:solidFill>
                <a:srgbClr val="FF00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7360" name="Text Box 16"/>
            <p:cNvSpPr txBox="1">
              <a:spLocks noChangeArrowheads="1"/>
            </p:cNvSpPr>
            <p:nvPr/>
          </p:nvSpPr>
          <p:spPr bwMode="auto">
            <a:xfrm>
              <a:off x="144" y="0"/>
              <a:ext cx="169"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i</a:t>
              </a:r>
            </a:p>
          </p:txBody>
        </p:sp>
        <p:grpSp>
          <p:nvGrpSpPr>
            <p:cNvPr id="57361" name="Group 17"/>
            <p:cNvGrpSpPr>
              <a:grpSpLocks/>
            </p:cNvGrpSpPr>
            <p:nvPr/>
          </p:nvGrpSpPr>
          <p:grpSpPr bwMode="auto">
            <a:xfrm>
              <a:off x="1056" y="384"/>
              <a:ext cx="384" cy="57"/>
              <a:chOff x="0" y="0"/>
              <a:chExt cx="384" cy="57"/>
            </a:xfrm>
          </p:grpSpPr>
          <p:sp>
            <p:nvSpPr>
              <p:cNvPr id="57362"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7363"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7364"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7365"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57366" name="Text Box 22"/>
            <p:cNvSpPr txBox="1">
              <a:spLocks noChangeArrowheads="1"/>
            </p:cNvSpPr>
            <p:nvPr/>
          </p:nvSpPr>
          <p:spPr bwMode="auto">
            <a:xfrm>
              <a:off x="55" y="432"/>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57367" name="Text Box 23"/>
            <p:cNvSpPr txBox="1">
              <a:spLocks noChangeArrowheads="1"/>
            </p:cNvSpPr>
            <p:nvPr/>
          </p:nvSpPr>
          <p:spPr bwMode="auto">
            <a:xfrm>
              <a:off x="48" y="1056"/>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57368" name="Line 24"/>
            <p:cNvSpPr>
              <a:spLocks noChangeShapeType="1"/>
            </p:cNvSpPr>
            <p:nvPr/>
          </p:nvSpPr>
          <p:spPr bwMode="auto">
            <a:xfrm>
              <a:off x="768" y="432"/>
              <a:ext cx="288" cy="0"/>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7369" name="未知"/>
            <p:cNvSpPr>
              <a:spLocks/>
            </p:cNvSpPr>
            <p:nvPr/>
          </p:nvSpPr>
          <p:spPr bwMode="auto">
            <a:xfrm>
              <a:off x="1440" y="426"/>
              <a:ext cx="306" cy="6"/>
            </a:xfrm>
            <a:custGeom>
              <a:avLst/>
              <a:gdLst>
                <a:gd name="T0" fmla="*/ 0 w 306"/>
                <a:gd name="T1" fmla="*/ 6 h 6"/>
                <a:gd name="T2" fmla="*/ 306 w 306"/>
                <a:gd name="T3" fmla="*/ 0 h 6"/>
              </a:gdLst>
              <a:ahLst/>
              <a:cxnLst>
                <a:cxn ang="0">
                  <a:pos x="T0" y="T1"/>
                </a:cxn>
                <a:cxn ang="0">
                  <a:pos x="T2" y="T3"/>
                </a:cxn>
              </a:cxnLst>
              <a:rect l="0" t="0" r="r" b="b"/>
              <a:pathLst>
                <a:path w="306" h="6">
                  <a:moveTo>
                    <a:pt x="0" y="6"/>
                  </a:moveTo>
                  <a:lnTo>
                    <a:pt x="306" y="0"/>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7370" name="Text Box 26"/>
            <p:cNvSpPr txBox="1">
              <a:spLocks noChangeArrowheads="1"/>
            </p:cNvSpPr>
            <p:nvPr/>
          </p:nvSpPr>
          <p:spPr bwMode="auto">
            <a:xfrm>
              <a:off x="1776" y="528"/>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57371" name="Text Box 27"/>
            <p:cNvSpPr txBox="1">
              <a:spLocks noChangeArrowheads="1"/>
            </p:cNvSpPr>
            <p:nvPr/>
          </p:nvSpPr>
          <p:spPr bwMode="auto">
            <a:xfrm>
              <a:off x="1776" y="1008"/>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57372" name="Text Box 28"/>
            <p:cNvSpPr txBox="1">
              <a:spLocks noChangeArrowheads="1"/>
            </p:cNvSpPr>
            <p:nvPr/>
          </p:nvSpPr>
          <p:spPr bwMode="auto">
            <a:xfrm>
              <a:off x="816" y="384"/>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57373" name="Text Box 29"/>
            <p:cNvSpPr txBox="1">
              <a:spLocks noChangeArrowheads="1"/>
            </p:cNvSpPr>
            <p:nvPr/>
          </p:nvSpPr>
          <p:spPr bwMode="auto">
            <a:xfrm>
              <a:off x="1420" y="384"/>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57374" name="未知"/>
            <p:cNvSpPr>
              <a:spLocks/>
            </p:cNvSpPr>
            <p:nvPr/>
          </p:nvSpPr>
          <p:spPr bwMode="auto">
            <a:xfrm>
              <a:off x="192" y="415"/>
              <a:ext cx="300" cy="7"/>
            </a:xfrm>
            <a:custGeom>
              <a:avLst/>
              <a:gdLst>
                <a:gd name="T0" fmla="*/ 300 w 300"/>
                <a:gd name="T1" fmla="*/ 0 h 7"/>
                <a:gd name="T2" fmla="*/ 0 w 300"/>
                <a:gd name="T3" fmla="*/ 7 h 7"/>
              </a:gdLst>
              <a:ahLst/>
              <a:cxnLst>
                <a:cxn ang="0">
                  <a:pos x="T0" y="T1"/>
                </a:cxn>
                <a:cxn ang="0">
                  <a:pos x="T2" y="T3"/>
                </a:cxn>
              </a:cxnLst>
              <a:rect l="0" t="0" r="r" b="b"/>
              <a:pathLst>
                <a:path w="300" h="7">
                  <a:moveTo>
                    <a:pt x="300" y="0"/>
                  </a:moveTo>
                  <a:lnTo>
                    <a:pt x="0" y="7"/>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7375" name="Oval 31"/>
            <p:cNvSpPr>
              <a:spLocks noChangeArrowheads="1"/>
            </p:cNvSpPr>
            <p:nvPr/>
          </p:nvSpPr>
          <p:spPr bwMode="auto">
            <a:xfrm>
              <a:off x="144" y="1296"/>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7376" name="Oval 32"/>
            <p:cNvSpPr>
              <a:spLocks noChangeArrowheads="1"/>
            </p:cNvSpPr>
            <p:nvPr/>
          </p:nvSpPr>
          <p:spPr bwMode="auto">
            <a:xfrm>
              <a:off x="124" y="384"/>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57377" name="Group 33"/>
          <p:cNvGrpSpPr>
            <a:grpSpLocks/>
          </p:cNvGrpSpPr>
          <p:nvPr/>
        </p:nvGrpSpPr>
        <p:grpSpPr bwMode="auto">
          <a:xfrm>
            <a:off x="5176838" y="1366838"/>
            <a:ext cx="3357562" cy="2214562"/>
            <a:chOff x="0" y="0"/>
            <a:chExt cx="2115" cy="1395"/>
          </a:xfrm>
        </p:grpSpPr>
        <p:graphicFrame>
          <p:nvGraphicFramePr>
            <p:cNvPr id="57378" name="Object 34"/>
            <p:cNvGraphicFramePr>
              <a:graphicFrameLocks noChangeAspect="1"/>
            </p:cNvGraphicFramePr>
            <p:nvPr/>
          </p:nvGraphicFramePr>
          <p:xfrm>
            <a:off x="188" y="0"/>
            <a:ext cx="151" cy="319"/>
          </p:xfrm>
          <a:graphic>
            <a:graphicData uri="http://schemas.openxmlformats.org/presentationml/2006/ole">
              <mc:AlternateContent xmlns:mc="http://schemas.openxmlformats.org/markup-compatibility/2006">
                <mc:Choice xmlns:v="urn:schemas-microsoft-com:vml" Requires="v">
                  <p:oleObj spid="_x0000_s57414" r:id="rId3" imgW="127042" imgH="266439" progId="Equation.3">
                    <p:embed/>
                  </p:oleObj>
                </mc:Choice>
                <mc:Fallback>
                  <p:oleObj r:id="rId3" imgW="127042" imgH="266439" progId="Equation.3">
                    <p:embed/>
                    <p:pic>
                      <p:nvPicPr>
                        <p:cNvPr id="0"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 y="0"/>
                          <a:ext cx="151" cy="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7379" name="Group 35"/>
            <p:cNvGrpSpPr>
              <a:grpSpLocks/>
            </p:cNvGrpSpPr>
            <p:nvPr/>
          </p:nvGrpSpPr>
          <p:grpSpPr bwMode="auto">
            <a:xfrm>
              <a:off x="0" y="79"/>
              <a:ext cx="2115" cy="1316"/>
              <a:chOff x="0" y="0"/>
              <a:chExt cx="2115" cy="1316"/>
            </a:xfrm>
          </p:grpSpPr>
          <p:sp>
            <p:nvSpPr>
              <p:cNvPr id="57380" name="Line 36"/>
              <p:cNvSpPr>
                <a:spLocks noChangeShapeType="1"/>
              </p:cNvSpPr>
              <p:nvPr/>
            </p:nvSpPr>
            <p:spPr bwMode="auto">
              <a:xfrm>
                <a:off x="1584" y="816"/>
                <a:ext cx="22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81" name="Line 37"/>
              <p:cNvSpPr>
                <a:spLocks noChangeShapeType="1"/>
              </p:cNvSpPr>
              <p:nvPr/>
            </p:nvSpPr>
            <p:spPr bwMode="auto">
              <a:xfrm flipV="1">
                <a:off x="1584" y="909"/>
                <a:ext cx="221" cy="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82" name="未知"/>
              <p:cNvSpPr>
                <a:spLocks/>
              </p:cNvSpPr>
              <p:nvPr/>
            </p:nvSpPr>
            <p:spPr bwMode="auto">
              <a:xfrm>
                <a:off x="1691" y="384"/>
                <a:ext cx="1" cy="432"/>
              </a:xfrm>
              <a:custGeom>
                <a:avLst/>
                <a:gdLst>
                  <a:gd name="T0" fmla="*/ 0 w 1"/>
                  <a:gd name="T1" fmla="*/ 0 h 432"/>
                  <a:gd name="T2" fmla="*/ 1 w 1"/>
                  <a:gd name="T3" fmla="*/ 6 h 432"/>
                  <a:gd name="T4" fmla="*/ 1 w 1"/>
                  <a:gd name="T5" fmla="*/ 432 h 432"/>
                </a:gdLst>
                <a:ahLst/>
                <a:cxnLst>
                  <a:cxn ang="0">
                    <a:pos x="T0" y="T1"/>
                  </a:cxn>
                  <a:cxn ang="0">
                    <a:pos x="T2" y="T3"/>
                  </a:cxn>
                  <a:cxn ang="0">
                    <a:pos x="T4" y="T5"/>
                  </a:cxn>
                </a:cxnLst>
                <a:rect l="0" t="0" r="r" b="b"/>
                <a:pathLst>
                  <a:path w="1" h="432">
                    <a:moveTo>
                      <a:pt x="0" y="0"/>
                    </a:moveTo>
                    <a:lnTo>
                      <a:pt x="1" y="6"/>
                    </a:lnTo>
                    <a:lnTo>
                      <a:pt x="1" y="432"/>
                    </a:lnTo>
                  </a:path>
                </a:pathLst>
              </a:custGeom>
              <a:solidFill>
                <a:srgbClr val="FFFFFF"/>
              </a:solidFill>
              <a:ln w="19050" cmpd="sng">
                <a:solidFill>
                  <a:srgbClr val="000000"/>
                </a:solidFill>
                <a:round/>
                <a:headEnd/>
                <a:tailEnd/>
              </a:ln>
            </p:spPr>
            <p:txBody>
              <a:bodyPr/>
              <a:lstStyle/>
              <a:p>
                <a:endParaRPr lang="zh-CN" altLang="en-US"/>
              </a:p>
            </p:txBody>
          </p:sp>
          <p:sp>
            <p:nvSpPr>
              <p:cNvPr id="57383" name="未知"/>
              <p:cNvSpPr>
                <a:spLocks/>
              </p:cNvSpPr>
              <p:nvPr/>
            </p:nvSpPr>
            <p:spPr bwMode="auto">
              <a:xfrm>
                <a:off x="1691" y="908"/>
                <a:ext cx="1" cy="388"/>
              </a:xfrm>
              <a:custGeom>
                <a:avLst/>
                <a:gdLst>
                  <a:gd name="T0" fmla="*/ 0 w 1"/>
                  <a:gd name="T1" fmla="*/ 0 h 388"/>
                  <a:gd name="T2" fmla="*/ 1 w 1"/>
                  <a:gd name="T3" fmla="*/ 388 h 388"/>
                  <a:gd name="T4" fmla="*/ 1 w 1"/>
                  <a:gd name="T5" fmla="*/ 382 h 388"/>
                </a:gdLst>
                <a:ahLst/>
                <a:cxnLst>
                  <a:cxn ang="0">
                    <a:pos x="T0" y="T1"/>
                  </a:cxn>
                  <a:cxn ang="0">
                    <a:pos x="T2" y="T3"/>
                  </a:cxn>
                  <a:cxn ang="0">
                    <a:pos x="T4" y="T5"/>
                  </a:cxn>
                </a:cxnLst>
                <a:rect l="0" t="0" r="r" b="b"/>
                <a:pathLst>
                  <a:path w="1" h="388">
                    <a:moveTo>
                      <a:pt x="0" y="0"/>
                    </a:moveTo>
                    <a:lnTo>
                      <a:pt x="1" y="388"/>
                    </a:lnTo>
                    <a:lnTo>
                      <a:pt x="1" y="382"/>
                    </a:lnTo>
                  </a:path>
                </a:pathLst>
              </a:custGeom>
              <a:solidFill>
                <a:srgbClr val="FFFFFF"/>
              </a:solidFill>
              <a:ln w="19050" cmpd="sng">
                <a:solidFill>
                  <a:srgbClr val="000000"/>
                </a:solidFill>
                <a:round/>
                <a:headEnd/>
                <a:tailEnd/>
              </a:ln>
            </p:spPr>
            <p:txBody>
              <a:bodyPr/>
              <a:lstStyle/>
              <a:p>
                <a:endParaRPr lang="zh-CN" altLang="en-US"/>
              </a:p>
            </p:txBody>
          </p:sp>
          <p:sp>
            <p:nvSpPr>
              <p:cNvPr id="57384" name="Rectangle 40"/>
              <p:cNvSpPr>
                <a:spLocks noChangeArrowheads="1"/>
              </p:cNvSpPr>
              <p:nvPr/>
            </p:nvSpPr>
            <p:spPr bwMode="auto">
              <a:xfrm rot="5400000">
                <a:off x="533" y="245"/>
                <a:ext cx="102" cy="27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57385" name="未知"/>
              <p:cNvSpPr>
                <a:spLocks/>
              </p:cNvSpPr>
              <p:nvPr/>
            </p:nvSpPr>
            <p:spPr bwMode="auto">
              <a:xfrm>
                <a:off x="168" y="1290"/>
                <a:ext cx="1518" cy="1"/>
              </a:xfrm>
              <a:custGeom>
                <a:avLst/>
                <a:gdLst>
                  <a:gd name="T0" fmla="*/ 1518 w 1518"/>
                  <a:gd name="T1" fmla="*/ 0 h 1"/>
                  <a:gd name="T2" fmla="*/ 0 w 1518"/>
                  <a:gd name="T3" fmla="*/ 0 h 1"/>
                </a:gdLst>
                <a:ahLst/>
                <a:cxnLst>
                  <a:cxn ang="0">
                    <a:pos x="T0" y="T1"/>
                  </a:cxn>
                  <a:cxn ang="0">
                    <a:pos x="T2" y="T3"/>
                  </a:cxn>
                </a:cxnLst>
                <a:rect l="0" t="0" r="r" b="b"/>
                <a:pathLst>
                  <a:path w="1518" h="1">
                    <a:moveTo>
                      <a:pt x="1518" y="0"/>
                    </a:moveTo>
                    <a:lnTo>
                      <a:pt x="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7386" name="Text Box 42"/>
              <p:cNvSpPr txBox="1">
                <a:spLocks noChangeArrowheads="1"/>
              </p:cNvSpPr>
              <p:nvPr/>
            </p:nvSpPr>
            <p:spPr bwMode="auto">
              <a:xfrm>
                <a:off x="974" y="0"/>
                <a:ext cx="46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j L</a:t>
                </a:r>
              </a:p>
            </p:txBody>
          </p:sp>
          <p:sp>
            <p:nvSpPr>
              <p:cNvPr id="57387" name="Text Box 43"/>
              <p:cNvSpPr txBox="1">
                <a:spLocks noChangeArrowheads="1"/>
              </p:cNvSpPr>
              <p:nvPr/>
            </p:nvSpPr>
            <p:spPr bwMode="auto">
              <a:xfrm>
                <a:off x="476" y="48"/>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57388" name="Line 44"/>
              <p:cNvSpPr>
                <a:spLocks noChangeShapeType="1"/>
              </p:cNvSpPr>
              <p:nvPr/>
            </p:nvSpPr>
            <p:spPr bwMode="auto">
              <a:xfrm>
                <a:off x="96" y="240"/>
                <a:ext cx="288" cy="0"/>
              </a:xfrm>
              <a:prstGeom prst="line">
                <a:avLst/>
              </a:prstGeom>
              <a:noFill/>
              <a:ln w="9525">
                <a:solidFill>
                  <a:srgbClr val="FF00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57389" name="Group 45"/>
              <p:cNvGrpSpPr>
                <a:grpSpLocks/>
              </p:cNvGrpSpPr>
              <p:nvPr/>
            </p:nvGrpSpPr>
            <p:grpSpPr bwMode="auto">
              <a:xfrm>
                <a:off x="1008" y="336"/>
                <a:ext cx="384" cy="57"/>
                <a:chOff x="0" y="0"/>
                <a:chExt cx="384" cy="57"/>
              </a:xfrm>
            </p:grpSpPr>
            <p:sp>
              <p:nvSpPr>
                <p:cNvPr id="57390"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7391"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7392"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57393"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57394" name="Text Box 50"/>
              <p:cNvSpPr txBox="1">
                <a:spLocks noChangeArrowheads="1"/>
              </p:cNvSpPr>
              <p:nvPr/>
            </p:nvSpPr>
            <p:spPr bwMode="auto">
              <a:xfrm>
                <a:off x="7" y="384"/>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57395" name="Text Box 51"/>
              <p:cNvSpPr txBox="1">
                <a:spLocks noChangeArrowheads="1"/>
              </p:cNvSpPr>
              <p:nvPr/>
            </p:nvSpPr>
            <p:spPr bwMode="auto">
              <a:xfrm>
                <a:off x="0" y="1008"/>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57396" name="Line 52"/>
              <p:cNvSpPr>
                <a:spLocks noChangeShapeType="1"/>
              </p:cNvSpPr>
              <p:nvPr/>
            </p:nvSpPr>
            <p:spPr bwMode="auto">
              <a:xfrm>
                <a:off x="720" y="384"/>
                <a:ext cx="288" cy="0"/>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7397" name="未知"/>
              <p:cNvSpPr>
                <a:spLocks/>
              </p:cNvSpPr>
              <p:nvPr/>
            </p:nvSpPr>
            <p:spPr bwMode="auto">
              <a:xfrm>
                <a:off x="1392" y="378"/>
                <a:ext cx="306" cy="6"/>
              </a:xfrm>
              <a:custGeom>
                <a:avLst/>
                <a:gdLst>
                  <a:gd name="T0" fmla="*/ 0 w 306"/>
                  <a:gd name="T1" fmla="*/ 6 h 6"/>
                  <a:gd name="T2" fmla="*/ 306 w 306"/>
                  <a:gd name="T3" fmla="*/ 0 h 6"/>
                </a:gdLst>
                <a:ahLst/>
                <a:cxnLst>
                  <a:cxn ang="0">
                    <a:pos x="T0" y="T1"/>
                  </a:cxn>
                  <a:cxn ang="0">
                    <a:pos x="T2" y="T3"/>
                  </a:cxn>
                </a:cxnLst>
                <a:rect l="0" t="0" r="r" b="b"/>
                <a:pathLst>
                  <a:path w="306" h="6">
                    <a:moveTo>
                      <a:pt x="0" y="6"/>
                    </a:moveTo>
                    <a:lnTo>
                      <a:pt x="306" y="0"/>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7398" name="Text Box 54"/>
              <p:cNvSpPr txBox="1">
                <a:spLocks noChangeArrowheads="1"/>
              </p:cNvSpPr>
              <p:nvPr/>
            </p:nvSpPr>
            <p:spPr bwMode="auto">
              <a:xfrm>
                <a:off x="1728" y="480"/>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57399" name="Text Box 55"/>
              <p:cNvSpPr txBox="1">
                <a:spLocks noChangeArrowheads="1"/>
              </p:cNvSpPr>
              <p:nvPr/>
            </p:nvSpPr>
            <p:spPr bwMode="auto">
              <a:xfrm>
                <a:off x="1728" y="960"/>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57400" name="Text Box 56"/>
              <p:cNvSpPr txBox="1">
                <a:spLocks noChangeArrowheads="1"/>
              </p:cNvSpPr>
              <p:nvPr/>
            </p:nvSpPr>
            <p:spPr bwMode="auto">
              <a:xfrm>
                <a:off x="768" y="336"/>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57401" name="Text Box 57"/>
              <p:cNvSpPr txBox="1">
                <a:spLocks noChangeArrowheads="1"/>
              </p:cNvSpPr>
              <p:nvPr/>
            </p:nvSpPr>
            <p:spPr bwMode="auto">
              <a:xfrm>
                <a:off x="1372" y="336"/>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57402" name="未知"/>
              <p:cNvSpPr>
                <a:spLocks/>
              </p:cNvSpPr>
              <p:nvPr/>
            </p:nvSpPr>
            <p:spPr bwMode="auto">
              <a:xfrm>
                <a:off x="144" y="367"/>
                <a:ext cx="300" cy="7"/>
              </a:xfrm>
              <a:custGeom>
                <a:avLst/>
                <a:gdLst>
                  <a:gd name="T0" fmla="*/ 300 w 300"/>
                  <a:gd name="T1" fmla="*/ 0 h 7"/>
                  <a:gd name="T2" fmla="*/ 0 w 300"/>
                  <a:gd name="T3" fmla="*/ 7 h 7"/>
                </a:gdLst>
                <a:ahLst/>
                <a:cxnLst>
                  <a:cxn ang="0">
                    <a:pos x="T0" y="T1"/>
                  </a:cxn>
                  <a:cxn ang="0">
                    <a:pos x="T2" y="T3"/>
                  </a:cxn>
                </a:cxnLst>
                <a:rect l="0" t="0" r="r" b="b"/>
                <a:pathLst>
                  <a:path w="300" h="7">
                    <a:moveTo>
                      <a:pt x="300" y="0"/>
                    </a:moveTo>
                    <a:lnTo>
                      <a:pt x="0" y="7"/>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7403" name="Oval 59"/>
              <p:cNvSpPr>
                <a:spLocks noChangeArrowheads="1"/>
              </p:cNvSpPr>
              <p:nvPr/>
            </p:nvSpPr>
            <p:spPr bwMode="auto">
              <a:xfrm>
                <a:off x="96" y="1248"/>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7404" name="Oval 60"/>
              <p:cNvSpPr>
                <a:spLocks noChangeArrowheads="1"/>
              </p:cNvSpPr>
              <p:nvPr/>
            </p:nvSpPr>
            <p:spPr bwMode="auto">
              <a:xfrm>
                <a:off x="76" y="336"/>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57405" name="Object 61"/>
              <p:cNvGraphicFramePr>
                <a:graphicFrameLocks noChangeAspect="1"/>
              </p:cNvGraphicFramePr>
              <p:nvPr/>
            </p:nvGraphicFramePr>
            <p:xfrm>
              <a:off x="0" y="672"/>
              <a:ext cx="197" cy="336"/>
            </p:xfrm>
            <a:graphic>
              <a:graphicData uri="http://schemas.openxmlformats.org/presentationml/2006/ole">
                <mc:AlternateContent xmlns:mc="http://schemas.openxmlformats.org/markup-compatibility/2006">
                  <mc:Choice xmlns:v="urn:schemas-microsoft-com:vml" Requires="v">
                    <p:oleObj spid="_x0000_s57415" r:id="rId5" imgW="165202" imgH="279354" progId="Equation.3">
                      <p:embed/>
                    </p:oleObj>
                  </mc:Choice>
                  <mc:Fallback>
                    <p:oleObj r:id="rId5" imgW="165202" imgH="279354" progId="Equation.3">
                      <p:embed/>
                      <p:pic>
                        <p:nvPicPr>
                          <p:cNvPr id="0" name="Object 6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72"/>
                            <a:ext cx="197"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7406" name="Object 62"/>
              <p:cNvGraphicFramePr>
                <a:graphicFrameLocks noChangeAspect="1"/>
              </p:cNvGraphicFramePr>
              <p:nvPr/>
            </p:nvGraphicFramePr>
            <p:xfrm>
              <a:off x="1055" y="336"/>
              <a:ext cx="289" cy="336"/>
            </p:xfrm>
            <a:graphic>
              <a:graphicData uri="http://schemas.openxmlformats.org/presentationml/2006/ole">
                <mc:AlternateContent xmlns:mc="http://schemas.openxmlformats.org/markup-compatibility/2006">
                  <mc:Choice xmlns:v="urn:schemas-microsoft-com:vml" Requires="v">
                    <p:oleObj spid="_x0000_s57416" r:id="rId7" imgW="241512" imgH="279596" progId="Equation.3">
                      <p:embed/>
                    </p:oleObj>
                  </mc:Choice>
                  <mc:Fallback>
                    <p:oleObj r:id="rId7" imgW="241512" imgH="279596" progId="Equation.3">
                      <p:embed/>
                      <p:pic>
                        <p:nvPicPr>
                          <p:cNvPr id="0" name="Object 6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5" y="336"/>
                            <a:ext cx="289"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7407" name="Object 63"/>
              <p:cNvGraphicFramePr>
                <a:graphicFrameLocks noChangeAspect="1"/>
              </p:cNvGraphicFramePr>
              <p:nvPr/>
            </p:nvGraphicFramePr>
            <p:xfrm>
              <a:off x="1826" y="672"/>
              <a:ext cx="289" cy="336"/>
            </p:xfrm>
            <a:graphic>
              <a:graphicData uri="http://schemas.openxmlformats.org/presentationml/2006/ole">
                <mc:AlternateContent xmlns:mc="http://schemas.openxmlformats.org/markup-compatibility/2006">
                  <mc:Choice xmlns:v="urn:schemas-microsoft-com:vml" Requires="v">
                    <p:oleObj spid="_x0000_s57417" r:id="rId9" imgW="241512" imgH="279596" progId="Equation.3">
                      <p:embed/>
                    </p:oleObj>
                  </mc:Choice>
                  <mc:Fallback>
                    <p:oleObj r:id="rId9" imgW="241512" imgH="279596" progId="Equation.3">
                      <p:embed/>
                      <p:pic>
                        <p:nvPicPr>
                          <p:cNvPr id="0" name="Object 6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26" y="672"/>
                            <a:ext cx="289"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7408" name="Object 64"/>
              <p:cNvGraphicFramePr>
                <a:graphicFrameLocks noChangeAspect="1"/>
              </p:cNvGraphicFramePr>
              <p:nvPr/>
            </p:nvGraphicFramePr>
            <p:xfrm>
              <a:off x="1092" y="635"/>
              <a:ext cx="444" cy="517"/>
            </p:xfrm>
            <a:graphic>
              <a:graphicData uri="http://schemas.openxmlformats.org/presentationml/2006/ole">
                <mc:AlternateContent xmlns:mc="http://schemas.openxmlformats.org/markup-compatibility/2006">
                  <mc:Choice xmlns:v="urn:schemas-microsoft-com:vml" Requires="v">
                    <p:oleObj spid="_x0000_s57418" r:id="rId11" imgW="368457" imgH="431930" progId="Equation.3">
                      <p:embed/>
                    </p:oleObj>
                  </mc:Choice>
                  <mc:Fallback>
                    <p:oleObj r:id="rId11" imgW="368457" imgH="431930" progId="Equation.3">
                      <p:embed/>
                      <p:pic>
                        <p:nvPicPr>
                          <p:cNvPr id="0" name="Object 6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92" y="635"/>
                            <a:ext cx="444" cy="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sp>
        <p:nvSpPr>
          <p:cNvPr id="57409" name="Text Box 65"/>
          <p:cNvSpPr txBox="1">
            <a:spLocks noChangeArrowheads="1"/>
          </p:cNvSpPr>
          <p:nvPr/>
        </p:nvSpPr>
        <p:spPr bwMode="auto">
          <a:xfrm>
            <a:off x="747713" y="990600"/>
            <a:ext cx="71088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latin typeface="仿宋_GB2312" pitchFamily="49" charset="-122"/>
              </a:rPr>
              <a:t>㈠用相量法分析</a:t>
            </a:r>
            <a:r>
              <a:rPr lang="en-US" altLang="zh-CN" i="1">
                <a:latin typeface="仿宋_GB2312" pitchFamily="49" charset="-122"/>
              </a:rPr>
              <a:t>R</a:t>
            </a:r>
            <a:r>
              <a:rPr lang="zh-CN" altLang="en-US">
                <a:latin typeface="仿宋_GB2312" pitchFamily="49" charset="-122"/>
              </a:rPr>
              <a:t>、</a:t>
            </a:r>
            <a:r>
              <a:rPr lang="en-US" altLang="zh-CN" i="1">
                <a:latin typeface="仿宋_GB2312" pitchFamily="49" charset="-122"/>
              </a:rPr>
              <a:t>L</a:t>
            </a:r>
            <a:r>
              <a:rPr lang="zh-CN" altLang="en-US">
                <a:latin typeface="仿宋_GB2312" pitchFamily="49" charset="-122"/>
              </a:rPr>
              <a:t>、</a:t>
            </a:r>
            <a:r>
              <a:rPr lang="en-US" altLang="zh-CN" i="1">
                <a:latin typeface="仿宋_GB2312" pitchFamily="49" charset="-122"/>
              </a:rPr>
              <a:t>C</a:t>
            </a:r>
            <a:r>
              <a:rPr lang="zh-CN" altLang="en-US">
                <a:latin typeface="仿宋_GB2312" pitchFamily="49" charset="-122"/>
              </a:rPr>
              <a:t>串联电路的正弦稳态响应。</a:t>
            </a:r>
          </a:p>
        </p:txBody>
      </p:sp>
      <p:sp>
        <p:nvSpPr>
          <p:cNvPr id="57410" name="Text Box 66"/>
          <p:cNvSpPr txBox="1">
            <a:spLocks noChangeArrowheads="1"/>
          </p:cNvSpPr>
          <p:nvPr/>
        </p:nvSpPr>
        <p:spPr bwMode="auto">
          <a:xfrm>
            <a:off x="685800" y="3810000"/>
            <a:ext cx="14605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由</a:t>
            </a:r>
            <a:r>
              <a:rPr lang="en-US" altLang="zh-CN">
                <a:ea typeface="宋体" panose="02010600030101010101" pitchFamily="2" charset="-122"/>
              </a:rPr>
              <a:t>KVL</a:t>
            </a:r>
            <a:r>
              <a:rPr lang="zh-CN" altLang="en-US">
                <a:ea typeface="宋体" panose="02010600030101010101" pitchFamily="2" charset="-122"/>
              </a:rPr>
              <a:t>：</a:t>
            </a:r>
          </a:p>
        </p:txBody>
      </p:sp>
      <p:sp>
        <p:nvSpPr>
          <p:cNvPr id="57411" name="AutoShape 67"/>
          <p:cNvSpPr>
            <a:spLocks noChangeArrowheads="1"/>
          </p:cNvSpPr>
          <p:nvPr/>
        </p:nvSpPr>
        <p:spPr bwMode="auto">
          <a:xfrm>
            <a:off x="4343400" y="2590800"/>
            <a:ext cx="685800" cy="228600"/>
          </a:xfrm>
          <a:prstGeom prst="rightArrow">
            <a:avLst>
              <a:gd name="adj1" fmla="val 50000"/>
              <a:gd name="adj2" fmla="val 7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57412" name="Object 68"/>
          <p:cNvGraphicFramePr>
            <a:graphicFrameLocks noChangeAspect="1"/>
          </p:cNvGraphicFramePr>
          <p:nvPr/>
        </p:nvGraphicFramePr>
        <p:xfrm>
          <a:off x="2108200" y="3544888"/>
          <a:ext cx="5130800" cy="2919412"/>
        </p:xfrm>
        <a:graphic>
          <a:graphicData uri="http://schemas.openxmlformats.org/presentationml/2006/ole">
            <mc:AlternateContent xmlns:mc="http://schemas.openxmlformats.org/markup-compatibility/2006">
              <mc:Choice xmlns:v="urn:schemas-microsoft-com:vml" Requires="v">
                <p:oleObj spid="_x0000_s57419" r:id="rId13" imgW="2564604" imgH="1460183" progId="Equation.3">
                  <p:embed/>
                </p:oleObj>
              </mc:Choice>
              <mc:Fallback>
                <p:oleObj r:id="rId13" imgW="2564604" imgH="1460183" progId="Equation.3">
                  <p:embed/>
                  <p:pic>
                    <p:nvPicPr>
                      <p:cNvPr id="0" name="Object 6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108200" y="3544888"/>
                        <a:ext cx="5130800" cy="2919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7413" name="Text Box 69" descr="蓝色砂纸"/>
          <p:cNvSpPr txBox="1">
            <a:spLocks noChangeArrowheads="1"/>
          </p:cNvSpPr>
          <p:nvPr/>
        </p:nvSpPr>
        <p:spPr bwMode="auto">
          <a:xfrm>
            <a:off x="822325" y="247650"/>
            <a:ext cx="5938838" cy="579438"/>
          </a:xfrm>
          <a:prstGeom prst="rect">
            <a:avLst/>
          </a:prstGeom>
          <a:blipFill dpi="0" rotWithShape="0">
            <a:blip r:embed="rId15"/>
            <a:srcRect/>
            <a:tile tx="0" ty="0" sx="100000" sy="100000" flip="none" algn="tl"/>
          </a:bli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3200">
                <a:solidFill>
                  <a:srgbClr val="FF0000"/>
                </a:solidFill>
              </a:rPr>
              <a:t>五、典型的</a:t>
            </a:r>
            <a:r>
              <a:rPr lang="en-US" altLang="zh-CN" sz="3200">
                <a:solidFill>
                  <a:srgbClr val="FF0000"/>
                </a:solidFill>
              </a:rPr>
              <a:t>RLC</a:t>
            </a:r>
            <a:r>
              <a:rPr lang="zh-CN" altLang="en-US" sz="3200">
                <a:solidFill>
                  <a:srgbClr val="FF0000"/>
                </a:solidFill>
              </a:rPr>
              <a:t>串联、并联电路</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7409"/>
                                        </p:tgtEl>
                                        <p:attrNameLst>
                                          <p:attrName>style.visibility</p:attrName>
                                        </p:attrNameLst>
                                      </p:cBhvr>
                                      <p:to>
                                        <p:strVal val="visible"/>
                                      </p:to>
                                    </p:set>
                                    <p:animEffect transition="in" filter="barn(outVertical)">
                                      <p:cBhvr>
                                        <p:cTn id="7" dur="500"/>
                                        <p:tgtEl>
                                          <p:spTgt spid="57409"/>
                                        </p:tgtEl>
                                      </p:cBhvr>
                                    </p:animEffect>
                                  </p:childTnLst>
                                </p:cTn>
                              </p:par>
                            </p:childTnLst>
                          </p:cTn>
                        </p:par>
                        <p:par>
                          <p:cTn id="8" fill="hold" nodeType="afterGroup">
                            <p:stCondLst>
                              <p:cond delay="500"/>
                            </p:stCondLst>
                            <p:childTnLst>
                              <p:par>
                                <p:cTn id="9" presetID="23" presetClass="entr" presetSubtype="16" fill="hold" nodeType="afterEffect">
                                  <p:stCondLst>
                                    <p:cond delay="0"/>
                                  </p:stCondLst>
                                  <p:childTnLst>
                                    <p:set>
                                      <p:cBhvr>
                                        <p:cTn id="10" dur="1" fill="hold">
                                          <p:stCondLst>
                                            <p:cond delay="0"/>
                                          </p:stCondLst>
                                        </p:cTn>
                                        <p:tgtEl>
                                          <p:spTgt spid="57346"/>
                                        </p:tgtEl>
                                        <p:attrNameLst>
                                          <p:attrName>style.visibility</p:attrName>
                                        </p:attrNameLst>
                                      </p:cBhvr>
                                      <p:to>
                                        <p:strVal val="visible"/>
                                      </p:to>
                                    </p:set>
                                    <p:anim calcmode="lin" valueType="num">
                                      <p:cBhvr>
                                        <p:cTn id="11" dur="500" fill="hold"/>
                                        <p:tgtEl>
                                          <p:spTgt spid="57346"/>
                                        </p:tgtEl>
                                        <p:attrNameLst>
                                          <p:attrName>ppt_w</p:attrName>
                                        </p:attrNameLst>
                                      </p:cBhvr>
                                      <p:tavLst>
                                        <p:tav tm="0">
                                          <p:val>
                                            <p:fltVal val="0"/>
                                          </p:val>
                                        </p:tav>
                                        <p:tav tm="100000">
                                          <p:val>
                                            <p:strVal val="#ppt_w"/>
                                          </p:val>
                                        </p:tav>
                                      </p:tavLst>
                                    </p:anim>
                                    <p:anim calcmode="lin" valueType="num">
                                      <p:cBhvr>
                                        <p:cTn id="12" dur="500" fill="hold"/>
                                        <p:tgtEl>
                                          <p:spTgt spid="57346"/>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12" presetClass="entr" presetSubtype="8" fill="hold" grpId="0" nodeType="afterEffect">
                                  <p:stCondLst>
                                    <p:cond delay="0"/>
                                  </p:stCondLst>
                                  <p:childTnLst>
                                    <p:set>
                                      <p:cBhvr>
                                        <p:cTn id="15" dur="1" fill="hold">
                                          <p:stCondLst>
                                            <p:cond delay="0"/>
                                          </p:stCondLst>
                                        </p:cTn>
                                        <p:tgtEl>
                                          <p:spTgt spid="57411"/>
                                        </p:tgtEl>
                                        <p:attrNameLst>
                                          <p:attrName>style.visibility</p:attrName>
                                        </p:attrNameLst>
                                      </p:cBhvr>
                                      <p:to>
                                        <p:strVal val="visible"/>
                                      </p:to>
                                    </p:set>
                                    <p:animEffect transition="in" filter="slide(fromLeft)">
                                      <p:cBhvr>
                                        <p:cTn id="16" dur="500"/>
                                        <p:tgtEl>
                                          <p:spTgt spid="5741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nodeType="clickEffect">
                                  <p:stCondLst>
                                    <p:cond delay="0"/>
                                  </p:stCondLst>
                                  <p:childTnLst>
                                    <p:set>
                                      <p:cBhvr>
                                        <p:cTn id="20" dur="1" fill="hold">
                                          <p:stCondLst>
                                            <p:cond delay="0"/>
                                          </p:stCondLst>
                                        </p:cTn>
                                        <p:tgtEl>
                                          <p:spTgt spid="57377"/>
                                        </p:tgtEl>
                                        <p:attrNameLst>
                                          <p:attrName>style.visibility</p:attrName>
                                        </p:attrNameLst>
                                      </p:cBhvr>
                                      <p:to>
                                        <p:strVal val="visible"/>
                                      </p:to>
                                    </p:set>
                                    <p:anim calcmode="lin" valueType="num">
                                      <p:cBhvr additive="base">
                                        <p:cTn id="21" dur="500" fill="hold"/>
                                        <p:tgtEl>
                                          <p:spTgt spid="57377"/>
                                        </p:tgtEl>
                                        <p:attrNameLst>
                                          <p:attrName>ppt_x</p:attrName>
                                        </p:attrNameLst>
                                      </p:cBhvr>
                                      <p:tavLst>
                                        <p:tav tm="0">
                                          <p:val>
                                            <p:strVal val="1+#ppt_w/2"/>
                                          </p:val>
                                        </p:tav>
                                        <p:tav tm="100000">
                                          <p:val>
                                            <p:strVal val="#ppt_x"/>
                                          </p:val>
                                        </p:tav>
                                      </p:tavLst>
                                    </p:anim>
                                    <p:anim calcmode="lin" valueType="num">
                                      <p:cBhvr additive="base">
                                        <p:cTn id="22" dur="500" fill="hold"/>
                                        <p:tgtEl>
                                          <p:spTgt spid="57377"/>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57410"/>
                                        </p:tgtEl>
                                        <p:attrNameLst>
                                          <p:attrName>style.visibility</p:attrName>
                                        </p:attrNameLst>
                                      </p:cBhvr>
                                      <p:to>
                                        <p:strVal val="visible"/>
                                      </p:to>
                                    </p:set>
                                    <p:animEffect transition="in" filter="slide(fromTop)">
                                      <p:cBhvr>
                                        <p:cTn id="27" dur="500"/>
                                        <p:tgtEl>
                                          <p:spTgt spid="5741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57412"/>
                                        </p:tgtEl>
                                        <p:attrNameLst>
                                          <p:attrName>style.visibility</p:attrName>
                                        </p:attrNameLst>
                                      </p:cBhvr>
                                      <p:to>
                                        <p:strVal val="visible"/>
                                      </p:to>
                                    </p:set>
                                    <p:animEffect transition="in" filter="wipe(up)">
                                      <p:cBhvr>
                                        <p:cTn id="32" dur="500"/>
                                        <p:tgtEl>
                                          <p:spTgt spid="5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409" grpId="0" autoUpdateAnimBg="0"/>
      <p:bldP spid="57410" grpId="0" autoUpdateAnimBg="0"/>
      <p:bldP spid="574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2"/>
          <p:cNvGraphicFramePr>
            <a:graphicFrameLocks noChangeAspect="1"/>
          </p:cNvGraphicFramePr>
          <p:nvPr/>
        </p:nvGraphicFramePr>
        <p:xfrm>
          <a:off x="533400" y="1295400"/>
          <a:ext cx="4800600" cy="685800"/>
        </p:xfrm>
        <a:graphic>
          <a:graphicData uri="http://schemas.openxmlformats.org/presentationml/2006/ole">
            <mc:AlternateContent xmlns:mc="http://schemas.openxmlformats.org/markup-compatibility/2006">
              <mc:Choice xmlns:v="urn:schemas-microsoft-com:vml" Requires="v">
                <p:oleObj spid="_x0000_s8205" r:id="rId4" imgW="1092043" imgH="228818" progId="Equation.3">
                  <p:embed/>
                </p:oleObj>
              </mc:Choice>
              <mc:Fallback>
                <p:oleObj r:id="rId4" imgW="1092043" imgH="228818"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295400"/>
                        <a:ext cx="4800600" cy="685800"/>
                      </a:xfrm>
                      <a:prstGeom prst="rect">
                        <a:avLst/>
                      </a:prstGeom>
                      <a:noFill/>
                      <a:ln w="381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5" name="Rectangle 3"/>
          <p:cNvSpPr>
            <a:spLocks noChangeArrowheads="1"/>
          </p:cNvSpPr>
          <p:nvPr/>
        </p:nvSpPr>
        <p:spPr bwMode="auto">
          <a:xfrm>
            <a:off x="1524000" y="2667000"/>
            <a:ext cx="3657600" cy="515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zh-CN" altLang="en-US" sz="2800">
                <a:latin typeface="宋体" panose="02010600030101010101" pitchFamily="2" charset="-122"/>
                <a:ea typeface="宋体" panose="02010600030101010101" pitchFamily="2" charset="-122"/>
              </a:rPr>
              <a:t>为正弦电流的最大值</a:t>
            </a:r>
            <a:endParaRPr lang="zh-CN" altLang="en-US" sz="2800">
              <a:ea typeface="宋体" panose="02010600030101010101" pitchFamily="2" charset="-122"/>
            </a:endParaRPr>
          </a:p>
        </p:txBody>
      </p:sp>
      <p:graphicFrame>
        <p:nvGraphicFramePr>
          <p:cNvPr id="8196" name="Object 4"/>
          <p:cNvGraphicFramePr>
            <a:graphicFrameLocks noChangeAspect="1"/>
          </p:cNvGraphicFramePr>
          <p:nvPr/>
        </p:nvGraphicFramePr>
        <p:xfrm>
          <a:off x="609600" y="2514600"/>
          <a:ext cx="706438" cy="914400"/>
        </p:xfrm>
        <a:graphic>
          <a:graphicData uri="http://schemas.openxmlformats.org/presentationml/2006/ole">
            <mc:AlternateContent xmlns:mc="http://schemas.openxmlformats.org/markup-compatibility/2006">
              <mc:Choice xmlns:v="urn:schemas-microsoft-com:vml" Requires="v">
                <p:oleObj spid="_x0000_s8206" r:id="rId6" imgW="177809" imgH="228521" progId="Equation.3">
                  <p:embed/>
                </p:oleObj>
              </mc:Choice>
              <mc:Fallback>
                <p:oleObj r:id="rId6" imgW="177809" imgH="228521"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2514600"/>
                        <a:ext cx="706438"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7" name="Text Box 5"/>
          <p:cNvSpPr txBox="1">
            <a:spLocks noChangeArrowheads="1"/>
          </p:cNvSpPr>
          <p:nvPr/>
        </p:nvSpPr>
        <p:spPr bwMode="auto">
          <a:xfrm>
            <a:off x="209550" y="309563"/>
            <a:ext cx="8159750" cy="531812"/>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pPr>
            <a:r>
              <a:rPr lang="zh-CN" altLang="en-US" sz="3600">
                <a:ea typeface="楷体_GB2312" pitchFamily="49" charset="-122"/>
              </a:rPr>
              <a:t>正弦量的三要素之一 ：  振幅</a:t>
            </a:r>
          </a:p>
        </p:txBody>
      </p:sp>
      <p:sp>
        <p:nvSpPr>
          <p:cNvPr id="8198" name="Line 6"/>
          <p:cNvSpPr>
            <a:spLocks noChangeShapeType="1"/>
          </p:cNvSpPr>
          <p:nvPr/>
        </p:nvSpPr>
        <p:spPr bwMode="auto">
          <a:xfrm>
            <a:off x="0" y="3638550"/>
            <a:ext cx="9144000" cy="0"/>
          </a:xfrm>
          <a:prstGeom prst="line">
            <a:avLst/>
          </a:prstGeom>
          <a:noFill/>
          <a:ln w="38100">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199" name="Text Box 7"/>
          <p:cNvSpPr txBox="1">
            <a:spLocks noChangeArrowheads="1"/>
          </p:cNvSpPr>
          <p:nvPr/>
        </p:nvSpPr>
        <p:spPr bwMode="auto">
          <a:xfrm>
            <a:off x="485775" y="3959225"/>
            <a:ext cx="8277225" cy="2625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nSpc>
                <a:spcPct val="130000"/>
              </a:lnSpc>
            </a:pPr>
            <a:r>
              <a:rPr lang="zh-CN" altLang="en-US" sz="2800">
                <a:solidFill>
                  <a:srgbClr val="0000FF"/>
                </a:solidFill>
                <a:latin typeface="宋体" panose="02010600030101010101" pitchFamily="2" charset="-122"/>
                <a:ea typeface="宋体" panose="02010600030101010101" pitchFamily="2" charset="-122"/>
              </a:rPr>
              <a:t>  </a:t>
            </a:r>
            <a:r>
              <a:rPr lang="zh-CN" altLang="en-US" sz="3200">
                <a:latin typeface="宋体" panose="02010600030101010101" pitchFamily="2" charset="-122"/>
                <a:ea typeface="宋体" panose="02010600030101010101" pitchFamily="2" charset="-122"/>
              </a:rPr>
              <a:t>在工程应用中常用</a:t>
            </a:r>
            <a:r>
              <a:rPr lang="zh-CN" altLang="en-US" sz="3200">
                <a:solidFill>
                  <a:srgbClr val="0000FF"/>
                </a:solidFill>
                <a:latin typeface="宋体" panose="02010600030101010101" pitchFamily="2" charset="-122"/>
                <a:ea typeface="宋体" panose="02010600030101010101" pitchFamily="2" charset="-122"/>
              </a:rPr>
              <a:t>有效值</a:t>
            </a:r>
            <a:r>
              <a:rPr lang="zh-CN" altLang="en-US" sz="3200">
                <a:latin typeface="宋体" panose="02010600030101010101" pitchFamily="2" charset="-122"/>
                <a:ea typeface="宋体" panose="02010600030101010101" pitchFamily="2" charset="-122"/>
              </a:rPr>
              <a:t>表示幅度。</a:t>
            </a:r>
            <a:r>
              <a:rPr lang="zh-CN" altLang="en-US" sz="3200">
                <a:ea typeface="宋体" panose="02010600030101010101" pitchFamily="2" charset="-122"/>
              </a:rPr>
              <a:t>交流电表指示的电压、电流读数，就是被测物理量的有效值。标准电压</a:t>
            </a:r>
            <a:r>
              <a:rPr lang="en-US" altLang="zh-CN" sz="3200">
                <a:ea typeface="宋体" panose="02010600030101010101" pitchFamily="2" charset="-122"/>
              </a:rPr>
              <a:t>220</a:t>
            </a:r>
            <a:r>
              <a:rPr lang="en-US" altLang="zh-CN" sz="3200" i="1">
                <a:ea typeface="宋体" panose="02010600030101010101" pitchFamily="2" charset="-122"/>
              </a:rPr>
              <a:t>V</a:t>
            </a:r>
            <a:r>
              <a:rPr lang="zh-CN" altLang="en-US" sz="3200" i="1">
                <a:ea typeface="宋体" panose="02010600030101010101" pitchFamily="2" charset="-122"/>
              </a:rPr>
              <a:t>，</a:t>
            </a:r>
            <a:r>
              <a:rPr lang="zh-CN" altLang="en-US" sz="3200">
                <a:ea typeface="宋体" panose="02010600030101010101" pitchFamily="2" charset="-122"/>
              </a:rPr>
              <a:t>也是指供电电压的有效值。</a:t>
            </a:r>
          </a:p>
        </p:txBody>
      </p:sp>
      <p:sp>
        <p:nvSpPr>
          <p:cNvPr id="8200" name="Text Box 8"/>
          <p:cNvSpPr txBox="1">
            <a:spLocks noChangeArrowheads="1"/>
          </p:cNvSpPr>
          <p:nvPr/>
        </p:nvSpPr>
        <p:spPr bwMode="auto">
          <a:xfrm>
            <a:off x="6096000" y="2120900"/>
            <a:ext cx="2327275"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nSpc>
                <a:spcPct val="80000"/>
              </a:lnSpc>
              <a:spcBef>
                <a:spcPct val="50000"/>
              </a:spcBef>
            </a:pPr>
            <a:r>
              <a:rPr lang="zh-CN" altLang="en-US">
                <a:solidFill>
                  <a:srgbClr val="0000FF"/>
                </a:solidFill>
                <a:ea typeface="宋体" panose="02010600030101010101" pitchFamily="2" charset="-122"/>
              </a:rPr>
              <a:t>电量名称必须大</a:t>
            </a:r>
          </a:p>
          <a:p>
            <a:pPr>
              <a:lnSpc>
                <a:spcPct val="60000"/>
              </a:lnSpc>
              <a:spcBef>
                <a:spcPct val="50000"/>
              </a:spcBef>
            </a:pPr>
            <a:r>
              <a:rPr lang="zh-CN" altLang="en-US">
                <a:solidFill>
                  <a:srgbClr val="0000FF"/>
                </a:solidFill>
                <a:ea typeface="宋体" panose="02010600030101010101" pitchFamily="2" charset="-122"/>
              </a:rPr>
              <a:t>写</a:t>
            </a:r>
            <a:r>
              <a:rPr lang="en-US" altLang="zh-CN">
                <a:solidFill>
                  <a:srgbClr val="0000FF"/>
                </a:solidFill>
                <a:ea typeface="宋体" panose="02010600030101010101" pitchFamily="2" charset="-122"/>
              </a:rPr>
              <a:t>,</a:t>
            </a:r>
            <a:r>
              <a:rPr lang="zh-CN" altLang="en-US">
                <a:solidFill>
                  <a:srgbClr val="0000FF"/>
                </a:solidFill>
                <a:ea typeface="宋体" panose="02010600030101010101" pitchFamily="2" charset="-122"/>
              </a:rPr>
              <a:t>下标加 </a:t>
            </a:r>
            <a:r>
              <a:rPr lang="en-US" altLang="zh-CN" i="1">
                <a:solidFill>
                  <a:srgbClr val="0000FF"/>
                </a:solidFill>
                <a:ea typeface="宋体" panose="02010600030101010101" pitchFamily="2" charset="-122"/>
              </a:rPr>
              <a:t>m</a:t>
            </a:r>
            <a:r>
              <a:rPr lang="zh-CN" altLang="en-US">
                <a:solidFill>
                  <a:srgbClr val="0000FF"/>
                </a:solidFill>
                <a:ea typeface="宋体" panose="02010600030101010101" pitchFamily="2" charset="-122"/>
              </a:rPr>
              <a:t>。</a:t>
            </a:r>
          </a:p>
          <a:p>
            <a:pPr>
              <a:lnSpc>
                <a:spcPct val="60000"/>
              </a:lnSpc>
              <a:spcBef>
                <a:spcPct val="50000"/>
              </a:spcBef>
            </a:pPr>
            <a:r>
              <a:rPr lang="zh-CN" altLang="en-US">
                <a:solidFill>
                  <a:srgbClr val="0000FF"/>
                </a:solidFill>
                <a:ea typeface="宋体" panose="02010600030101010101" pitchFamily="2" charset="-122"/>
              </a:rPr>
              <a:t>如：</a:t>
            </a:r>
            <a:r>
              <a:rPr lang="en-US" altLang="zh-CN" i="1">
                <a:solidFill>
                  <a:srgbClr val="0000FF"/>
                </a:solidFill>
                <a:ea typeface="宋体" panose="02010600030101010101" pitchFamily="2" charset="-122"/>
              </a:rPr>
              <a:t>U</a:t>
            </a:r>
            <a:r>
              <a:rPr lang="en-US" altLang="zh-CN" i="1" baseline="-25000">
                <a:solidFill>
                  <a:srgbClr val="0000FF"/>
                </a:solidFill>
                <a:ea typeface="宋体" panose="02010600030101010101" pitchFamily="2" charset="-122"/>
              </a:rPr>
              <a:t>m</a:t>
            </a:r>
            <a:r>
              <a:rPr lang="zh-CN" altLang="en-US">
                <a:solidFill>
                  <a:srgbClr val="0000FF"/>
                </a:solidFill>
                <a:ea typeface="宋体" panose="02010600030101010101" pitchFamily="2" charset="-122"/>
              </a:rPr>
              <a:t>、</a:t>
            </a:r>
            <a:r>
              <a:rPr lang="en-US" altLang="zh-CN" i="1">
                <a:solidFill>
                  <a:srgbClr val="0000FF"/>
                </a:solidFill>
                <a:ea typeface="宋体" panose="02010600030101010101" pitchFamily="2" charset="-122"/>
              </a:rPr>
              <a:t>I</a:t>
            </a:r>
            <a:r>
              <a:rPr lang="en-US" altLang="zh-CN" i="1" baseline="-25000">
                <a:solidFill>
                  <a:srgbClr val="0000FF"/>
                </a:solidFill>
                <a:ea typeface="宋体" panose="02010600030101010101" pitchFamily="2" charset="-122"/>
              </a:rPr>
              <a:t>m</a:t>
            </a:r>
            <a:endParaRPr lang="en-US" altLang="zh-CN">
              <a:solidFill>
                <a:srgbClr val="0000FF"/>
              </a:solidFill>
              <a:ea typeface="宋体" panose="02010600030101010101" pitchFamily="2" charset="-122"/>
            </a:endParaRPr>
          </a:p>
        </p:txBody>
      </p:sp>
      <p:sp>
        <p:nvSpPr>
          <p:cNvPr id="8201" name="未知"/>
          <p:cNvSpPr>
            <a:spLocks/>
          </p:cNvSpPr>
          <p:nvPr/>
        </p:nvSpPr>
        <p:spPr bwMode="auto">
          <a:xfrm>
            <a:off x="5715000" y="1143000"/>
            <a:ext cx="1588" cy="2476500"/>
          </a:xfrm>
          <a:custGeom>
            <a:avLst/>
            <a:gdLst>
              <a:gd name="T0" fmla="*/ 0 w 1"/>
              <a:gd name="T1" fmla="*/ 0 h 1560"/>
              <a:gd name="T2" fmla="*/ 0 w 1"/>
              <a:gd name="T3" fmla="*/ 1560 h 1560"/>
            </a:gdLst>
            <a:ahLst/>
            <a:cxnLst>
              <a:cxn ang="0">
                <a:pos x="T0" y="T1"/>
              </a:cxn>
              <a:cxn ang="0">
                <a:pos x="T2" y="T3"/>
              </a:cxn>
            </a:cxnLst>
            <a:rect l="0" t="0" r="r" b="b"/>
            <a:pathLst>
              <a:path w="1" h="1560">
                <a:moveTo>
                  <a:pt x="0" y="0"/>
                </a:moveTo>
                <a:lnTo>
                  <a:pt x="0" y="1560"/>
                </a:lnTo>
              </a:path>
            </a:pathLst>
          </a:custGeom>
          <a:noFill/>
          <a:ln w="38100" cap="flat" cmpd="sng">
            <a:solidFill>
              <a:srgbClr val="0000FF"/>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8202" name="Group 10"/>
          <p:cNvGrpSpPr>
            <a:grpSpLocks/>
          </p:cNvGrpSpPr>
          <p:nvPr/>
        </p:nvGrpSpPr>
        <p:grpSpPr bwMode="auto">
          <a:xfrm>
            <a:off x="6396038" y="1300163"/>
            <a:ext cx="1527175" cy="633412"/>
            <a:chOff x="0" y="0"/>
            <a:chExt cx="962" cy="399"/>
          </a:xfrm>
        </p:grpSpPr>
        <p:sp>
          <p:nvSpPr>
            <p:cNvPr id="8203" name="Text Box 11"/>
            <p:cNvSpPr txBox="1">
              <a:spLocks noChangeArrowheads="1"/>
            </p:cNvSpPr>
            <p:nvPr/>
          </p:nvSpPr>
          <p:spPr bwMode="auto">
            <a:xfrm>
              <a:off x="0" y="0"/>
              <a:ext cx="890"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3200">
                  <a:solidFill>
                    <a:srgbClr val="FF0000"/>
                  </a:solidFill>
                  <a:ea typeface="宋体" panose="02010600030101010101" pitchFamily="2" charset="-122"/>
                </a:rPr>
                <a:t>最大值</a:t>
              </a:r>
            </a:p>
          </p:txBody>
        </p:sp>
        <p:sp>
          <p:nvSpPr>
            <p:cNvPr id="8204" name="Line 12"/>
            <p:cNvSpPr>
              <a:spLocks noChangeShapeType="1"/>
            </p:cNvSpPr>
            <p:nvPr/>
          </p:nvSpPr>
          <p:spPr bwMode="auto">
            <a:xfrm>
              <a:off x="2" y="399"/>
              <a:ext cx="960" cy="0"/>
            </a:xfrm>
            <a:prstGeom prst="line">
              <a:avLst/>
            </a:prstGeom>
            <a:noFill/>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wipe(left)">
                                      <p:cBhvr>
                                        <p:cTn id="7" dur="500"/>
                                        <p:tgtEl>
                                          <p:spTgt spid="81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wipe(left)">
                                      <p:cBhvr>
                                        <p:cTn id="12" dur="500"/>
                                        <p:tgtEl>
                                          <p:spTgt spid="819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9" presetClass="entr" presetSubtype="10" fill="hold" nodeType="clickEffect">
                                  <p:stCondLst>
                                    <p:cond delay="0"/>
                                  </p:stCondLst>
                                  <p:childTnLst>
                                    <p:set>
                                      <p:cBhvr>
                                        <p:cTn id="16" dur="1" fill="hold">
                                          <p:stCondLst>
                                            <p:cond delay="0"/>
                                          </p:stCondLst>
                                        </p:cTn>
                                        <p:tgtEl>
                                          <p:spTgt spid="8196"/>
                                        </p:tgtEl>
                                        <p:attrNameLst>
                                          <p:attrName>style.visibility</p:attrName>
                                        </p:attrNameLst>
                                      </p:cBhvr>
                                      <p:to>
                                        <p:strVal val="visible"/>
                                      </p:to>
                                    </p:set>
                                    <p:anim calcmode="lin" valueType="num">
                                      <p:cBhvr>
                                        <p:cTn id="17" dur="5000" fill="hold"/>
                                        <p:tgtEl>
                                          <p:spTgt spid="8196"/>
                                        </p:tgtEl>
                                        <p:attrNameLst>
                                          <p:attrName>ppt_w</p:attrName>
                                        </p:attrNameLst>
                                      </p:cBhvr>
                                      <p:tavLst>
                                        <p:tav tm="0" fmla="#ppt_w*sin(2.5*pi*$)">
                                          <p:val>
                                            <p:fltVal val="0"/>
                                          </p:val>
                                        </p:tav>
                                        <p:tav tm="100000">
                                          <p:val>
                                            <p:fltVal val="1"/>
                                          </p:val>
                                        </p:tav>
                                      </p:tavLst>
                                    </p:anim>
                                    <p:anim calcmode="lin" valueType="num">
                                      <p:cBhvr>
                                        <p:cTn id="18" dur="5000" fill="hold"/>
                                        <p:tgtEl>
                                          <p:spTgt spid="8196"/>
                                        </p:tgtEl>
                                        <p:attrNameLst>
                                          <p:attrName>ppt_h</p:attrName>
                                        </p:attrNameLst>
                                      </p:cBhvr>
                                      <p:tavLst>
                                        <p:tav tm="0">
                                          <p:val>
                                            <p:strVal val="#ppt_h"/>
                                          </p:val>
                                        </p:tav>
                                        <p:tav tm="100000">
                                          <p:val>
                                            <p:strVal val="#ppt_h"/>
                                          </p:val>
                                        </p:tav>
                                      </p:tavLst>
                                    </p:anim>
                                  </p:childTnLst>
                                </p:cTn>
                              </p:par>
                            </p:childTnLst>
                          </p:cTn>
                        </p:par>
                        <p:par>
                          <p:cTn id="19" fill="hold" nodeType="afterGroup">
                            <p:stCondLst>
                              <p:cond delay="5000"/>
                            </p:stCondLst>
                            <p:childTnLst>
                              <p:par>
                                <p:cTn id="20" presetID="22" presetClass="entr" presetSubtype="8" fill="hold" grpId="0" nodeType="afterEffect">
                                  <p:stCondLst>
                                    <p:cond delay="0"/>
                                  </p:stCondLst>
                                  <p:childTnLst>
                                    <p:set>
                                      <p:cBhvr>
                                        <p:cTn id="21" dur="1" fill="hold">
                                          <p:stCondLst>
                                            <p:cond delay="0"/>
                                          </p:stCondLst>
                                        </p:cTn>
                                        <p:tgtEl>
                                          <p:spTgt spid="8195"/>
                                        </p:tgtEl>
                                        <p:attrNameLst>
                                          <p:attrName>style.visibility</p:attrName>
                                        </p:attrNameLst>
                                      </p:cBhvr>
                                      <p:to>
                                        <p:strVal val="visible"/>
                                      </p:to>
                                    </p:set>
                                    <p:animEffect transition="in" filter="wipe(left)">
                                      <p:cBhvr>
                                        <p:cTn id="22" dur="500"/>
                                        <p:tgtEl>
                                          <p:spTgt spid="819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8201"/>
                                        </p:tgtEl>
                                        <p:attrNameLst>
                                          <p:attrName>style.visibility</p:attrName>
                                        </p:attrNameLst>
                                      </p:cBhvr>
                                      <p:to>
                                        <p:strVal val="visible"/>
                                      </p:to>
                                    </p:set>
                                    <p:animEffect transition="in" filter="wipe(up)">
                                      <p:cBhvr>
                                        <p:cTn id="27" dur="500"/>
                                        <p:tgtEl>
                                          <p:spTgt spid="820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8202"/>
                                        </p:tgtEl>
                                        <p:attrNameLst>
                                          <p:attrName>style.visibility</p:attrName>
                                        </p:attrNameLst>
                                      </p:cBhvr>
                                      <p:to>
                                        <p:strVal val="visible"/>
                                      </p:to>
                                    </p:set>
                                    <p:animEffect transition="in" filter="box(out)">
                                      <p:cBhvr>
                                        <p:cTn id="32" dur="500"/>
                                        <p:tgtEl>
                                          <p:spTgt spid="8202"/>
                                        </p:tgtEl>
                                      </p:cBhvr>
                                    </p:animEffect>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8200">
                                            <p:txEl>
                                              <p:pRg st="0" end="0"/>
                                            </p:txEl>
                                          </p:spTgt>
                                        </p:tgtEl>
                                        <p:attrNameLst>
                                          <p:attrName>style.visibility</p:attrName>
                                        </p:attrNameLst>
                                      </p:cBhvr>
                                      <p:to>
                                        <p:strVal val="visible"/>
                                      </p:to>
                                    </p:set>
                                    <p:animEffect transition="in" filter="box(out)">
                                      <p:cBhvr>
                                        <p:cTn id="37" dur="500"/>
                                        <p:tgtEl>
                                          <p:spTgt spid="8200">
                                            <p:txEl>
                                              <p:pRg st="0" end="0"/>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3" name="CAMERA.WAV"/>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8200">
                                            <p:txEl>
                                              <p:pRg st="1" end="1"/>
                                            </p:txEl>
                                          </p:spTgt>
                                        </p:tgtEl>
                                        <p:attrNameLst>
                                          <p:attrName>style.visibility</p:attrName>
                                        </p:attrNameLst>
                                      </p:cBhvr>
                                      <p:to>
                                        <p:strVal val="visible"/>
                                      </p:to>
                                    </p:set>
                                    <p:animEffect transition="in" filter="box(out)">
                                      <p:cBhvr>
                                        <p:cTn id="42" dur="500"/>
                                        <p:tgtEl>
                                          <p:spTgt spid="8200">
                                            <p:txEl>
                                              <p:pRg st="1" end="1"/>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3" name="CAMERA.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32" fill="hold" grpId="0" nodeType="clickEffect">
                                  <p:stCondLst>
                                    <p:cond delay="0"/>
                                  </p:stCondLst>
                                  <p:childTnLst>
                                    <p:set>
                                      <p:cBhvr>
                                        <p:cTn id="46" dur="1" fill="hold">
                                          <p:stCondLst>
                                            <p:cond delay="0"/>
                                          </p:stCondLst>
                                        </p:cTn>
                                        <p:tgtEl>
                                          <p:spTgt spid="8200">
                                            <p:txEl>
                                              <p:pRg st="2" end="2"/>
                                            </p:txEl>
                                          </p:spTgt>
                                        </p:tgtEl>
                                        <p:attrNameLst>
                                          <p:attrName>style.visibility</p:attrName>
                                        </p:attrNameLst>
                                      </p:cBhvr>
                                      <p:to>
                                        <p:strVal val="visible"/>
                                      </p:to>
                                    </p:set>
                                    <p:animEffect transition="in" filter="box(out)">
                                      <p:cBhvr>
                                        <p:cTn id="47" dur="500"/>
                                        <p:tgtEl>
                                          <p:spTgt spid="8200">
                                            <p:txEl>
                                              <p:pRg st="2" end="2"/>
                                            </p:txEl>
                                          </p:spTgt>
                                        </p:tgtEl>
                                      </p:cBhvr>
                                    </p:animEffect>
                                  </p:childTnLst>
                                  <p:subTnLst>
                                    <p:audio>
                                      <p:cMediaNode>
                                        <p:cTn display="0" masterRel="sameClick">
                                          <p:stCondLst>
                                            <p:cond evt="begin" delay="0">
                                              <p:tn val="45"/>
                                            </p:cond>
                                          </p:stCondLst>
                                          <p:endCondLst>
                                            <p:cond evt="onStopAudio" delay="0">
                                              <p:tgtEl>
                                                <p:sldTgt/>
                                              </p:tgtEl>
                                            </p:cond>
                                          </p:endCondLst>
                                        </p:cTn>
                                        <p:tgtEl>
                                          <p:sndTgt r:embed="rId3" name="CAMERA.WAV"/>
                                        </p:tgtEl>
                                      </p:cMediaNode>
                                    </p:audio>
                                  </p:sub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8198"/>
                                        </p:tgtEl>
                                        <p:attrNameLst>
                                          <p:attrName>style.visibility</p:attrName>
                                        </p:attrNameLst>
                                      </p:cBhvr>
                                      <p:to>
                                        <p:strVal val="visible"/>
                                      </p:to>
                                    </p:set>
                                    <p:animEffect transition="in" filter="wipe(left)">
                                      <p:cBhvr>
                                        <p:cTn id="52" dur="500"/>
                                        <p:tgtEl>
                                          <p:spTgt spid="819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8199"/>
                                        </p:tgtEl>
                                        <p:attrNameLst>
                                          <p:attrName>style.visibility</p:attrName>
                                        </p:attrNameLst>
                                      </p:cBhvr>
                                      <p:to>
                                        <p:strVal val="visible"/>
                                      </p:to>
                                    </p:set>
                                    <p:animEffect transition="in" filter="wipe(left)">
                                      <p:cBhvr>
                                        <p:cTn id="57" dur="500"/>
                                        <p:tgtEl>
                                          <p:spTgt spid="8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P spid="8197" grpId="0" animBg="1" autoUpdateAnimBg="0"/>
      <p:bldP spid="8198" grpId="0" animBg="1"/>
      <p:bldP spid="8199" grpId="0" autoUpdateAnimBg="0"/>
      <p:bldP spid="8200" grpId="0" build="p" autoUpdateAnimBg="0"/>
      <p:bldP spid="8201"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370" name="Object 2"/>
          <p:cNvGraphicFramePr>
            <a:graphicFrameLocks noChangeAspect="1"/>
          </p:cNvGraphicFramePr>
          <p:nvPr/>
        </p:nvGraphicFramePr>
        <p:xfrm>
          <a:off x="581025" y="228600"/>
          <a:ext cx="3762375" cy="996950"/>
        </p:xfrm>
        <a:graphic>
          <a:graphicData uri="http://schemas.openxmlformats.org/presentationml/2006/ole">
            <mc:AlternateContent xmlns:mc="http://schemas.openxmlformats.org/markup-compatibility/2006">
              <mc:Choice xmlns:v="urn:schemas-microsoft-com:vml" Requires="v">
                <p:oleObj spid="_x0000_s58390" r:id="rId3" imgW="2158380" imgH="571569" progId="Equation.3">
                  <p:embed/>
                </p:oleObj>
              </mc:Choice>
              <mc:Fallback>
                <p:oleObj r:id="rId3" imgW="2158380" imgH="571569"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025" y="228600"/>
                        <a:ext cx="3762375" cy="99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8371" name="Text Box 3"/>
          <p:cNvSpPr txBox="1">
            <a:spLocks noChangeArrowheads="1"/>
          </p:cNvSpPr>
          <p:nvPr/>
        </p:nvSpPr>
        <p:spPr bwMode="auto">
          <a:xfrm>
            <a:off x="609600" y="1314450"/>
            <a:ext cx="8332788" cy="895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Z</a:t>
            </a:r>
            <a:r>
              <a:rPr lang="en-US" altLang="zh-CN">
                <a:ea typeface="宋体" panose="02010600030101010101" pitchFamily="2" charset="-122"/>
              </a:rPr>
              <a:t>— </a:t>
            </a:r>
            <a:r>
              <a:rPr lang="zh-CN" altLang="en-US">
                <a:ea typeface="宋体" panose="02010600030101010101" pitchFamily="2" charset="-122"/>
              </a:rPr>
              <a:t>复阻抗；</a:t>
            </a:r>
            <a:r>
              <a:rPr lang="en-US" altLang="zh-CN" i="1">
                <a:ea typeface="宋体" panose="02010600030101010101" pitchFamily="2" charset="-122"/>
              </a:rPr>
              <a:t>R</a:t>
            </a:r>
            <a:r>
              <a:rPr lang="en-US" altLang="zh-CN">
                <a:ea typeface="宋体" panose="02010600030101010101" pitchFamily="2" charset="-122"/>
              </a:rPr>
              <a:t>—</a:t>
            </a:r>
            <a:r>
              <a:rPr lang="zh-CN" altLang="en-US">
                <a:ea typeface="宋体" panose="02010600030101010101" pitchFamily="2" charset="-122"/>
              </a:rPr>
              <a:t>电阻</a:t>
            </a:r>
            <a:r>
              <a:rPr lang="en-US" altLang="zh-CN">
                <a:ea typeface="宋体" panose="02010600030101010101" pitchFamily="2" charset="-122"/>
              </a:rPr>
              <a:t>(</a:t>
            </a:r>
            <a:r>
              <a:rPr lang="zh-CN" altLang="en-US">
                <a:ea typeface="宋体" panose="02010600030101010101" pitchFamily="2" charset="-122"/>
              </a:rPr>
              <a:t>阻抗的实部</a:t>
            </a:r>
            <a:r>
              <a:rPr lang="en-US" altLang="zh-CN">
                <a:ea typeface="宋体" panose="02010600030101010101" pitchFamily="2" charset="-122"/>
              </a:rPr>
              <a:t>)</a:t>
            </a:r>
            <a:r>
              <a:rPr lang="zh-CN" altLang="en-US">
                <a:ea typeface="宋体" panose="02010600030101010101" pitchFamily="2" charset="-122"/>
              </a:rPr>
              <a:t>；</a:t>
            </a:r>
            <a:r>
              <a:rPr lang="en-US" altLang="zh-CN" i="1">
                <a:ea typeface="宋体" panose="02010600030101010101" pitchFamily="2" charset="-122"/>
              </a:rPr>
              <a:t>X</a:t>
            </a:r>
            <a:r>
              <a:rPr lang="en-US" altLang="zh-CN">
                <a:ea typeface="宋体" panose="02010600030101010101" pitchFamily="2" charset="-122"/>
              </a:rPr>
              <a:t>—</a:t>
            </a:r>
            <a:r>
              <a:rPr lang="zh-CN" altLang="en-US">
                <a:ea typeface="宋体" panose="02010600030101010101" pitchFamily="2" charset="-122"/>
              </a:rPr>
              <a:t>电抗</a:t>
            </a:r>
            <a:r>
              <a:rPr lang="en-US" altLang="zh-CN">
                <a:ea typeface="宋体" panose="02010600030101010101" pitchFamily="2" charset="-122"/>
              </a:rPr>
              <a:t>(</a:t>
            </a:r>
            <a:r>
              <a:rPr lang="zh-CN" altLang="en-US">
                <a:ea typeface="宋体" panose="02010600030101010101" pitchFamily="2" charset="-122"/>
              </a:rPr>
              <a:t>阻抗的虚部</a:t>
            </a:r>
            <a:r>
              <a:rPr lang="en-US" altLang="zh-CN">
                <a:ea typeface="宋体" panose="02010600030101010101" pitchFamily="2" charset="-122"/>
              </a:rPr>
              <a:t>)</a:t>
            </a:r>
            <a:r>
              <a:rPr lang="zh-CN" altLang="en-US">
                <a:ea typeface="宋体" panose="02010600030101010101" pitchFamily="2" charset="-122"/>
              </a:rPr>
              <a:t>；</a:t>
            </a:r>
          </a:p>
          <a:p>
            <a:pPr eaLnBrk="1" hangingPunct="1">
              <a:spcBef>
                <a:spcPct val="20000"/>
              </a:spcBef>
            </a:pPr>
            <a:r>
              <a:rPr lang="zh-CN" altLang="en-US">
                <a:ea typeface="宋体" panose="02010600030101010101" pitchFamily="2" charset="-122"/>
              </a:rPr>
              <a:t>                        </a:t>
            </a:r>
            <a:r>
              <a:rPr lang="en-US" altLang="zh-CN">
                <a:ea typeface="宋体" panose="02010600030101010101" pitchFamily="2" charset="-122"/>
              </a:rPr>
              <a:t>|</a:t>
            </a:r>
            <a:r>
              <a:rPr lang="en-US" altLang="zh-CN" i="1">
                <a:ea typeface="宋体" panose="02010600030101010101" pitchFamily="2" charset="-122"/>
              </a:rPr>
              <a:t>Z</a:t>
            </a:r>
            <a:r>
              <a:rPr lang="en-US" altLang="zh-CN">
                <a:ea typeface="宋体" panose="02010600030101010101" pitchFamily="2" charset="-122"/>
              </a:rPr>
              <a:t>|—</a:t>
            </a:r>
            <a:r>
              <a:rPr lang="zh-CN" altLang="en-US">
                <a:ea typeface="宋体" panose="02010600030101010101" pitchFamily="2" charset="-122"/>
              </a:rPr>
              <a:t>复阻抗的模；</a:t>
            </a:r>
            <a:r>
              <a:rPr lang="zh-CN" altLang="en-US" i="1">
                <a:ea typeface="宋体" panose="02010600030101010101" pitchFamily="2" charset="-122"/>
              </a:rPr>
              <a:t> </a:t>
            </a:r>
            <a:r>
              <a:rPr lang="en-US" altLang="zh-CN">
                <a:ea typeface="宋体" panose="02010600030101010101" pitchFamily="2" charset="-122"/>
              </a:rPr>
              <a:t>—</a:t>
            </a:r>
            <a:r>
              <a:rPr lang="zh-CN" altLang="en-US">
                <a:ea typeface="宋体" panose="02010600030101010101" pitchFamily="2" charset="-122"/>
              </a:rPr>
              <a:t>阻抗角。</a:t>
            </a:r>
          </a:p>
        </p:txBody>
      </p:sp>
      <p:sp>
        <p:nvSpPr>
          <p:cNvPr id="58372" name="Text Box 4"/>
          <p:cNvSpPr txBox="1">
            <a:spLocks noChangeArrowheads="1"/>
          </p:cNvSpPr>
          <p:nvPr/>
        </p:nvSpPr>
        <p:spPr bwMode="auto">
          <a:xfrm>
            <a:off x="533400" y="2514600"/>
            <a:ext cx="11080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关系：</a:t>
            </a:r>
          </a:p>
        </p:txBody>
      </p:sp>
      <p:graphicFrame>
        <p:nvGraphicFramePr>
          <p:cNvPr id="58373" name="Object 5"/>
          <p:cNvGraphicFramePr>
            <a:graphicFrameLocks noChangeAspect="1"/>
          </p:cNvGraphicFramePr>
          <p:nvPr/>
        </p:nvGraphicFramePr>
        <p:xfrm>
          <a:off x="1514475" y="2981325"/>
          <a:ext cx="2300288" cy="1106488"/>
        </p:xfrm>
        <a:graphic>
          <a:graphicData uri="http://schemas.openxmlformats.org/presentationml/2006/ole">
            <mc:AlternateContent xmlns:mc="http://schemas.openxmlformats.org/markup-compatibility/2006">
              <mc:Choice xmlns:v="urn:schemas-microsoft-com:vml" Requires="v">
                <p:oleObj spid="_x0000_s58391" r:id="rId5" imgW="1371322" imgH="660430" progId="Equation.3">
                  <p:embed/>
                </p:oleObj>
              </mc:Choice>
              <mc:Fallback>
                <p:oleObj r:id="rId5" imgW="1371322" imgH="66043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4475" y="2981325"/>
                        <a:ext cx="2300288" cy="1106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8374" name="Text Box 6"/>
          <p:cNvSpPr txBox="1">
            <a:spLocks noChangeArrowheads="1"/>
          </p:cNvSpPr>
          <p:nvPr/>
        </p:nvSpPr>
        <p:spPr bwMode="auto">
          <a:xfrm>
            <a:off x="3702050" y="3276600"/>
            <a:ext cx="4921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或</a:t>
            </a:r>
          </a:p>
        </p:txBody>
      </p:sp>
      <p:grpSp>
        <p:nvGrpSpPr>
          <p:cNvPr id="58375" name="Group 7"/>
          <p:cNvGrpSpPr>
            <a:grpSpLocks/>
          </p:cNvGrpSpPr>
          <p:nvPr/>
        </p:nvGrpSpPr>
        <p:grpSpPr bwMode="auto">
          <a:xfrm>
            <a:off x="4495800" y="3048000"/>
            <a:ext cx="1752600" cy="1004888"/>
            <a:chOff x="0" y="0"/>
            <a:chExt cx="1104" cy="633"/>
          </a:xfrm>
        </p:grpSpPr>
        <p:sp>
          <p:nvSpPr>
            <p:cNvPr id="58376" name="Text Box 8"/>
            <p:cNvSpPr txBox="1">
              <a:spLocks noChangeArrowheads="1"/>
            </p:cNvSpPr>
            <p:nvPr/>
          </p:nvSpPr>
          <p:spPr bwMode="auto">
            <a:xfrm>
              <a:off x="48" y="0"/>
              <a:ext cx="1056" cy="6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i="1">
                  <a:ea typeface="宋体" panose="02010600030101010101" pitchFamily="2" charset="-122"/>
                </a:rPr>
                <a:t>R</a:t>
              </a:r>
              <a:r>
                <a:rPr lang="en-US" altLang="zh-CN">
                  <a:ea typeface="宋体" panose="02010600030101010101" pitchFamily="2" charset="-122"/>
                </a:rPr>
                <a:t>=|</a:t>
              </a:r>
              <a:r>
                <a:rPr lang="en-US" altLang="zh-CN" i="1">
                  <a:ea typeface="宋体" panose="02010600030101010101" pitchFamily="2" charset="-122"/>
                </a:rPr>
                <a:t>Z</a:t>
              </a:r>
              <a:r>
                <a:rPr lang="en-US" altLang="zh-CN">
                  <a:ea typeface="宋体" panose="02010600030101010101" pitchFamily="2" charset="-122"/>
                </a:rPr>
                <a:t>|cos</a:t>
              </a:r>
              <a:r>
                <a:rPr lang="en-US" altLang="zh-CN" i="1">
                  <a:ea typeface="宋体" panose="02010600030101010101" pitchFamily="2" charset="-122"/>
                </a:rPr>
                <a:t></a:t>
              </a:r>
              <a:endParaRPr lang="en-US" altLang="zh-CN">
                <a:ea typeface="宋体" panose="02010600030101010101" pitchFamily="2" charset="-122"/>
              </a:endParaRPr>
            </a:p>
            <a:p>
              <a:pPr eaLnBrk="1" hangingPunct="1">
                <a:spcBef>
                  <a:spcPct val="50000"/>
                </a:spcBef>
              </a:pPr>
              <a:r>
                <a:rPr lang="en-US" altLang="zh-CN" i="1">
                  <a:ea typeface="宋体" panose="02010600030101010101" pitchFamily="2" charset="-122"/>
                </a:rPr>
                <a:t>X</a:t>
              </a:r>
              <a:r>
                <a:rPr lang="en-US" altLang="zh-CN">
                  <a:ea typeface="宋体" panose="02010600030101010101" pitchFamily="2" charset="-122"/>
                </a:rPr>
                <a:t>=|</a:t>
              </a:r>
              <a:r>
                <a:rPr lang="en-US" altLang="zh-CN" i="1">
                  <a:ea typeface="宋体" panose="02010600030101010101" pitchFamily="2" charset="-122"/>
                </a:rPr>
                <a:t>Z</a:t>
              </a:r>
              <a:r>
                <a:rPr lang="en-US" altLang="zh-CN">
                  <a:ea typeface="宋体" panose="02010600030101010101" pitchFamily="2" charset="-122"/>
                </a:rPr>
                <a:t>|sin</a:t>
              </a:r>
              <a:r>
                <a:rPr lang="en-US" altLang="zh-CN" i="1">
                  <a:ea typeface="宋体" panose="02010600030101010101" pitchFamily="2" charset="-122"/>
                </a:rPr>
                <a:t></a:t>
              </a:r>
              <a:endParaRPr lang="en-US" altLang="zh-CN">
                <a:ea typeface="宋体" panose="02010600030101010101" pitchFamily="2" charset="-122"/>
              </a:endParaRPr>
            </a:p>
          </p:txBody>
        </p:sp>
        <p:sp>
          <p:nvSpPr>
            <p:cNvPr id="58377" name="AutoShape 9"/>
            <p:cNvSpPr>
              <a:spLocks/>
            </p:cNvSpPr>
            <p:nvPr/>
          </p:nvSpPr>
          <p:spPr bwMode="auto">
            <a:xfrm>
              <a:off x="0" y="48"/>
              <a:ext cx="96" cy="528"/>
            </a:xfrm>
            <a:prstGeom prst="leftBrace">
              <a:avLst>
                <a:gd name="adj1" fmla="val 45833"/>
                <a:gd name="adj2" fmla="val 50000"/>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58378" name="Group 10"/>
          <p:cNvGrpSpPr>
            <a:grpSpLocks/>
          </p:cNvGrpSpPr>
          <p:nvPr/>
        </p:nvGrpSpPr>
        <p:grpSpPr bwMode="auto">
          <a:xfrm>
            <a:off x="5192713" y="4038600"/>
            <a:ext cx="2139950" cy="2057400"/>
            <a:chOff x="0" y="0"/>
            <a:chExt cx="1348" cy="1296"/>
          </a:xfrm>
        </p:grpSpPr>
        <p:sp>
          <p:nvSpPr>
            <p:cNvPr id="58379" name="Line 11"/>
            <p:cNvSpPr>
              <a:spLocks noChangeShapeType="1"/>
            </p:cNvSpPr>
            <p:nvPr/>
          </p:nvSpPr>
          <p:spPr bwMode="auto">
            <a:xfrm>
              <a:off x="0" y="768"/>
              <a:ext cx="10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8380" name="Line 12"/>
            <p:cNvSpPr>
              <a:spLocks noChangeShapeType="1"/>
            </p:cNvSpPr>
            <p:nvPr/>
          </p:nvSpPr>
          <p:spPr bwMode="auto">
            <a:xfrm flipV="1">
              <a:off x="1056" y="0"/>
              <a:ext cx="0" cy="7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8381" name="Line 13"/>
            <p:cNvSpPr>
              <a:spLocks noChangeShapeType="1"/>
            </p:cNvSpPr>
            <p:nvPr/>
          </p:nvSpPr>
          <p:spPr bwMode="auto">
            <a:xfrm flipH="1">
              <a:off x="0" y="0"/>
              <a:ext cx="1056" cy="7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8382" name="未知"/>
            <p:cNvSpPr>
              <a:spLocks/>
            </p:cNvSpPr>
            <p:nvPr/>
          </p:nvSpPr>
          <p:spPr bwMode="auto">
            <a:xfrm>
              <a:off x="144" y="660"/>
              <a:ext cx="60" cy="108"/>
            </a:xfrm>
            <a:custGeom>
              <a:avLst/>
              <a:gdLst>
                <a:gd name="T0" fmla="*/ 0 w 60"/>
                <a:gd name="T1" fmla="*/ 0 h 108"/>
                <a:gd name="T2" fmla="*/ 60 w 60"/>
                <a:gd name="T3" fmla="*/ 108 h 108"/>
              </a:gdLst>
              <a:ahLst/>
              <a:cxnLst>
                <a:cxn ang="0">
                  <a:pos x="T0" y="T1"/>
                </a:cxn>
                <a:cxn ang="0">
                  <a:pos x="T2" y="T3"/>
                </a:cxn>
              </a:cxnLst>
              <a:rect l="0" t="0" r="r" b="b"/>
              <a:pathLst>
                <a:path w="60" h="108">
                  <a:moveTo>
                    <a:pt x="0" y="0"/>
                  </a:moveTo>
                  <a:cubicBezTo>
                    <a:pt x="41" y="27"/>
                    <a:pt x="60" y="55"/>
                    <a:pt x="60" y="108"/>
                  </a:cubicBezTo>
                </a:path>
              </a:pathLst>
            </a:custGeom>
            <a:noFill/>
            <a:ln w="9525" cmpd="sng">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p>
          </p:txBody>
        </p:sp>
        <p:sp>
          <p:nvSpPr>
            <p:cNvPr id="58383" name="Text Box 15"/>
            <p:cNvSpPr txBox="1">
              <a:spLocks noChangeArrowheads="1"/>
            </p:cNvSpPr>
            <p:nvPr/>
          </p:nvSpPr>
          <p:spPr bwMode="auto">
            <a:xfrm>
              <a:off x="240" y="96"/>
              <a:ext cx="31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p>
          </p:txBody>
        </p:sp>
        <p:sp>
          <p:nvSpPr>
            <p:cNvPr id="58384" name="Text Box 16"/>
            <p:cNvSpPr txBox="1">
              <a:spLocks noChangeArrowheads="1"/>
            </p:cNvSpPr>
            <p:nvPr/>
          </p:nvSpPr>
          <p:spPr bwMode="auto">
            <a:xfrm>
              <a:off x="480" y="768"/>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58385" name="Text Box 17"/>
            <p:cNvSpPr txBox="1">
              <a:spLocks noChangeArrowheads="1"/>
            </p:cNvSpPr>
            <p:nvPr/>
          </p:nvSpPr>
          <p:spPr bwMode="auto">
            <a:xfrm>
              <a:off x="1104" y="288"/>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X</a:t>
              </a:r>
            </a:p>
          </p:txBody>
        </p:sp>
        <p:sp>
          <p:nvSpPr>
            <p:cNvPr id="58386" name="Text Box 18"/>
            <p:cNvSpPr txBox="1">
              <a:spLocks noChangeArrowheads="1"/>
            </p:cNvSpPr>
            <p:nvPr/>
          </p:nvSpPr>
          <p:spPr bwMode="auto">
            <a:xfrm>
              <a:off x="192" y="480"/>
              <a:ext cx="23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latin typeface="Symbol" panose="05050102010706020507" pitchFamily="18" charset="2"/>
                  <a:ea typeface="宋体" panose="02010600030101010101" pitchFamily="2" charset="-122"/>
                </a:rPr>
                <a:t>j</a:t>
              </a:r>
              <a:endParaRPr lang="en-US" altLang="zh-CN">
                <a:ea typeface="宋体" panose="02010600030101010101" pitchFamily="2" charset="-122"/>
              </a:endParaRPr>
            </a:p>
          </p:txBody>
        </p:sp>
        <p:sp>
          <p:nvSpPr>
            <p:cNvPr id="58387" name="Text Box 19"/>
            <p:cNvSpPr txBox="1">
              <a:spLocks noChangeArrowheads="1"/>
            </p:cNvSpPr>
            <p:nvPr/>
          </p:nvSpPr>
          <p:spPr bwMode="auto">
            <a:xfrm>
              <a:off x="144" y="1008"/>
              <a:ext cx="108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阻抗三角形</a:t>
              </a:r>
            </a:p>
          </p:txBody>
        </p:sp>
        <p:sp>
          <p:nvSpPr>
            <p:cNvPr id="58388" name="未知"/>
            <p:cNvSpPr>
              <a:spLocks/>
            </p:cNvSpPr>
            <p:nvPr/>
          </p:nvSpPr>
          <p:spPr bwMode="auto">
            <a:xfrm>
              <a:off x="912" y="624"/>
              <a:ext cx="144" cy="144"/>
            </a:xfrm>
            <a:custGeom>
              <a:avLst/>
              <a:gdLst>
                <a:gd name="T0" fmla="*/ 96 w 96"/>
                <a:gd name="T1" fmla="*/ 0 h 144"/>
                <a:gd name="T2" fmla="*/ 0 w 96"/>
                <a:gd name="T3" fmla="*/ 0 h 144"/>
                <a:gd name="T4" fmla="*/ 0 w 96"/>
                <a:gd name="T5" fmla="*/ 144 h 144"/>
              </a:gdLst>
              <a:ahLst/>
              <a:cxnLst>
                <a:cxn ang="0">
                  <a:pos x="T0" y="T1"/>
                </a:cxn>
                <a:cxn ang="0">
                  <a:pos x="T2" y="T3"/>
                </a:cxn>
                <a:cxn ang="0">
                  <a:pos x="T4" y="T5"/>
                </a:cxn>
              </a:cxnLst>
              <a:rect l="0" t="0" r="r" b="b"/>
              <a:pathLst>
                <a:path w="96" h="144">
                  <a:moveTo>
                    <a:pt x="96" y="0"/>
                  </a:moveTo>
                  <a:lnTo>
                    <a:pt x="0" y="0"/>
                  </a:lnTo>
                  <a:lnTo>
                    <a:pt x="0" y="144"/>
                  </a:lnTo>
                </a:path>
              </a:pathLst>
            </a:custGeom>
            <a:noFill/>
            <a:ln w="9525"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58389" name="Text Box 21"/>
          <p:cNvSpPr txBox="1">
            <a:spLocks noChangeArrowheads="1"/>
          </p:cNvSpPr>
          <p:nvPr/>
        </p:nvSpPr>
        <p:spPr bwMode="auto">
          <a:xfrm>
            <a:off x="1676400" y="4514850"/>
            <a:ext cx="1524000" cy="895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a:ea typeface="宋体" panose="02010600030101010101" pitchFamily="2" charset="-122"/>
              </a:rPr>
              <a:t>|</a:t>
            </a:r>
            <a:r>
              <a:rPr lang="en-US" altLang="zh-CN" i="1">
                <a:ea typeface="宋体" panose="02010600030101010101" pitchFamily="2" charset="-122"/>
              </a:rPr>
              <a:t>Z</a:t>
            </a:r>
            <a:r>
              <a:rPr lang="en-US" altLang="zh-CN">
                <a:ea typeface="宋体" panose="02010600030101010101" pitchFamily="2" charset="-122"/>
              </a:rPr>
              <a:t>|=</a:t>
            </a:r>
            <a:r>
              <a:rPr lang="en-US" altLang="zh-CN" i="1">
                <a:ea typeface="宋体" panose="02010600030101010101" pitchFamily="2" charset="-122"/>
              </a:rPr>
              <a:t>U</a:t>
            </a:r>
            <a:r>
              <a:rPr lang="en-US" altLang="zh-CN">
                <a:ea typeface="宋体" panose="02010600030101010101" pitchFamily="2" charset="-122"/>
              </a:rPr>
              <a:t>/</a:t>
            </a:r>
            <a:r>
              <a:rPr lang="en-US" altLang="zh-CN" i="1">
                <a:ea typeface="宋体" panose="02010600030101010101" pitchFamily="2" charset="-122"/>
              </a:rPr>
              <a:t>I</a:t>
            </a:r>
            <a:endParaRPr lang="en-US" altLang="zh-CN">
              <a:ea typeface="宋体" panose="02010600030101010101" pitchFamily="2" charset="-122"/>
            </a:endParaRPr>
          </a:p>
          <a:p>
            <a:pPr eaLnBrk="1" hangingPunct="1">
              <a:spcBef>
                <a:spcPct val="20000"/>
              </a:spcBef>
            </a:pPr>
            <a:r>
              <a:rPr lang="en-US" altLang="zh-CN" i="1">
                <a:ea typeface="宋体" panose="02010600030101010101" pitchFamily="2" charset="-122"/>
              </a:rPr>
              <a:t> </a:t>
            </a:r>
            <a:r>
              <a:rPr lang="en-US" altLang="zh-CN">
                <a:ea typeface="宋体" panose="02010600030101010101" pitchFamily="2" charset="-122"/>
              </a:rPr>
              <a:t>=</a:t>
            </a:r>
            <a:r>
              <a:rPr lang="en-US" altLang="zh-CN" i="1">
                <a:ea typeface="宋体" panose="02010600030101010101" pitchFamily="2" charset="-122"/>
              </a:rPr>
              <a:t></a:t>
            </a:r>
            <a:r>
              <a:rPr lang="en-US" altLang="zh-CN" i="1" baseline="-25000">
                <a:ea typeface="宋体" panose="02010600030101010101" pitchFamily="2" charset="-122"/>
              </a:rPr>
              <a:t>u</a:t>
            </a:r>
            <a:r>
              <a:rPr lang="en-US" altLang="zh-CN" i="1">
                <a:latin typeface="宋体" panose="02010600030101010101" pitchFamily="2" charset="-122"/>
                <a:ea typeface="宋体" panose="02010600030101010101" pitchFamily="2" charset="-122"/>
              </a:rPr>
              <a:t>-</a:t>
            </a:r>
            <a:r>
              <a:rPr lang="en-US" altLang="zh-CN" i="1">
                <a:ea typeface="宋体" panose="02010600030101010101" pitchFamily="2" charset="-122"/>
              </a:rPr>
              <a:t></a:t>
            </a:r>
            <a:r>
              <a:rPr lang="en-US" altLang="zh-CN" i="1" baseline="-25000">
                <a:ea typeface="宋体" panose="02010600030101010101" pitchFamily="2" charset="-122"/>
              </a:rPr>
              <a:t>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nodeType="after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slide(fromLeft)">
                                      <p:cBhvr>
                                        <p:cTn id="7" dur="500"/>
                                        <p:tgtEl>
                                          <p:spTgt spid="583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8" fill="hold" grpId="0" nodeType="clickEffect">
                                  <p:stCondLst>
                                    <p:cond delay="0"/>
                                  </p:stCondLst>
                                  <p:childTnLst>
                                    <p:set>
                                      <p:cBhvr>
                                        <p:cTn id="11" dur="1" fill="hold">
                                          <p:stCondLst>
                                            <p:cond delay="0"/>
                                          </p:stCondLst>
                                        </p:cTn>
                                        <p:tgtEl>
                                          <p:spTgt spid="58371"/>
                                        </p:tgtEl>
                                        <p:attrNameLst>
                                          <p:attrName>style.visibility</p:attrName>
                                        </p:attrNameLst>
                                      </p:cBhvr>
                                      <p:to>
                                        <p:strVal val="visible"/>
                                      </p:to>
                                    </p:set>
                                    <p:anim calcmode="lin" valueType="num">
                                      <p:cBhvr>
                                        <p:cTn id="12" dur="500" fill="hold"/>
                                        <p:tgtEl>
                                          <p:spTgt spid="58371"/>
                                        </p:tgtEl>
                                        <p:attrNameLst>
                                          <p:attrName>ppt_x</p:attrName>
                                        </p:attrNameLst>
                                      </p:cBhvr>
                                      <p:tavLst>
                                        <p:tav tm="0">
                                          <p:val>
                                            <p:strVal val="#ppt_x-#ppt_w/2"/>
                                          </p:val>
                                        </p:tav>
                                        <p:tav tm="100000">
                                          <p:val>
                                            <p:strVal val="#ppt_x"/>
                                          </p:val>
                                        </p:tav>
                                      </p:tavLst>
                                    </p:anim>
                                    <p:anim calcmode="lin" valueType="num">
                                      <p:cBhvr>
                                        <p:cTn id="13" dur="500" fill="hold"/>
                                        <p:tgtEl>
                                          <p:spTgt spid="58371"/>
                                        </p:tgtEl>
                                        <p:attrNameLst>
                                          <p:attrName>ppt_y</p:attrName>
                                        </p:attrNameLst>
                                      </p:cBhvr>
                                      <p:tavLst>
                                        <p:tav tm="0">
                                          <p:val>
                                            <p:strVal val="#ppt_y"/>
                                          </p:val>
                                        </p:tav>
                                        <p:tav tm="100000">
                                          <p:val>
                                            <p:strVal val="#ppt_y"/>
                                          </p:val>
                                        </p:tav>
                                      </p:tavLst>
                                    </p:anim>
                                    <p:anim calcmode="lin" valueType="num">
                                      <p:cBhvr>
                                        <p:cTn id="14" dur="500" fill="hold"/>
                                        <p:tgtEl>
                                          <p:spTgt spid="58371"/>
                                        </p:tgtEl>
                                        <p:attrNameLst>
                                          <p:attrName>ppt_w</p:attrName>
                                        </p:attrNameLst>
                                      </p:cBhvr>
                                      <p:tavLst>
                                        <p:tav tm="0">
                                          <p:val>
                                            <p:fltVal val="0"/>
                                          </p:val>
                                        </p:tav>
                                        <p:tav tm="100000">
                                          <p:val>
                                            <p:strVal val="#ppt_w"/>
                                          </p:val>
                                        </p:tav>
                                      </p:tavLst>
                                    </p:anim>
                                    <p:anim calcmode="lin" valueType="num">
                                      <p:cBhvr>
                                        <p:cTn id="15" dur="500" fill="hold"/>
                                        <p:tgtEl>
                                          <p:spTgt spid="58371"/>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5" presetClass="entr" presetSubtype="0" fill="hold" grpId="0" nodeType="clickEffect">
                                  <p:stCondLst>
                                    <p:cond delay="0"/>
                                  </p:stCondLst>
                                  <p:childTnLst>
                                    <p:set>
                                      <p:cBhvr>
                                        <p:cTn id="19" dur="1" fill="hold">
                                          <p:stCondLst>
                                            <p:cond delay="0"/>
                                          </p:stCondLst>
                                        </p:cTn>
                                        <p:tgtEl>
                                          <p:spTgt spid="58372"/>
                                        </p:tgtEl>
                                        <p:attrNameLst>
                                          <p:attrName>style.visibility</p:attrName>
                                        </p:attrNameLst>
                                      </p:cBhvr>
                                      <p:to>
                                        <p:strVal val="visible"/>
                                      </p:to>
                                    </p:set>
                                    <p:anim calcmode="lin" valueType="num">
                                      <p:cBhvr>
                                        <p:cTn id="20" dur="1000" fill="hold"/>
                                        <p:tgtEl>
                                          <p:spTgt spid="58372"/>
                                        </p:tgtEl>
                                        <p:attrNameLst>
                                          <p:attrName>ppt_w</p:attrName>
                                        </p:attrNameLst>
                                      </p:cBhvr>
                                      <p:tavLst>
                                        <p:tav tm="0">
                                          <p:val>
                                            <p:fltVal val="0"/>
                                          </p:val>
                                        </p:tav>
                                        <p:tav tm="100000">
                                          <p:val>
                                            <p:strVal val="#ppt_w"/>
                                          </p:val>
                                        </p:tav>
                                      </p:tavLst>
                                    </p:anim>
                                    <p:anim calcmode="lin" valueType="num">
                                      <p:cBhvr>
                                        <p:cTn id="21" dur="1000" fill="hold"/>
                                        <p:tgtEl>
                                          <p:spTgt spid="58372"/>
                                        </p:tgtEl>
                                        <p:attrNameLst>
                                          <p:attrName>ppt_h</p:attrName>
                                        </p:attrNameLst>
                                      </p:cBhvr>
                                      <p:tavLst>
                                        <p:tav tm="0">
                                          <p:val>
                                            <p:fltVal val="0"/>
                                          </p:val>
                                        </p:tav>
                                        <p:tav tm="100000">
                                          <p:val>
                                            <p:strVal val="#ppt_h"/>
                                          </p:val>
                                        </p:tav>
                                      </p:tavLst>
                                    </p:anim>
                                    <p:anim calcmode="lin" valueType="num">
                                      <p:cBhvr>
                                        <p:cTn id="22" dur="1000" fill="hold"/>
                                        <p:tgtEl>
                                          <p:spTgt spid="58372"/>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5837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nodeType="clickEffect">
                                  <p:stCondLst>
                                    <p:cond delay="0"/>
                                  </p:stCondLst>
                                  <p:childTnLst>
                                    <p:set>
                                      <p:cBhvr>
                                        <p:cTn id="27" dur="1" fill="hold">
                                          <p:stCondLst>
                                            <p:cond delay="0"/>
                                          </p:stCondLst>
                                        </p:cTn>
                                        <p:tgtEl>
                                          <p:spTgt spid="58373"/>
                                        </p:tgtEl>
                                        <p:attrNameLst>
                                          <p:attrName>style.visibility</p:attrName>
                                        </p:attrNameLst>
                                      </p:cBhvr>
                                      <p:to>
                                        <p:strVal val="visible"/>
                                      </p:to>
                                    </p:set>
                                    <p:animEffect transition="in" filter="box(out)">
                                      <p:cBhvr>
                                        <p:cTn id="28" dur="500"/>
                                        <p:tgtEl>
                                          <p:spTgt spid="58373"/>
                                        </p:tgtEl>
                                      </p:cBhvr>
                                    </p:animEffect>
                                  </p:childTnLst>
                                </p:cTn>
                              </p:par>
                            </p:childTnLst>
                          </p:cTn>
                        </p:par>
                        <p:par>
                          <p:cTn id="29" fill="hold" nodeType="afterGroup">
                            <p:stCondLst>
                              <p:cond delay="500"/>
                            </p:stCondLst>
                            <p:childTnLst>
                              <p:par>
                                <p:cTn id="30" presetID="1" presetClass="entr" presetSubtype="0" fill="hold" grpId="0" nodeType="afterEffect">
                                  <p:stCondLst>
                                    <p:cond delay="0"/>
                                  </p:stCondLst>
                                  <p:childTnLst>
                                    <p:set>
                                      <p:cBhvr>
                                        <p:cTn id="31" dur="1" fill="hold">
                                          <p:stCondLst>
                                            <p:cond delay="499"/>
                                          </p:stCondLst>
                                        </p:cTn>
                                        <p:tgtEl>
                                          <p:spTgt spid="58374"/>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4" presetClass="entr" presetSubtype="32" fill="hold" nodeType="clickEffect">
                                  <p:stCondLst>
                                    <p:cond delay="0"/>
                                  </p:stCondLst>
                                  <p:childTnLst>
                                    <p:set>
                                      <p:cBhvr>
                                        <p:cTn id="35" dur="1" fill="hold">
                                          <p:stCondLst>
                                            <p:cond delay="0"/>
                                          </p:stCondLst>
                                        </p:cTn>
                                        <p:tgtEl>
                                          <p:spTgt spid="58375"/>
                                        </p:tgtEl>
                                        <p:attrNameLst>
                                          <p:attrName>style.visibility</p:attrName>
                                        </p:attrNameLst>
                                      </p:cBhvr>
                                      <p:to>
                                        <p:strVal val="visible"/>
                                      </p:to>
                                    </p:set>
                                    <p:animEffect transition="in" filter="box(out)">
                                      <p:cBhvr>
                                        <p:cTn id="36" dur="500"/>
                                        <p:tgtEl>
                                          <p:spTgt spid="5837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58389"/>
                                        </p:tgtEl>
                                        <p:attrNameLst>
                                          <p:attrName>style.visibility</p:attrName>
                                        </p:attrNameLst>
                                      </p:cBhvr>
                                      <p:to>
                                        <p:strVal val="visible"/>
                                      </p:to>
                                    </p:set>
                                    <p:anim calcmode="lin" valueType="num">
                                      <p:cBhvr additive="base">
                                        <p:cTn id="41" dur="500" fill="hold"/>
                                        <p:tgtEl>
                                          <p:spTgt spid="58389"/>
                                        </p:tgtEl>
                                        <p:attrNameLst>
                                          <p:attrName>ppt_x</p:attrName>
                                        </p:attrNameLst>
                                      </p:cBhvr>
                                      <p:tavLst>
                                        <p:tav tm="0">
                                          <p:val>
                                            <p:strVal val="0-#ppt_w/2"/>
                                          </p:val>
                                        </p:tav>
                                        <p:tav tm="100000">
                                          <p:val>
                                            <p:strVal val="#ppt_x"/>
                                          </p:val>
                                        </p:tav>
                                      </p:tavLst>
                                    </p:anim>
                                    <p:anim calcmode="lin" valueType="num">
                                      <p:cBhvr additive="base">
                                        <p:cTn id="42" dur="500" fill="hold"/>
                                        <p:tgtEl>
                                          <p:spTgt spid="58389"/>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3" presetClass="entr" presetSubtype="16" fill="hold" nodeType="clickEffect">
                                  <p:stCondLst>
                                    <p:cond delay="0"/>
                                  </p:stCondLst>
                                  <p:childTnLst>
                                    <p:set>
                                      <p:cBhvr>
                                        <p:cTn id="46" dur="1" fill="hold">
                                          <p:stCondLst>
                                            <p:cond delay="0"/>
                                          </p:stCondLst>
                                        </p:cTn>
                                        <p:tgtEl>
                                          <p:spTgt spid="58378"/>
                                        </p:tgtEl>
                                        <p:attrNameLst>
                                          <p:attrName>style.visibility</p:attrName>
                                        </p:attrNameLst>
                                      </p:cBhvr>
                                      <p:to>
                                        <p:strVal val="visible"/>
                                      </p:to>
                                    </p:set>
                                    <p:anim calcmode="lin" valueType="num">
                                      <p:cBhvr>
                                        <p:cTn id="47" dur="500" fill="hold"/>
                                        <p:tgtEl>
                                          <p:spTgt spid="58378"/>
                                        </p:tgtEl>
                                        <p:attrNameLst>
                                          <p:attrName>ppt_w</p:attrName>
                                        </p:attrNameLst>
                                      </p:cBhvr>
                                      <p:tavLst>
                                        <p:tav tm="0">
                                          <p:val>
                                            <p:fltVal val="0"/>
                                          </p:val>
                                        </p:tav>
                                        <p:tav tm="100000">
                                          <p:val>
                                            <p:strVal val="#ppt_w"/>
                                          </p:val>
                                        </p:tav>
                                      </p:tavLst>
                                    </p:anim>
                                    <p:anim calcmode="lin" valueType="num">
                                      <p:cBhvr>
                                        <p:cTn id="48" dur="500" fill="hold"/>
                                        <p:tgtEl>
                                          <p:spTgt spid="5837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autoUpdateAnimBg="0"/>
      <p:bldP spid="58372" grpId="0" autoUpdateAnimBg="0"/>
      <p:bldP spid="58374" grpId="0" autoUpdateAnimBg="0"/>
      <p:bldP spid="58389"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300038" y="488950"/>
            <a:ext cx="4211637"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solidFill>
                  <a:srgbClr val="6600FF"/>
                </a:solidFill>
                <a:ea typeface="宋体" panose="02010600030101010101" pitchFamily="2" charset="-122"/>
              </a:rPr>
              <a:t>具体分析一下 </a:t>
            </a:r>
            <a:r>
              <a:rPr lang="en-US" altLang="zh-CN" i="1">
                <a:solidFill>
                  <a:srgbClr val="6600FF"/>
                </a:solidFill>
                <a:ea typeface="宋体" panose="02010600030101010101" pitchFamily="2" charset="-122"/>
              </a:rPr>
              <a:t>R</a:t>
            </a:r>
            <a:r>
              <a:rPr lang="en-US" altLang="zh-CN">
                <a:solidFill>
                  <a:srgbClr val="6600FF"/>
                </a:solidFill>
                <a:ea typeface="宋体" panose="02010600030101010101" pitchFamily="2" charset="-122"/>
              </a:rPr>
              <a:t>-</a:t>
            </a:r>
            <a:r>
              <a:rPr lang="en-US" altLang="zh-CN" i="1">
                <a:solidFill>
                  <a:srgbClr val="6600FF"/>
                </a:solidFill>
                <a:ea typeface="宋体" panose="02010600030101010101" pitchFamily="2" charset="-122"/>
              </a:rPr>
              <a:t>L</a:t>
            </a:r>
            <a:r>
              <a:rPr lang="en-US" altLang="zh-CN">
                <a:solidFill>
                  <a:srgbClr val="6600FF"/>
                </a:solidFill>
                <a:ea typeface="宋体" panose="02010600030101010101" pitchFamily="2" charset="-122"/>
              </a:rPr>
              <a:t>-</a:t>
            </a:r>
            <a:r>
              <a:rPr lang="en-US" altLang="zh-CN" i="1">
                <a:solidFill>
                  <a:srgbClr val="6600FF"/>
                </a:solidFill>
                <a:ea typeface="宋体" panose="02010600030101010101" pitchFamily="2" charset="-122"/>
              </a:rPr>
              <a:t>C </a:t>
            </a:r>
            <a:r>
              <a:rPr lang="zh-CN" altLang="en-US">
                <a:solidFill>
                  <a:srgbClr val="6600FF"/>
                </a:solidFill>
                <a:ea typeface="宋体" panose="02010600030101010101" pitchFamily="2" charset="-122"/>
              </a:rPr>
              <a:t>串联电路</a:t>
            </a:r>
          </a:p>
        </p:txBody>
      </p:sp>
      <p:sp>
        <p:nvSpPr>
          <p:cNvPr id="59395" name="Text Box 3"/>
          <p:cNvSpPr txBox="1">
            <a:spLocks noChangeArrowheads="1"/>
          </p:cNvSpPr>
          <p:nvPr/>
        </p:nvSpPr>
        <p:spPr bwMode="auto">
          <a:xfrm>
            <a:off x="731838" y="1006475"/>
            <a:ext cx="39624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Z=R+</a:t>
            </a:r>
            <a:r>
              <a:rPr lang="en-US" altLang="zh-CN">
                <a:ea typeface="宋体" panose="02010600030101010101" pitchFamily="2" charset="-122"/>
              </a:rPr>
              <a:t>j(</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a:t>
            </a:r>
            <a:r>
              <a:rPr lang="en-US" altLang="zh-CN" i="1">
                <a:latin typeface="宋体" panose="02010600030101010101" pitchFamily="2" charset="-122"/>
                <a:ea typeface="宋体" panose="02010600030101010101" pitchFamily="2" charset="-122"/>
              </a:rPr>
              <a:t>-</a:t>
            </a:r>
            <a:r>
              <a:rPr lang="en-US" altLang="zh-CN">
                <a:ea typeface="宋体" panose="02010600030101010101" pitchFamily="2" charset="-122"/>
              </a:rPr>
              <a:t>1</a:t>
            </a:r>
            <a:r>
              <a:rPr lang="en-US" altLang="zh-CN" i="1">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C</a:t>
            </a:r>
            <a:r>
              <a:rPr lang="en-US" altLang="zh-CN">
                <a:ea typeface="宋体" panose="02010600030101010101" pitchFamily="2" charset="-122"/>
              </a:rPr>
              <a:t>)</a:t>
            </a:r>
            <a:r>
              <a:rPr lang="en-US" altLang="zh-CN" i="1">
                <a:ea typeface="宋体" panose="02010600030101010101" pitchFamily="2" charset="-122"/>
              </a:rPr>
              <a:t>=|Z|∠</a:t>
            </a:r>
            <a:r>
              <a:rPr lang="en-US" altLang="zh-CN">
                <a:latin typeface="Symbol" panose="05050102010706020507" pitchFamily="18" charset="2"/>
                <a:ea typeface="宋体" panose="02010600030101010101" pitchFamily="2" charset="-122"/>
              </a:rPr>
              <a:t>j</a:t>
            </a:r>
            <a:endParaRPr lang="en-US" altLang="zh-CN">
              <a:ea typeface="宋体" panose="02010600030101010101" pitchFamily="2" charset="-122"/>
            </a:endParaRPr>
          </a:p>
        </p:txBody>
      </p:sp>
      <p:sp>
        <p:nvSpPr>
          <p:cNvPr id="59396" name="Text Box 4"/>
          <p:cNvSpPr txBox="1">
            <a:spLocks noChangeArrowheads="1"/>
          </p:cNvSpPr>
          <p:nvPr/>
        </p:nvSpPr>
        <p:spPr bwMode="auto">
          <a:xfrm>
            <a:off x="579438" y="1539875"/>
            <a:ext cx="7900987"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a:t>
            </a:r>
            <a:r>
              <a:rPr lang="en-US" altLang="zh-CN">
                <a:ea typeface="宋体" panose="02010600030101010101" pitchFamily="2" charset="-122"/>
              </a:rPr>
              <a:t> &gt; 1</a:t>
            </a:r>
            <a:r>
              <a:rPr lang="en-US" altLang="zh-CN" i="1">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C</a:t>
            </a:r>
            <a:r>
              <a:rPr lang="en-US" altLang="zh-CN">
                <a:ea typeface="宋体" panose="02010600030101010101" pitchFamily="2" charset="-122"/>
              </a:rPr>
              <a:t> </a:t>
            </a:r>
            <a:r>
              <a:rPr lang="zh-CN" altLang="en-US">
                <a:ea typeface="宋体" panose="02010600030101010101" pitchFamily="2" charset="-122"/>
              </a:rPr>
              <a:t>，</a:t>
            </a:r>
            <a:r>
              <a:rPr lang="en-US" altLang="zh-CN" i="1">
                <a:ea typeface="宋体" panose="02010600030101010101" pitchFamily="2" charset="-122"/>
              </a:rPr>
              <a:t>X</a:t>
            </a:r>
            <a:r>
              <a:rPr lang="en-US" altLang="zh-CN">
                <a:ea typeface="宋体" panose="02010600030101010101" pitchFamily="2" charset="-122"/>
              </a:rPr>
              <a:t>&gt;0</a:t>
            </a:r>
            <a:r>
              <a:rPr lang="zh-CN" altLang="en-US">
                <a:ea typeface="宋体" panose="02010600030101010101" pitchFamily="2" charset="-122"/>
              </a:rPr>
              <a:t>， </a:t>
            </a:r>
            <a:r>
              <a:rPr lang="en-US" altLang="zh-CN">
                <a:latin typeface="Symbol" panose="05050102010706020507" pitchFamily="18" charset="2"/>
                <a:ea typeface="宋体" panose="02010600030101010101" pitchFamily="2" charset="-122"/>
              </a:rPr>
              <a:t>j</a:t>
            </a:r>
            <a:r>
              <a:rPr lang="en-US" altLang="zh-CN">
                <a:ea typeface="宋体" panose="02010600030101010101" pitchFamily="2" charset="-122"/>
              </a:rPr>
              <a:t> &gt;0</a:t>
            </a:r>
            <a:r>
              <a:rPr lang="zh-CN" altLang="en-US">
                <a:ea typeface="宋体" panose="02010600030101010101" pitchFamily="2" charset="-122"/>
              </a:rPr>
              <a:t>，电压领先电流，电路呈感性；</a:t>
            </a:r>
          </a:p>
        </p:txBody>
      </p:sp>
      <p:sp>
        <p:nvSpPr>
          <p:cNvPr id="59397" name="Text Box 5"/>
          <p:cNvSpPr txBox="1">
            <a:spLocks noChangeArrowheads="1"/>
          </p:cNvSpPr>
          <p:nvPr/>
        </p:nvSpPr>
        <p:spPr bwMode="auto">
          <a:xfrm>
            <a:off x="579438" y="2114550"/>
            <a:ext cx="7900987"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a:t>
            </a:r>
            <a:r>
              <a:rPr lang="en-US" altLang="zh-CN">
                <a:ea typeface="宋体" panose="02010600030101010101" pitchFamily="2" charset="-122"/>
              </a:rPr>
              <a:t>&lt;1</a:t>
            </a:r>
            <a:r>
              <a:rPr lang="en-US" altLang="zh-CN" i="1">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C</a:t>
            </a:r>
            <a:r>
              <a:rPr lang="en-US" altLang="zh-CN">
                <a:ea typeface="宋体" panose="02010600030101010101" pitchFamily="2" charset="-122"/>
              </a:rPr>
              <a:t>   </a:t>
            </a:r>
            <a:r>
              <a:rPr lang="zh-CN" altLang="en-US">
                <a:ea typeface="宋体" panose="02010600030101010101" pitchFamily="2" charset="-122"/>
              </a:rPr>
              <a:t>，</a:t>
            </a:r>
            <a:r>
              <a:rPr lang="en-US" altLang="zh-CN" i="1">
                <a:ea typeface="宋体" panose="02010600030101010101" pitchFamily="2" charset="-122"/>
              </a:rPr>
              <a:t>X</a:t>
            </a:r>
            <a:r>
              <a:rPr lang="en-US" altLang="zh-CN">
                <a:ea typeface="宋体" panose="02010600030101010101" pitchFamily="2" charset="-122"/>
              </a:rPr>
              <a:t>&lt;0</a:t>
            </a:r>
            <a:r>
              <a:rPr lang="zh-CN" altLang="en-US">
                <a:ea typeface="宋体" panose="02010600030101010101" pitchFamily="2" charset="-122"/>
              </a:rPr>
              <a:t>， </a:t>
            </a:r>
            <a:r>
              <a:rPr lang="en-US" altLang="zh-CN">
                <a:latin typeface="Symbol" panose="05050102010706020507" pitchFamily="18" charset="2"/>
                <a:ea typeface="宋体" panose="02010600030101010101" pitchFamily="2" charset="-122"/>
              </a:rPr>
              <a:t>j</a:t>
            </a:r>
            <a:r>
              <a:rPr lang="en-US" altLang="zh-CN">
                <a:ea typeface="宋体" panose="02010600030101010101" pitchFamily="2" charset="-122"/>
              </a:rPr>
              <a:t> &lt;0</a:t>
            </a:r>
            <a:r>
              <a:rPr lang="zh-CN" altLang="en-US">
                <a:ea typeface="宋体" panose="02010600030101010101" pitchFamily="2" charset="-122"/>
              </a:rPr>
              <a:t>，电压落后电流，电路呈容性；</a:t>
            </a:r>
          </a:p>
        </p:txBody>
      </p:sp>
      <p:sp>
        <p:nvSpPr>
          <p:cNvPr id="59398" name="Text Box 6"/>
          <p:cNvSpPr txBox="1">
            <a:spLocks noChangeArrowheads="1"/>
          </p:cNvSpPr>
          <p:nvPr/>
        </p:nvSpPr>
        <p:spPr bwMode="auto">
          <a:xfrm>
            <a:off x="655638" y="3330575"/>
            <a:ext cx="5983287"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solidFill>
                  <a:srgbClr val="FF0000"/>
                </a:solidFill>
                <a:ea typeface="宋体" panose="02010600030101010101" pitchFamily="2" charset="-122"/>
              </a:rPr>
              <a:t>画相量图</a:t>
            </a:r>
            <a:r>
              <a:rPr lang="zh-CN" altLang="en-US">
                <a:ea typeface="宋体" panose="02010600030101010101" pitchFamily="2" charset="-122"/>
              </a:rPr>
              <a:t>：选电流为参考向量</a:t>
            </a:r>
            <a:r>
              <a:rPr lang="en-US" altLang="zh-CN">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a:t>
            </a:r>
            <a:r>
              <a:rPr lang="en-US" altLang="zh-CN">
                <a:ea typeface="宋体" panose="02010600030101010101" pitchFamily="2" charset="-122"/>
              </a:rPr>
              <a:t> &gt; 1</a:t>
            </a:r>
            <a:r>
              <a:rPr lang="en-US" altLang="zh-CN" i="1">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C</a:t>
            </a:r>
            <a:r>
              <a:rPr lang="en-US" altLang="zh-CN">
                <a:ea typeface="宋体" panose="02010600030101010101" pitchFamily="2" charset="-122"/>
              </a:rPr>
              <a:t> )</a:t>
            </a:r>
          </a:p>
        </p:txBody>
      </p:sp>
      <p:grpSp>
        <p:nvGrpSpPr>
          <p:cNvPr id="59399" name="Group 7"/>
          <p:cNvGrpSpPr>
            <a:grpSpLocks/>
          </p:cNvGrpSpPr>
          <p:nvPr/>
        </p:nvGrpSpPr>
        <p:grpSpPr bwMode="auto">
          <a:xfrm>
            <a:off x="1790700" y="4075113"/>
            <a:ext cx="468313" cy="749300"/>
            <a:chOff x="0" y="0"/>
            <a:chExt cx="295" cy="472"/>
          </a:xfrm>
        </p:grpSpPr>
        <p:sp>
          <p:nvSpPr>
            <p:cNvPr id="59400" name="Line 8"/>
            <p:cNvSpPr>
              <a:spLocks noChangeShapeType="1"/>
            </p:cNvSpPr>
            <p:nvPr/>
          </p:nvSpPr>
          <p:spPr bwMode="auto">
            <a:xfrm>
              <a:off x="0" y="0"/>
              <a:ext cx="0" cy="408"/>
            </a:xfrm>
            <a:prstGeom prst="line">
              <a:avLst/>
            </a:prstGeom>
            <a:noFill/>
            <a:ln w="2857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59401" name="Object 9"/>
            <p:cNvGraphicFramePr>
              <a:graphicFrameLocks noChangeAspect="1"/>
            </p:cNvGraphicFramePr>
            <p:nvPr/>
          </p:nvGraphicFramePr>
          <p:xfrm>
            <a:off x="71" y="249"/>
            <a:ext cx="224" cy="223"/>
          </p:xfrm>
          <a:graphic>
            <a:graphicData uri="http://schemas.openxmlformats.org/presentationml/2006/ole">
              <mc:AlternateContent xmlns:mc="http://schemas.openxmlformats.org/markup-compatibility/2006">
                <mc:Choice xmlns:v="urn:schemas-microsoft-com:vml" Requires="v">
                  <p:oleObj spid="_x0000_s59432" r:id="rId3" imgW="228818" imgH="241512" progId="Equation.3">
                    <p:embed/>
                  </p:oleObj>
                </mc:Choice>
                <mc:Fallback>
                  <p:oleObj r:id="rId3" imgW="228818" imgH="241512" progId="Equation.3">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 y="249"/>
                          <a:ext cx="224" cy="2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59402" name="Group 10"/>
          <p:cNvGrpSpPr>
            <a:grpSpLocks/>
          </p:cNvGrpSpPr>
          <p:nvPr/>
        </p:nvGrpSpPr>
        <p:grpSpPr bwMode="auto">
          <a:xfrm>
            <a:off x="403225" y="5521325"/>
            <a:ext cx="2347913" cy="395288"/>
            <a:chOff x="0" y="0"/>
            <a:chExt cx="1479" cy="249"/>
          </a:xfrm>
        </p:grpSpPr>
        <p:sp>
          <p:nvSpPr>
            <p:cNvPr id="59403" name="未知"/>
            <p:cNvSpPr>
              <a:spLocks/>
            </p:cNvSpPr>
            <p:nvPr/>
          </p:nvSpPr>
          <p:spPr bwMode="auto">
            <a:xfrm>
              <a:off x="0" y="0"/>
              <a:ext cx="1479" cy="5"/>
            </a:xfrm>
            <a:custGeom>
              <a:avLst/>
              <a:gdLst>
                <a:gd name="T0" fmla="*/ 0 w 1488"/>
                <a:gd name="T1" fmla="*/ 0 h 6"/>
                <a:gd name="T2" fmla="*/ 1449 w 1488"/>
                <a:gd name="T3" fmla="*/ 3 h 6"/>
                <a:gd name="T4" fmla="*/ 1488 w 1488"/>
                <a:gd name="T5" fmla="*/ 6 h 6"/>
              </a:gdLst>
              <a:ahLst/>
              <a:cxnLst>
                <a:cxn ang="0">
                  <a:pos x="T0" y="T1"/>
                </a:cxn>
                <a:cxn ang="0">
                  <a:pos x="T2" y="T3"/>
                </a:cxn>
                <a:cxn ang="0">
                  <a:pos x="T4" y="T5"/>
                </a:cxn>
              </a:cxnLst>
              <a:rect l="0" t="0" r="r" b="b"/>
              <a:pathLst>
                <a:path w="1488" h="6">
                  <a:moveTo>
                    <a:pt x="0" y="0"/>
                  </a:moveTo>
                  <a:lnTo>
                    <a:pt x="1449" y="3"/>
                  </a:lnTo>
                  <a:lnTo>
                    <a:pt x="1488" y="6"/>
                  </a:lnTo>
                </a:path>
              </a:pathLst>
            </a:custGeom>
            <a:noFill/>
            <a:ln w="28575" cmpd="sng">
              <a:solidFill>
                <a:srgbClr val="6600FF"/>
              </a:solidFill>
              <a:round/>
              <a:headEnd/>
              <a:tailEnd type="stealth" w="sm"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aphicFrame>
          <p:nvGraphicFramePr>
            <p:cNvPr id="59404" name="Object 12"/>
            <p:cNvGraphicFramePr>
              <a:graphicFrameLocks noChangeAspect="1"/>
            </p:cNvGraphicFramePr>
            <p:nvPr/>
          </p:nvGraphicFramePr>
          <p:xfrm>
            <a:off x="1351" y="61"/>
            <a:ext cx="119" cy="188"/>
          </p:xfrm>
          <a:graphic>
            <a:graphicData uri="http://schemas.openxmlformats.org/presentationml/2006/ole">
              <mc:AlternateContent xmlns:mc="http://schemas.openxmlformats.org/markup-compatibility/2006">
                <mc:Choice xmlns:v="urn:schemas-microsoft-com:vml" Requires="v">
                  <p:oleObj spid="_x0000_s59433" r:id="rId5" imgW="190652" imgH="317542" progId="Equation.3">
                    <p:embed/>
                  </p:oleObj>
                </mc:Choice>
                <mc:Fallback>
                  <p:oleObj r:id="rId5" imgW="190652" imgH="317542" progId="Equation.3">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1" y="61"/>
                          <a:ext cx="119" cy="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59405" name="Group 13"/>
          <p:cNvGrpSpPr>
            <a:grpSpLocks/>
          </p:cNvGrpSpPr>
          <p:nvPr/>
        </p:nvGrpSpPr>
        <p:grpSpPr bwMode="auto">
          <a:xfrm>
            <a:off x="388938" y="5465763"/>
            <a:ext cx="1403350" cy="468312"/>
            <a:chOff x="0" y="0"/>
            <a:chExt cx="884" cy="295"/>
          </a:xfrm>
        </p:grpSpPr>
        <p:sp>
          <p:nvSpPr>
            <p:cNvPr id="59406" name="Line 14"/>
            <p:cNvSpPr>
              <a:spLocks noChangeShapeType="1"/>
            </p:cNvSpPr>
            <p:nvPr/>
          </p:nvSpPr>
          <p:spPr bwMode="auto">
            <a:xfrm>
              <a:off x="0" y="0"/>
              <a:ext cx="859" cy="0"/>
            </a:xfrm>
            <a:prstGeom prst="line">
              <a:avLst/>
            </a:prstGeom>
            <a:noFill/>
            <a:ln w="2857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59407" name="Object 15"/>
            <p:cNvGraphicFramePr>
              <a:graphicFrameLocks noChangeAspect="1"/>
            </p:cNvGraphicFramePr>
            <p:nvPr/>
          </p:nvGraphicFramePr>
          <p:xfrm>
            <a:off x="620" y="45"/>
            <a:ext cx="264" cy="250"/>
          </p:xfrm>
          <a:graphic>
            <a:graphicData uri="http://schemas.openxmlformats.org/presentationml/2006/ole">
              <mc:AlternateContent xmlns:mc="http://schemas.openxmlformats.org/markup-compatibility/2006">
                <mc:Choice xmlns:v="urn:schemas-microsoft-com:vml" Requires="v">
                  <p:oleObj spid="_x0000_s59434" r:id="rId7" imgW="228917" imgH="228917" progId="Equation.3">
                    <p:embed/>
                  </p:oleObj>
                </mc:Choice>
                <mc:Fallback>
                  <p:oleObj r:id="rId7" imgW="228917" imgH="228917" progId="Equation.3">
                    <p:embed/>
                    <p:pic>
                      <p:nvPicPr>
                        <p:cNvPr id="0"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0" y="45"/>
                          <a:ext cx="264" cy="25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59408" name="Group 16"/>
          <p:cNvGrpSpPr>
            <a:grpSpLocks/>
          </p:cNvGrpSpPr>
          <p:nvPr/>
        </p:nvGrpSpPr>
        <p:grpSpPr bwMode="auto">
          <a:xfrm>
            <a:off x="1285875" y="3954463"/>
            <a:ext cx="449263" cy="1511300"/>
            <a:chOff x="0" y="0"/>
            <a:chExt cx="283" cy="952"/>
          </a:xfrm>
        </p:grpSpPr>
        <p:grpSp>
          <p:nvGrpSpPr>
            <p:cNvPr id="59409" name="Group 17"/>
            <p:cNvGrpSpPr>
              <a:grpSpLocks/>
            </p:cNvGrpSpPr>
            <p:nvPr/>
          </p:nvGrpSpPr>
          <p:grpSpPr bwMode="auto">
            <a:xfrm>
              <a:off x="0" y="0"/>
              <a:ext cx="283" cy="952"/>
              <a:chOff x="0" y="0"/>
              <a:chExt cx="283" cy="952"/>
            </a:xfrm>
          </p:grpSpPr>
          <p:sp>
            <p:nvSpPr>
              <p:cNvPr id="59410" name="Line 18"/>
              <p:cNvSpPr>
                <a:spLocks noChangeShapeType="1"/>
              </p:cNvSpPr>
              <p:nvPr/>
            </p:nvSpPr>
            <p:spPr bwMode="auto">
              <a:xfrm flipV="1">
                <a:off x="262" y="45"/>
                <a:ext cx="0" cy="907"/>
              </a:xfrm>
              <a:prstGeom prst="line">
                <a:avLst/>
              </a:prstGeom>
              <a:noFill/>
              <a:ln w="2857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59411" name="Object 19"/>
              <p:cNvGraphicFramePr>
                <a:graphicFrameLocks noChangeAspect="1"/>
              </p:cNvGraphicFramePr>
              <p:nvPr/>
            </p:nvGraphicFramePr>
            <p:xfrm>
              <a:off x="0" y="0"/>
              <a:ext cx="283" cy="269"/>
            </p:xfrm>
            <a:graphic>
              <a:graphicData uri="http://schemas.openxmlformats.org/presentationml/2006/ole">
                <mc:AlternateContent xmlns:mc="http://schemas.openxmlformats.org/markup-compatibility/2006">
                  <mc:Choice xmlns:v="urn:schemas-microsoft-com:vml" Requires="v">
                    <p:oleObj spid="_x0000_s59435" r:id="rId9" imgW="228917" imgH="228917" progId="Equation.3">
                      <p:embed/>
                    </p:oleObj>
                  </mc:Choice>
                  <mc:Fallback>
                    <p:oleObj r:id="rId9" imgW="228917" imgH="228917" progId="Equation.3">
                      <p:embed/>
                      <p:pic>
                        <p:nvPicPr>
                          <p:cNvPr id="0" name="Object 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283" cy="26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59412" name="未知"/>
            <p:cNvSpPr>
              <a:spLocks/>
            </p:cNvSpPr>
            <p:nvPr/>
          </p:nvSpPr>
          <p:spPr bwMode="auto">
            <a:xfrm>
              <a:off x="143" y="861"/>
              <a:ext cx="119" cy="91"/>
            </a:xfrm>
            <a:custGeom>
              <a:avLst/>
              <a:gdLst>
                <a:gd name="T0" fmla="*/ 120 w 120"/>
                <a:gd name="T1" fmla="*/ 0 h 96"/>
                <a:gd name="T2" fmla="*/ 0 w 120"/>
                <a:gd name="T3" fmla="*/ 0 h 96"/>
                <a:gd name="T4" fmla="*/ 0 w 120"/>
                <a:gd name="T5" fmla="*/ 96 h 96"/>
              </a:gdLst>
              <a:ahLst/>
              <a:cxnLst>
                <a:cxn ang="0">
                  <a:pos x="T0" y="T1"/>
                </a:cxn>
                <a:cxn ang="0">
                  <a:pos x="T2" y="T3"/>
                </a:cxn>
                <a:cxn ang="0">
                  <a:pos x="T4" y="T5"/>
                </a:cxn>
              </a:cxnLst>
              <a:rect l="0" t="0" r="r" b="b"/>
              <a:pathLst>
                <a:path w="120" h="96">
                  <a:moveTo>
                    <a:pt x="120" y="0"/>
                  </a:moveTo>
                  <a:lnTo>
                    <a:pt x="0" y="0"/>
                  </a:lnTo>
                  <a:lnTo>
                    <a:pt x="0" y="96"/>
                  </a:lnTo>
                </a:path>
              </a:pathLst>
            </a:custGeom>
            <a:noFill/>
            <a:ln w="9525" cap="flat"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59413" name="Group 21"/>
          <p:cNvGrpSpPr>
            <a:grpSpLocks/>
          </p:cNvGrpSpPr>
          <p:nvPr/>
        </p:nvGrpSpPr>
        <p:grpSpPr bwMode="auto">
          <a:xfrm>
            <a:off x="388938" y="4614863"/>
            <a:ext cx="1316037" cy="889000"/>
            <a:chOff x="0" y="0"/>
            <a:chExt cx="829" cy="560"/>
          </a:xfrm>
        </p:grpSpPr>
        <p:sp>
          <p:nvSpPr>
            <p:cNvPr id="59414" name="未知"/>
            <p:cNvSpPr>
              <a:spLocks/>
            </p:cNvSpPr>
            <p:nvPr/>
          </p:nvSpPr>
          <p:spPr bwMode="auto">
            <a:xfrm>
              <a:off x="0" y="34"/>
              <a:ext cx="829" cy="510"/>
            </a:xfrm>
            <a:custGeom>
              <a:avLst/>
              <a:gdLst>
                <a:gd name="T0" fmla="*/ 0 w 834"/>
                <a:gd name="T1" fmla="*/ 540 h 540"/>
                <a:gd name="T2" fmla="*/ 834 w 834"/>
                <a:gd name="T3" fmla="*/ 0 h 540"/>
              </a:gdLst>
              <a:ahLst/>
              <a:cxnLst>
                <a:cxn ang="0">
                  <a:pos x="T0" y="T1"/>
                </a:cxn>
                <a:cxn ang="0">
                  <a:pos x="T2" y="T3"/>
                </a:cxn>
              </a:cxnLst>
              <a:rect l="0" t="0" r="r" b="b"/>
              <a:pathLst>
                <a:path w="834" h="540">
                  <a:moveTo>
                    <a:pt x="0" y="540"/>
                  </a:moveTo>
                  <a:lnTo>
                    <a:pt x="834" y="0"/>
                  </a:lnTo>
                </a:path>
              </a:pathLst>
            </a:custGeom>
            <a:noFill/>
            <a:ln w="28575" cmpd="sng">
              <a:solidFill>
                <a:srgbClr val="6600FF"/>
              </a:solidFill>
              <a:round/>
              <a:headEnd/>
              <a:tailEnd type="stealth" w="sm"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9415" name="未知"/>
            <p:cNvSpPr>
              <a:spLocks/>
            </p:cNvSpPr>
            <p:nvPr/>
          </p:nvSpPr>
          <p:spPr bwMode="auto">
            <a:xfrm>
              <a:off x="188" y="431"/>
              <a:ext cx="27" cy="105"/>
            </a:xfrm>
            <a:custGeom>
              <a:avLst/>
              <a:gdLst>
                <a:gd name="T0" fmla="*/ 0 w 27"/>
                <a:gd name="T1" fmla="*/ 0 h 111"/>
                <a:gd name="T2" fmla="*/ 21 w 27"/>
                <a:gd name="T3" fmla="*/ 57 h 111"/>
                <a:gd name="T4" fmla="*/ 27 w 27"/>
                <a:gd name="T5" fmla="*/ 111 h 111"/>
              </a:gdLst>
              <a:ahLst/>
              <a:cxnLst>
                <a:cxn ang="0">
                  <a:pos x="T0" y="T1"/>
                </a:cxn>
                <a:cxn ang="0">
                  <a:pos x="T2" y="T3"/>
                </a:cxn>
                <a:cxn ang="0">
                  <a:pos x="T4" y="T5"/>
                </a:cxn>
              </a:cxnLst>
              <a:rect l="0" t="0" r="r" b="b"/>
              <a:pathLst>
                <a:path w="27" h="111">
                  <a:moveTo>
                    <a:pt x="0" y="0"/>
                  </a:moveTo>
                  <a:cubicBezTo>
                    <a:pt x="3" y="10"/>
                    <a:pt x="17" y="39"/>
                    <a:pt x="21" y="57"/>
                  </a:cubicBezTo>
                  <a:cubicBezTo>
                    <a:pt x="25" y="75"/>
                    <a:pt x="26" y="100"/>
                    <a:pt x="27" y="111"/>
                  </a:cubicBezTo>
                </a:path>
              </a:pathLst>
            </a:custGeom>
            <a:noFill/>
            <a:ln w="9525" cap="flat" cmpd="sng">
              <a:solidFill>
                <a:srgbClr val="66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59416" name="Group 24"/>
            <p:cNvGrpSpPr>
              <a:grpSpLocks/>
            </p:cNvGrpSpPr>
            <p:nvPr/>
          </p:nvGrpSpPr>
          <p:grpSpPr bwMode="auto">
            <a:xfrm>
              <a:off x="239" y="0"/>
              <a:ext cx="342" cy="560"/>
              <a:chOff x="0" y="0"/>
              <a:chExt cx="342" cy="560"/>
            </a:xfrm>
          </p:grpSpPr>
          <p:graphicFrame>
            <p:nvGraphicFramePr>
              <p:cNvPr id="59417" name="Object 25"/>
              <p:cNvGraphicFramePr>
                <a:graphicFrameLocks noChangeAspect="1"/>
              </p:cNvGraphicFramePr>
              <p:nvPr/>
            </p:nvGraphicFramePr>
            <p:xfrm>
              <a:off x="143" y="0"/>
              <a:ext cx="199" cy="234"/>
            </p:xfrm>
            <a:graphic>
              <a:graphicData uri="http://schemas.openxmlformats.org/presentationml/2006/ole">
                <mc:AlternateContent xmlns:mc="http://schemas.openxmlformats.org/markup-compatibility/2006">
                  <mc:Choice xmlns:v="urn:schemas-microsoft-com:vml" Requires="v">
                    <p:oleObj spid="_x0000_s59436" r:id="rId11" imgW="165202" imgH="203253" progId="Equation.3">
                      <p:embed/>
                    </p:oleObj>
                  </mc:Choice>
                  <mc:Fallback>
                    <p:oleObj r:id="rId11" imgW="165202" imgH="203253" progId="Equation.3">
                      <p:embed/>
                      <p:pic>
                        <p:nvPicPr>
                          <p:cNvPr id="0" name="Object 2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3" y="0"/>
                            <a:ext cx="199" cy="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9418" name="Text Box 26"/>
              <p:cNvSpPr txBox="1">
                <a:spLocks noChangeArrowheads="1"/>
              </p:cNvSpPr>
              <p:nvPr/>
            </p:nvSpPr>
            <p:spPr bwMode="auto">
              <a:xfrm>
                <a:off x="0" y="272"/>
                <a:ext cx="286"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a:solidFill>
                      <a:srgbClr val="6600FF"/>
                    </a:solidFill>
                    <a:ea typeface="宋体" panose="02010600030101010101" pitchFamily="2" charset="-122"/>
                  </a:rPr>
                  <a:t></a:t>
                </a:r>
              </a:p>
            </p:txBody>
          </p:sp>
        </p:grpSp>
      </p:grpSp>
      <p:graphicFrame>
        <p:nvGraphicFramePr>
          <p:cNvPr id="59419" name="Object 27"/>
          <p:cNvGraphicFramePr>
            <a:graphicFrameLocks noChangeAspect="1"/>
          </p:cNvGraphicFramePr>
          <p:nvPr/>
        </p:nvGraphicFramePr>
        <p:xfrm>
          <a:off x="6194425" y="4651375"/>
          <a:ext cx="2208213" cy="598488"/>
        </p:xfrm>
        <a:graphic>
          <a:graphicData uri="http://schemas.openxmlformats.org/presentationml/2006/ole">
            <mc:AlternateContent xmlns:mc="http://schemas.openxmlformats.org/markup-compatibility/2006">
              <mc:Choice xmlns:v="urn:schemas-microsoft-com:vml" Requires="v">
                <p:oleObj spid="_x0000_s59437" r:id="rId13" imgW="1029017" imgH="279717" progId="Equation.3">
                  <p:embed/>
                </p:oleObj>
              </mc:Choice>
              <mc:Fallback>
                <p:oleObj r:id="rId13" imgW="1029017" imgH="279717" progId="Equation.3">
                  <p:embed/>
                  <p:pic>
                    <p:nvPicPr>
                      <p:cNvPr id="0" name="Object 2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94425" y="4651375"/>
                        <a:ext cx="2208213" cy="598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9420" name="Text Box 28"/>
          <p:cNvSpPr txBox="1">
            <a:spLocks noChangeArrowheads="1"/>
          </p:cNvSpPr>
          <p:nvPr/>
        </p:nvSpPr>
        <p:spPr bwMode="auto">
          <a:xfrm>
            <a:off x="4119563" y="5815013"/>
            <a:ext cx="17240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FF0000"/>
                </a:solidFill>
                <a:ea typeface="宋体" panose="02010600030101010101" pitchFamily="2" charset="-122"/>
              </a:rPr>
              <a:t>电压三角形</a:t>
            </a:r>
            <a:endParaRPr lang="zh-CN" altLang="en-US">
              <a:ea typeface="宋体" panose="02010600030101010101" pitchFamily="2" charset="-122"/>
            </a:endParaRPr>
          </a:p>
        </p:txBody>
      </p:sp>
      <p:grpSp>
        <p:nvGrpSpPr>
          <p:cNvPr id="59421" name="Group 29"/>
          <p:cNvGrpSpPr>
            <a:grpSpLocks/>
          </p:cNvGrpSpPr>
          <p:nvPr/>
        </p:nvGrpSpPr>
        <p:grpSpPr bwMode="auto">
          <a:xfrm>
            <a:off x="4021138" y="4451350"/>
            <a:ext cx="1778000" cy="1266825"/>
            <a:chOff x="0" y="0"/>
            <a:chExt cx="1120" cy="798"/>
          </a:xfrm>
        </p:grpSpPr>
        <p:grpSp>
          <p:nvGrpSpPr>
            <p:cNvPr id="59422" name="Group 30"/>
            <p:cNvGrpSpPr>
              <a:grpSpLocks/>
            </p:cNvGrpSpPr>
            <p:nvPr/>
          </p:nvGrpSpPr>
          <p:grpSpPr bwMode="auto">
            <a:xfrm>
              <a:off x="0" y="0"/>
              <a:ext cx="1120" cy="798"/>
              <a:chOff x="0" y="0"/>
              <a:chExt cx="1120" cy="798"/>
            </a:xfrm>
          </p:grpSpPr>
          <p:sp>
            <p:nvSpPr>
              <p:cNvPr id="59423" name="Text Box 31"/>
              <p:cNvSpPr txBox="1">
                <a:spLocks noChangeArrowheads="1"/>
              </p:cNvSpPr>
              <p:nvPr/>
            </p:nvSpPr>
            <p:spPr bwMode="auto">
              <a:xfrm>
                <a:off x="779" y="156"/>
                <a:ext cx="34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i="1">
                    <a:ea typeface="宋体" panose="02010600030101010101" pitchFamily="2" charset="-122"/>
                  </a:rPr>
                  <a:t>U</a:t>
                </a:r>
                <a:r>
                  <a:rPr lang="en-US" altLang="zh-CN" i="1" baseline="-25000">
                    <a:ea typeface="宋体" panose="02010600030101010101" pitchFamily="2" charset="-122"/>
                  </a:rPr>
                  <a:t>X</a:t>
                </a:r>
              </a:p>
            </p:txBody>
          </p:sp>
          <p:sp>
            <p:nvSpPr>
              <p:cNvPr id="59424" name="Line 32"/>
              <p:cNvSpPr>
                <a:spLocks noChangeShapeType="1"/>
              </p:cNvSpPr>
              <p:nvPr/>
            </p:nvSpPr>
            <p:spPr bwMode="auto">
              <a:xfrm flipV="1">
                <a:off x="32" y="535"/>
                <a:ext cx="803" cy="8"/>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59425" name="Object 33"/>
              <p:cNvGraphicFramePr>
                <a:graphicFrameLocks noChangeAspect="1"/>
              </p:cNvGraphicFramePr>
              <p:nvPr/>
            </p:nvGraphicFramePr>
            <p:xfrm>
              <a:off x="324" y="564"/>
              <a:ext cx="264" cy="234"/>
            </p:xfrm>
            <a:graphic>
              <a:graphicData uri="http://schemas.openxmlformats.org/presentationml/2006/ole">
                <mc:AlternateContent xmlns:mc="http://schemas.openxmlformats.org/markup-compatibility/2006">
                  <mc:Choice xmlns:v="urn:schemas-microsoft-com:vml" Requires="v">
                    <p:oleObj spid="_x0000_s59438" r:id="rId15" imgW="228620" imgH="215936" progId="Equation.3">
                      <p:embed/>
                    </p:oleObj>
                  </mc:Choice>
                  <mc:Fallback>
                    <p:oleObj r:id="rId15" imgW="228620" imgH="215936" progId="Equation.3">
                      <p:embed/>
                      <p:pic>
                        <p:nvPicPr>
                          <p:cNvPr id="0" name="Object 3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24" y="564"/>
                            <a:ext cx="264" cy="2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9426" name="未知"/>
              <p:cNvSpPr>
                <a:spLocks/>
              </p:cNvSpPr>
              <p:nvPr/>
            </p:nvSpPr>
            <p:spPr bwMode="auto">
              <a:xfrm>
                <a:off x="0" y="41"/>
                <a:ext cx="829" cy="510"/>
              </a:xfrm>
              <a:custGeom>
                <a:avLst/>
                <a:gdLst>
                  <a:gd name="T0" fmla="*/ 0 w 834"/>
                  <a:gd name="T1" fmla="*/ 540 h 540"/>
                  <a:gd name="T2" fmla="*/ 834 w 834"/>
                  <a:gd name="T3" fmla="*/ 0 h 540"/>
                </a:gdLst>
                <a:ahLst/>
                <a:cxnLst>
                  <a:cxn ang="0">
                    <a:pos x="T0" y="T1"/>
                  </a:cxn>
                  <a:cxn ang="0">
                    <a:pos x="T2" y="T3"/>
                  </a:cxn>
                </a:cxnLst>
                <a:rect l="0" t="0" r="r" b="b"/>
                <a:pathLst>
                  <a:path w="834" h="540">
                    <a:moveTo>
                      <a:pt x="0" y="540"/>
                    </a:moveTo>
                    <a:lnTo>
                      <a:pt x="834" y="0"/>
                    </a:lnTo>
                  </a:path>
                </a:pathLst>
              </a:custGeom>
              <a:noFill/>
              <a:ln w="28575" cap="flat"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9427" name="Line 35"/>
              <p:cNvSpPr>
                <a:spLocks noChangeShapeType="1"/>
              </p:cNvSpPr>
              <p:nvPr/>
            </p:nvSpPr>
            <p:spPr bwMode="auto">
              <a:xfrm>
                <a:off x="824" y="46"/>
                <a:ext cx="0" cy="496"/>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59428" name="Text Box 36"/>
              <p:cNvSpPr txBox="1">
                <a:spLocks noChangeArrowheads="1"/>
              </p:cNvSpPr>
              <p:nvPr/>
            </p:nvSpPr>
            <p:spPr bwMode="auto">
              <a:xfrm>
                <a:off x="294" y="0"/>
                <a:ext cx="25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U</a:t>
                </a:r>
                <a:endParaRPr lang="en-US" altLang="zh-CN">
                  <a:ea typeface="宋体" panose="02010600030101010101" pitchFamily="2" charset="-122"/>
                </a:endParaRPr>
              </a:p>
            </p:txBody>
          </p:sp>
        </p:grpSp>
        <p:sp>
          <p:nvSpPr>
            <p:cNvPr id="59429" name="Text Box 37"/>
            <p:cNvSpPr txBox="1">
              <a:spLocks noChangeArrowheads="1"/>
            </p:cNvSpPr>
            <p:nvPr/>
          </p:nvSpPr>
          <p:spPr bwMode="auto">
            <a:xfrm>
              <a:off x="238" y="292"/>
              <a:ext cx="23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6600FF"/>
                  </a:solidFill>
                  <a:ea typeface="宋体" panose="02010600030101010101" pitchFamily="2" charset="-122"/>
                </a:rPr>
                <a:t></a:t>
              </a:r>
            </a:p>
          </p:txBody>
        </p:sp>
        <p:sp>
          <p:nvSpPr>
            <p:cNvPr id="59430" name="Arc 38"/>
            <p:cNvSpPr>
              <a:spLocks/>
            </p:cNvSpPr>
            <p:nvPr/>
          </p:nvSpPr>
          <p:spPr bwMode="auto">
            <a:xfrm>
              <a:off x="184" y="438"/>
              <a:ext cx="47" cy="9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28575">
              <a:solidFill>
                <a:srgbClr val="66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59431" name="Text Box 39"/>
          <p:cNvSpPr txBox="1">
            <a:spLocks noChangeArrowheads="1"/>
          </p:cNvSpPr>
          <p:nvPr/>
        </p:nvSpPr>
        <p:spPr bwMode="auto">
          <a:xfrm>
            <a:off x="665163" y="2667000"/>
            <a:ext cx="8516937"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a:t>
            </a:r>
            <a:r>
              <a:rPr lang="en-US" altLang="zh-CN">
                <a:ea typeface="宋体" panose="02010600030101010101" pitchFamily="2" charset="-122"/>
              </a:rPr>
              <a:t>=1</a:t>
            </a:r>
            <a:r>
              <a:rPr lang="en-US" altLang="zh-CN" i="1">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C</a:t>
            </a:r>
            <a:r>
              <a:rPr lang="en-US" altLang="zh-CN">
                <a:ea typeface="宋体" panose="02010600030101010101" pitchFamily="2" charset="-122"/>
              </a:rPr>
              <a:t>   </a:t>
            </a:r>
            <a:r>
              <a:rPr lang="zh-CN" altLang="en-US">
                <a:ea typeface="宋体" panose="02010600030101010101" pitchFamily="2" charset="-122"/>
              </a:rPr>
              <a:t>，</a:t>
            </a:r>
            <a:r>
              <a:rPr lang="en-US" altLang="zh-CN" i="1">
                <a:ea typeface="宋体" panose="02010600030101010101" pitchFamily="2" charset="-122"/>
              </a:rPr>
              <a:t>X</a:t>
            </a:r>
            <a:r>
              <a:rPr lang="en-US" altLang="zh-CN">
                <a:ea typeface="宋体" panose="02010600030101010101" pitchFamily="2" charset="-122"/>
              </a:rPr>
              <a:t>=0</a:t>
            </a:r>
            <a:r>
              <a:rPr lang="zh-CN" altLang="en-US">
                <a:ea typeface="宋体" panose="02010600030101010101" pitchFamily="2" charset="-122"/>
              </a:rPr>
              <a:t>， </a:t>
            </a:r>
            <a:r>
              <a:rPr lang="en-US" altLang="zh-CN">
                <a:latin typeface="Symbol" panose="05050102010706020507" pitchFamily="18" charset="2"/>
                <a:ea typeface="宋体" panose="02010600030101010101" pitchFamily="2" charset="-122"/>
              </a:rPr>
              <a:t>j</a:t>
            </a:r>
            <a:r>
              <a:rPr lang="en-US" altLang="zh-CN">
                <a:ea typeface="宋体" panose="02010600030101010101" pitchFamily="2" charset="-122"/>
              </a:rPr>
              <a:t> =0</a:t>
            </a:r>
            <a:r>
              <a:rPr lang="zh-CN" altLang="en-US">
                <a:ea typeface="宋体" panose="02010600030101010101" pitchFamily="2" charset="-122"/>
              </a:rPr>
              <a:t>，电压与电流同相，电路呈电阻性。</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 calcmode="lin" valueType="num">
                                      <p:cBhvr additive="base">
                                        <p:cTn id="7" dur="500" fill="hold"/>
                                        <p:tgtEl>
                                          <p:spTgt spid="59394"/>
                                        </p:tgtEl>
                                        <p:attrNameLst>
                                          <p:attrName>ppt_x</p:attrName>
                                        </p:attrNameLst>
                                      </p:cBhvr>
                                      <p:tavLst>
                                        <p:tav tm="0">
                                          <p:val>
                                            <p:strVal val="0-#ppt_w/2"/>
                                          </p:val>
                                        </p:tav>
                                        <p:tav tm="100000">
                                          <p:val>
                                            <p:strVal val="#ppt_x"/>
                                          </p:val>
                                        </p:tav>
                                      </p:tavLst>
                                    </p:anim>
                                    <p:anim calcmode="lin" valueType="num">
                                      <p:cBhvr additive="base">
                                        <p:cTn id="8" dur="500" fill="hold"/>
                                        <p:tgtEl>
                                          <p:spTgt spid="5939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9395"/>
                                        </p:tgtEl>
                                        <p:attrNameLst>
                                          <p:attrName>style.visibility</p:attrName>
                                        </p:attrNameLst>
                                      </p:cBhvr>
                                      <p:to>
                                        <p:strVal val="visible"/>
                                      </p:to>
                                    </p:set>
                                    <p:anim calcmode="lin" valueType="num">
                                      <p:cBhvr additive="base">
                                        <p:cTn id="13" dur="500" fill="hold"/>
                                        <p:tgtEl>
                                          <p:spTgt spid="59395"/>
                                        </p:tgtEl>
                                        <p:attrNameLst>
                                          <p:attrName>ppt_x</p:attrName>
                                        </p:attrNameLst>
                                      </p:cBhvr>
                                      <p:tavLst>
                                        <p:tav tm="0">
                                          <p:val>
                                            <p:strVal val="0-#ppt_w/2"/>
                                          </p:val>
                                        </p:tav>
                                        <p:tav tm="100000">
                                          <p:val>
                                            <p:strVal val="#ppt_x"/>
                                          </p:val>
                                        </p:tav>
                                      </p:tavLst>
                                    </p:anim>
                                    <p:anim calcmode="lin" valueType="num">
                                      <p:cBhvr additive="base">
                                        <p:cTn id="14" dur="500" fill="hold"/>
                                        <p:tgtEl>
                                          <p:spTgt spid="5939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2" presetClass="entr" presetSubtype="1" fill="hold" grpId="0" nodeType="clickEffect">
                                  <p:stCondLst>
                                    <p:cond delay="0"/>
                                  </p:stCondLst>
                                  <p:childTnLst>
                                    <p:set>
                                      <p:cBhvr>
                                        <p:cTn id="18" dur="1" fill="hold">
                                          <p:stCondLst>
                                            <p:cond delay="0"/>
                                          </p:stCondLst>
                                        </p:cTn>
                                        <p:tgtEl>
                                          <p:spTgt spid="59396"/>
                                        </p:tgtEl>
                                        <p:attrNameLst>
                                          <p:attrName>style.visibility</p:attrName>
                                        </p:attrNameLst>
                                      </p:cBhvr>
                                      <p:to>
                                        <p:strVal val="visible"/>
                                      </p:to>
                                    </p:set>
                                    <p:animEffect transition="in" filter="slide(fromTop)">
                                      <p:cBhvr>
                                        <p:cTn id="19" dur="500"/>
                                        <p:tgtEl>
                                          <p:spTgt spid="5939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2" presetClass="entr" presetSubtype="1" fill="hold" grpId="0" nodeType="clickEffect">
                                  <p:stCondLst>
                                    <p:cond delay="0"/>
                                  </p:stCondLst>
                                  <p:childTnLst>
                                    <p:set>
                                      <p:cBhvr>
                                        <p:cTn id="23" dur="1" fill="hold">
                                          <p:stCondLst>
                                            <p:cond delay="0"/>
                                          </p:stCondLst>
                                        </p:cTn>
                                        <p:tgtEl>
                                          <p:spTgt spid="59397"/>
                                        </p:tgtEl>
                                        <p:attrNameLst>
                                          <p:attrName>style.visibility</p:attrName>
                                        </p:attrNameLst>
                                      </p:cBhvr>
                                      <p:to>
                                        <p:strVal val="visible"/>
                                      </p:to>
                                    </p:set>
                                    <p:animEffect transition="in" filter="slide(fromTop)">
                                      <p:cBhvr>
                                        <p:cTn id="24" dur="500"/>
                                        <p:tgtEl>
                                          <p:spTgt spid="5939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9431">
                                            <p:txEl>
                                              <p:pRg st="0" end="0"/>
                                            </p:txEl>
                                          </p:spTgt>
                                        </p:tgtEl>
                                        <p:attrNameLst>
                                          <p:attrName>style.visibility</p:attrName>
                                        </p:attrNameLst>
                                      </p:cBhvr>
                                      <p:to>
                                        <p:strVal val="visible"/>
                                      </p:to>
                                    </p:set>
                                    <p:animEffect transition="in" filter="wipe(left)">
                                      <p:cBhvr>
                                        <p:cTn id="29" dur="500"/>
                                        <p:tgtEl>
                                          <p:spTgt spid="59431">
                                            <p:txEl>
                                              <p:pRg st="0" end="0"/>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59398"/>
                                        </p:tgtEl>
                                        <p:attrNameLst>
                                          <p:attrName>style.visibility</p:attrName>
                                        </p:attrNameLst>
                                      </p:cBhvr>
                                      <p:to>
                                        <p:strVal val="visible"/>
                                      </p:to>
                                    </p:set>
                                    <p:anim calcmode="lin" valueType="num">
                                      <p:cBhvr additive="base">
                                        <p:cTn id="34" dur="500" fill="hold"/>
                                        <p:tgtEl>
                                          <p:spTgt spid="59398"/>
                                        </p:tgtEl>
                                        <p:attrNameLst>
                                          <p:attrName>ppt_x</p:attrName>
                                        </p:attrNameLst>
                                      </p:cBhvr>
                                      <p:tavLst>
                                        <p:tav tm="0">
                                          <p:val>
                                            <p:strVal val="0-#ppt_w/2"/>
                                          </p:val>
                                        </p:tav>
                                        <p:tav tm="100000">
                                          <p:val>
                                            <p:strVal val="#ppt_x"/>
                                          </p:val>
                                        </p:tav>
                                      </p:tavLst>
                                    </p:anim>
                                    <p:anim calcmode="lin" valueType="num">
                                      <p:cBhvr additive="base">
                                        <p:cTn id="35" dur="500" fill="hold"/>
                                        <p:tgtEl>
                                          <p:spTgt spid="59398"/>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nodeType="clickEffect">
                                  <p:stCondLst>
                                    <p:cond delay="0"/>
                                  </p:stCondLst>
                                  <p:childTnLst>
                                    <p:set>
                                      <p:cBhvr>
                                        <p:cTn id="39" dur="1" fill="hold">
                                          <p:stCondLst>
                                            <p:cond delay="0"/>
                                          </p:stCondLst>
                                        </p:cTn>
                                        <p:tgtEl>
                                          <p:spTgt spid="59402"/>
                                        </p:tgtEl>
                                        <p:attrNameLst>
                                          <p:attrName>style.visibility</p:attrName>
                                        </p:attrNameLst>
                                      </p:cBhvr>
                                      <p:to>
                                        <p:strVal val="visible"/>
                                      </p:to>
                                    </p:set>
                                    <p:animEffect transition="in" filter="wipe(left)">
                                      <p:cBhvr>
                                        <p:cTn id="40" dur="500"/>
                                        <p:tgtEl>
                                          <p:spTgt spid="5940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nodeType="clickEffect">
                                  <p:stCondLst>
                                    <p:cond delay="0"/>
                                  </p:stCondLst>
                                  <p:childTnLst>
                                    <p:set>
                                      <p:cBhvr>
                                        <p:cTn id="44" dur="1" fill="hold">
                                          <p:stCondLst>
                                            <p:cond delay="0"/>
                                          </p:stCondLst>
                                        </p:cTn>
                                        <p:tgtEl>
                                          <p:spTgt spid="59405"/>
                                        </p:tgtEl>
                                        <p:attrNameLst>
                                          <p:attrName>style.visibility</p:attrName>
                                        </p:attrNameLst>
                                      </p:cBhvr>
                                      <p:to>
                                        <p:strVal val="visible"/>
                                      </p:to>
                                    </p:set>
                                    <p:animEffect transition="in" filter="wipe(left)">
                                      <p:cBhvr>
                                        <p:cTn id="45" dur="500"/>
                                        <p:tgtEl>
                                          <p:spTgt spid="59405"/>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9" presetClass="entr" presetSubtype="0" fill="hold" nodeType="clickEffect">
                                  <p:stCondLst>
                                    <p:cond delay="0"/>
                                  </p:stCondLst>
                                  <p:childTnLst>
                                    <p:set>
                                      <p:cBhvr>
                                        <p:cTn id="49" dur="1" fill="hold">
                                          <p:stCondLst>
                                            <p:cond delay="0"/>
                                          </p:stCondLst>
                                        </p:cTn>
                                        <p:tgtEl>
                                          <p:spTgt spid="59408"/>
                                        </p:tgtEl>
                                        <p:attrNameLst>
                                          <p:attrName>style.visibility</p:attrName>
                                        </p:attrNameLst>
                                      </p:cBhvr>
                                      <p:to>
                                        <p:strVal val="visible"/>
                                      </p:to>
                                    </p:set>
                                    <p:animEffect transition="in" filter="dissolve">
                                      <p:cBhvr>
                                        <p:cTn id="50" dur="500"/>
                                        <p:tgtEl>
                                          <p:spTgt spid="5940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9" presetClass="entr" presetSubtype="0" fill="hold" nodeType="clickEffect">
                                  <p:stCondLst>
                                    <p:cond delay="0"/>
                                  </p:stCondLst>
                                  <p:childTnLst>
                                    <p:set>
                                      <p:cBhvr>
                                        <p:cTn id="54" dur="1" fill="hold">
                                          <p:stCondLst>
                                            <p:cond delay="0"/>
                                          </p:stCondLst>
                                        </p:cTn>
                                        <p:tgtEl>
                                          <p:spTgt spid="59399"/>
                                        </p:tgtEl>
                                        <p:attrNameLst>
                                          <p:attrName>style.visibility</p:attrName>
                                        </p:attrNameLst>
                                      </p:cBhvr>
                                      <p:to>
                                        <p:strVal val="visible"/>
                                      </p:to>
                                    </p:set>
                                    <p:animEffect transition="in" filter="dissolve">
                                      <p:cBhvr>
                                        <p:cTn id="55" dur="500"/>
                                        <p:tgtEl>
                                          <p:spTgt spid="59399"/>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8" fill="hold" nodeType="clickEffect">
                                  <p:stCondLst>
                                    <p:cond delay="0"/>
                                  </p:stCondLst>
                                  <p:childTnLst>
                                    <p:set>
                                      <p:cBhvr>
                                        <p:cTn id="59" dur="1" fill="hold">
                                          <p:stCondLst>
                                            <p:cond delay="0"/>
                                          </p:stCondLst>
                                        </p:cTn>
                                        <p:tgtEl>
                                          <p:spTgt spid="59413"/>
                                        </p:tgtEl>
                                        <p:attrNameLst>
                                          <p:attrName>style.visibility</p:attrName>
                                        </p:attrNameLst>
                                      </p:cBhvr>
                                      <p:to>
                                        <p:strVal val="visible"/>
                                      </p:to>
                                    </p:set>
                                    <p:animEffect transition="in" filter="wipe(left)">
                                      <p:cBhvr>
                                        <p:cTn id="60" dur="500"/>
                                        <p:tgtEl>
                                          <p:spTgt spid="59413"/>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8" fill="hold" nodeType="clickEffect">
                                  <p:stCondLst>
                                    <p:cond delay="0"/>
                                  </p:stCondLst>
                                  <p:childTnLst>
                                    <p:set>
                                      <p:cBhvr>
                                        <p:cTn id="64" dur="1" fill="hold">
                                          <p:stCondLst>
                                            <p:cond delay="0"/>
                                          </p:stCondLst>
                                        </p:cTn>
                                        <p:tgtEl>
                                          <p:spTgt spid="59421"/>
                                        </p:tgtEl>
                                        <p:attrNameLst>
                                          <p:attrName>style.visibility</p:attrName>
                                        </p:attrNameLst>
                                      </p:cBhvr>
                                      <p:to>
                                        <p:strVal val="visible"/>
                                      </p:to>
                                    </p:set>
                                    <p:animEffect transition="in" filter="wipe(left)">
                                      <p:cBhvr>
                                        <p:cTn id="65" dur="500"/>
                                        <p:tgtEl>
                                          <p:spTgt spid="59421"/>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59420">
                                            <p:txEl>
                                              <p:pRg st="0" end="0"/>
                                            </p:txEl>
                                          </p:spTgt>
                                        </p:tgtEl>
                                        <p:attrNameLst>
                                          <p:attrName>style.visibility</p:attrName>
                                        </p:attrNameLst>
                                      </p:cBhvr>
                                      <p:to>
                                        <p:strVal val="visible"/>
                                      </p:to>
                                    </p:set>
                                    <p:animEffect transition="in" filter="wipe(left)">
                                      <p:cBhvr>
                                        <p:cTn id="70" dur="500"/>
                                        <p:tgtEl>
                                          <p:spTgt spid="59420">
                                            <p:txEl>
                                              <p:pRg st="0" end="0"/>
                                            </p:txEl>
                                          </p:spTgt>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4" fill="hold" nodeType="clickEffect">
                                  <p:stCondLst>
                                    <p:cond delay="0"/>
                                  </p:stCondLst>
                                  <p:childTnLst>
                                    <p:set>
                                      <p:cBhvr>
                                        <p:cTn id="74" dur="1" fill="hold">
                                          <p:stCondLst>
                                            <p:cond delay="0"/>
                                          </p:stCondLst>
                                        </p:cTn>
                                        <p:tgtEl>
                                          <p:spTgt spid="59419"/>
                                        </p:tgtEl>
                                        <p:attrNameLst>
                                          <p:attrName>style.visibility</p:attrName>
                                        </p:attrNameLst>
                                      </p:cBhvr>
                                      <p:to>
                                        <p:strVal val="visible"/>
                                      </p:to>
                                    </p:set>
                                    <p:anim calcmode="lin" valueType="num">
                                      <p:cBhvr additive="base">
                                        <p:cTn id="75" dur="500" fill="hold"/>
                                        <p:tgtEl>
                                          <p:spTgt spid="59419"/>
                                        </p:tgtEl>
                                        <p:attrNameLst>
                                          <p:attrName>ppt_x</p:attrName>
                                        </p:attrNameLst>
                                      </p:cBhvr>
                                      <p:tavLst>
                                        <p:tav tm="0">
                                          <p:val>
                                            <p:strVal val="#ppt_x"/>
                                          </p:val>
                                        </p:tav>
                                        <p:tav tm="100000">
                                          <p:val>
                                            <p:strVal val="#ppt_x"/>
                                          </p:val>
                                        </p:tav>
                                      </p:tavLst>
                                    </p:anim>
                                    <p:anim calcmode="lin" valueType="num">
                                      <p:cBhvr additive="base">
                                        <p:cTn id="76" dur="500" fill="hold"/>
                                        <p:tgtEl>
                                          <p:spTgt spid="594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autoUpdateAnimBg="0"/>
      <p:bldP spid="59395" grpId="0" autoUpdateAnimBg="0"/>
      <p:bldP spid="59396" grpId="0" autoUpdateAnimBg="0"/>
      <p:bldP spid="59397" grpId="0" autoUpdateAnimBg="0"/>
      <p:bldP spid="59398" grpId="0" autoUpdateAnimBg="0"/>
      <p:bldP spid="59420" grpId="0" build="p" autoUpdateAnimBg="0"/>
      <p:bldP spid="59431" grpId="0" build="p"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358775" y="457200"/>
            <a:ext cx="6445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ea typeface="宋体" panose="02010600030101010101" pitchFamily="2" charset="-122"/>
              </a:rPr>
              <a:t>例</a:t>
            </a:r>
            <a:r>
              <a:rPr lang="en-US" altLang="zh-CN">
                <a:ea typeface="宋体" panose="02010600030101010101" pitchFamily="2" charset="-122"/>
              </a:rPr>
              <a:t>. </a:t>
            </a:r>
          </a:p>
        </p:txBody>
      </p:sp>
      <p:grpSp>
        <p:nvGrpSpPr>
          <p:cNvPr id="60419" name="Group 3"/>
          <p:cNvGrpSpPr>
            <a:grpSpLocks/>
          </p:cNvGrpSpPr>
          <p:nvPr/>
        </p:nvGrpSpPr>
        <p:grpSpPr bwMode="auto">
          <a:xfrm>
            <a:off x="968375" y="228600"/>
            <a:ext cx="3505200" cy="2165350"/>
            <a:chOff x="0" y="0"/>
            <a:chExt cx="2208" cy="1364"/>
          </a:xfrm>
        </p:grpSpPr>
        <p:sp>
          <p:nvSpPr>
            <p:cNvPr id="60420" name="Line 4"/>
            <p:cNvSpPr>
              <a:spLocks noChangeShapeType="1"/>
            </p:cNvSpPr>
            <p:nvPr/>
          </p:nvSpPr>
          <p:spPr bwMode="auto">
            <a:xfrm>
              <a:off x="1632" y="864"/>
              <a:ext cx="22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21" name="Line 5"/>
            <p:cNvSpPr>
              <a:spLocks noChangeShapeType="1"/>
            </p:cNvSpPr>
            <p:nvPr/>
          </p:nvSpPr>
          <p:spPr bwMode="auto">
            <a:xfrm flipV="1">
              <a:off x="1632" y="957"/>
              <a:ext cx="221" cy="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22" name="未知"/>
            <p:cNvSpPr>
              <a:spLocks/>
            </p:cNvSpPr>
            <p:nvPr/>
          </p:nvSpPr>
          <p:spPr bwMode="auto">
            <a:xfrm>
              <a:off x="1739" y="432"/>
              <a:ext cx="1" cy="432"/>
            </a:xfrm>
            <a:custGeom>
              <a:avLst/>
              <a:gdLst>
                <a:gd name="T0" fmla="*/ 0 w 1"/>
                <a:gd name="T1" fmla="*/ 0 h 432"/>
                <a:gd name="T2" fmla="*/ 1 w 1"/>
                <a:gd name="T3" fmla="*/ 6 h 432"/>
                <a:gd name="T4" fmla="*/ 1 w 1"/>
                <a:gd name="T5" fmla="*/ 432 h 432"/>
              </a:gdLst>
              <a:ahLst/>
              <a:cxnLst>
                <a:cxn ang="0">
                  <a:pos x="T0" y="T1"/>
                </a:cxn>
                <a:cxn ang="0">
                  <a:pos x="T2" y="T3"/>
                </a:cxn>
                <a:cxn ang="0">
                  <a:pos x="T4" y="T5"/>
                </a:cxn>
              </a:cxnLst>
              <a:rect l="0" t="0" r="r" b="b"/>
              <a:pathLst>
                <a:path w="1" h="432">
                  <a:moveTo>
                    <a:pt x="0" y="0"/>
                  </a:moveTo>
                  <a:lnTo>
                    <a:pt x="1" y="6"/>
                  </a:lnTo>
                  <a:lnTo>
                    <a:pt x="1" y="432"/>
                  </a:lnTo>
                </a:path>
              </a:pathLst>
            </a:custGeom>
            <a:solidFill>
              <a:srgbClr val="FFFFFF"/>
            </a:solidFill>
            <a:ln w="19050" cmpd="sng">
              <a:solidFill>
                <a:srgbClr val="000000"/>
              </a:solidFill>
              <a:round/>
              <a:headEnd/>
              <a:tailEnd/>
            </a:ln>
          </p:spPr>
          <p:txBody>
            <a:bodyPr/>
            <a:lstStyle/>
            <a:p>
              <a:endParaRPr lang="zh-CN" altLang="en-US"/>
            </a:p>
          </p:txBody>
        </p:sp>
        <p:sp>
          <p:nvSpPr>
            <p:cNvPr id="60423" name="未知"/>
            <p:cNvSpPr>
              <a:spLocks/>
            </p:cNvSpPr>
            <p:nvPr/>
          </p:nvSpPr>
          <p:spPr bwMode="auto">
            <a:xfrm>
              <a:off x="1739" y="956"/>
              <a:ext cx="1" cy="388"/>
            </a:xfrm>
            <a:custGeom>
              <a:avLst/>
              <a:gdLst>
                <a:gd name="T0" fmla="*/ 0 w 1"/>
                <a:gd name="T1" fmla="*/ 0 h 388"/>
                <a:gd name="T2" fmla="*/ 1 w 1"/>
                <a:gd name="T3" fmla="*/ 388 h 388"/>
                <a:gd name="T4" fmla="*/ 1 w 1"/>
                <a:gd name="T5" fmla="*/ 382 h 388"/>
              </a:gdLst>
              <a:ahLst/>
              <a:cxnLst>
                <a:cxn ang="0">
                  <a:pos x="T0" y="T1"/>
                </a:cxn>
                <a:cxn ang="0">
                  <a:pos x="T2" y="T3"/>
                </a:cxn>
                <a:cxn ang="0">
                  <a:pos x="T4" y="T5"/>
                </a:cxn>
              </a:cxnLst>
              <a:rect l="0" t="0" r="r" b="b"/>
              <a:pathLst>
                <a:path w="1" h="388">
                  <a:moveTo>
                    <a:pt x="0" y="0"/>
                  </a:moveTo>
                  <a:lnTo>
                    <a:pt x="1" y="388"/>
                  </a:lnTo>
                  <a:lnTo>
                    <a:pt x="1" y="382"/>
                  </a:lnTo>
                </a:path>
              </a:pathLst>
            </a:custGeom>
            <a:solidFill>
              <a:srgbClr val="FFFFFF"/>
            </a:solidFill>
            <a:ln w="19050" cmpd="sng">
              <a:solidFill>
                <a:srgbClr val="000000"/>
              </a:solidFill>
              <a:round/>
              <a:headEnd/>
              <a:tailEnd/>
            </a:ln>
          </p:spPr>
          <p:txBody>
            <a:bodyPr/>
            <a:lstStyle/>
            <a:p>
              <a:endParaRPr lang="zh-CN" altLang="en-US"/>
            </a:p>
          </p:txBody>
        </p:sp>
        <p:sp>
          <p:nvSpPr>
            <p:cNvPr id="60424" name="Rectangle 8"/>
            <p:cNvSpPr>
              <a:spLocks noChangeArrowheads="1"/>
            </p:cNvSpPr>
            <p:nvPr/>
          </p:nvSpPr>
          <p:spPr bwMode="auto">
            <a:xfrm rot="5400000">
              <a:off x="581" y="293"/>
              <a:ext cx="102" cy="27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60425" name="未知"/>
            <p:cNvSpPr>
              <a:spLocks/>
            </p:cNvSpPr>
            <p:nvPr/>
          </p:nvSpPr>
          <p:spPr bwMode="auto">
            <a:xfrm>
              <a:off x="216" y="1332"/>
              <a:ext cx="1518" cy="6"/>
            </a:xfrm>
            <a:custGeom>
              <a:avLst/>
              <a:gdLst>
                <a:gd name="T0" fmla="*/ 1518 w 1518"/>
                <a:gd name="T1" fmla="*/ 6 h 6"/>
                <a:gd name="T2" fmla="*/ 0 w 1518"/>
                <a:gd name="T3" fmla="*/ 0 h 6"/>
              </a:gdLst>
              <a:ahLst/>
              <a:cxnLst>
                <a:cxn ang="0">
                  <a:pos x="T0" y="T1"/>
                </a:cxn>
                <a:cxn ang="0">
                  <a:pos x="T2" y="T3"/>
                </a:cxn>
              </a:cxnLst>
              <a:rect l="0" t="0" r="r" b="b"/>
              <a:pathLst>
                <a:path w="1518" h="6">
                  <a:moveTo>
                    <a:pt x="1518" y="6"/>
                  </a:moveTo>
                  <a:lnTo>
                    <a:pt x="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60426" name="Text Box 10"/>
            <p:cNvSpPr txBox="1">
              <a:spLocks noChangeArrowheads="1"/>
            </p:cNvSpPr>
            <p:nvPr/>
          </p:nvSpPr>
          <p:spPr bwMode="auto">
            <a:xfrm>
              <a:off x="1111" y="96"/>
              <a:ext cx="23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L</a:t>
              </a:r>
            </a:p>
          </p:txBody>
        </p:sp>
        <p:sp>
          <p:nvSpPr>
            <p:cNvPr id="60427" name="Text Box 11"/>
            <p:cNvSpPr txBox="1">
              <a:spLocks noChangeArrowheads="1"/>
            </p:cNvSpPr>
            <p:nvPr/>
          </p:nvSpPr>
          <p:spPr bwMode="auto">
            <a:xfrm>
              <a:off x="1392" y="768"/>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C</a:t>
              </a:r>
            </a:p>
          </p:txBody>
        </p:sp>
        <p:sp>
          <p:nvSpPr>
            <p:cNvPr id="60428" name="Text Box 12"/>
            <p:cNvSpPr txBox="1">
              <a:spLocks noChangeArrowheads="1"/>
            </p:cNvSpPr>
            <p:nvPr/>
          </p:nvSpPr>
          <p:spPr bwMode="auto">
            <a:xfrm>
              <a:off x="480" y="48"/>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60429" name="Text Box 13"/>
            <p:cNvSpPr txBox="1">
              <a:spLocks noChangeArrowheads="1"/>
            </p:cNvSpPr>
            <p:nvPr/>
          </p:nvSpPr>
          <p:spPr bwMode="auto">
            <a:xfrm>
              <a:off x="0" y="720"/>
              <a:ext cx="338"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u</a:t>
              </a:r>
            </a:p>
          </p:txBody>
        </p:sp>
        <p:sp>
          <p:nvSpPr>
            <p:cNvPr id="60430" name="Text Box 14"/>
            <p:cNvSpPr txBox="1">
              <a:spLocks noChangeArrowheads="1"/>
            </p:cNvSpPr>
            <p:nvPr/>
          </p:nvSpPr>
          <p:spPr bwMode="auto">
            <a:xfrm>
              <a:off x="1104" y="384"/>
              <a:ext cx="33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u</a:t>
              </a:r>
              <a:r>
                <a:rPr lang="en-US" altLang="zh-CN" i="1" baseline="-25000">
                  <a:ea typeface="宋体" panose="02010600030101010101" pitchFamily="2" charset="-122"/>
                </a:rPr>
                <a:t>L</a:t>
              </a:r>
              <a:endParaRPr lang="en-US" altLang="zh-CN" i="1">
                <a:ea typeface="宋体" panose="02010600030101010101" pitchFamily="2" charset="-122"/>
              </a:endParaRPr>
            </a:p>
          </p:txBody>
        </p:sp>
        <p:sp>
          <p:nvSpPr>
            <p:cNvPr id="60431" name="Text Box 15"/>
            <p:cNvSpPr txBox="1">
              <a:spLocks noChangeArrowheads="1"/>
            </p:cNvSpPr>
            <p:nvPr/>
          </p:nvSpPr>
          <p:spPr bwMode="auto">
            <a:xfrm>
              <a:off x="1872" y="720"/>
              <a:ext cx="33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u</a:t>
              </a:r>
              <a:r>
                <a:rPr lang="en-US" altLang="zh-CN" baseline="-25000">
                  <a:ea typeface="宋体" panose="02010600030101010101" pitchFamily="2" charset="-122"/>
                </a:rPr>
                <a:t>C</a:t>
              </a:r>
              <a:endParaRPr lang="en-US" altLang="zh-CN" i="1">
                <a:ea typeface="宋体" panose="02010600030101010101" pitchFamily="2" charset="-122"/>
              </a:endParaRPr>
            </a:p>
          </p:txBody>
        </p:sp>
        <p:sp>
          <p:nvSpPr>
            <p:cNvPr id="60432" name="Line 16"/>
            <p:cNvSpPr>
              <a:spLocks noChangeShapeType="1"/>
            </p:cNvSpPr>
            <p:nvPr/>
          </p:nvSpPr>
          <p:spPr bwMode="auto">
            <a:xfrm>
              <a:off x="144" y="288"/>
              <a:ext cx="288" cy="0"/>
            </a:xfrm>
            <a:prstGeom prst="line">
              <a:avLst/>
            </a:prstGeom>
            <a:noFill/>
            <a:ln w="9525">
              <a:solidFill>
                <a:srgbClr val="FF00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0433" name="Text Box 17"/>
            <p:cNvSpPr txBox="1">
              <a:spLocks noChangeArrowheads="1"/>
            </p:cNvSpPr>
            <p:nvPr/>
          </p:nvSpPr>
          <p:spPr bwMode="auto">
            <a:xfrm>
              <a:off x="144" y="0"/>
              <a:ext cx="169"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i</a:t>
              </a:r>
            </a:p>
          </p:txBody>
        </p:sp>
        <p:grpSp>
          <p:nvGrpSpPr>
            <p:cNvPr id="60434" name="Group 18"/>
            <p:cNvGrpSpPr>
              <a:grpSpLocks/>
            </p:cNvGrpSpPr>
            <p:nvPr/>
          </p:nvGrpSpPr>
          <p:grpSpPr bwMode="auto">
            <a:xfrm>
              <a:off x="1056" y="384"/>
              <a:ext cx="384" cy="57"/>
              <a:chOff x="0" y="0"/>
              <a:chExt cx="384" cy="57"/>
            </a:xfrm>
          </p:grpSpPr>
          <p:sp>
            <p:nvSpPr>
              <p:cNvPr id="60435"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0436"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0437"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0438"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60439" name="Text Box 23"/>
            <p:cNvSpPr txBox="1">
              <a:spLocks noChangeArrowheads="1"/>
            </p:cNvSpPr>
            <p:nvPr/>
          </p:nvSpPr>
          <p:spPr bwMode="auto">
            <a:xfrm>
              <a:off x="55" y="432"/>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60440" name="Text Box 24"/>
            <p:cNvSpPr txBox="1">
              <a:spLocks noChangeArrowheads="1"/>
            </p:cNvSpPr>
            <p:nvPr/>
          </p:nvSpPr>
          <p:spPr bwMode="auto">
            <a:xfrm>
              <a:off x="48" y="1056"/>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60441" name="Line 25"/>
            <p:cNvSpPr>
              <a:spLocks noChangeShapeType="1"/>
            </p:cNvSpPr>
            <p:nvPr/>
          </p:nvSpPr>
          <p:spPr bwMode="auto">
            <a:xfrm>
              <a:off x="768" y="432"/>
              <a:ext cx="288" cy="0"/>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0442" name="未知"/>
            <p:cNvSpPr>
              <a:spLocks/>
            </p:cNvSpPr>
            <p:nvPr/>
          </p:nvSpPr>
          <p:spPr bwMode="auto">
            <a:xfrm>
              <a:off x="1440" y="426"/>
              <a:ext cx="306" cy="6"/>
            </a:xfrm>
            <a:custGeom>
              <a:avLst/>
              <a:gdLst>
                <a:gd name="T0" fmla="*/ 0 w 306"/>
                <a:gd name="T1" fmla="*/ 6 h 6"/>
                <a:gd name="T2" fmla="*/ 306 w 306"/>
                <a:gd name="T3" fmla="*/ 0 h 6"/>
              </a:gdLst>
              <a:ahLst/>
              <a:cxnLst>
                <a:cxn ang="0">
                  <a:pos x="T0" y="T1"/>
                </a:cxn>
                <a:cxn ang="0">
                  <a:pos x="T2" y="T3"/>
                </a:cxn>
              </a:cxnLst>
              <a:rect l="0" t="0" r="r" b="b"/>
              <a:pathLst>
                <a:path w="306" h="6">
                  <a:moveTo>
                    <a:pt x="0" y="6"/>
                  </a:moveTo>
                  <a:lnTo>
                    <a:pt x="306" y="0"/>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0443" name="Text Box 27"/>
            <p:cNvSpPr txBox="1">
              <a:spLocks noChangeArrowheads="1"/>
            </p:cNvSpPr>
            <p:nvPr/>
          </p:nvSpPr>
          <p:spPr bwMode="auto">
            <a:xfrm>
              <a:off x="1776" y="528"/>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60444" name="Text Box 28"/>
            <p:cNvSpPr txBox="1">
              <a:spLocks noChangeArrowheads="1"/>
            </p:cNvSpPr>
            <p:nvPr/>
          </p:nvSpPr>
          <p:spPr bwMode="auto">
            <a:xfrm>
              <a:off x="1776" y="1008"/>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60445" name="Text Box 29"/>
            <p:cNvSpPr txBox="1">
              <a:spLocks noChangeArrowheads="1"/>
            </p:cNvSpPr>
            <p:nvPr/>
          </p:nvSpPr>
          <p:spPr bwMode="auto">
            <a:xfrm>
              <a:off x="816" y="384"/>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60446" name="Text Box 30"/>
            <p:cNvSpPr txBox="1">
              <a:spLocks noChangeArrowheads="1"/>
            </p:cNvSpPr>
            <p:nvPr/>
          </p:nvSpPr>
          <p:spPr bwMode="auto">
            <a:xfrm>
              <a:off x="1420" y="384"/>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60447" name="未知"/>
            <p:cNvSpPr>
              <a:spLocks/>
            </p:cNvSpPr>
            <p:nvPr/>
          </p:nvSpPr>
          <p:spPr bwMode="auto">
            <a:xfrm>
              <a:off x="192" y="415"/>
              <a:ext cx="300" cy="7"/>
            </a:xfrm>
            <a:custGeom>
              <a:avLst/>
              <a:gdLst>
                <a:gd name="T0" fmla="*/ 300 w 300"/>
                <a:gd name="T1" fmla="*/ 0 h 7"/>
                <a:gd name="T2" fmla="*/ 0 w 300"/>
                <a:gd name="T3" fmla="*/ 7 h 7"/>
              </a:gdLst>
              <a:ahLst/>
              <a:cxnLst>
                <a:cxn ang="0">
                  <a:pos x="T0" y="T1"/>
                </a:cxn>
                <a:cxn ang="0">
                  <a:pos x="T2" y="T3"/>
                </a:cxn>
              </a:cxnLst>
              <a:rect l="0" t="0" r="r" b="b"/>
              <a:pathLst>
                <a:path w="300" h="7">
                  <a:moveTo>
                    <a:pt x="300" y="0"/>
                  </a:moveTo>
                  <a:lnTo>
                    <a:pt x="0" y="7"/>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0448" name="Oval 32"/>
            <p:cNvSpPr>
              <a:spLocks noChangeArrowheads="1"/>
            </p:cNvSpPr>
            <p:nvPr/>
          </p:nvSpPr>
          <p:spPr bwMode="auto">
            <a:xfrm>
              <a:off x="144" y="1296"/>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0449" name="Oval 33"/>
            <p:cNvSpPr>
              <a:spLocks noChangeArrowheads="1"/>
            </p:cNvSpPr>
            <p:nvPr/>
          </p:nvSpPr>
          <p:spPr bwMode="auto">
            <a:xfrm>
              <a:off x="124" y="384"/>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60450" name="Text Box 34"/>
          <p:cNvSpPr txBox="1">
            <a:spLocks noChangeArrowheads="1"/>
          </p:cNvSpPr>
          <p:nvPr/>
        </p:nvSpPr>
        <p:spPr bwMode="auto">
          <a:xfrm>
            <a:off x="4389438" y="533400"/>
            <a:ext cx="4754562"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已知：</a:t>
            </a:r>
            <a:r>
              <a:rPr lang="en-US" altLang="zh-CN" i="1">
                <a:ea typeface="宋体" panose="02010600030101010101" pitchFamily="2" charset="-122"/>
              </a:rPr>
              <a:t>R</a:t>
            </a:r>
            <a:r>
              <a:rPr lang="en-US" altLang="zh-CN">
                <a:ea typeface="宋体" panose="02010600030101010101" pitchFamily="2" charset="-122"/>
              </a:rPr>
              <a:t>=15, </a:t>
            </a:r>
            <a:r>
              <a:rPr lang="en-US" altLang="zh-CN" i="1">
                <a:ea typeface="宋体" panose="02010600030101010101" pitchFamily="2" charset="-122"/>
              </a:rPr>
              <a:t>L</a:t>
            </a:r>
            <a:r>
              <a:rPr lang="en-US" altLang="zh-CN">
                <a:ea typeface="宋体" panose="02010600030101010101" pitchFamily="2" charset="-122"/>
              </a:rPr>
              <a:t>=0.3mH, </a:t>
            </a:r>
            <a:r>
              <a:rPr lang="en-US" altLang="zh-CN" i="1">
                <a:ea typeface="宋体" panose="02010600030101010101" pitchFamily="2" charset="-122"/>
              </a:rPr>
              <a:t>C</a:t>
            </a:r>
            <a:r>
              <a:rPr lang="en-US" altLang="zh-CN">
                <a:ea typeface="宋体" panose="02010600030101010101" pitchFamily="2" charset="-122"/>
              </a:rPr>
              <a:t>=0.2F,</a:t>
            </a:r>
          </a:p>
        </p:txBody>
      </p:sp>
      <p:graphicFrame>
        <p:nvGraphicFramePr>
          <p:cNvPr id="60451" name="Object 35"/>
          <p:cNvGraphicFramePr>
            <a:graphicFrameLocks noChangeAspect="1"/>
          </p:cNvGraphicFramePr>
          <p:nvPr/>
        </p:nvGraphicFramePr>
        <p:xfrm>
          <a:off x="4587875" y="1022350"/>
          <a:ext cx="4457700" cy="425450"/>
        </p:xfrm>
        <a:graphic>
          <a:graphicData uri="http://schemas.openxmlformats.org/presentationml/2006/ole">
            <mc:AlternateContent xmlns:mc="http://schemas.openxmlformats.org/markup-compatibility/2006">
              <mc:Choice xmlns:v="urn:schemas-microsoft-com:vml" Requires="v">
                <p:oleObj spid="_x0000_s60489" r:id="rId3" imgW="2513826" imgH="241512" progId="Equation.3">
                  <p:embed/>
                </p:oleObj>
              </mc:Choice>
              <mc:Fallback>
                <p:oleObj r:id="rId3" imgW="2513826" imgH="241512" progId="Equation.3">
                  <p:embed/>
                  <p:pic>
                    <p:nvPicPr>
                      <p:cNvPr id="0" name="Object 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7875" y="1022350"/>
                        <a:ext cx="4457700"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52" name="Text Box 36"/>
          <p:cNvSpPr txBox="1">
            <a:spLocks noChangeArrowheads="1"/>
          </p:cNvSpPr>
          <p:nvPr/>
        </p:nvSpPr>
        <p:spPr bwMode="auto">
          <a:xfrm>
            <a:off x="4595813" y="1600200"/>
            <a:ext cx="23939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求 </a:t>
            </a:r>
            <a:r>
              <a:rPr lang="en-US" altLang="zh-CN" i="1">
                <a:ea typeface="宋体" panose="02010600030101010101" pitchFamily="2" charset="-122"/>
              </a:rPr>
              <a:t>i</a:t>
            </a:r>
            <a:r>
              <a:rPr lang="en-US" altLang="zh-CN">
                <a:ea typeface="宋体" panose="02010600030101010101" pitchFamily="2" charset="-122"/>
              </a:rPr>
              <a:t>, </a:t>
            </a:r>
            <a:r>
              <a:rPr lang="en-US" altLang="zh-CN" i="1">
                <a:ea typeface="宋体" panose="02010600030101010101" pitchFamily="2" charset="-122"/>
              </a:rPr>
              <a:t>u</a:t>
            </a:r>
            <a:r>
              <a:rPr lang="en-US" altLang="zh-CN" i="1" baseline="-25000">
                <a:ea typeface="宋体" panose="02010600030101010101" pitchFamily="2" charset="-122"/>
              </a:rPr>
              <a:t>R</a:t>
            </a:r>
            <a:r>
              <a:rPr lang="en-US" altLang="zh-CN">
                <a:ea typeface="宋体" panose="02010600030101010101" pitchFamily="2" charset="-122"/>
              </a:rPr>
              <a:t> , </a:t>
            </a:r>
            <a:r>
              <a:rPr lang="en-US" altLang="zh-CN" i="1">
                <a:ea typeface="宋体" panose="02010600030101010101" pitchFamily="2" charset="-122"/>
              </a:rPr>
              <a:t>u</a:t>
            </a:r>
            <a:r>
              <a:rPr lang="en-US" altLang="zh-CN" i="1" baseline="-25000">
                <a:ea typeface="宋体" panose="02010600030101010101" pitchFamily="2" charset="-122"/>
              </a:rPr>
              <a:t>L</a:t>
            </a:r>
            <a:r>
              <a:rPr lang="en-US" altLang="zh-CN">
                <a:ea typeface="宋体" panose="02010600030101010101" pitchFamily="2" charset="-122"/>
              </a:rPr>
              <a:t> ,  </a:t>
            </a:r>
            <a:r>
              <a:rPr lang="en-US" altLang="zh-CN" i="1">
                <a:ea typeface="宋体" panose="02010600030101010101" pitchFamily="2" charset="-122"/>
              </a:rPr>
              <a:t>u</a:t>
            </a:r>
            <a:r>
              <a:rPr lang="en-US" altLang="zh-CN" i="1" baseline="-25000">
                <a:ea typeface="宋体" panose="02010600030101010101" pitchFamily="2" charset="-122"/>
              </a:rPr>
              <a:t>C</a:t>
            </a:r>
            <a:r>
              <a:rPr lang="en-US" altLang="zh-CN">
                <a:ea typeface="宋体" panose="02010600030101010101" pitchFamily="2" charset="-122"/>
              </a:rPr>
              <a:t> .</a:t>
            </a:r>
          </a:p>
        </p:txBody>
      </p:sp>
      <p:sp>
        <p:nvSpPr>
          <p:cNvPr id="60453" name="Text Box 37"/>
          <p:cNvSpPr txBox="1">
            <a:spLocks noChangeArrowheads="1"/>
          </p:cNvSpPr>
          <p:nvPr/>
        </p:nvSpPr>
        <p:spPr bwMode="auto">
          <a:xfrm>
            <a:off x="403225" y="2590800"/>
            <a:ext cx="8001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ea typeface="宋体" panose="02010600030101010101" pitchFamily="2" charset="-122"/>
              </a:rPr>
              <a:t>解</a:t>
            </a:r>
            <a:r>
              <a:rPr lang="zh-CN" altLang="en-US">
                <a:ea typeface="宋体" panose="02010600030101010101" pitchFamily="2" charset="-122"/>
              </a:rPr>
              <a:t>：</a:t>
            </a:r>
          </a:p>
        </p:txBody>
      </p:sp>
      <p:sp>
        <p:nvSpPr>
          <p:cNvPr id="60454" name="Text Box 38"/>
          <p:cNvSpPr txBox="1">
            <a:spLocks noChangeArrowheads="1"/>
          </p:cNvSpPr>
          <p:nvPr/>
        </p:nvSpPr>
        <p:spPr bwMode="auto">
          <a:xfrm>
            <a:off x="968375" y="2590800"/>
            <a:ext cx="2032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其相量模型为</a:t>
            </a:r>
          </a:p>
        </p:txBody>
      </p:sp>
      <p:grpSp>
        <p:nvGrpSpPr>
          <p:cNvPr id="60455" name="Group 39"/>
          <p:cNvGrpSpPr>
            <a:grpSpLocks/>
          </p:cNvGrpSpPr>
          <p:nvPr/>
        </p:nvGrpSpPr>
        <p:grpSpPr bwMode="auto">
          <a:xfrm>
            <a:off x="206375" y="2971800"/>
            <a:ext cx="3357563" cy="2214563"/>
            <a:chOff x="0" y="0"/>
            <a:chExt cx="2115" cy="1395"/>
          </a:xfrm>
        </p:grpSpPr>
        <p:graphicFrame>
          <p:nvGraphicFramePr>
            <p:cNvPr id="60456" name="Object 40"/>
            <p:cNvGraphicFramePr>
              <a:graphicFrameLocks noChangeAspect="1"/>
            </p:cNvGraphicFramePr>
            <p:nvPr/>
          </p:nvGraphicFramePr>
          <p:xfrm>
            <a:off x="188" y="0"/>
            <a:ext cx="151" cy="319"/>
          </p:xfrm>
          <a:graphic>
            <a:graphicData uri="http://schemas.openxmlformats.org/presentationml/2006/ole">
              <mc:AlternateContent xmlns:mc="http://schemas.openxmlformats.org/markup-compatibility/2006">
                <mc:Choice xmlns:v="urn:schemas-microsoft-com:vml" Requires="v">
                  <p:oleObj spid="_x0000_s60490" r:id="rId5" imgW="127042" imgH="266439" progId="Equation.3">
                    <p:embed/>
                  </p:oleObj>
                </mc:Choice>
                <mc:Fallback>
                  <p:oleObj r:id="rId5" imgW="127042" imgH="266439" progId="Equation.3">
                    <p:embed/>
                    <p:pic>
                      <p:nvPicPr>
                        <p:cNvPr id="0" name="Object 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 y="0"/>
                          <a:ext cx="151" cy="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0457" name="Group 41"/>
            <p:cNvGrpSpPr>
              <a:grpSpLocks/>
            </p:cNvGrpSpPr>
            <p:nvPr/>
          </p:nvGrpSpPr>
          <p:grpSpPr bwMode="auto">
            <a:xfrm>
              <a:off x="0" y="79"/>
              <a:ext cx="2115" cy="1316"/>
              <a:chOff x="0" y="0"/>
              <a:chExt cx="2115" cy="1316"/>
            </a:xfrm>
          </p:grpSpPr>
          <p:sp>
            <p:nvSpPr>
              <p:cNvPr id="60458" name="Line 42"/>
              <p:cNvSpPr>
                <a:spLocks noChangeShapeType="1"/>
              </p:cNvSpPr>
              <p:nvPr/>
            </p:nvSpPr>
            <p:spPr bwMode="auto">
              <a:xfrm>
                <a:off x="1584" y="816"/>
                <a:ext cx="22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59" name="Line 43"/>
              <p:cNvSpPr>
                <a:spLocks noChangeShapeType="1"/>
              </p:cNvSpPr>
              <p:nvPr/>
            </p:nvSpPr>
            <p:spPr bwMode="auto">
              <a:xfrm flipV="1">
                <a:off x="1584" y="909"/>
                <a:ext cx="221" cy="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60" name="未知"/>
              <p:cNvSpPr>
                <a:spLocks/>
              </p:cNvSpPr>
              <p:nvPr/>
            </p:nvSpPr>
            <p:spPr bwMode="auto">
              <a:xfrm>
                <a:off x="1691" y="384"/>
                <a:ext cx="1" cy="432"/>
              </a:xfrm>
              <a:custGeom>
                <a:avLst/>
                <a:gdLst>
                  <a:gd name="T0" fmla="*/ 0 w 1"/>
                  <a:gd name="T1" fmla="*/ 0 h 432"/>
                  <a:gd name="T2" fmla="*/ 1 w 1"/>
                  <a:gd name="T3" fmla="*/ 6 h 432"/>
                  <a:gd name="T4" fmla="*/ 1 w 1"/>
                  <a:gd name="T5" fmla="*/ 432 h 432"/>
                </a:gdLst>
                <a:ahLst/>
                <a:cxnLst>
                  <a:cxn ang="0">
                    <a:pos x="T0" y="T1"/>
                  </a:cxn>
                  <a:cxn ang="0">
                    <a:pos x="T2" y="T3"/>
                  </a:cxn>
                  <a:cxn ang="0">
                    <a:pos x="T4" y="T5"/>
                  </a:cxn>
                </a:cxnLst>
                <a:rect l="0" t="0" r="r" b="b"/>
                <a:pathLst>
                  <a:path w="1" h="432">
                    <a:moveTo>
                      <a:pt x="0" y="0"/>
                    </a:moveTo>
                    <a:lnTo>
                      <a:pt x="1" y="6"/>
                    </a:lnTo>
                    <a:lnTo>
                      <a:pt x="1" y="432"/>
                    </a:lnTo>
                  </a:path>
                </a:pathLst>
              </a:custGeom>
              <a:solidFill>
                <a:srgbClr val="FFFFFF"/>
              </a:solidFill>
              <a:ln w="19050" cmpd="sng">
                <a:solidFill>
                  <a:srgbClr val="000000"/>
                </a:solidFill>
                <a:round/>
                <a:headEnd/>
                <a:tailEnd/>
              </a:ln>
            </p:spPr>
            <p:txBody>
              <a:bodyPr/>
              <a:lstStyle/>
              <a:p>
                <a:endParaRPr lang="zh-CN" altLang="en-US"/>
              </a:p>
            </p:txBody>
          </p:sp>
          <p:sp>
            <p:nvSpPr>
              <p:cNvPr id="60461" name="未知"/>
              <p:cNvSpPr>
                <a:spLocks/>
              </p:cNvSpPr>
              <p:nvPr/>
            </p:nvSpPr>
            <p:spPr bwMode="auto">
              <a:xfrm>
                <a:off x="1691" y="908"/>
                <a:ext cx="1" cy="388"/>
              </a:xfrm>
              <a:custGeom>
                <a:avLst/>
                <a:gdLst>
                  <a:gd name="T0" fmla="*/ 0 w 1"/>
                  <a:gd name="T1" fmla="*/ 0 h 388"/>
                  <a:gd name="T2" fmla="*/ 1 w 1"/>
                  <a:gd name="T3" fmla="*/ 388 h 388"/>
                  <a:gd name="T4" fmla="*/ 1 w 1"/>
                  <a:gd name="T5" fmla="*/ 382 h 388"/>
                </a:gdLst>
                <a:ahLst/>
                <a:cxnLst>
                  <a:cxn ang="0">
                    <a:pos x="T0" y="T1"/>
                  </a:cxn>
                  <a:cxn ang="0">
                    <a:pos x="T2" y="T3"/>
                  </a:cxn>
                  <a:cxn ang="0">
                    <a:pos x="T4" y="T5"/>
                  </a:cxn>
                </a:cxnLst>
                <a:rect l="0" t="0" r="r" b="b"/>
                <a:pathLst>
                  <a:path w="1" h="388">
                    <a:moveTo>
                      <a:pt x="0" y="0"/>
                    </a:moveTo>
                    <a:lnTo>
                      <a:pt x="1" y="388"/>
                    </a:lnTo>
                    <a:lnTo>
                      <a:pt x="1" y="382"/>
                    </a:lnTo>
                  </a:path>
                </a:pathLst>
              </a:custGeom>
              <a:solidFill>
                <a:srgbClr val="FFFFFF"/>
              </a:solidFill>
              <a:ln w="19050" cmpd="sng">
                <a:solidFill>
                  <a:srgbClr val="000000"/>
                </a:solidFill>
                <a:round/>
                <a:headEnd/>
                <a:tailEnd/>
              </a:ln>
            </p:spPr>
            <p:txBody>
              <a:bodyPr/>
              <a:lstStyle/>
              <a:p>
                <a:endParaRPr lang="zh-CN" altLang="en-US"/>
              </a:p>
            </p:txBody>
          </p:sp>
          <p:sp>
            <p:nvSpPr>
              <p:cNvPr id="60462" name="Rectangle 46"/>
              <p:cNvSpPr>
                <a:spLocks noChangeArrowheads="1"/>
              </p:cNvSpPr>
              <p:nvPr/>
            </p:nvSpPr>
            <p:spPr bwMode="auto">
              <a:xfrm rot="5400000">
                <a:off x="533" y="245"/>
                <a:ext cx="102" cy="27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60463" name="未知"/>
              <p:cNvSpPr>
                <a:spLocks/>
              </p:cNvSpPr>
              <p:nvPr/>
            </p:nvSpPr>
            <p:spPr bwMode="auto">
              <a:xfrm>
                <a:off x="168" y="1290"/>
                <a:ext cx="1518" cy="1"/>
              </a:xfrm>
              <a:custGeom>
                <a:avLst/>
                <a:gdLst>
                  <a:gd name="T0" fmla="*/ 1518 w 1518"/>
                  <a:gd name="T1" fmla="*/ 0 h 1"/>
                  <a:gd name="T2" fmla="*/ 0 w 1518"/>
                  <a:gd name="T3" fmla="*/ 0 h 1"/>
                </a:gdLst>
                <a:ahLst/>
                <a:cxnLst>
                  <a:cxn ang="0">
                    <a:pos x="T0" y="T1"/>
                  </a:cxn>
                  <a:cxn ang="0">
                    <a:pos x="T2" y="T3"/>
                  </a:cxn>
                </a:cxnLst>
                <a:rect l="0" t="0" r="r" b="b"/>
                <a:pathLst>
                  <a:path w="1518" h="1">
                    <a:moveTo>
                      <a:pt x="1518" y="0"/>
                    </a:moveTo>
                    <a:lnTo>
                      <a:pt x="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60464" name="Text Box 48"/>
              <p:cNvSpPr txBox="1">
                <a:spLocks noChangeArrowheads="1"/>
              </p:cNvSpPr>
              <p:nvPr/>
            </p:nvSpPr>
            <p:spPr bwMode="auto">
              <a:xfrm>
                <a:off x="974" y="0"/>
                <a:ext cx="46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j L</a:t>
                </a:r>
              </a:p>
            </p:txBody>
          </p:sp>
          <p:sp>
            <p:nvSpPr>
              <p:cNvPr id="60465" name="Text Box 49"/>
              <p:cNvSpPr txBox="1">
                <a:spLocks noChangeArrowheads="1"/>
              </p:cNvSpPr>
              <p:nvPr/>
            </p:nvSpPr>
            <p:spPr bwMode="auto">
              <a:xfrm>
                <a:off x="476" y="48"/>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60466" name="Line 50"/>
              <p:cNvSpPr>
                <a:spLocks noChangeShapeType="1"/>
              </p:cNvSpPr>
              <p:nvPr/>
            </p:nvSpPr>
            <p:spPr bwMode="auto">
              <a:xfrm>
                <a:off x="96" y="240"/>
                <a:ext cx="288" cy="0"/>
              </a:xfrm>
              <a:prstGeom prst="line">
                <a:avLst/>
              </a:prstGeom>
              <a:noFill/>
              <a:ln w="9525">
                <a:solidFill>
                  <a:srgbClr val="FF00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60467" name="Group 51"/>
              <p:cNvGrpSpPr>
                <a:grpSpLocks/>
              </p:cNvGrpSpPr>
              <p:nvPr/>
            </p:nvGrpSpPr>
            <p:grpSpPr bwMode="auto">
              <a:xfrm>
                <a:off x="1008" y="336"/>
                <a:ext cx="384" cy="57"/>
                <a:chOff x="0" y="0"/>
                <a:chExt cx="384" cy="57"/>
              </a:xfrm>
            </p:grpSpPr>
            <p:sp>
              <p:nvSpPr>
                <p:cNvPr id="60468"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0469"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0470"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0471"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60472" name="Text Box 56"/>
              <p:cNvSpPr txBox="1">
                <a:spLocks noChangeArrowheads="1"/>
              </p:cNvSpPr>
              <p:nvPr/>
            </p:nvSpPr>
            <p:spPr bwMode="auto">
              <a:xfrm>
                <a:off x="7" y="384"/>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60473" name="Text Box 57"/>
              <p:cNvSpPr txBox="1">
                <a:spLocks noChangeArrowheads="1"/>
              </p:cNvSpPr>
              <p:nvPr/>
            </p:nvSpPr>
            <p:spPr bwMode="auto">
              <a:xfrm>
                <a:off x="0" y="1008"/>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60474" name="Line 58"/>
              <p:cNvSpPr>
                <a:spLocks noChangeShapeType="1"/>
              </p:cNvSpPr>
              <p:nvPr/>
            </p:nvSpPr>
            <p:spPr bwMode="auto">
              <a:xfrm>
                <a:off x="720" y="384"/>
                <a:ext cx="288" cy="0"/>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0475" name="未知"/>
              <p:cNvSpPr>
                <a:spLocks/>
              </p:cNvSpPr>
              <p:nvPr/>
            </p:nvSpPr>
            <p:spPr bwMode="auto">
              <a:xfrm>
                <a:off x="1392" y="378"/>
                <a:ext cx="306" cy="6"/>
              </a:xfrm>
              <a:custGeom>
                <a:avLst/>
                <a:gdLst>
                  <a:gd name="T0" fmla="*/ 0 w 306"/>
                  <a:gd name="T1" fmla="*/ 6 h 6"/>
                  <a:gd name="T2" fmla="*/ 306 w 306"/>
                  <a:gd name="T3" fmla="*/ 0 h 6"/>
                </a:gdLst>
                <a:ahLst/>
                <a:cxnLst>
                  <a:cxn ang="0">
                    <a:pos x="T0" y="T1"/>
                  </a:cxn>
                  <a:cxn ang="0">
                    <a:pos x="T2" y="T3"/>
                  </a:cxn>
                </a:cxnLst>
                <a:rect l="0" t="0" r="r" b="b"/>
                <a:pathLst>
                  <a:path w="306" h="6">
                    <a:moveTo>
                      <a:pt x="0" y="6"/>
                    </a:moveTo>
                    <a:lnTo>
                      <a:pt x="306" y="0"/>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0476" name="Text Box 60"/>
              <p:cNvSpPr txBox="1">
                <a:spLocks noChangeArrowheads="1"/>
              </p:cNvSpPr>
              <p:nvPr/>
            </p:nvSpPr>
            <p:spPr bwMode="auto">
              <a:xfrm>
                <a:off x="1728" y="480"/>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60477" name="Text Box 61"/>
              <p:cNvSpPr txBox="1">
                <a:spLocks noChangeArrowheads="1"/>
              </p:cNvSpPr>
              <p:nvPr/>
            </p:nvSpPr>
            <p:spPr bwMode="auto">
              <a:xfrm>
                <a:off x="1728" y="960"/>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60478" name="Text Box 62"/>
              <p:cNvSpPr txBox="1">
                <a:spLocks noChangeArrowheads="1"/>
              </p:cNvSpPr>
              <p:nvPr/>
            </p:nvSpPr>
            <p:spPr bwMode="auto">
              <a:xfrm>
                <a:off x="768" y="336"/>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60479" name="Text Box 63"/>
              <p:cNvSpPr txBox="1">
                <a:spLocks noChangeArrowheads="1"/>
              </p:cNvSpPr>
              <p:nvPr/>
            </p:nvSpPr>
            <p:spPr bwMode="auto">
              <a:xfrm>
                <a:off x="1372" y="336"/>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60480" name="未知"/>
              <p:cNvSpPr>
                <a:spLocks/>
              </p:cNvSpPr>
              <p:nvPr/>
            </p:nvSpPr>
            <p:spPr bwMode="auto">
              <a:xfrm>
                <a:off x="144" y="367"/>
                <a:ext cx="300" cy="7"/>
              </a:xfrm>
              <a:custGeom>
                <a:avLst/>
                <a:gdLst>
                  <a:gd name="T0" fmla="*/ 300 w 300"/>
                  <a:gd name="T1" fmla="*/ 0 h 7"/>
                  <a:gd name="T2" fmla="*/ 0 w 300"/>
                  <a:gd name="T3" fmla="*/ 7 h 7"/>
                </a:gdLst>
                <a:ahLst/>
                <a:cxnLst>
                  <a:cxn ang="0">
                    <a:pos x="T0" y="T1"/>
                  </a:cxn>
                  <a:cxn ang="0">
                    <a:pos x="T2" y="T3"/>
                  </a:cxn>
                </a:cxnLst>
                <a:rect l="0" t="0" r="r" b="b"/>
                <a:pathLst>
                  <a:path w="300" h="7">
                    <a:moveTo>
                      <a:pt x="300" y="0"/>
                    </a:moveTo>
                    <a:lnTo>
                      <a:pt x="0" y="7"/>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0481" name="Oval 65"/>
              <p:cNvSpPr>
                <a:spLocks noChangeArrowheads="1"/>
              </p:cNvSpPr>
              <p:nvPr/>
            </p:nvSpPr>
            <p:spPr bwMode="auto">
              <a:xfrm>
                <a:off x="96" y="1248"/>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0482" name="Oval 66"/>
              <p:cNvSpPr>
                <a:spLocks noChangeArrowheads="1"/>
              </p:cNvSpPr>
              <p:nvPr/>
            </p:nvSpPr>
            <p:spPr bwMode="auto">
              <a:xfrm>
                <a:off x="76" y="336"/>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60483" name="Object 67"/>
              <p:cNvGraphicFramePr>
                <a:graphicFrameLocks noChangeAspect="1"/>
              </p:cNvGraphicFramePr>
              <p:nvPr/>
            </p:nvGraphicFramePr>
            <p:xfrm>
              <a:off x="0" y="672"/>
              <a:ext cx="197" cy="336"/>
            </p:xfrm>
            <a:graphic>
              <a:graphicData uri="http://schemas.openxmlformats.org/presentationml/2006/ole">
                <mc:AlternateContent xmlns:mc="http://schemas.openxmlformats.org/markup-compatibility/2006">
                  <mc:Choice xmlns:v="urn:schemas-microsoft-com:vml" Requires="v">
                    <p:oleObj spid="_x0000_s60491" r:id="rId7" imgW="165202" imgH="279354" progId="Equation.3">
                      <p:embed/>
                    </p:oleObj>
                  </mc:Choice>
                  <mc:Fallback>
                    <p:oleObj r:id="rId7" imgW="165202" imgH="279354" progId="Equation.3">
                      <p:embed/>
                      <p:pic>
                        <p:nvPicPr>
                          <p:cNvPr id="0" name="Object 6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672"/>
                            <a:ext cx="197"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0484" name="Object 68"/>
              <p:cNvGraphicFramePr>
                <a:graphicFrameLocks noChangeAspect="1"/>
              </p:cNvGraphicFramePr>
              <p:nvPr/>
            </p:nvGraphicFramePr>
            <p:xfrm>
              <a:off x="1055" y="336"/>
              <a:ext cx="289" cy="336"/>
            </p:xfrm>
            <a:graphic>
              <a:graphicData uri="http://schemas.openxmlformats.org/presentationml/2006/ole">
                <mc:AlternateContent xmlns:mc="http://schemas.openxmlformats.org/markup-compatibility/2006">
                  <mc:Choice xmlns:v="urn:schemas-microsoft-com:vml" Requires="v">
                    <p:oleObj spid="_x0000_s60492" r:id="rId9" imgW="241512" imgH="279596" progId="Equation.3">
                      <p:embed/>
                    </p:oleObj>
                  </mc:Choice>
                  <mc:Fallback>
                    <p:oleObj r:id="rId9" imgW="241512" imgH="279596" progId="Equation.3">
                      <p:embed/>
                      <p:pic>
                        <p:nvPicPr>
                          <p:cNvPr id="0" name="Object 6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5" y="336"/>
                            <a:ext cx="289"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0485" name="Object 69"/>
              <p:cNvGraphicFramePr>
                <a:graphicFrameLocks noChangeAspect="1"/>
              </p:cNvGraphicFramePr>
              <p:nvPr/>
            </p:nvGraphicFramePr>
            <p:xfrm>
              <a:off x="1826" y="672"/>
              <a:ext cx="289" cy="336"/>
            </p:xfrm>
            <a:graphic>
              <a:graphicData uri="http://schemas.openxmlformats.org/presentationml/2006/ole">
                <mc:AlternateContent xmlns:mc="http://schemas.openxmlformats.org/markup-compatibility/2006">
                  <mc:Choice xmlns:v="urn:schemas-microsoft-com:vml" Requires="v">
                    <p:oleObj spid="_x0000_s60493" r:id="rId11" imgW="241512" imgH="279596" progId="Equation.3">
                      <p:embed/>
                    </p:oleObj>
                  </mc:Choice>
                  <mc:Fallback>
                    <p:oleObj r:id="rId11" imgW="241512" imgH="279596" progId="Equation.3">
                      <p:embed/>
                      <p:pic>
                        <p:nvPicPr>
                          <p:cNvPr id="0" name="Object 6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26" y="672"/>
                            <a:ext cx="289"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0486" name="Object 70"/>
              <p:cNvGraphicFramePr>
                <a:graphicFrameLocks noChangeAspect="1"/>
              </p:cNvGraphicFramePr>
              <p:nvPr/>
            </p:nvGraphicFramePr>
            <p:xfrm>
              <a:off x="1092" y="635"/>
              <a:ext cx="444" cy="517"/>
            </p:xfrm>
            <a:graphic>
              <a:graphicData uri="http://schemas.openxmlformats.org/presentationml/2006/ole">
                <mc:AlternateContent xmlns:mc="http://schemas.openxmlformats.org/markup-compatibility/2006">
                  <mc:Choice xmlns:v="urn:schemas-microsoft-com:vml" Requires="v">
                    <p:oleObj spid="_x0000_s60494" r:id="rId13" imgW="368457" imgH="431930" progId="Equation.3">
                      <p:embed/>
                    </p:oleObj>
                  </mc:Choice>
                  <mc:Fallback>
                    <p:oleObj r:id="rId13" imgW="368457" imgH="431930" progId="Equation.3">
                      <p:embed/>
                      <p:pic>
                        <p:nvPicPr>
                          <p:cNvPr id="0" name="Object 7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92" y="635"/>
                            <a:ext cx="444" cy="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graphicFrame>
        <p:nvGraphicFramePr>
          <p:cNvPr id="60487" name="Object 71"/>
          <p:cNvGraphicFramePr>
            <a:graphicFrameLocks noChangeAspect="1"/>
          </p:cNvGraphicFramePr>
          <p:nvPr/>
        </p:nvGraphicFramePr>
        <p:xfrm>
          <a:off x="3629025" y="3289300"/>
          <a:ext cx="5345113" cy="1822450"/>
        </p:xfrm>
        <a:graphic>
          <a:graphicData uri="http://schemas.openxmlformats.org/presentationml/2006/ole">
            <mc:AlternateContent xmlns:mc="http://schemas.openxmlformats.org/markup-compatibility/2006">
              <mc:Choice xmlns:v="urn:schemas-microsoft-com:vml" Requires="v">
                <p:oleObj spid="_x0000_s60495" r:id="rId15" imgW="2870517" imgH="978217" progId="Equation.3">
                  <p:embed/>
                </p:oleObj>
              </mc:Choice>
              <mc:Fallback>
                <p:oleObj r:id="rId15" imgW="2870517" imgH="978217" progId="Equation.3">
                  <p:embed/>
                  <p:pic>
                    <p:nvPicPr>
                      <p:cNvPr id="0" name="Object 7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629025" y="3289300"/>
                        <a:ext cx="5345113" cy="1822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0488" name="Object 72"/>
          <p:cNvGraphicFramePr>
            <a:graphicFrameLocks noChangeAspect="1"/>
          </p:cNvGraphicFramePr>
          <p:nvPr/>
        </p:nvGraphicFramePr>
        <p:xfrm>
          <a:off x="663575" y="5410200"/>
          <a:ext cx="7924800" cy="877888"/>
        </p:xfrm>
        <a:graphic>
          <a:graphicData uri="http://schemas.openxmlformats.org/presentationml/2006/ole">
            <mc:AlternateContent xmlns:mc="http://schemas.openxmlformats.org/markup-compatibility/2006">
              <mc:Choice xmlns:v="urn:schemas-microsoft-com:vml" Requires="v">
                <p:oleObj spid="_x0000_s60496" r:id="rId17" imgW="3654745" imgH="406365" progId="Equation.3">
                  <p:embed/>
                </p:oleObj>
              </mc:Choice>
              <mc:Fallback>
                <p:oleObj r:id="rId17" imgW="3654745" imgH="406365" progId="Equation.3">
                  <p:embed/>
                  <p:pic>
                    <p:nvPicPr>
                      <p:cNvPr id="0" name="Object 7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63575" y="5410200"/>
                        <a:ext cx="7924800" cy="877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60418"/>
                                        </p:tgtEl>
                                        <p:attrNameLst>
                                          <p:attrName>style.visibility</p:attrName>
                                        </p:attrNameLst>
                                      </p:cBhvr>
                                      <p:to>
                                        <p:strVal val="visible"/>
                                      </p:to>
                                    </p:set>
                                    <p:anim calcmode="lin" valueType="num">
                                      <p:cBhvr>
                                        <p:cTn id="7" dur="1000" fill="hold"/>
                                        <p:tgtEl>
                                          <p:spTgt spid="60418"/>
                                        </p:tgtEl>
                                        <p:attrNameLst>
                                          <p:attrName>ppt_w</p:attrName>
                                        </p:attrNameLst>
                                      </p:cBhvr>
                                      <p:tavLst>
                                        <p:tav tm="0">
                                          <p:val>
                                            <p:fltVal val="0"/>
                                          </p:val>
                                        </p:tav>
                                        <p:tav tm="100000">
                                          <p:val>
                                            <p:strVal val="#ppt_w"/>
                                          </p:val>
                                        </p:tav>
                                      </p:tavLst>
                                    </p:anim>
                                    <p:anim calcmode="lin" valueType="num">
                                      <p:cBhvr>
                                        <p:cTn id="8" dur="1000" fill="hold"/>
                                        <p:tgtEl>
                                          <p:spTgt spid="60418"/>
                                        </p:tgtEl>
                                        <p:attrNameLst>
                                          <p:attrName>ppt_h</p:attrName>
                                        </p:attrNameLst>
                                      </p:cBhvr>
                                      <p:tavLst>
                                        <p:tav tm="0">
                                          <p:val>
                                            <p:fltVal val="0"/>
                                          </p:val>
                                        </p:tav>
                                        <p:tav tm="100000">
                                          <p:val>
                                            <p:strVal val="#ppt_h"/>
                                          </p:val>
                                        </p:tav>
                                      </p:tavLst>
                                    </p:anim>
                                    <p:anim calcmode="lin" valueType="num">
                                      <p:cBhvr>
                                        <p:cTn id="9" dur="1000" fill="hold"/>
                                        <p:tgtEl>
                                          <p:spTgt spid="6041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0418"/>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1" presetClass="entr" presetSubtype="0" fill="hold" nodeType="afterEffect">
                                  <p:stCondLst>
                                    <p:cond delay="0"/>
                                  </p:stCondLst>
                                  <p:childTnLst>
                                    <p:set>
                                      <p:cBhvr>
                                        <p:cTn id="13" dur="1" fill="hold">
                                          <p:stCondLst>
                                            <p:cond delay="499"/>
                                          </p:stCondLst>
                                        </p:cTn>
                                        <p:tgtEl>
                                          <p:spTgt spid="60419"/>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60450"/>
                                        </p:tgtEl>
                                        <p:attrNameLst>
                                          <p:attrName>style.visibility</p:attrName>
                                        </p:attrNameLst>
                                      </p:cBhvr>
                                      <p:to>
                                        <p:strVal val="visible"/>
                                      </p:to>
                                    </p:set>
                                    <p:anim calcmode="lin" valueType="num">
                                      <p:cBhvr additive="base">
                                        <p:cTn id="18" dur="500" fill="hold"/>
                                        <p:tgtEl>
                                          <p:spTgt spid="60450"/>
                                        </p:tgtEl>
                                        <p:attrNameLst>
                                          <p:attrName>ppt_x</p:attrName>
                                        </p:attrNameLst>
                                      </p:cBhvr>
                                      <p:tavLst>
                                        <p:tav tm="0">
                                          <p:val>
                                            <p:strVal val="1+#ppt_w/2"/>
                                          </p:val>
                                        </p:tav>
                                        <p:tav tm="100000">
                                          <p:val>
                                            <p:strVal val="#ppt_x"/>
                                          </p:val>
                                        </p:tav>
                                      </p:tavLst>
                                    </p:anim>
                                    <p:anim calcmode="lin" valueType="num">
                                      <p:cBhvr additive="base">
                                        <p:cTn id="19" dur="500" fill="hold"/>
                                        <p:tgtEl>
                                          <p:spTgt spid="60450"/>
                                        </p:tgtEl>
                                        <p:attrNameLst>
                                          <p:attrName>ppt_y</p:attrName>
                                        </p:attrNameLst>
                                      </p:cBhvr>
                                      <p:tavLst>
                                        <p:tav tm="0">
                                          <p:val>
                                            <p:strVal val="#ppt_y"/>
                                          </p:val>
                                        </p:tav>
                                        <p:tav tm="100000">
                                          <p:val>
                                            <p:strVal val="#ppt_y"/>
                                          </p:val>
                                        </p:tav>
                                      </p:tavLst>
                                    </p:anim>
                                  </p:childTnLst>
                                </p:cTn>
                              </p:par>
                            </p:childTnLst>
                          </p:cTn>
                        </p:par>
                        <p:par>
                          <p:cTn id="20" fill="hold" nodeType="afterGroup">
                            <p:stCondLst>
                              <p:cond delay="500"/>
                            </p:stCondLst>
                            <p:childTnLst>
                              <p:par>
                                <p:cTn id="21" presetID="2" presetClass="entr" presetSubtype="2" fill="hold" nodeType="afterEffect">
                                  <p:stCondLst>
                                    <p:cond delay="0"/>
                                  </p:stCondLst>
                                  <p:childTnLst>
                                    <p:set>
                                      <p:cBhvr>
                                        <p:cTn id="22" dur="1" fill="hold">
                                          <p:stCondLst>
                                            <p:cond delay="0"/>
                                          </p:stCondLst>
                                        </p:cTn>
                                        <p:tgtEl>
                                          <p:spTgt spid="60451"/>
                                        </p:tgtEl>
                                        <p:attrNameLst>
                                          <p:attrName>style.visibility</p:attrName>
                                        </p:attrNameLst>
                                      </p:cBhvr>
                                      <p:to>
                                        <p:strVal val="visible"/>
                                      </p:to>
                                    </p:set>
                                    <p:anim calcmode="lin" valueType="num">
                                      <p:cBhvr additive="base">
                                        <p:cTn id="23" dur="500" fill="hold"/>
                                        <p:tgtEl>
                                          <p:spTgt spid="60451"/>
                                        </p:tgtEl>
                                        <p:attrNameLst>
                                          <p:attrName>ppt_x</p:attrName>
                                        </p:attrNameLst>
                                      </p:cBhvr>
                                      <p:tavLst>
                                        <p:tav tm="0">
                                          <p:val>
                                            <p:strVal val="1+#ppt_w/2"/>
                                          </p:val>
                                        </p:tav>
                                        <p:tav tm="100000">
                                          <p:val>
                                            <p:strVal val="#ppt_x"/>
                                          </p:val>
                                        </p:tav>
                                      </p:tavLst>
                                    </p:anim>
                                    <p:anim calcmode="lin" valueType="num">
                                      <p:cBhvr additive="base">
                                        <p:cTn id="24" dur="500" fill="hold"/>
                                        <p:tgtEl>
                                          <p:spTgt spid="60451"/>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60452"/>
                                        </p:tgtEl>
                                        <p:attrNameLst>
                                          <p:attrName>style.visibility</p:attrName>
                                        </p:attrNameLst>
                                      </p:cBhvr>
                                      <p:to>
                                        <p:strVal val="visible"/>
                                      </p:to>
                                    </p:set>
                                    <p:anim calcmode="lin" valueType="num">
                                      <p:cBhvr additive="base">
                                        <p:cTn id="29" dur="500" fill="hold"/>
                                        <p:tgtEl>
                                          <p:spTgt spid="60452"/>
                                        </p:tgtEl>
                                        <p:attrNameLst>
                                          <p:attrName>ppt_x</p:attrName>
                                        </p:attrNameLst>
                                      </p:cBhvr>
                                      <p:tavLst>
                                        <p:tav tm="0">
                                          <p:val>
                                            <p:strVal val="1+#ppt_w/2"/>
                                          </p:val>
                                        </p:tav>
                                        <p:tav tm="100000">
                                          <p:val>
                                            <p:strVal val="#ppt_x"/>
                                          </p:val>
                                        </p:tav>
                                      </p:tavLst>
                                    </p:anim>
                                    <p:anim calcmode="lin" valueType="num">
                                      <p:cBhvr additive="base">
                                        <p:cTn id="30" dur="500" fill="hold"/>
                                        <p:tgtEl>
                                          <p:spTgt spid="60452"/>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5" presetClass="entr" presetSubtype="0" fill="hold" grpId="0" nodeType="clickEffect">
                                  <p:stCondLst>
                                    <p:cond delay="0"/>
                                  </p:stCondLst>
                                  <p:childTnLst>
                                    <p:set>
                                      <p:cBhvr>
                                        <p:cTn id="34" dur="1" fill="hold">
                                          <p:stCondLst>
                                            <p:cond delay="0"/>
                                          </p:stCondLst>
                                        </p:cTn>
                                        <p:tgtEl>
                                          <p:spTgt spid="60453"/>
                                        </p:tgtEl>
                                        <p:attrNameLst>
                                          <p:attrName>style.visibility</p:attrName>
                                        </p:attrNameLst>
                                      </p:cBhvr>
                                      <p:to>
                                        <p:strVal val="visible"/>
                                      </p:to>
                                    </p:set>
                                    <p:anim calcmode="lin" valueType="num">
                                      <p:cBhvr>
                                        <p:cTn id="35" dur="1000" fill="hold"/>
                                        <p:tgtEl>
                                          <p:spTgt spid="60453"/>
                                        </p:tgtEl>
                                        <p:attrNameLst>
                                          <p:attrName>ppt_w</p:attrName>
                                        </p:attrNameLst>
                                      </p:cBhvr>
                                      <p:tavLst>
                                        <p:tav tm="0">
                                          <p:val>
                                            <p:fltVal val="0"/>
                                          </p:val>
                                        </p:tav>
                                        <p:tav tm="100000">
                                          <p:val>
                                            <p:strVal val="#ppt_w"/>
                                          </p:val>
                                        </p:tav>
                                      </p:tavLst>
                                    </p:anim>
                                    <p:anim calcmode="lin" valueType="num">
                                      <p:cBhvr>
                                        <p:cTn id="36" dur="1000" fill="hold"/>
                                        <p:tgtEl>
                                          <p:spTgt spid="60453"/>
                                        </p:tgtEl>
                                        <p:attrNameLst>
                                          <p:attrName>ppt_h</p:attrName>
                                        </p:attrNameLst>
                                      </p:cBhvr>
                                      <p:tavLst>
                                        <p:tav tm="0">
                                          <p:val>
                                            <p:fltVal val="0"/>
                                          </p:val>
                                        </p:tav>
                                        <p:tav tm="100000">
                                          <p:val>
                                            <p:strVal val="#ppt_h"/>
                                          </p:val>
                                        </p:tav>
                                      </p:tavLst>
                                    </p:anim>
                                    <p:anim calcmode="lin" valueType="num">
                                      <p:cBhvr>
                                        <p:cTn id="37" dur="1000" fill="hold"/>
                                        <p:tgtEl>
                                          <p:spTgt spid="60453"/>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6045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2" fill="hold" grpId="0" nodeType="clickEffect">
                                  <p:stCondLst>
                                    <p:cond delay="0"/>
                                  </p:stCondLst>
                                  <p:childTnLst>
                                    <p:set>
                                      <p:cBhvr>
                                        <p:cTn id="42" dur="1" fill="hold">
                                          <p:stCondLst>
                                            <p:cond delay="0"/>
                                          </p:stCondLst>
                                        </p:cTn>
                                        <p:tgtEl>
                                          <p:spTgt spid="60454"/>
                                        </p:tgtEl>
                                        <p:attrNameLst>
                                          <p:attrName>style.visibility</p:attrName>
                                        </p:attrNameLst>
                                      </p:cBhvr>
                                      <p:to>
                                        <p:strVal val="visible"/>
                                      </p:to>
                                    </p:set>
                                    <p:animEffect transition="in" filter="slide(fromRight)">
                                      <p:cBhvr>
                                        <p:cTn id="43" dur="500"/>
                                        <p:tgtEl>
                                          <p:spTgt spid="6045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6" presetClass="entr" presetSubtype="26" fill="hold" nodeType="clickEffect">
                                  <p:stCondLst>
                                    <p:cond delay="0"/>
                                  </p:stCondLst>
                                  <p:childTnLst>
                                    <p:set>
                                      <p:cBhvr>
                                        <p:cTn id="47" dur="1" fill="hold">
                                          <p:stCondLst>
                                            <p:cond delay="0"/>
                                          </p:stCondLst>
                                        </p:cTn>
                                        <p:tgtEl>
                                          <p:spTgt spid="60455"/>
                                        </p:tgtEl>
                                        <p:attrNameLst>
                                          <p:attrName>style.visibility</p:attrName>
                                        </p:attrNameLst>
                                      </p:cBhvr>
                                      <p:to>
                                        <p:strVal val="visible"/>
                                      </p:to>
                                    </p:set>
                                    <p:animEffect transition="in" filter="barn(inHorizontal)">
                                      <p:cBhvr>
                                        <p:cTn id="48" dur="500"/>
                                        <p:tgtEl>
                                          <p:spTgt spid="6045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2" fill="hold" nodeType="clickEffect">
                                  <p:stCondLst>
                                    <p:cond delay="0"/>
                                  </p:stCondLst>
                                  <p:childTnLst>
                                    <p:set>
                                      <p:cBhvr>
                                        <p:cTn id="52" dur="1" fill="hold">
                                          <p:stCondLst>
                                            <p:cond delay="0"/>
                                          </p:stCondLst>
                                        </p:cTn>
                                        <p:tgtEl>
                                          <p:spTgt spid="60487"/>
                                        </p:tgtEl>
                                        <p:attrNameLst>
                                          <p:attrName>style.visibility</p:attrName>
                                        </p:attrNameLst>
                                      </p:cBhvr>
                                      <p:to>
                                        <p:strVal val="visible"/>
                                      </p:to>
                                    </p:set>
                                    <p:animEffect transition="in" filter="slide(fromRight)">
                                      <p:cBhvr>
                                        <p:cTn id="53" dur="500"/>
                                        <p:tgtEl>
                                          <p:spTgt spid="60487"/>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4" fill="hold" nodeType="clickEffect">
                                  <p:stCondLst>
                                    <p:cond delay="0"/>
                                  </p:stCondLst>
                                  <p:childTnLst>
                                    <p:set>
                                      <p:cBhvr>
                                        <p:cTn id="57" dur="1" fill="hold">
                                          <p:stCondLst>
                                            <p:cond delay="0"/>
                                          </p:stCondLst>
                                        </p:cTn>
                                        <p:tgtEl>
                                          <p:spTgt spid="60488"/>
                                        </p:tgtEl>
                                        <p:attrNameLst>
                                          <p:attrName>style.visibility</p:attrName>
                                        </p:attrNameLst>
                                      </p:cBhvr>
                                      <p:to>
                                        <p:strVal val="visible"/>
                                      </p:to>
                                    </p:set>
                                    <p:anim calcmode="lin" valueType="num">
                                      <p:cBhvr additive="base">
                                        <p:cTn id="58" dur="500" fill="hold"/>
                                        <p:tgtEl>
                                          <p:spTgt spid="60488"/>
                                        </p:tgtEl>
                                        <p:attrNameLst>
                                          <p:attrName>ppt_x</p:attrName>
                                        </p:attrNameLst>
                                      </p:cBhvr>
                                      <p:tavLst>
                                        <p:tav tm="0">
                                          <p:val>
                                            <p:strVal val="#ppt_x"/>
                                          </p:val>
                                        </p:tav>
                                        <p:tav tm="100000">
                                          <p:val>
                                            <p:strVal val="#ppt_x"/>
                                          </p:val>
                                        </p:tav>
                                      </p:tavLst>
                                    </p:anim>
                                    <p:anim calcmode="lin" valueType="num">
                                      <p:cBhvr additive="base">
                                        <p:cTn id="59" dur="500" fill="hold"/>
                                        <p:tgtEl>
                                          <p:spTgt spid="604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autoUpdateAnimBg="0"/>
      <p:bldP spid="60450" grpId="0" autoUpdateAnimBg="0"/>
      <p:bldP spid="60452" grpId="0" autoUpdateAnimBg="0"/>
      <p:bldP spid="60453" grpId="0" autoUpdateAnimBg="0"/>
      <p:bldP spid="60454"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42" name="Object 2"/>
          <p:cNvGraphicFramePr>
            <a:graphicFrameLocks noChangeAspect="1"/>
          </p:cNvGraphicFramePr>
          <p:nvPr/>
        </p:nvGraphicFramePr>
        <p:xfrm>
          <a:off x="949325" y="-84138"/>
          <a:ext cx="7548563" cy="3089276"/>
        </p:xfrm>
        <a:graphic>
          <a:graphicData uri="http://schemas.openxmlformats.org/presentationml/2006/ole">
            <mc:AlternateContent xmlns:mc="http://schemas.openxmlformats.org/markup-compatibility/2006">
              <mc:Choice xmlns:v="urn:schemas-microsoft-com:vml" Requires="v">
                <p:oleObj spid="_x0000_s61465" r:id="rId3" imgW="3848417" imgH="1575117" progId="Equation.3">
                  <p:embed/>
                </p:oleObj>
              </mc:Choice>
              <mc:Fallback>
                <p:oleObj r:id="rId3" imgW="3848417" imgH="1575117"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9325" y="-84138"/>
                        <a:ext cx="7548563" cy="30892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43" name="Text Box 3"/>
          <p:cNvSpPr txBox="1">
            <a:spLocks noChangeArrowheads="1"/>
          </p:cNvSpPr>
          <p:nvPr/>
        </p:nvSpPr>
        <p:spPr bwMode="auto">
          <a:xfrm>
            <a:off x="228600" y="2895600"/>
            <a:ext cx="4921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则</a:t>
            </a:r>
          </a:p>
        </p:txBody>
      </p:sp>
      <p:graphicFrame>
        <p:nvGraphicFramePr>
          <p:cNvPr id="61444" name="Object 4"/>
          <p:cNvGraphicFramePr>
            <a:graphicFrameLocks noChangeAspect="1"/>
          </p:cNvGraphicFramePr>
          <p:nvPr/>
        </p:nvGraphicFramePr>
        <p:xfrm>
          <a:off x="914400" y="2819400"/>
          <a:ext cx="4267200" cy="1966913"/>
        </p:xfrm>
        <a:graphic>
          <a:graphicData uri="http://schemas.openxmlformats.org/presentationml/2006/ole">
            <mc:AlternateContent xmlns:mc="http://schemas.openxmlformats.org/markup-compatibility/2006">
              <mc:Choice xmlns:v="urn:schemas-microsoft-com:vml" Requires="v">
                <p:oleObj spid="_x0000_s61466" r:id="rId5" imgW="1955268" imgH="901626" progId="Equation.3">
                  <p:embed/>
                </p:oleObj>
              </mc:Choice>
              <mc:Fallback>
                <p:oleObj r:id="rId5" imgW="1955268" imgH="901626"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2819400"/>
                        <a:ext cx="4267200" cy="1966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45" name="Text Box 5"/>
          <p:cNvSpPr txBox="1">
            <a:spLocks noChangeArrowheads="1"/>
          </p:cNvSpPr>
          <p:nvPr/>
        </p:nvSpPr>
        <p:spPr bwMode="auto">
          <a:xfrm>
            <a:off x="533400" y="4724400"/>
            <a:ext cx="5334000" cy="1406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lnSpc>
                <a:spcPct val="120000"/>
              </a:lnSpc>
              <a:spcBef>
                <a:spcPct val="50000"/>
              </a:spcBef>
            </a:pPr>
            <a:r>
              <a:rPr lang="zh-CN" altLang="en-US" i="1">
                <a:ea typeface="宋体" panose="02010600030101010101" pitchFamily="2" charset="-122"/>
              </a:rPr>
              <a:t>U</a:t>
            </a:r>
            <a:r>
              <a:rPr lang="zh-CN" altLang="en-US" i="1" baseline="-25000">
                <a:ea typeface="宋体" panose="02010600030101010101" pitchFamily="2" charset="-122"/>
              </a:rPr>
              <a:t>L</a:t>
            </a:r>
            <a:r>
              <a:rPr lang="zh-CN" altLang="en-US">
                <a:ea typeface="宋体" panose="02010600030101010101" pitchFamily="2" charset="-122"/>
              </a:rPr>
              <a:t>=8.42&gt;</a:t>
            </a:r>
            <a:r>
              <a:rPr lang="zh-CN" altLang="en-US" i="1">
                <a:ea typeface="宋体" panose="02010600030101010101" pitchFamily="2" charset="-122"/>
              </a:rPr>
              <a:t>U</a:t>
            </a:r>
            <a:r>
              <a:rPr lang="zh-CN" altLang="en-US">
                <a:ea typeface="宋体" panose="02010600030101010101" pitchFamily="2" charset="-122"/>
              </a:rPr>
              <a:t>=5，分电压大于总电压，原因是</a:t>
            </a:r>
            <a:r>
              <a:rPr lang="zh-CN" altLang="en-US" i="1">
                <a:ea typeface="宋体" panose="02010600030101010101" pitchFamily="2" charset="-122"/>
              </a:rPr>
              <a:t>u</a:t>
            </a:r>
            <a:r>
              <a:rPr lang="zh-CN" altLang="en-US" i="1" baseline="-25000">
                <a:ea typeface="宋体" panose="02010600030101010101" pitchFamily="2" charset="-122"/>
              </a:rPr>
              <a:t>L</a:t>
            </a:r>
            <a:r>
              <a:rPr lang="zh-CN" altLang="en-US">
                <a:ea typeface="宋体" panose="02010600030101010101" pitchFamily="2" charset="-122"/>
              </a:rPr>
              <a:t>， </a:t>
            </a:r>
            <a:r>
              <a:rPr lang="zh-CN" altLang="en-US" i="1">
                <a:ea typeface="宋体" panose="02010600030101010101" pitchFamily="2" charset="-122"/>
              </a:rPr>
              <a:t>u</a:t>
            </a:r>
            <a:r>
              <a:rPr lang="zh-CN" altLang="en-US" i="1" baseline="-25000">
                <a:ea typeface="宋体" panose="02010600030101010101" pitchFamily="2" charset="-122"/>
              </a:rPr>
              <a:t>C</a:t>
            </a:r>
            <a:r>
              <a:rPr lang="zh-CN" altLang="en-US">
                <a:ea typeface="宋体" panose="02010600030101010101" pitchFamily="2" charset="-122"/>
              </a:rPr>
              <a:t>相位相差180°，互相抵消的结果。</a:t>
            </a:r>
          </a:p>
        </p:txBody>
      </p:sp>
      <p:grpSp>
        <p:nvGrpSpPr>
          <p:cNvPr id="61446" name="Group 6"/>
          <p:cNvGrpSpPr>
            <a:grpSpLocks/>
          </p:cNvGrpSpPr>
          <p:nvPr/>
        </p:nvGrpSpPr>
        <p:grpSpPr bwMode="auto">
          <a:xfrm>
            <a:off x="6156325" y="2971800"/>
            <a:ext cx="2378075" cy="2590800"/>
            <a:chOff x="0" y="0"/>
            <a:chExt cx="1498" cy="1632"/>
          </a:xfrm>
        </p:grpSpPr>
        <p:sp>
          <p:nvSpPr>
            <p:cNvPr id="61447" name="未知"/>
            <p:cNvSpPr>
              <a:spLocks/>
            </p:cNvSpPr>
            <p:nvPr/>
          </p:nvSpPr>
          <p:spPr bwMode="auto">
            <a:xfrm rot="379818">
              <a:off x="10" y="1338"/>
              <a:ext cx="1488" cy="6"/>
            </a:xfrm>
            <a:custGeom>
              <a:avLst/>
              <a:gdLst>
                <a:gd name="T0" fmla="*/ 0 w 1488"/>
                <a:gd name="T1" fmla="*/ 0 h 6"/>
                <a:gd name="T2" fmla="*/ 1449 w 1488"/>
                <a:gd name="T3" fmla="*/ 3 h 6"/>
                <a:gd name="T4" fmla="*/ 1488 w 1488"/>
                <a:gd name="T5" fmla="*/ 6 h 6"/>
              </a:gdLst>
              <a:ahLst/>
              <a:cxnLst>
                <a:cxn ang="0">
                  <a:pos x="T0" y="T1"/>
                </a:cxn>
                <a:cxn ang="0">
                  <a:pos x="T2" y="T3"/>
                </a:cxn>
                <a:cxn ang="0">
                  <a:pos x="T4" y="T5"/>
                </a:cxn>
              </a:cxnLst>
              <a:rect l="0" t="0" r="r" b="b"/>
              <a:pathLst>
                <a:path w="1488" h="6">
                  <a:moveTo>
                    <a:pt x="0" y="0"/>
                  </a:moveTo>
                  <a:lnTo>
                    <a:pt x="1449" y="3"/>
                  </a:lnTo>
                  <a:lnTo>
                    <a:pt x="1488" y="6"/>
                  </a:lnTo>
                </a:path>
              </a:pathLst>
            </a:custGeom>
            <a:noFill/>
            <a:ln w="28575" cmpd="sng">
              <a:solidFill>
                <a:schemeClr val="tx1"/>
              </a:solidFill>
              <a:round/>
              <a:headEnd/>
              <a:tailEnd type="stealth" w="sm"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61448" name="Line 8"/>
            <p:cNvSpPr>
              <a:spLocks noChangeShapeType="1"/>
            </p:cNvSpPr>
            <p:nvPr/>
          </p:nvSpPr>
          <p:spPr bwMode="auto">
            <a:xfrm rot="416112">
              <a:off x="0" y="1280"/>
              <a:ext cx="624" cy="10"/>
            </a:xfrm>
            <a:prstGeom prst="line">
              <a:avLst/>
            </a:prstGeom>
            <a:noFill/>
            <a:ln w="28575">
              <a:solidFill>
                <a:srgbClr val="3333FF"/>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1449" name="Line 9"/>
            <p:cNvSpPr>
              <a:spLocks noChangeShapeType="1"/>
            </p:cNvSpPr>
            <p:nvPr/>
          </p:nvSpPr>
          <p:spPr bwMode="auto">
            <a:xfrm rot="293538" flipV="1">
              <a:off x="687" y="0"/>
              <a:ext cx="82" cy="1345"/>
            </a:xfrm>
            <a:prstGeom prst="line">
              <a:avLst/>
            </a:prstGeom>
            <a:noFill/>
            <a:ln w="2857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1450" name="未知"/>
            <p:cNvSpPr>
              <a:spLocks/>
            </p:cNvSpPr>
            <p:nvPr/>
          </p:nvSpPr>
          <p:spPr bwMode="auto">
            <a:xfrm>
              <a:off x="1" y="624"/>
              <a:ext cx="720" cy="624"/>
            </a:xfrm>
            <a:custGeom>
              <a:avLst/>
              <a:gdLst>
                <a:gd name="T0" fmla="*/ 0 w 834"/>
                <a:gd name="T1" fmla="*/ 540 h 540"/>
                <a:gd name="T2" fmla="*/ 834 w 834"/>
                <a:gd name="T3" fmla="*/ 0 h 540"/>
              </a:gdLst>
              <a:ahLst/>
              <a:cxnLst>
                <a:cxn ang="0">
                  <a:pos x="T0" y="T1"/>
                </a:cxn>
                <a:cxn ang="0">
                  <a:pos x="T2" y="T3"/>
                </a:cxn>
              </a:cxnLst>
              <a:rect l="0" t="0" r="r" b="b"/>
              <a:pathLst>
                <a:path w="834" h="540">
                  <a:moveTo>
                    <a:pt x="0" y="540"/>
                  </a:moveTo>
                  <a:lnTo>
                    <a:pt x="834" y="0"/>
                  </a:lnTo>
                </a:path>
              </a:pathLst>
            </a:custGeom>
            <a:noFill/>
            <a:ln w="28575" cmpd="sng">
              <a:solidFill>
                <a:srgbClr val="FF0000"/>
              </a:solidFill>
              <a:round/>
              <a:headEnd/>
              <a:tailEnd type="stealth" w="sm"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61451" name="Line 11"/>
            <p:cNvSpPr>
              <a:spLocks noChangeShapeType="1"/>
            </p:cNvSpPr>
            <p:nvPr/>
          </p:nvSpPr>
          <p:spPr bwMode="auto">
            <a:xfrm rot="319999" flipH="1">
              <a:off x="727" y="46"/>
              <a:ext cx="25" cy="578"/>
            </a:xfrm>
            <a:prstGeom prst="line">
              <a:avLst/>
            </a:prstGeom>
            <a:noFill/>
            <a:ln w="28575">
              <a:solidFill>
                <a:srgbClr val="3333FF"/>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61452" name="Object 12"/>
            <p:cNvGraphicFramePr>
              <a:graphicFrameLocks noChangeAspect="1"/>
            </p:cNvGraphicFramePr>
            <p:nvPr/>
          </p:nvGraphicFramePr>
          <p:xfrm>
            <a:off x="337" y="616"/>
            <a:ext cx="201" cy="248"/>
          </p:xfrm>
          <a:graphic>
            <a:graphicData uri="http://schemas.openxmlformats.org/presentationml/2006/ole">
              <mc:AlternateContent xmlns:mc="http://schemas.openxmlformats.org/markup-compatibility/2006">
                <mc:Choice xmlns:v="urn:schemas-microsoft-com:vml" Requires="v">
                  <p:oleObj spid="_x0000_s61467" r:id="rId7" imgW="165202" imgH="203253" progId="Equation.3">
                    <p:embed/>
                  </p:oleObj>
                </mc:Choice>
                <mc:Fallback>
                  <p:oleObj r:id="rId7" imgW="165202" imgH="203253"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7" y="616"/>
                          <a:ext cx="20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53" name="Object 13"/>
            <p:cNvGraphicFramePr>
              <a:graphicFrameLocks noChangeAspect="1"/>
            </p:cNvGraphicFramePr>
            <p:nvPr/>
          </p:nvGraphicFramePr>
          <p:xfrm>
            <a:off x="865" y="48"/>
            <a:ext cx="285" cy="285"/>
          </p:xfrm>
          <a:graphic>
            <a:graphicData uri="http://schemas.openxmlformats.org/presentationml/2006/ole">
              <mc:AlternateContent xmlns:mc="http://schemas.openxmlformats.org/markup-compatibility/2006">
                <mc:Choice xmlns:v="urn:schemas-microsoft-com:vml" Requires="v">
                  <p:oleObj spid="_x0000_s61468" r:id="rId9" imgW="228917" imgH="228917" progId="Equation.3">
                    <p:embed/>
                  </p:oleObj>
                </mc:Choice>
                <mc:Fallback>
                  <p:oleObj r:id="rId9" imgW="228917" imgH="228917" progId="Equation.3">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5" y="48"/>
                          <a:ext cx="285" cy="2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54" name="Object 14"/>
            <p:cNvGraphicFramePr>
              <a:graphicFrameLocks noChangeAspect="1"/>
            </p:cNvGraphicFramePr>
            <p:nvPr/>
          </p:nvGraphicFramePr>
          <p:xfrm>
            <a:off x="481" y="192"/>
            <a:ext cx="225" cy="236"/>
          </p:xfrm>
          <a:graphic>
            <a:graphicData uri="http://schemas.openxmlformats.org/presentationml/2006/ole">
              <mc:AlternateContent xmlns:mc="http://schemas.openxmlformats.org/markup-compatibility/2006">
                <mc:Choice xmlns:v="urn:schemas-microsoft-com:vml" Requires="v">
                  <p:oleObj spid="_x0000_s61469" r:id="rId11" imgW="228818" imgH="241512" progId="Equation.3">
                    <p:embed/>
                  </p:oleObj>
                </mc:Choice>
                <mc:Fallback>
                  <p:oleObj r:id="rId11" imgW="228818" imgH="241512"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1" y="192"/>
                          <a:ext cx="225" cy="2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55" name="Object 15"/>
            <p:cNvGraphicFramePr>
              <a:graphicFrameLocks noChangeAspect="1"/>
            </p:cNvGraphicFramePr>
            <p:nvPr/>
          </p:nvGraphicFramePr>
          <p:xfrm>
            <a:off x="1369" y="1433"/>
            <a:ext cx="120" cy="199"/>
          </p:xfrm>
          <a:graphic>
            <a:graphicData uri="http://schemas.openxmlformats.org/presentationml/2006/ole">
              <mc:AlternateContent xmlns:mc="http://schemas.openxmlformats.org/markup-compatibility/2006">
                <mc:Choice xmlns:v="urn:schemas-microsoft-com:vml" Requires="v">
                  <p:oleObj spid="_x0000_s61470" r:id="rId13" imgW="190652" imgH="317542" progId="Equation.3">
                    <p:embed/>
                  </p:oleObj>
                </mc:Choice>
                <mc:Fallback>
                  <p:oleObj r:id="rId13" imgW="190652" imgH="317542" progId="Equation.3">
                    <p:embed/>
                    <p:pic>
                      <p:nvPicPr>
                        <p:cNvPr id="0" name="Object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69" y="1433"/>
                          <a:ext cx="120" cy="1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56" name="Object 16"/>
            <p:cNvGraphicFramePr>
              <a:graphicFrameLocks noChangeAspect="1"/>
            </p:cNvGraphicFramePr>
            <p:nvPr/>
          </p:nvGraphicFramePr>
          <p:xfrm>
            <a:off x="625" y="1351"/>
            <a:ext cx="233" cy="233"/>
          </p:xfrm>
          <a:graphic>
            <a:graphicData uri="http://schemas.openxmlformats.org/presentationml/2006/ole">
              <mc:AlternateContent xmlns:mc="http://schemas.openxmlformats.org/markup-compatibility/2006">
                <mc:Choice xmlns:v="urn:schemas-microsoft-com:vml" Requires="v">
                  <p:oleObj spid="_x0000_s61471" r:id="rId15" imgW="228917" imgH="228917" progId="Equation.3">
                    <p:embed/>
                  </p:oleObj>
                </mc:Choice>
                <mc:Fallback>
                  <p:oleObj r:id="rId15" imgW="228917" imgH="228917" progId="Equation.3">
                    <p:embed/>
                    <p:pic>
                      <p:nvPicPr>
                        <p:cNvPr id="0" name="Object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5" y="1351"/>
                          <a:ext cx="233" cy="2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57" name="未知"/>
            <p:cNvSpPr>
              <a:spLocks/>
            </p:cNvSpPr>
            <p:nvPr/>
          </p:nvSpPr>
          <p:spPr bwMode="auto">
            <a:xfrm rot="752634">
              <a:off x="486" y="1197"/>
              <a:ext cx="144" cy="144"/>
            </a:xfrm>
            <a:custGeom>
              <a:avLst/>
              <a:gdLst>
                <a:gd name="T0" fmla="*/ 120 w 120"/>
                <a:gd name="T1" fmla="*/ 0 h 96"/>
                <a:gd name="T2" fmla="*/ 0 w 120"/>
                <a:gd name="T3" fmla="*/ 0 h 96"/>
                <a:gd name="T4" fmla="*/ 0 w 120"/>
                <a:gd name="T5" fmla="*/ 96 h 96"/>
              </a:gdLst>
              <a:ahLst/>
              <a:cxnLst>
                <a:cxn ang="0">
                  <a:pos x="T0" y="T1"/>
                </a:cxn>
                <a:cxn ang="0">
                  <a:pos x="T2" y="T3"/>
                </a:cxn>
                <a:cxn ang="0">
                  <a:pos x="T4" y="T5"/>
                </a:cxn>
              </a:cxnLst>
              <a:rect l="0" t="0" r="r" b="b"/>
              <a:pathLst>
                <a:path w="120" h="96">
                  <a:moveTo>
                    <a:pt x="120" y="0"/>
                  </a:moveTo>
                  <a:lnTo>
                    <a:pt x="0" y="0"/>
                  </a:lnTo>
                  <a:lnTo>
                    <a:pt x="0" y="96"/>
                  </a:lnTo>
                </a:path>
              </a:pathLst>
            </a:custGeom>
            <a:noFill/>
            <a:ln w="9525" cap="flat" cmpd="sng">
              <a:solidFill>
                <a:srgbClr val="FF66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1458" name="未知"/>
            <p:cNvSpPr>
              <a:spLocks/>
            </p:cNvSpPr>
            <p:nvPr/>
          </p:nvSpPr>
          <p:spPr bwMode="auto">
            <a:xfrm>
              <a:off x="187" y="1092"/>
              <a:ext cx="49" cy="186"/>
            </a:xfrm>
            <a:custGeom>
              <a:avLst/>
              <a:gdLst>
                <a:gd name="T0" fmla="*/ 0 w 49"/>
                <a:gd name="T1" fmla="*/ 0 h 186"/>
                <a:gd name="T2" fmla="*/ 42 w 49"/>
                <a:gd name="T3" fmla="*/ 90 h 186"/>
                <a:gd name="T4" fmla="*/ 42 w 49"/>
                <a:gd name="T5" fmla="*/ 186 h 186"/>
              </a:gdLst>
              <a:ahLst/>
              <a:cxnLst>
                <a:cxn ang="0">
                  <a:pos x="T0" y="T1"/>
                </a:cxn>
                <a:cxn ang="0">
                  <a:pos x="T2" y="T3"/>
                </a:cxn>
                <a:cxn ang="0">
                  <a:pos x="T4" y="T5"/>
                </a:cxn>
              </a:cxnLst>
              <a:rect l="0" t="0" r="r" b="b"/>
              <a:pathLst>
                <a:path w="49" h="186">
                  <a:moveTo>
                    <a:pt x="0" y="0"/>
                  </a:moveTo>
                  <a:cubicBezTo>
                    <a:pt x="7" y="15"/>
                    <a:pt x="35" y="59"/>
                    <a:pt x="42" y="90"/>
                  </a:cubicBezTo>
                  <a:cubicBezTo>
                    <a:pt x="49" y="121"/>
                    <a:pt x="42" y="166"/>
                    <a:pt x="42" y="186"/>
                  </a:cubicBezTo>
                </a:path>
              </a:pathLst>
            </a:custGeom>
            <a:noFill/>
            <a:ln w="9525"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1459" name="Text Box 19"/>
            <p:cNvSpPr txBox="1">
              <a:spLocks noChangeArrowheads="1"/>
            </p:cNvSpPr>
            <p:nvPr/>
          </p:nvSpPr>
          <p:spPr bwMode="auto">
            <a:xfrm>
              <a:off x="193" y="960"/>
              <a:ext cx="28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i="1">
                  <a:ea typeface="宋体" panose="02010600030101010101" pitchFamily="2" charset="-122"/>
                </a:rPr>
                <a:t></a:t>
              </a:r>
              <a:endParaRPr lang="zh-CN" altLang="en-US">
                <a:ea typeface="宋体" panose="02010600030101010101" pitchFamily="2" charset="-122"/>
              </a:endParaRPr>
            </a:p>
          </p:txBody>
        </p:sp>
        <p:sp>
          <p:nvSpPr>
            <p:cNvPr id="61460" name="Line 20"/>
            <p:cNvSpPr>
              <a:spLocks noChangeShapeType="1"/>
            </p:cNvSpPr>
            <p:nvPr/>
          </p:nvSpPr>
          <p:spPr bwMode="auto">
            <a:xfrm>
              <a:off x="1" y="1248"/>
              <a:ext cx="1440" cy="0"/>
            </a:xfrm>
            <a:prstGeom prst="line">
              <a:avLst/>
            </a:prstGeom>
            <a:noFill/>
            <a:ln w="9525">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1461" name="未知"/>
            <p:cNvSpPr>
              <a:spLocks/>
            </p:cNvSpPr>
            <p:nvPr/>
          </p:nvSpPr>
          <p:spPr bwMode="auto">
            <a:xfrm>
              <a:off x="817" y="1248"/>
              <a:ext cx="18" cy="96"/>
            </a:xfrm>
            <a:custGeom>
              <a:avLst/>
              <a:gdLst>
                <a:gd name="T0" fmla="*/ 0 w 18"/>
                <a:gd name="T1" fmla="*/ 0 h 96"/>
                <a:gd name="T2" fmla="*/ 18 w 18"/>
                <a:gd name="T3" fmla="*/ 42 h 96"/>
                <a:gd name="T4" fmla="*/ 0 w 18"/>
                <a:gd name="T5" fmla="*/ 96 h 96"/>
              </a:gdLst>
              <a:ahLst/>
              <a:cxnLst>
                <a:cxn ang="0">
                  <a:pos x="T0" y="T1"/>
                </a:cxn>
                <a:cxn ang="0">
                  <a:pos x="T2" y="T3"/>
                </a:cxn>
                <a:cxn ang="0">
                  <a:pos x="T4" y="T5"/>
                </a:cxn>
              </a:cxnLst>
              <a:rect l="0" t="0" r="r" b="b"/>
              <a:pathLst>
                <a:path w="18" h="96">
                  <a:moveTo>
                    <a:pt x="0" y="0"/>
                  </a:moveTo>
                  <a:cubicBezTo>
                    <a:pt x="3" y="7"/>
                    <a:pt x="18" y="26"/>
                    <a:pt x="18" y="42"/>
                  </a:cubicBezTo>
                  <a:cubicBezTo>
                    <a:pt x="18" y="58"/>
                    <a:pt x="4" y="85"/>
                    <a:pt x="0" y="96"/>
                  </a:cubicBezTo>
                </a:path>
              </a:pathLst>
            </a:custGeom>
            <a:noFill/>
            <a:ln w="9525"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1462" name="Line 22"/>
            <p:cNvSpPr>
              <a:spLocks noChangeShapeType="1"/>
            </p:cNvSpPr>
            <p:nvPr/>
          </p:nvSpPr>
          <p:spPr bwMode="auto">
            <a:xfrm flipV="1">
              <a:off x="865" y="1104"/>
              <a:ext cx="144" cy="19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1463" name="Text Box 23"/>
            <p:cNvSpPr txBox="1">
              <a:spLocks noChangeArrowheads="1"/>
            </p:cNvSpPr>
            <p:nvPr/>
          </p:nvSpPr>
          <p:spPr bwMode="auto">
            <a:xfrm>
              <a:off x="769" y="864"/>
              <a:ext cx="646"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r>
                <a:rPr lang="en-US" altLang="zh-CN">
                  <a:ea typeface="宋体" panose="02010600030101010101" pitchFamily="2" charset="-122"/>
                </a:rPr>
                <a:t>3.4°</a:t>
              </a:r>
            </a:p>
          </p:txBody>
        </p:sp>
      </p:grpSp>
      <p:sp>
        <p:nvSpPr>
          <p:cNvPr id="61464" name="Text Box 24"/>
          <p:cNvSpPr txBox="1">
            <a:spLocks noChangeArrowheads="1"/>
          </p:cNvSpPr>
          <p:nvPr/>
        </p:nvSpPr>
        <p:spPr bwMode="auto">
          <a:xfrm>
            <a:off x="6750050" y="5562600"/>
            <a:ext cx="11080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相量图</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wipe(left)">
                                      <p:cBhvr>
                                        <p:cTn id="7" dur="500"/>
                                        <p:tgtEl>
                                          <p:spTgt spid="614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1443"/>
                                        </p:tgtEl>
                                        <p:attrNameLst>
                                          <p:attrName>style.visibility</p:attrName>
                                        </p:attrNameLst>
                                      </p:cBhvr>
                                      <p:to>
                                        <p:strVal val="visible"/>
                                      </p:to>
                                    </p:set>
                                    <p:animEffect transition="in" filter="dissolve">
                                      <p:cBhvr>
                                        <p:cTn id="12" dur="500"/>
                                        <p:tgtEl>
                                          <p:spTgt spid="614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 fill="hold" nodeType="clickEffect">
                                  <p:stCondLst>
                                    <p:cond delay="0"/>
                                  </p:stCondLst>
                                  <p:childTnLst>
                                    <p:set>
                                      <p:cBhvr>
                                        <p:cTn id="16" dur="1" fill="hold">
                                          <p:stCondLst>
                                            <p:cond delay="0"/>
                                          </p:stCondLst>
                                        </p:cTn>
                                        <p:tgtEl>
                                          <p:spTgt spid="61444"/>
                                        </p:tgtEl>
                                        <p:attrNameLst>
                                          <p:attrName>style.visibility</p:attrName>
                                        </p:attrNameLst>
                                      </p:cBhvr>
                                      <p:to>
                                        <p:strVal val="visible"/>
                                      </p:to>
                                    </p:set>
                                    <p:anim calcmode="lin" valueType="num">
                                      <p:cBhvr>
                                        <p:cTn id="17" dur="500" fill="hold"/>
                                        <p:tgtEl>
                                          <p:spTgt spid="61444"/>
                                        </p:tgtEl>
                                        <p:attrNameLst>
                                          <p:attrName>ppt_x</p:attrName>
                                        </p:attrNameLst>
                                      </p:cBhvr>
                                      <p:tavLst>
                                        <p:tav tm="0">
                                          <p:val>
                                            <p:strVal val="#ppt_x"/>
                                          </p:val>
                                        </p:tav>
                                        <p:tav tm="100000">
                                          <p:val>
                                            <p:strVal val="#ppt_x"/>
                                          </p:val>
                                        </p:tav>
                                      </p:tavLst>
                                    </p:anim>
                                    <p:anim calcmode="lin" valueType="num">
                                      <p:cBhvr>
                                        <p:cTn id="18" dur="500" fill="hold"/>
                                        <p:tgtEl>
                                          <p:spTgt spid="61444"/>
                                        </p:tgtEl>
                                        <p:attrNameLst>
                                          <p:attrName>ppt_y</p:attrName>
                                        </p:attrNameLst>
                                      </p:cBhvr>
                                      <p:tavLst>
                                        <p:tav tm="0">
                                          <p:val>
                                            <p:strVal val="#ppt_y-#ppt_h/2"/>
                                          </p:val>
                                        </p:tav>
                                        <p:tav tm="100000">
                                          <p:val>
                                            <p:strVal val="#ppt_y"/>
                                          </p:val>
                                        </p:tav>
                                      </p:tavLst>
                                    </p:anim>
                                    <p:anim calcmode="lin" valueType="num">
                                      <p:cBhvr>
                                        <p:cTn id="19" dur="500" fill="hold"/>
                                        <p:tgtEl>
                                          <p:spTgt spid="61444"/>
                                        </p:tgtEl>
                                        <p:attrNameLst>
                                          <p:attrName>ppt_w</p:attrName>
                                        </p:attrNameLst>
                                      </p:cBhvr>
                                      <p:tavLst>
                                        <p:tav tm="0">
                                          <p:val>
                                            <p:strVal val="#ppt_w"/>
                                          </p:val>
                                        </p:tav>
                                        <p:tav tm="100000">
                                          <p:val>
                                            <p:strVal val="#ppt_w"/>
                                          </p:val>
                                        </p:tav>
                                      </p:tavLst>
                                    </p:anim>
                                    <p:anim calcmode="lin" valueType="num">
                                      <p:cBhvr>
                                        <p:cTn id="20" dur="500" fill="hold"/>
                                        <p:tgtEl>
                                          <p:spTgt spid="61444"/>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61445"/>
                                        </p:tgtEl>
                                        <p:attrNameLst>
                                          <p:attrName>style.visibility</p:attrName>
                                        </p:attrNameLst>
                                      </p:cBhvr>
                                      <p:to>
                                        <p:strVal val="visible"/>
                                      </p:to>
                                    </p:set>
                                    <p:animEffect transition="in" filter="wipe(up)">
                                      <p:cBhvr>
                                        <p:cTn id="25" dur="500"/>
                                        <p:tgtEl>
                                          <p:spTgt spid="61445"/>
                                        </p:tgtEl>
                                      </p:cBhvr>
                                    </p:animEffect>
                                  </p:childTnLst>
                                </p:cTn>
                              </p:par>
                            </p:childTnLst>
                          </p:cTn>
                        </p:par>
                        <p:par>
                          <p:cTn id="26" fill="hold" nodeType="afterGroup">
                            <p:stCondLst>
                              <p:cond delay="500"/>
                            </p:stCondLst>
                            <p:childTnLst>
                              <p:par>
                                <p:cTn id="27" presetID="1" presetClass="entr" presetSubtype="0" fill="hold" grpId="0" nodeType="afterEffect">
                                  <p:stCondLst>
                                    <p:cond delay="0"/>
                                  </p:stCondLst>
                                  <p:childTnLst>
                                    <p:set>
                                      <p:cBhvr>
                                        <p:cTn id="28" dur="1" fill="hold">
                                          <p:stCondLst>
                                            <p:cond delay="499"/>
                                          </p:stCondLst>
                                        </p:cTn>
                                        <p:tgtEl>
                                          <p:spTgt spid="614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autoUpdateAnimBg="0"/>
      <p:bldP spid="61445" grpId="0" autoUpdateAnimBg="0"/>
      <p:bldP spid="61464" grpId="0"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685800" y="3505200"/>
            <a:ext cx="14605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由</a:t>
            </a:r>
            <a:r>
              <a:rPr lang="en-US" altLang="zh-CN">
                <a:ea typeface="宋体" panose="02010600030101010101" pitchFamily="2" charset="-122"/>
              </a:rPr>
              <a:t>KCL</a:t>
            </a:r>
            <a:r>
              <a:rPr lang="zh-CN" altLang="en-US">
                <a:ea typeface="宋体" panose="02010600030101010101" pitchFamily="2" charset="-122"/>
              </a:rPr>
              <a:t>：</a:t>
            </a:r>
          </a:p>
        </p:txBody>
      </p:sp>
      <p:graphicFrame>
        <p:nvGraphicFramePr>
          <p:cNvPr id="62467" name="Object 3"/>
          <p:cNvGraphicFramePr>
            <a:graphicFrameLocks noChangeAspect="1"/>
          </p:cNvGraphicFramePr>
          <p:nvPr/>
        </p:nvGraphicFramePr>
        <p:xfrm>
          <a:off x="2159000" y="3225800"/>
          <a:ext cx="5080000" cy="2894013"/>
        </p:xfrm>
        <a:graphic>
          <a:graphicData uri="http://schemas.openxmlformats.org/presentationml/2006/ole">
            <mc:AlternateContent xmlns:mc="http://schemas.openxmlformats.org/markup-compatibility/2006">
              <mc:Choice xmlns:v="urn:schemas-microsoft-com:vml" Requires="v">
                <p:oleObj spid="_x0000_s62536" r:id="rId3" imgW="2540317" imgH="1448117" progId="Equation.3">
                  <p:embed/>
                </p:oleObj>
              </mc:Choice>
              <mc:Fallback>
                <p:oleObj r:id="rId3" imgW="2540317" imgH="1448117"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9000" y="3225800"/>
                        <a:ext cx="5080000" cy="2894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2468" name="Group 4"/>
          <p:cNvGrpSpPr>
            <a:grpSpLocks/>
          </p:cNvGrpSpPr>
          <p:nvPr/>
        </p:nvGrpSpPr>
        <p:grpSpPr bwMode="auto">
          <a:xfrm>
            <a:off x="838200" y="1066800"/>
            <a:ext cx="3429000" cy="2133600"/>
            <a:chOff x="0" y="0"/>
            <a:chExt cx="2160" cy="1344"/>
          </a:xfrm>
        </p:grpSpPr>
        <p:sp>
          <p:nvSpPr>
            <p:cNvPr id="62469" name="Text Box 5"/>
            <p:cNvSpPr txBox="1">
              <a:spLocks noChangeArrowheads="1"/>
            </p:cNvSpPr>
            <p:nvPr/>
          </p:nvSpPr>
          <p:spPr bwMode="auto">
            <a:xfrm>
              <a:off x="215" y="0"/>
              <a:ext cx="169"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i</a:t>
              </a:r>
            </a:p>
          </p:txBody>
        </p:sp>
        <p:sp>
          <p:nvSpPr>
            <p:cNvPr id="62470" name="Line 6"/>
            <p:cNvSpPr>
              <a:spLocks noChangeShapeType="1"/>
            </p:cNvSpPr>
            <p:nvPr/>
          </p:nvSpPr>
          <p:spPr bwMode="auto">
            <a:xfrm>
              <a:off x="1632" y="844"/>
              <a:ext cx="22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2471" name="Line 7"/>
            <p:cNvSpPr>
              <a:spLocks noChangeShapeType="1"/>
            </p:cNvSpPr>
            <p:nvPr/>
          </p:nvSpPr>
          <p:spPr bwMode="auto">
            <a:xfrm flipV="1">
              <a:off x="1632" y="937"/>
              <a:ext cx="221" cy="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2472" name="未知"/>
            <p:cNvSpPr>
              <a:spLocks/>
            </p:cNvSpPr>
            <p:nvPr/>
          </p:nvSpPr>
          <p:spPr bwMode="auto">
            <a:xfrm>
              <a:off x="1740" y="396"/>
              <a:ext cx="1" cy="448"/>
            </a:xfrm>
            <a:custGeom>
              <a:avLst/>
              <a:gdLst>
                <a:gd name="T0" fmla="*/ 0 w 1"/>
                <a:gd name="T1" fmla="*/ 0 h 448"/>
                <a:gd name="T2" fmla="*/ 0 w 1"/>
                <a:gd name="T3" fmla="*/ 22 h 448"/>
                <a:gd name="T4" fmla="*/ 0 w 1"/>
                <a:gd name="T5" fmla="*/ 448 h 448"/>
              </a:gdLst>
              <a:ahLst/>
              <a:cxnLst>
                <a:cxn ang="0">
                  <a:pos x="T0" y="T1"/>
                </a:cxn>
                <a:cxn ang="0">
                  <a:pos x="T2" y="T3"/>
                </a:cxn>
                <a:cxn ang="0">
                  <a:pos x="T4" y="T5"/>
                </a:cxn>
              </a:cxnLst>
              <a:rect l="0" t="0" r="r" b="b"/>
              <a:pathLst>
                <a:path w="1" h="448">
                  <a:moveTo>
                    <a:pt x="0" y="0"/>
                  </a:moveTo>
                  <a:lnTo>
                    <a:pt x="0" y="22"/>
                  </a:lnTo>
                  <a:lnTo>
                    <a:pt x="0" y="448"/>
                  </a:lnTo>
                </a:path>
              </a:pathLst>
            </a:custGeom>
            <a:solidFill>
              <a:srgbClr val="FFFFFF"/>
            </a:solidFill>
            <a:ln w="19050" cmpd="sng">
              <a:solidFill>
                <a:srgbClr val="000000"/>
              </a:solidFill>
              <a:round/>
              <a:headEnd/>
              <a:tailEnd/>
            </a:ln>
          </p:spPr>
          <p:txBody>
            <a:bodyPr/>
            <a:lstStyle/>
            <a:p>
              <a:endParaRPr lang="zh-CN" altLang="en-US"/>
            </a:p>
          </p:txBody>
        </p:sp>
        <p:sp>
          <p:nvSpPr>
            <p:cNvPr id="62473" name="未知"/>
            <p:cNvSpPr>
              <a:spLocks/>
            </p:cNvSpPr>
            <p:nvPr/>
          </p:nvSpPr>
          <p:spPr bwMode="auto">
            <a:xfrm>
              <a:off x="1739" y="936"/>
              <a:ext cx="1" cy="388"/>
            </a:xfrm>
            <a:custGeom>
              <a:avLst/>
              <a:gdLst>
                <a:gd name="T0" fmla="*/ 0 w 1"/>
                <a:gd name="T1" fmla="*/ 0 h 388"/>
                <a:gd name="T2" fmla="*/ 1 w 1"/>
                <a:gd name="T3" fmla="*/ 388 h 388"/>
                <a:gd name="T4" fmla="*/ 1 w 1"/>
                <a:gd name="T5" fmla="*/ 382 h 388"/>
              </a:gdLst>
              <a:ahLst/>
              <a:cxnLst>
                <a:cxn ang="0">
                  <a:pos x="T0" y="T1"/>
                </a:cxn>
                <a:cxn ang="0">
                  <a:pos x="T2" y="T3"/>
                </a:cxn>
                <a:cxn ang="0">
                  <a:pos x="T4" y="T5"/>
                </a:cxn>
              </a:cxnLst>
              <a:rect l="0" t="0" r="r" b="b"/>
              <a:pathLst>
                <a:path w="1" h="388">
                  <a:moveTo>
                    <a:pt x="0" y="0"/>
                  </a:moveTo>
                  <a:lnTo>
                    <a:pt x="1" y="388"/>
                  </a:lnTo>
                  <a:lnTo>
                    <a:pt x="1" y="382"/>
                  </a:lnTo>
                </a:path>
              </a:pathLst>
            </a:custGeom>
            <a:solidFill>
              <a:srgbClr val="FFFFFF"/>
            </a:solidFill>
            <a:ln w="19050" cmpd="sng">
              <a:solidFill>
                <a:srgbClr val="000000"/>
              </a:solidFill>
              <a:round/>
              <a:headEnd/>
              <a:tailEnd/>
            </a:ln>
          </p:spPr>
          <p:txBody>
            <a:bodyPr/>
            <a:lstStyle/>
            <a:p>
              <a:endParaRPr lang="zh-CN" altLang="en-US"/>
            </a:p>
          </p:txBody>
        </p:sp>
        <p:sp>
          <p:nvSpPr>
            <p:cNvPr id="62474" name="Rectangle 10"/>
            <p:cNvSpPr>
              <a:spLocks noChangeArrowheads="1"/>
            </p:cNvSpPr>
            <p:nvPr/>
          </p:nvSpPr>
          <p:spPr bwMode="auto">
            <a:xfrm rot="10800000">
              <a:off x="576" y="736"/>
              <a:ext cx="102" cy="27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62475" name="未知"/>
            <p:cNvSpPr>
              <a:spLocks/>
            </p:cNvSpPr>
            <p:nvPr/>
          </p:nvSpPr>
          <p:spPr bwMode="auto">
            <a:xfrm>
              <a:off x="216" y="1312"/>
              <a:ext cx="1518" cy="6"/>
            </a:xfrm>
            <a:custGeom>
              <a:avLst/>
              <a:gdLst>
                <a:gd name="T0" fmla="*/ 1518 w 1518"/>
                <a:gd name="T1" fmla="*/ 6 h 6"/>
                <a:gd name="T2" fmla="*/ 0 w 1518"/>
                <a:gd name="T3" fmla="*/ 0 h 6"/>
              </a:gdLst>
              <a:ahLst/>
              <a:cxnLst>
                <a:cxn ang="0">
                  <a:pos x="T0" y="T1"/>
                </a:cxn>
                <a:cxn ang="0">
                  <a:pos x="T2" y="T3"/>
                </a:cxn>
              </a:cxnLst>
              <a:rect l="0" t="0" r="r" b="b"/>
              <a:pathLst>
                <a:path w="1518" h="6">
                  <a:moveTo>
                    <a:pt x="1518" y="6"/>
                  </a:moveTo>
                  <a:lnTo>
                    <a:pt x="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62476" name="Text Box 12"/>
            <p:cNvSpPr txBox="1">
              <a:spLocks noChangeArrowheads="1"/>
            </p:cNvSpPr>
            <p:nvPr/>
          </p:nvSpPr>
          <p:spPr bwMode="auto">
            <a:xfrm>
              <a:off x="919" y="720"/>
              <a:ext cx="23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L</a:t>
              </a:r>
            </a:p>
          </p:txBody>
        </p:sp>
        <p:sp>
          <p:nvSpPr>
            <p:cNvPr id="62477" name="Text Box 13"/>
            <p:cNvSpPr txBox="1">
              <a:spLocks noChangeArrowheads="1"/>
            </p:cNvSpPr>
            <p:nvPr/>
          </p:nvSpPr>
          <p:spPr bwMode="auto">
            <a:xfrm>
              <a:off x="1392" y="748"/>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C</a:t>
              </a:r>
            </a:p>
          </p:txBody>
        </p:sp>
        <p:sp>
          <p:nvSpPr>
            <p:cNvPr id="62478" name="Text Box 14"/>
            <p:cNvSpPr txBox="1">
              <a:spLocks noChangeArrowheads="1"/>
            </p:cNvSpPr>
            <p:nvPr/>
          </p:nvSpPr>
          <p:spPr bwMode="auto">
            <a:xfrm>
              <a:off x="336" y="720"/>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62479" name="Text Box 15"/>
            <p:cNvSpPr txBox="1">
              <a:spLocks noChangeArrowheads="1"/>
            </p:cNvSpPr>
            <p:nvPr/>
          </p:nvSpPr>
          <p:spPr bwMode="auto">
            <a:xfrm>
              <a:off x="0" y="700"/>
              <a:ext cx="338"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u</a:t>
              </a:r>
            </a:p>
          </p:txBody>
        </p:sp>
        <p:sp>
          <p:nvSpPr>
            <p:cNvPr id="62480" name="Text Box 16"/>
            <p:cNvSpPr txBox="1">
              <a:spLocks noChangeArrowheads="1"/>
            </p:cNvSpPr>
            <p:nvPr/>
          </p:nvSpPr>
          <p:spPr bwMode="auto">
            <a:xfrm>
              <a:off x="1248" y="432"/>
              <a:ext cx="33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i</a:t>
              </a:r>
              <a:r>
                <a:rPr lang="en-US" altLang="zh-CN" i="1" baseline="-25000">
                  <a:ea typeface="宋体" panose="02010600030101010101" pitchFamily="2" charset="-122"/>
                </a:rPr>
                <a:t>L</a:t>
              </a:r>
              <a:endParaRPr lang="en-US" altLang="zh-CN" i="1">
                <a:ea typeface="宋体" panose="02010600030101010101" pitchFamily="2" charset="-122"/>
              </a:endParaRPr>
            </a:p>
          </p:txBody>
        </p:sp>
        <p:sp>
          <p:nvSpPr>
            <p:cNvPr id="62481" name="Text Box 17"/>
            <p:cNvSpPr txBox="1">
              <a:spLocks noChangeArrowheads="1"/>
            </p:cNvSpPr>
            <p:nvPr/>
          </p:nvSpPr>
          <p:spPr bwMode="auto">
            <a:xfrm>
              <a:off x="1824" y="432"/>
              <a:ext cx="33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i</a:t>
              </a:r>
              <a:r>
                <a:rPr lang="en-US" altLang="zh-CN" baseline="-25000">
                  <a:ea typeface="宋体" panose="02010600030101010101" pitchFamily="2" charset="-122"/>
                </a:rPr>
                <a:t>C</a:t>
              </a:r>
              <a:endParaRPr lang="en-US" altLang="zh-CN" i="1">
                <a:ea typeface="宋体" panose="02010600030101010101" pitchFamily="2" charset="-122"/>
              </a:endParaRPr>
            </a:p>
          </p:txBody>
        </p:sp>
        <p:sp>
          <p:nvSpPr>
            <p:cNvPr id="62482" name="Line 18"/>
            <p:cNvSpPr>
              <a:spLocks noChangeShapeType="1"/>
            </p:cNvSpPr>
            <p:nvPr/>
          </p:nvSpPr>
          <p:spPr bwMode="auto">
            <a:xfrm>
              <a:off x="192" y="288"/>
              <a:ext cx="288" cy="0"/>
            </a:xfrm>
            <a:prstGeom prst="line">
              <a:avLst/>
            </a:prstGeom>
            <a:noFill/>
            <a:ln w="9525">
              <a:solidFill>
                <a:srgbClr val="FF00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62483" name="Group 19"/>
            <p:cNvGrpSpPr>
              <a:grpSpLocks/>
            </p:cNvGrpSpPr>
            <p:nvPr/>
          </p:nvGrpSpPr>
          <p:grpSpPr bwMode="auto">
            <a:xfrm rot="5400000">
              <a:off x="988" y="834"/>
              <a:ext cx="384" cy="57"/>
              <a:chOff x="0" y="0"/>
              <a:chExt cx="384" cy="57"/>
            </a:xfrm>
          </p:grpSpPr>
          <p:sp>
            <p:nvSpPr>
              <p:cNvPr id="62484"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2485"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2486"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2487"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62488" name="Text Box 24"/>
            <p:cNvSpPr txBox="1">
              <a:spLocks noChangeArrowheads="1"/>
            </p:cNvSpPr>
            <p:nvPr/>
          </p:nvSpPr>
          <p:spPr bwMode="auto">
            <a:xfrm>
              <a:off x="55" y="412"/>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62489" name="Text Box 25"/>
            <p:cNvSpPr txBox="1">
              <a:spLocks noChangeArrowheads="1"/>
            </p:cNvSpPr>
            <p:nvPr/>
          </p:nvSpPr>
          <p:spPr bwMode="auto">
            <a:xfrm>
              <a:off x="48" y="1036"/>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62490" name="未知"/>
            <p:cNvSpPr>
              <a:spLocks/>
            </p:cNvSpPr>
            <p:nvPr/>
          </p:nvSpPr>
          <p:spPr bwMode="auto">
            <a:xfrm>
              <a:off x="186" y="402"/>
              <a:ext cx="1554" cy="6"/>
            </a:xfrm>
            <a:custGeom>
              <a:avLst/>
              <a:gdLst>
                <a:gd name="T0" fmla="*/ 1554 w 1554"/>
                <a:gd name="T1" fmla="*/ 6 h 6"/>
                <a:gd name="T2" fmla="*/ 0 w 1554"/>
                <a:gd name="T3" fmla="*/ 0 h 6"/>
              </a:gdLst>
              <a:ahLst/>
              <a:cxnLst>
                <a:cxn ang="0">
                  <a:pos x="T0" y="T1"/>
                </a:cxn>
                <a:cxn ang="0">
                  <a:pos x="T2" y="T3"/>
                </a:cxn>
              </a:cxnLst>
              <a:rect l="0" t="0" r="r" b="b"/>
              <a:pathLst>
                <a:path w="1554" h="6">
                  <a:moveTo>
                    <a:pt x="1554" y="6"/>
                  </a:moveTo>
                  <a:lnTo>
                    <a:pt x="0" y="0"/>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491" name="Oval 27"/>
            <p:cNvSpPr>
              <a:spLocks noChangeArrowheads="1"/>
            </p:cNvSpPr>
            <p:nvPr/>
          </p:nvSpPr>
          <p:spPr bwMode="auto">
            <a:xfrm>
              <a:off x="144" y="1276"/>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492" name="Oval 28"/>
            <p:cNvSpPr>
              <a:spLocks noChangeArrowheads="1"/>
            </p:cNvSpPr>
            <p:nvPr/>
          </p:nvSpPr>
          <p:spPr bwMode="auto">
            <a:xfrm>
              <a:off x="124" y="364"/>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493" name="未知"/>
            <p:cNvSpPr>
              <a:spLocks/>
            </p:cNvSpPr>
            <p:nvPr/>
          </p:nvSpPr>
          <p:spPr bwMode="auto">
            <a:xfrm>
              <a:off x="624" y="408"/>
              <a:ext cx="1" cy="336"/>
            </a:xfrm>
            <a:custGeom>
              <a:avLst/>
              <a:gdLst>
                <a:gd name="T0" fmla="*/ 0 w 1"/>
                <a:gd name="T1" fmla="*/ 0 h 336"/>
                <a:gd name="T2" fmla="*/ 0 w 1"/>
                <a:gd name="T3" fmla="*/ 336 h 336"/>
              </a:gdLst>
              <a:ahLst/>
              <a:cxnLst>
                <a:cxn ang="0">
                  <a:pos x="T0" y="T1"/>
                </a:cxn>
                <a:cxn ang="0">
                  <a:pos x="T2" y="T3"/>
                </a:cxn>
              </a:cxnLst>
              <a:rect l="0" t="0" r="r" b="b"/>
              <a:pathLst>
                <a:path w="1" h="336">
                  <a:moveTo>
                    <a:pt x="0" y="0"/>
                  </a:moveTo>
                  <a:lnTo>
                    <a:pt x="0" y="336"/>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494" name="未知"/>
            <p:cNvSpPr>
              <a:spLocks/>
            </p:cNvSpPr>
            <p:nvPr/>
          </p:nvSpPr>
          <p:spPr bwMode="auto">
            <a:xfrm>
              <a:off x="624" y="1008"/>
              <a:ext cx="1" cy="312"/>
            </a:xfrm>
            <a:custGeom>
              <a:avLst/>
              <a:gdLst>
                <a:gd name="T0" fmla="*/ 0 w 1"/>
                <a:gd name="T1" fmla="*/ 0 h 312"/>
                <a:gd name="T2" fmla="*/ 0 w 1"/>
                <a:gd name="T3" fmla="*/ 312 h 312"/>
              </a:gdLst>
              <a:ahLst/>
              <a:cxnLst>
                <a:cxn ang="0">
                  <a:pos x="T0" y="T1"/>
                </a:cxn>
                <a:cxn ang="0">
                  <a:pos x="T2" y="T3"/>
                </a:cxn>
              </a:cxnLst>
              <a:rect l="0" t="0" r="r" b="b"/>
              <a:pathLst>
                <a:path w="1" h="312">
                  <a:moveTo>
                    <a:pt x="0" y="0"/>
                  </a:moveTo>
                  <a:lnTo>
                    <a:pt x="0" y="312"/>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495" name="未知"/>
            <p:cNvSpPr>
              <a:spLocks/>
            </p:cNvSpPr>
            <p:nvPr/>
          </p:nvSpPr>
          <p:spPr bwMode="auto">
            <a:xfrm>
              <a:off x="1152" y="402"/>
              <a:ext cx="1" cy="270"/>
            </a:xfrm>
            <a:custGeom>
              <a:avLst/>
              <a:gdLst>
                <a:gd name="T0" fmla="*/ 0 w 1"/>
                <a:gd name="T1" fmla="*/ 0 h 270"/>
                <a:gd name="T2" fmla="*/ 1 w 1"/>
                <a:gd name="T3" fmla="*/ 270 h 270"/>
              </a:gdLst>
              <a:ahLst/>
              <a:cxnLst>
                <a:cxn ang="0">
                  <a:pos x="T0" y="T1"/>
                </a:cxn>
                <a:cxn ang="0">
                  <a:pos x="T2" y="T3"/>
                </a:cxn>
              </a:cxnLst>
              <a:rect l="0" t="0" r="r" b="b"/>
              <a:pathLst>
                <a:path w="1" h="270">
                  <a:moveTo>
                    <a:pt x="0" y="0"/>
                  </a:moveTo>
                  <a:lnTo>
                    <a:pt x="1" y="270"/>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496" name="未知"/>
            <p:cNvSpPr>
              <a:spLocks/>
            </p:cNvSpPr>
            <p:nvPr/>
          </p:nvSpPr>
          <p:spPr bwMode="auto">
            <a:xfrm>
              <a:off x="1152" y="1056"/>
              <a:ext cx="1" cy="264"/>
            </a:xfrm>
            <a:custGeom>
              <a:avLst/>
              <a:gdLst>
                <a:gd name="T0" fmla="*/ 0 w 1"/>
                <a:gd name="T1" fmla="*/ 0 h 264"/>
                <a:gd name="T2" fmla="*/ 0 w 1"/>
                <a:gd name="T3" fmla="*/ 264 h 264"/>
              </a:gdLst>
              <a:ahLst/>
              <a:cxnLst>
                <a:cxn ang="0">
                  <a:pos x="T0" y="T1"/>
                </a:cxn>
                <a:cxn ang="0">
                  <a:pos x="T2" y="T3"/>
                </a:cxn>
              </a:cxnLst>
              <a:rect l="0" t="0" r="r" b="b"/>
              <a:pathLst>
                <a:path w="1" h="264">
                  <a:moveTo>
                    <a:pt x="0" y="0"/>
                  </a:moveTo>
                  <a:lnTo>
                    <a:pt x="0" y="264"/>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497" name="Line 33"/>
            <p:cNvSpPr>
              <a:spLocks noChangeShapeType="1"/>
            </p:cNvSpPr>
            <p:nvPr/>
          </p:nvSpPr>
          <p:spPr bwMode="auto">
            <a:xfrm rot="5400000">
              <a:off x="576" y="624"/>
              <a:ext cx="288" cy="0"/>
            </a:xfrm>
            <a:prstGeom prst="line">
              <a:avLst/>
            </a:prstGeom>
            <a:noFill/>
            <a:ln w="9525">
              <a:solidFill>
                <a:srgbClr val="FF00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2498" name="Text Box 34"/>
            <p:cNvSpPr txBox="1">
              <a:spLocks noChangeArrowheads="1"/>
            </p:cNvSpPr>
            <p:nvPr/>
          </p:nvSpPr>
          <p:spPr bwMode="auto">
            <a:xfrm>
              <a:off x="720" y="432"/>
              <a:ext cx="33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i</a:t>
              </a:r>
              <a:r>
                <a:rPr lang="en-US" altLang="zh-CN" i="1" baseline="-25000">
                  <a:ea typeface="宋体" panose="02010600030101010101" pitchFamily="2" charset="-122"/>
                </a:rPr>
                <a:t>L</a:t>
              </a:r>
              <a:endParaRPr lang="en-US" altLang="zh-CN" i="1">
                <a:ea typeface="宋体" panose="02010600030101010101" pitchFamily="2" charset="-122"/>
              </a:endParaRPr>
            </a:p>
          </p:txBody>
        </p:sp>
        <p:sp>
          <p:nvSpPr>
            <p:cNvPr id="62499" name="Line 35"/>
            <p:cNvSpPr>
              <a:spLocks noChangeShapeType="1"/>
            </p:cNvSpPr>
            <p:nvPr/>
          </p:nvSpPr>
          <p:spPr bwMode="auto">
            <a:xfrm rot="5400000">
              <a:off x="1104" y="624"/>
              <a:ext cx="288" cy="0"/>
            </a:xfrm>
            <a:prstGeom prst="line">
              <a:avLst/>
            </a:prstGeom>
            <a:noFill/>
            <a:ln w="9525">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500" name="Line 36"/>
            <p:cNvSpPr>
              <a:spLocks noChangeShapeType="1"/>
            </p:cNvSpPr>
            <p:nvPr/>
          </p:nvSpPr>
          <p:spPr bwMode="auto">
            <a:xfrm rot="5400000">
              <a:off x="1680" y="624"/>
              <a:ext cx="288" cy="0"/>
            </a:xfrm>
            <a:prstGeom prst="line">
              <a:avLst/>
            </a:prstGeom>
            <a:noFill/>
            <a:ln w="9525">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62501" name="Group 37"/>
          <p:cNvGrpSpPr>
            <a:grpSpLocks/>
          </p:cNvGrpSpPr>
          <p:nvPr/>
        </p:nvGrpSpPr>
        <p:grpSpPr bwMode="auto">
          <a:xfrm>
            <a:off x="5181600" y="990600"/>
            <a:ext cx="3252788" cy="2209800"/>
            <a:chOff x="0" y="0"/>
            <a:chExt cx="2049" cy="1392"/>
          </a:xfrm>
        </p:grpSpPr>
        <p:graphicFrame>
          <p:nvGraphicFramePr>
            <p:cNvPr id="62502" name="Object 38"/>
            <p:cNvGraphicFramePr>
              <a:graphicFrameLocks noChangeAspect="1"/>
            </p:cNvGraphicFramePr>
            <p:nvPr/>
          </p:nvGraphicFramePr>
          <p:xfrm>
            <a:off x="233" y="0"/>
            <a:ext cx="151" cy="319"/>
          </p:xfrm>
          <a:graphic>
            <a:graphicData uri="http://schemas.openxmlformats.org/presentationml/2006/ole">
              <mc:AlternateContent xmlns:mc="http://schemas.openxmlformats.org/markup-compatibility/2006">
                <mc:Choice xmlns:v="urn:schemas-microsoft-com:vml" Requires="v">
                  <p:oleObj spid="_x0000_s62537" r:id="rId5" imgW="127042" imgH="266439" progId="Equation.3">
                    <p:embed/>
                  </p:oleObj>
                </mc:Choice>
                <mc:Fallback>
                  <p:oleObj r:id="rId5" imgW="127042" imgH="266439" progId="Equation.3">
                    <p:embed/>
                    <p:pic>
                      <p:nvPicPr>
                        <p:cNvPr id="0" name="Object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 y="0"/>
                          <a:ext cx="151" cy="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2503" name="Text Box 39"/>
            <p:cNvSpPr txBox="1">
              <a:spLocks noChangeArrowheads="1"/>
            </p:cNvSpPr>
            <p:nvPr/>
          </p:nvSpPr>
          <p:spPr bwMode="auto">
            <a:xfrm>
              <a:off x="672" y="768"/>
              <a:ext cx="57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a:ea typeface="宋体" panose="02010600030101010101" pitchFamily="2" charset="-122"/>
                </a:rPr>
                <a:t>j</a:t>
              </a:r>
              <a:r>
                <a:rPr lang="en-US" altLang="zh-CN" i="1">
                  <a:ea typeface="宋体" panose="02010600030101010101" pitchFamily="2" charset="-122"/>
                </a:rPr>
                <a:t> L</a:t>
              </a:r>
            </a:p>
          </p:txBody>
        </p:sp>
        <p:graphicFrame>
          <p:nvGraphicFramePr>
            <p:cNvPr id="62504" name="Object 40"/>
            <p:cNvGraphicFramePr>
              <a:graphicFrameLocks noChangeAspect="1"/>
            </p:cNvGraphicFramePr>
            <p:nvPr/>
          </p:nvGraphicFramePr>
          <p:xfrm>
            <a:off x="43" y="720"/>
            <a:ext cx="197" cy="336"/>
          </p:xfrm>
          <a:graphic>
            <a:graphicData uri="http://schemas.openxmlformats.org/presentationml/2006/ole">
              <mc:AlternateContent xmlns:mc="http://schemas.openxmlformats.org/markup-compatibility/2006">
                <mc:Choice xmlns:v="urn:schemas-microsoft-com:vml" Requires="v">
                  <p:oleObj spid="_x0000_s62538" r:id="rId7" imgW="165202" imgH="279354" progId="Equation.3">
                    <p:embed/>
                  </p:oleObj>
                </mc:Choice>
                <mc:Fallback>
                  <p:oleObj r:id="rId7" imgW="165202" imgH="279354" progId="Equation.3">
                    <p:embed/>
                    <p:pic>
                      <p:nvPicPr>
                        <p:cNvPr id="0" name="Object 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 y="720"/>
                          <a:ext cx="197"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2505" name="Object 41"/>
            <p:cNvGraphicFramePr>
              <a:graphicFrameLocks noChangeAspect="1"/>
            </p:cNvGraphicFramePr>
            <p:nvPr/>
          </p:nvGraphicFramePr>
          <p:xfrm>
            <a:off x="1216" y="393"/>
            <a:ext cx="222" cy="381"/>
          </p:xfrm>
          <a:graphic>
            <a:graphicData uri="http://schemas.openxmlformats.org/presentationml/2006/ole">
              <mc:AlternateContent xmlns:mc="http://schemas.openxmlformats.org/markup-compatibility/2006">
                <mc:Choice xmlns:v="urn:schemas-microsoft-com:vml" Requires="v">
                  <p:oleObj spid="_x0000_s62539" r:id="rId9" imgW="177809" imgH="304589" progId="Equation.3">
                    <p:embed/>
                  </p:oleObj>
                </mc:Choice>
                <mc:Fallback>
                  <p:oleObj r:id="rId9" imgW="177809" imgH="304589" progId="Equation.3">
                    <p:embed/>
                    <p:pic>
                      <p:nvPicPr>
                        <p:cNvPr id="0" name="Object 4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16" y="393"/>
                          <a:ext cx="222" cy="3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2506" name="Object 42"/>
            <p:cNvGraphicFramePr>
              <a:graphicFrameLocks noChangeAspect="1"/>
            </p:cNvGraphicFramePr>
            <p:nvPr/>
          </p:nvGraphicFramePr>
          <p:xfrm>
            <a:off x="1820" y="418"/>
            <a:ext cx="229" cy="365"/>
          </p:xfrm>
          <a:graphic>
            <a:graphicData uri="http://schemas.openxmlformats.org/presentationml/2006/ole">
              <mc:AlternateContent xmlns:mc="http://schemas.openxmlformats.org/markup-compatibility/2006">
                <mc:Choice xmlns:v="urn:schemas-microsoft-com:vml" Requires="v">
                  <p:oleObj spid="_x0000_s62540" r:id="rId11" imgW="190652" imgH="304853" progId="Equation.3">
                    <p:embed/>
                  </p:oleObj>
                </mc:Choice>
                <mc:Fallback>
                  <p:oleObj r:id="rId11" imgW="190652" imgH="304853" progId="Equation.3">
                    <p:embed/>
                    <p:pic>
                      <p:nvPicPr>
                        <p:cNvPr id="0" name="Object 4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20" y="418"/>
                          <a:ext cx="229"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2507" name="Object 43"/>
            <p:cNvGraphicFramePr>
              <a:graphicFrameLocks noChangeAspect="1"/>
            </p:cNvGraphicFramePr>
            <p:nvPr/>
          </p:nvGraphicFramePr>
          <p:xfrm>
            <a:off x="1152" y="683"/>
            <a:ext cx="467" cy="544"/>
          </p:xfrm>
          <a:graphic>
            <a:graphicData uri="http://schemas.openxmlformats.org/presentationml/2006/ole">
              <mc:AlternateContent xmlns:mc="http://schemas.openxmlformats.org/markup-compatibility/2006">
                <mc:Choice xmlns:v="urn:schemas-microsoft-com:vml" Requires="v">
                  <p:oleObj spid="_x0000_s62541" r:id="rId13" imgW="368457" imgH="431930" progId="Equation.3">
                    <p:embed/>
                  </p:oleObj>
                </mc:Choice>
                <mc:Fallback>
                  <p:oleObj r:id="rId13" imgW="368457" imgH="431930" progId="Equation.3">
                    <p:embed/>
                    <p:pic>
                      <p:nvPicPr>
                        <p:cNvPr id="0" name="Object 4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52" y="683"/>
                          <a:ext cx="467" cy="5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2508" name="Line 44"/>
            <p:cNvSpPr>
              <a:spLocks noChangeShapeType="1"/>
            </p:cNvSpPr>
            <p:nvPr/>
          </p:nvSpPr>
          <p:spPr bwMode="auto">
            <a:xfrm>
              <a:off x="1584" y="892"/>
              <a:ext cx="22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2509" name="Line 45"/>
            <p:cNvSpPr>
              <a:spLocks noChangeShapeType="1"/>
            </p:cNvSpPr>
            <p:nvPr/>
          </p:nvSpPr>
          <p:spPr bwMode="auto">
            <a:xfrm flipV="1">
              <a:off x="1584" y="985"/>
              <a:ext cx="221" cy="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2510" name="未知"/>
            <p:cNvSpPr>
              <a:spLocks/>
            </p:cNvSpPr>
            <p:nvPr/>
          </p:nvSpPr>
          <p:spPr bwMode="auto">
            <a:xfrm>
              <a:off x="1692" y="444"/>
              <a:ext cx="1" cy="448"/>
            </a:xfrm>
            <a:custGeom>
              <a:avLst/>
              <a:gdLst>
                <a:gd name="T0" fmla="*/ 0 w 1"/>
                <a:gd name="T1" fmla="*/ 0 h 448"/>
                <a:gd name="T2" fmla="*/ 0 w 1"/>
                <a:gd name="T3" fmla="*/ 22 h 448"/>
                <a:gd name="T4" fmla="*/ 0 w 1"/>
                <a:gd name="T5" fmla="*/ 448 h 448"/>
              </a:gdLst>
              <a:ahLst/>
              <a:cxnLst>
                <a:cxn ang="0">
                  <a:pos x="T0" y="T1"/>
                </a:cxn>
                <a:cxn ang="0">
                  <a:pos x="T2" y="T3"/>
                </a:cxn>
                <a:cxn ang="0">
                  <a:pos x="T4" y="T5"/>
                </a:cxn>
              </a:cxnLst>
              <a:rect l="0" t="0" r="r" b="b"/>
              <a:pathLst>
                <a:path w="1" h="448">
                  <a:moveTo>
                    <a:pt x="0" y="0"/>
                  </a:moveTo>
                  <a:lnTo>
                    <a:pt x="0" y="22"/>
                  </a:lnTo>
                  <a:lnTo>
                    <a:pt x="0" y="448"/>
                  </a:lnTo>
                </a:path>
              </a:pathLst>
            </a:custGeom>
            <a:solidFill>
              <a:srgbClr val="FFFFFF"/>
            </a:solidFill>
            <a:ln w="19050" cmpd="sng">
              <a:solidFill>
                <a:srgbClr val="000000"/>
              </a:solidFill>
              <a:round/>
              <a:headEnd/>
              <a:tailEnd/>
            </a:ln>
          </p:spPr>
          <p:txBody>
            <a:bodyPr/>
            <a:lstStyle/>
            <a:p>
              <a:endParaRPr lang="zh-CN" altLang="en-US"/>
            </a:p>
          </p:txBody>
        </p:sp>
        <p:sp>
          <p:nvSpPr>
            <p:cNvPr id="62511" name="未知"/>
            <p:cNvSpPr>
              <a:spLocks/>
            </p:cNvSpPr>
            <p:nvPr/>
          </p:nvSpPr>
          <p:spPr bwMode="auto">
            <a:xfrm>
              <a:off x="1691" y="984"/>
              <a:ext cx="1" cy="388"/>
            </a:xfrm>
            <a:custGeom>
              <a:avLst/>
              <a:gdLst>
                <a:gd name="T0" fmla="*/ 0 w 1"/>
                <a:gd name="T1" fmla="*/ 0 h 388"/>
                <a:gd name="T2" fmla="*/ 1 w 1"/>
                <a:gd name="T3" fmla="*/ 388 h 388"/>
                <a:gd name="T4" fmla="*/ 1 w 1"/>
                <a:gd name="T5" fmla="*/ 382 h 388"/>
              </a:gdLst>
              <a:ahLst/>
              <a:cxnLst>
                <a:cxn ang="0">
                  <a:pos x="T0" y="T1"/>
                </a:cxn>
                <a:cxn ang="0">
                  <a:pos x="T2" y="T3"/>
                </a:cxn>
                <a:cxn ang="0">
                  <a:pos x="T4" y="T5"/>
                </a:cxn>
              </a:cxnLst>
              <a:rect l="0" t="0" r="r" b="b"/>
              <a:pathLst>
                <a:path w="1" h="388">
                  <a:moveTo>
                    <a:pt x="0" y="0"/>
                  </a:moveTo>
                  <a:lnTo>
                    <a:pt x="1" y="388"/>
                  </a:lnTo>
                  <a:lnTo>
                    <a:pt x="1" y="382"/>
                  </a:lnTo>
                </a:path>
              </a:pathLst>
            </a:custGeom>
            <a:solidFill>
              <a:srgbClr val="FFFFFF"/>
            </a:solidFill>
            <a:ln w="19050" cmpd="sng">
              <a:solidFill>
                <a:srgbClr val="000000"/>
              </a:solidFill>
              <a:round/>
              <a:headEnd/>
              <a:tailEnd/>
            </a:ln>
          </p:spPr>
          <p:txBody>
            <a:bodyPr/>
            <a:lstStyle/>
            <a:p>
              <a:endParaRPr lang="zh-CN" altLang="en-US"/>
            </a:p>
          </p:txBody>
        </p:sp>
        <p:sp>
          <p:nvSpPr>
            <p:cNvPr id="62512" name="Rectangle 48"/>
            <p:cNvSpPr>
              <a:spLocks noChangeArrowheads="1"/>
            </p:cNvSpPr>
            <p:nvPr/>
          </p:nvSpPr>
          <p:spPr bwMode="auto">
            <a:xfrm rot="10800000">
              <a:off x="528" y="784"/>
              <a:ext cx="102" cy="27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62513" name="未知"/>
            <p:cNvSpPr>
              <a:spLocks/>
            </p:cNvSpPr>
            <p:nvPr/>
          </p:nvSpPr>
          <p:spPr bwMode="auto">
            <a:xfrm>
              <a:off x="168" y="1360"/>
              <a:ext cx="1518" cy="6"/>
            </a:xfrm>
            <a:custGeom>
              <a:avLst/>
              <a:gdLst>
                <a:gd name="T0" fmla="*/ 1518 w 1518"/>
                <a:gd name="T1" fmla="*/ 6 h 6"/>
                <a:gd name="T2" fmla="*/ 0 w 1518"/>
                <a:gd name="T3" fmla="*/ 0 h 6"/>
              </a:gdLst>
              <a:ahLst/>
              <a:cxnLst>
                <a:cxn ang="0">
                  <a:pos x="T0" y="T1"/>
                </a:cxn>
                <a:cxn ang="0">
                  <a:pos x="T2" y="T3"/>
                </a:cxn>
              </a:cxnLst>
              <a:rect l="0" t="0" r="r" b="b"/>
              <a:pathLst>
                <a:path w="1518" h="6">
                  <a:moveTo>
                    <a:pt x="1518" y="6"/>
                  </a:moveTo>
                  <a:lnTo>
                    <a:pt x="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62514" name="Text Box 50"/>
            <p:cNvSpPr txBox="1">
              <a:spLocks noChangeArrowheads="1"/>
            </p:cNvSpPr>
            <p:nvPr/>
          </p:nvSpPr>
          <p:spPr bwMode="auto">
            <a:xfrm>
              <a:off x="288" y="768"/>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p>
          </p:txBody>
        </p:sp>
        <p:sp>
          <p:nvSpPr>
            <p:cNvPr id="62515" name="Line 51"/>
            <p:cNvSpPr>
              <a:spLocks noChangeShapeType="1"/>
            </p:cNvSpPr>
            <p:nvPr/>
          </p:nvSpPr>
          <p:spPr bwMode="auto">
            <a:xfrm>
              <a:off x="144" y="336"/>
              <a:ext cx="288" cy="0"/>
            </a:xfrm>
            <a:prstGeom prst="line">
              <a:avLst/>
            </a:prstGeom>
            <a:noFill/>
            <a:ln w="9525">
              <a:solidFill>
                <a:srgbClr val="FF00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62516" name="Group 52"/>
            <p:cNvGrpSpPr>
              <a:grpSpLocks/>
            </p:cNvGrpSpPr>
            <p:nvPr/>
          </p:nvGrpSpPr>
          <p:grpSpPr bwMode="auto">
            <a:xfrm rot="5400000">
              <a:off x="940" y="882"/>
              <a:ext cx="384" cy="57"/>
              <a:chOff x="0" y="0"/>
              <a:chExt cx="384" cy="57"/>
            </a:xfrm>
          </p:grpSpPr>
          <p:sp>
            <p:nvSpPr>
              <p:cNvPr id="62517"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2518"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2519"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2520"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62521" name="Text Box 57"/>
            <p:cNvSpPr txBox="1">
              <a:spLocks noChangeArrowheads="1"/>
            </p:cNvSpPr>
            <p:nvPr/>
          </p:nvSpPr>
          <p:spPr bwMode="auto">
            <a:xfrm>
              <a:off x="7" y="460"/>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62522" name="Text Box 58"/>
            <p:cNvSpPr txBox="1">
              <a:spLocks noChangeArrowheads="1"/>
            </p:cNvSpPr>
            <p:nvPr/>
          </p:nvSpPr>
          <p:spPr bwMode="auto">
            <a:xfrm>
              <a:off x="0" y="1084"/>
              <a:ext cx="21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sp>
          <p:nvSpPr>
            <p:cNvPr id="62523" name="未知"/>
            <p:cNvSpPr>
              <a:spLocks/>
            </p:cNvSpPr>
            <p:nvPr/>
          </p:nvSpPr>
          <p:spPr bwMode="auto">
            <a:xfrm>
              <a:off x="138" y="450"/>
              <a:ext cx="1554" cy="6"/>
            </a:xfrm>
            <a:custGeom>
              <a:avLst/>
              <a:gdLst>
                <a:gd name="T0" fmla="*/ 1554 w 1554"/>
                <a:gd name="T1" fmla="*/ 6 h 6"/>
                <a:gd name="T2" fmla="*/ 0 w 1554"/>
                <a:gd name="T3" fmla="*/ 0 h 6"/>
              </a:gdLst>
              <a:ahLst/>
              <a:cxnLst>
                <a:cxn ang="0">
                  <a:pos x="T0" y="T1"/>
                </a:cxn>
                <a:cxn ang="0">
                  <a:pos x="T2" y="T3"/>
                </a:cxn>
              </a:cxnLst>
              <a:rect l="0" t="0" r="r" b="b"/>
              <a:pathLst>
                <a:path w="1554" h="6">
                  <a:moveTo>
                    <a:pt x="1554" y="6"/>
                  </a:moveTo>
                  <a:lnTo>
                    <a:pt x="0" y="0"/>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524" name="Oval 60"/>
            <p:cNvSpPr>
              <a:spLocks noChangeArrowheads="1"/>
            </p:cNvSpPr>
            <p:nvPr/>
          </p:nvSpPr>
          <p:spPr bwMode="auto">
            <a:xfrm>
              <a:off x="96" y="1324"/>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525" name="Oval 61"/>
            <p:cNvSpPr>
              <a:spLocks noChangeArrowheads="1"/>
            </p:cNvSpPr>
            <p:nvPr/>
          </p:nvSpPr>
          <p:spPr bwMode="auto">
            <a:xfrm>
              <a:off x="76" y="412"/>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526" name="未知"/>
            <p:cNvSpPr>
              <a:spLocks/>
            </p:cNvSpPr>
            <p:nvPr/>
          </p:nvSpPr>
          <p:spPr bwMode="auto">
            <a:xfrm>
              <a:off x="576" y="456"/>
              <a:ext cx="1" cy="336"/>
            </a:xfrm>
            <a:custGeom>
              <a:avLst/>
              <a:gdLst>
                <a:gd name="T0" fmla="*/ 0 w 1"/>
                <a:gd name="T1" fmla="*/ 0 h 336"/>
                <a:gd name="T2" fmla="*/ 0 w 1"/>
                <a:gd name="T3" fmla="*/ 336 h 336"/>
              </a:gdLst>
              <a:ahLst/>
              <a:cxnLst>
                <a:cxn ang="0">
                  <a:pos x="T0" y="T1"/>
                </a:cxn>
                <a:cxn ang="0">
                  <a:pos x="T2" y="T3"/>
                </a:cxn>
              </a:cxnLst>
              <a:rect l="0" t="0" r="r" b="b"/>
              <a:pathLst>
                <a:path w="1" h="336">
                  <a:moveTo>
                    <a:pt x="0" y="0"/>
                  </a:moveTo>
                  <a:lnTo>
                    <a:pt x="0" y="336"/>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527" name="未知"/>
            <p:cNvSpPr>
              <a:spLocks/>
            </p:cNvSpPr>
            <p:nvPr/>
          </p:nvSpPr>
          <p:spPr bwMode="auto">
            <a:xfrm>
              <a:off x="576" y="1056"/>
              <a:ext cx="1" cy="312"/>
            </a:xfrm>
            <a:custGeom>
              <a:avLst/>
              <a:gdLst>
                <a:gd name="T0" fmla="*/ 0 w 1"/>
                <a:gd name="T1" fmla="*/ 0 h 312"/>
                <a:gd name="T2" fmla="*/ 0 w 1"/>
                <a:gd name="T3" fmla="*/ 312 h 312"/>
              </a:gdLst>
              <a:ahLst/>
              <a:cxnLst>
                <a:cxn ang="0">
                  <a:pos x="T0" y="T1"/>
                </a:cxn>
                <a:cxn ang="0">
                  <a:pos x="T2" y="T3"/>
                </a:cxn>
              </a:cxnLst>
              <a:rect l="0" t="0" r="r" b="b"/>
              <a:pathLst>
                <a:path w="1" h="312">
                  <a:moveTo>
                    <a:pt x="0" y="0"/>
                  </a:moveTo>
                  <a:lnTo>
                    <a:pt x="0" y="312"/>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528" name="未知"/>
            <p:cNvSpPr>
              <a:spLocks/>
            </p:cNvSpPr>
            <p:nvPr/>
          </p:nvSpPr>
          <p:spPr bwMode="auto">
            <a:xfrm>
              <a:off x="1104" y="450"/>
              <a:ext cx="1" cy="270"/>
            </a:xfrm>
            <a:custGeom>
              <a:avLst/>
              <a:gdLst>
                <a:gd name="T0" fmla="*/ 0 w 1"/>
                <a:gd name="T1" fmla="*/ 0 h 270"/>
                <a:gd name="T2" fmla="*/ 1 w 1"/>
                <a:gd name="T3" fmla="*/ 270 h 270"/>
              </a:gdLst>
              <a:ahLst/>
              <a:cxnLst>
                <a:cxn ang="0">
                  <a:pos x="T0" y="T1"/>
                </a:cxn>
                <a:cxn ang="0">
                  <a:pos x="T2" y="T3"/>
                </a:cxn>
              </a:cxnLst>
              <a:rect l="0" t="0" r="r" b="b"/>
              <a:pathLst>
                <a:path w="1" h="270">
                  <a:moveTo>
                    <a:pt x="0" y="0"/>
                  </a:moveTo>
                  <a:lnTo>
                    <a:pt x="1" y="270"/>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529" name="未知"/>
            <p:cNvSpPr>
              <a:spLocks/>
            </p:cNvSpPr>
            <p:nvPr/>
          </p:nvSpPr>
          <p:spPr bwMode="auto">
            <a:xfrm>
              <a:off x="1104" y="1104"/>
              <a:ext cx="1" cy="264"/>
            </a:xfrm>
            <a:custGeom>
              <a:avLst/>
              <a:gdLst>
                <a:gd name="T0" fmla="*/ 0 w 1"/>
                <a:gd name="T1" fmla="*/ 0 h 264"/>
                <a:gd name="T2" fmla="*/ 0 w 1"/>
                <a:gd name="T3" fmla="*/ 264 h 264"/>
              </a:gdLst>
              <a:ahLst/>
              <a:cxnLst>
                <a:cxn ang="0">
                  <a:pos x="T0" y="T1"/>
                </a:cxn>
                <a:cxn ang="0">
                  <a:pos x="T2" y="T3"/>
                </a:cxn>
              </a:cxnLst>
              <a:rect l="0" t="0" r="r" b="b"/>
              <a:pathLst>
                <a:path w="1" h="264">
                  <a:moveTo>
                    <a:pt x="0" y="0"/>
                  </a:moveTo>
                  <a:lnTo>
                    <a:pt x="0" y="264"/>
                  </a:lnTo>
                </a:path>
              </a:pathLst>
            </a:custGeom>
            <a:noFill/>
            <a:ln w="19050"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530" name="Line 66"/>
            <p:cNvSpPr>
              <a:spLocks noChangeShapeType="1"/>
            </p:cNvSpPr>
            <p:nvPr/>
          </p:nvSpPr>
          <p:spPr bwMode="auto">
            <a:xfrm rot="5400000">
              <a:off x="528" y="672"/>
              <a:ext cx="288" cy="0"/>
            </a:xfrm>
            <a:prstGeom prst="line">
              <a:avLst/>
            </a:prstGeom>
            <a:noFill/>
            <a:ln w="9525">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531" name="Line 67"/>
            <p:cNvSpPr>
              <a:spLocks noChangeShapeType="1"/>
            </p:cNvSpPr>
            <p:nvPr/>
          </p:nvSpPr>
          <p:spPr bwMode="auto">
            <a:xfrm rot="5400000">
              <a:off x="1056" y="672"/>
              <a:ext cx="288" cy="0"/>
            </a:xfrm>
            <a:prstGeom prst="line">
              <a:avLst/>
            </a:prstGeom>
            <a:noFill/>
            <a:ln w="9525">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2532" name="Line 68"/>
            <p:cNvSpPr>
              <a:spLocks noChangeShapeType="1"/>
            </p:cNvSpPr>
            <p:nvPr/>
          </p:nvSpPr>
          <p:spPr bwMode="auto">
            <a:xfrm rot="5400000">
              <a:off x="1632" y="672"/>
              <a:ext cx="288" cy="0"/>
            </a:xfrm>
            <a:prstGeom prst="line">
              <a:avLst/>
            </a:prstGeom>
            <a:noFill/>
            <a:ln w="9525">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62533" name="Object 69"/>
            <p:cNvGraphicFramePr>
              <a:graphicFrameLocks noChangeAspect="1"/>
            </p:cNvGraphicFramePr>
            <p:nvPr/>
          </p:nvGraphicFramePr>
          <p:xfrm>
            <a:off x="724" y="418"/>
            <a:ext cx="229" cy="365"/>
          </p:xfrm>
          <a:graphic>
            <a:graphicData uri="http://schemas.openxmlformats.org/presentationml/2006/ole">
              <mc:AlternateContent xmlns:mc="http://schemas.openxmlformats.org/markup-compatibility/2006">
                <mc:Choice xmlns:v="urn:schemas-microsoft-com:vml" Requires="v">
                  <p:oleObj spid="_x0000_s62542" r:id="rId15" imgW="190652" imgH="304853" progId="Equation.3">
                    <p:embed/>
                  </p:oleObj>
                </mc:Choice>
                <mc:Fallback>
                  <p:oleObj r:id="rId15" imgW="190652" imgH="304853" progId="Equation.3">
                    <p:embed/>
                    <p:pic>
                      <p:nvPicPr>
                        <p:cNvPr id="0" name="Object 6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4" y="418"/>
                          <a:ext cx="229"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62534" name="Rectangle 70"/>
          <p:cNvSpPr>
            <a:spLocks noChangeArrowheads="1"/>
          </p:cNvSpPr>
          <p:nvPr/>
        </p:nvSpPr>
        <p:spPr bwMode="auto">
          <a:xfrm>
            <a:off x="838200" y="481013"/>
            <a:ext cx="8223250"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spcBef>
                <a:spcPct val="50000"/>
              </a:spcBef>
            </a:pPr>
            <a:r>
              <a:rPr lang="zh-CN" altLang="en-US" sz="2800">
                <a:latin typeface="仿宋_GB2312" pitchFamily="49" charset="-122"/>
              </a:rPr>
              <a:t>㈡用相量法分析</a:t>
            </a:r>
            <a:r>
              <a:rPr lang="en-US" altLang="zh-CN" sz="2800" i="1">
                <a:latin typeface="仿宋_GB2312" pitchFamily="49" charset="-122"/>
              </a:rPr>
              <a:t>R</a:t>
            </a:r>
            <a:r>
              <a:rPr lang="zh-CN" altLang="en-US" sz="2800">
                <a:latin typeface="仿宋_GB2312" pitchFamily="49" charset="-122"/>
              </a:rPr>
              <a:t>、</a:t>
            </a:r>
            <a:r>
              <a:rPr lang="en-US" altLang="zh-CN" sz="2800" i="1">
                <a:latin typeface="仿宋_GB2312" pitchFamily="49" charset="-122"/>
              </a:rPr>
              <a:t>L</a:t>
            </a:r>
            <a:r>
              <a:rPr lang="zh-CN" altLang="en-US" sz="2800">
                <a:latin typeface="仿宋_GB2312" pitchFamily="49" charset="-122"/>
              </a:rPr>
              <a:t>、</a:t>
            </a:r>
            <a:r>
              <a:rPr lang="en-US" altLang="zh-CN" sz="2800" i="1">
                <a:latin typeface="仿宋_GB2312" pitchFamily="49" charset="-122"/>
              </a:rPr>
              <a:t>C</a:t>
            </a:r>
            <a:r>
              <a:rPr lang="zh-CN" altLang="en-US" sz="2800">
                <a:latin typeface="仿宋_GB2312" pitchFamily="49" charset="-122"/>
              </a:rPr>
              <a:t>并联电路的正弦稳态响应。</a:t>
            </a:r>
          </a:p>
        </p:txBody>
      </p:sp>
      <p:sp>
        <p:nvSpPr>
          <p:cNvPr id="62535" name="AutoShape 71"/>
          <p:cNvSpPr>
            <a:spLocks noChangeArrowheads="1"/>
          </p:cNvSpPr>
          <p:nvPr/>
        </p:nvSpPr>
        <p:spPr bwMode="auto">
          <a:xfrm>
            <a:off x="4267200" y="2209800"/>
            <a:ext cx="533400" cy="228600"/>
          </a:xfrm>
          <a:prstGeom prst="rightArrow">
            <a:avLst>
              <a:gd name="adj1" fmla="val 50000"/>
              <a:gd name="adj2" fmla="val 58333"/>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62468"/>
                                        </p:tgtEl>
                                        <p:attrNameLst>
                                          <p:attrName>style.visibility</p:attrName>
                                        </p:attrNameLst>
                                      </p:cBhvr>
                                      <p:to>
                                        <p:strVal val="visible"/>
                                      </p:to>
                                    </p:set>
                                    <p:anim calcmode="lin" valueType="num">
                                      <p:cBhvr>
                                        <p:cTn id="7" dur="500" fill="hold"/>
                                        <p:tgtEl>
                                          <p:spTgt spid="62468"/>
                                        </p:tgtEl>
                                        <p:attrNameLst>
                                          <p:attrName>ppt_w</p:attrName>
                                        </p:attrNameLst>
                                      </p:cBhvr>
                                      <p:tavLst>
                                        <p:tav tm="0">
                                          <p:val>
                                            <p:fltVal val="0"/>
                                          </p:val>
                                        </p:tav>
                                        <p:tav tm="100000">
                                          <p:val>
                                            <p:strVal val="#ppt_w"/>
                                          </p:val>
                                        </p:tav>
                                      </p:tavLst>
                                    </p:anim>
                                    <p:anim calcmode="lin" valueType="num">
                                      <p:cBhvr>
                                        <p:cTn id="8" dur="500" fill="hold"/>
                                        <p:tgtEl>
                                          <p:spTgt spid="62468"/>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2" presetClass="entr" presetSubtype="2" fill="hold" grpId="0" nodeType="afterEffect">
                                  <p:stCondLst>
                                    <p:cond delay="0"/>
                                  </p:stCondLst>
                                  <p:childTnLst>
                                    <p:set>
                                      <p:cBhvr>
                                        <p:cTn id="11" dur="1" fill="hold">
                                          <p:stCondLst>
                                            <p:cond delay="0"/>
                                          </p:stCondLst>
                                        </p:cTn>
                                        <p:tgtEl>
                                          <p:spTgt spid="62535"/>
                                        </p:tgtEl>
                                        <p:attrNameLst>
                                          <p:attrName>style.visibility</p:attrName>
                                        </p:attrNameLst>
                                      </p:cBhvr>
                                      <p:to>
                                        <p:strVal val="visible"/>
                                      </p:to>
                                    </p:set>
                                    <p:animEffect transition="in" filter="slide(fromRight)">
                                      <p:cBhvr>
                                        <p:cTn id="12" dur="500"/>
                                        <p:tgtEl>
                                          <p:spTgt spid="625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nodeType="clickEffect">
                                  <p:stCondLst>
                                    <p:cond delay="0"/>
                                  </p:stCondLst>
                                  <p:childTnLst>
                                    <p:set>
                                      <p:cBhvr>
                                        <p:cTn id="16" dur="1" fill="hold">
                                          <p:stCondLst>
                                            <p:cond delay="0"/>
                                          </p:stCondLst>
                                        </p:cTn>
                                        <p:tgtEl>
                                          <p:spTgt spid="62501"/>
                                        </p:tgtEl>
                                        <p:attrNameLst>
                                          <p:attrName>style.visibility</p:attrName>
                                        </p:attrNameLst>
                                      </p:cBhvr>
                                      <p:to>
                                        <p:strVal val="visible"/>
                                      </p:to>
                                    </p:set>
                                    <p:anim calcmode="lin" valueType="num">
                                      <p:cBhvr additive="base">
                                        <p:cTn id="17" dur="500" fill="hold"/>
                                        <p:tgtEl>
                                          <p:spTgt spid="62501"/>
                                        </p:tgtEl>
                                        <p:attrNameLst>
                                          <p:attrName>ppt_x</p:attrName>
                                        </p:attrNameLst>
                                      </p:cBhvr>
                                      <p:tavLst>
                                        <p:tav tm="0">
                                          <p:val>
                                            <p:strVal val="1+#ppt_w/2"/>
                                          </p:val>
                                        </p:tav>
                                        <p:tav tm="100000">
                                          <p:val>
                                            <p:strVal val="#ppt_x"/>
                                          </p:val>
                                        </p:tav>
                                      </p:tavLst>
                                    </p:anim>
                                    <p:anim calcmode="lin" valueType="num">
                                      <p:cBhvr additive="base">
                                        <p:cTn id="18" dur="500" fill="hold"/>
                                        <p:tgtEl>
                                          <p:spTgt spid="62501"/>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62466"/>
                                        </p:tgtEl>
                                        <p:attrNameLst>
                                          <p:attrName>style.visibility</p:attrName>
                                        </p:attrNameLst>
                                      </p:cBhvr>
                                      <p:to>
                                        <p:strVal val="visible"/>
                                      </p:to>
                                    </p:set>
                                    <p:anim calcmode="lin" valueType="num">
                                      <p:cBhvr>
                                        <p:cTn id="23" dur="1000" fill="hold"/>
                                        <p:tgtEl>
                                          <p:spTgt spid="62466"/>
                                        </p:tgtEl>
                                        <p:attrNameLst>
                                          <p:attrName>ppt_w</p:attrName>
                                        </p:attrNameLst>
                                      </p:cBhvr>
                                      <p:tavLst>
                                        <p:tav tm="0">
                                          <p:val>
                                            <p:fltVal val="0"/>
                                          </p:val>
                                        </p:tav>
                                        <p:tav tm="100000">
                                          <p:val>
                                            <p:strVal val="#ppt_w"/>
                                          </p:val>
                                        </p:tav>
                                      </p:tavLst>
                                    </p:anim>
                                    <p:anim calcmode="lin" valueType="num">
                                      <p:cBhvr>
                                        <p:cTn id="24" dur="1000" fill="hold"/>
                                        <p:tgtEl>
                                          <p:spTgt spid="62466"/>
                                        </p:tgtEl>
                                        <p:attrNameLst>
                                          <p:attrName>ppt_h</p:attrName>
                                        </p:attrNameLst>
                                      </p:cBhvr>
                                      <p:tavLst>
                                        <p:tav tm="0">
                                          <p:val>
                                            <p:fltVal val="0"/>
                                          </p:val>
                                        </p:tav>
                                        <p:tav tm="100000">
                                          <p:val>
                                            <p:strVal val="#ppt_h"/>
                                          </p:val>
                                        </p:tav>
                                      </p:tavLst>
                                    </p:anim>
                                    <p:anim calcmode="lin" valueType="num">
                                      <p:cBhvr>
                                        <p:cTn id="25" dur="1000" fill="hold"/>
                                        <p:tgtEl>
                                          <p:spTgt spid="62466"/>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6246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1" fill="hold" nodeType="clickEffect">
                                  <p:stCondLst>
                                    <p:cond delay="0"/>
                                  </p:stCondLst>
                                  <p:childTnLst>
                                    <p:set>
                                      <p:cBhvr>
                                        <p:cTn id="30" dur="1" fill="hold">
                                          <p:stCondLst>
                                            <p:cond delay="0"/>
                                          </p:stCondLst>
                                        </p:cTn>
                                        <p:tgtEl>
                                          <p:spTgt spid="62467"/>
                                        </p:tgtEl>
                                        <p:attrNameLst>
                                          <p:attrName>style.visibility</p:attrName>
                                        </p:attrNameLst>
                                      </p:cBhvr>
                                      <p:to>
                                        <p:strVal val="visible"/>
                                      </p:to>
                                    </p:set>
                                    <p:animEffect transition="in" filter="slide(fromTop)">
                                      <p:cBhvr>
                                        <p:cTn id="31" dur="500"/>
                                        <p:tgtEl>
                                          <p:spTgt spid="62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utoUpdateAnimBg="0"/>
      <p:bldP spid="6253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490" name="Object 2"/>
          <p:cNvGraphicFramePr>
            <a:graphicFrameLocks noChangeAspect="1"/>
          </p:cNvGraphicFramePr>
          <p:nvPr/>
        </p:nvGraphicFramePr>
        <p:xfrm>
          <a:off x="609600" y="228600"/>
          <a:ext cx="6307138" cy="996950"/>
        </p:xfrm>
        <a:graphic>
          <a:graphicData uri="http://schemas.openxmlformats.org/presentationml/2006/ole">
            <mc:AlternateContent xmlns:mc="http://schemas.openxmlformats.org/markup-compatibility/2006">
              <mc:Choice xmlns:v="urn:schemas-microsoft-com:vml" Requires="v">
                <p:oleObj spid="_x0000_s63510" name="公式" r:id="rId3" imgW="3618247" imgH="571569" progId="Equation.3">
                  <p:embed/>
                </p:oleObj>
              </mc:Choice>
              <mc:Fallback>
                <p:oleObj name="公式" r:id="rId3" imgW="3618247" imgH="571569"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28600"/>
                        <a:ext cx="6307138" cy="99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3491" name="Text Box 3"/>
          <p:cNvSpPr txBox="1">
            <a:spLocks noChangeArrowheads="1"/>
          </p:cNvSpPr>
          <p:nvPr/>
        </p:nvSpPr>
        <p:spPr bwMode="auto">
          <a:xfrm>
            <a:off x="609600" y="1314450"/>
            <a:ext cx="8350250" cy="895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Y</a:t>
            </a:r>
            <a:r>
              <a:rPr lang="en-US" altLang="zh-CN">
                <a:ea typeface="宋体" panose="02010600030101010101" pitchFamily="2" charset="-122"/>
              </a:rPr>
              <a:t>— </a:t>
            </a:r>
            <a:r>
              <a:rPr lang="zh-CN" altLang="en-US">
                <a:ea typeface="宋体" panose="02010600030101010101" pitchFamily="2" charset="-122"/>
              </a:rPr>
              <a:t>复导纳；</a:t>
            </a:r>
            <a:r>
              <a:rPr lang="en-US" altLang="zh-CN" i="1">
                <a:ea typeface="宋体" panose="02010600030101010101" pitchFamily="2" charset="-122"/>
              </a:rPr>
              <a:t>G</a:t>
            </a:r>
            <a:r>
              <a:rPr lang="en-US" altLang="zh-CN">
                <a:ea typeface="宋体" panose="02010600030101010101" pitchFamily="2" charset="-122"/>
              </a:rPr>
              <a:t>—</a:t>
            </a:r>
            <a:r>
              <a:rPr lang="zh-CN" altLang="en-US">
                <a:ea typeface="宋体" panose="02010600030101010101" pitchFamily="2" charset="-122"/>
              </a:rPr>
              <a:t>电导</a:t>
            </a:r>
            <a:r>
              <a:rPr lang="en-US" altLang="zh-CN">
                <a:ea typeface="宋体" panose="02010600030101010101" pitchFamily="2" charset="-122"/>
              </a:rPr>
              <a:t>(</a:t>
            </a:r>
            <a:r>
              <a:rPr lang="zh-CN" altLang="en-US">
                <a:ea typeface="宋体" panose="02010600030101010101" pitchFamily="2" charset="-122"/>
              </a:rPr>
              <a:t>导纳的实部</a:t>
            </a:r>
            <a:r>
              <a:rPr lang="en-US" altLang="zh-CN">
                <a:ea typeface="宋体" panose="02010600030101010101" pitchFamily="2" charset="-122"/>
              </a:rPr>
              <a:t>)</a:t>
            </a:r>
            <a:r>
              <a:rPr lang="zh-CN" altLang="en-US">
                <a:ea typeface="宋体" panose="02010600030101010101" pitchFamily="2" charset="-122"/>
              </a:rPr>
              <a:t>；</a:t>
            </a:r>
            <a:r>
              <a:rPr lang="en-US" altLang="zh-CN" i="1">
                <a:ea typeface="宋体" panose="02010600030101010101" pitchFamily="2" charset="-122"/>
              </a:rPr>
              <a:t>B</a:t>
            </a:r>
            <a:r>
              <a:rPr lang="en-US" altLang="zh-CN">
                <a:ea typeface="宋体" panose="02010600030101010101" pitchFamily="2" charset="-122"/>
              </a:rPr>
              <a:t>—</a:t>
            </a:r>
            <a:r>
              <a:rPr lang="zh-CN" altLang="en-US">
                <a:ea typeface="宋体" panose="02010600030101010101" pitchFamily="2" charset="-122"/>
              </a:rPr>
              <a:t>电纳</a:t>
            </a:r>
            <a:r>
              <a:rPr lang="en-US" altLang="zh-CN">
                <a:ea typeface="宋体" panose="02010600030101010101" pitchFamily="2" charset="-122"/>
              </a:rPr>
              <a:t>(</a:t>
            </a:r>
            <a:r>
              <a:rPr lang="zh-CN" altLang="en-US">
                <a:ea typeface="宋体" panose="02010600030101010101" pitchFamily="2" charset="-122"/>
              </a:rPr>
              <a:t>导纳的虚部</a:t>
            </a:r>
            <a:r>
              <a:rPr lang="en-US" altLang="zh-CN">
                <a:ea typeface="宋体" panose="02010600030101010101" pitchFamily="2" charset="-122"/>
              </a:rPr>
              <a:t>)</a:t>
            </a:r>
            <a:r>
              <a:rPr lang="zh-CN" altLang="en-US">
                <a:ea typeface="宋体" panose="02010600030101010101" pitchFamily="2" charset="-122"/>
              </a:rPr>
              <a:t>；</a:t>
            </a:r>
          </a:p>
          <a:p>
            <a:pPr eaLnBrk="1" hangingPunct="1">
              <a:spcBef>
                <a:spcPct val="20000"/>
              </a:spcBef>
            </a:pPr>
            <a:r>
              <a:rPr lang="zh-CN" altLang="en-US">
                <a:ea typeface="宋体" panose="02010600030101010101" pitchFamily="2" charset="-122"/>
              </a:rPr>
              <a:t>                        </a:t>
            </a:r>
            <a:r>
              <a:rPr lang="en-US" altLang="zh-CN">
                <a:ea typeface="宋体" panose="02010600030101010101" pitchFamily="2" charset="-122"/>
              </a:rPr>
              <a:t>|</a:t>
            </a:r>
            <a:r>
              <a:rPr lang="en-US" altLang="zh-CN" i="1">
                <a:ea typeface="宋体" panose="02010600030101010101" pitchFamily="2" charset="-122"/>
              </a:rPr>
              <a:t>Y</a:t>
            </a:r>
            <a:r>
              <a:rPr lang="en-US" altLang="zh-CN">
                <a:ea typeface="宋体" panose="02010600030101010101" pitchFamily="2" charset="-122"/>
              </a:rPr>
              <a:t>|—</a:t>
            </a:r>
            <a:r>
              <a:rPr lang="zh-CN" altLang="en-US">
                <a:ea typeface="宋体" panose="02010600030101010101" pitchFamily="2" charset="-122"/>
              </a:rPr>
              <a:t>复阻抗的模；</a:t>
            </a:r>
            <a:r>
              <a:rPr lang="zh-CN" altLang="en-US" i="1">
                <a:ea typeface="宋体" panose="02010600030101010101" pitchFamily="2" charset="-122"/>
              </a:rPr>
              <a:t> </a:t>
            </a:r>
            <a:r>
              <a:rPr lang="en-US" altLang="zh-CN">
                <a:ea typeface="宋体" panose="02010600030101010101" pitchFamily="2" charset="-122"/>
              </a:rPr>
              <a:t>—</a:t>
            </a:r>
            <a:r>
              <a:rPr lang="zh-CN" altLang="en-US">
                <a:ea typeface="宋体" panose="02010600030101010101" pitchFamily="2" charset="-122"/>
              </a:rPr>
              <a:t>阻抗角。</a:t>
            </a:r>
          </a:p>
        </p:txBody>
      </p:sp>
      <p:sp>
        <p:nvSpPr>
          <p:cNvPr id="63492" name="Text Box 4"/>
          <p:cNvSpPr txBox="1">
            <a:spLocks noChangeArrowheads="1"/>
          </p:cNvSpPr>
          <p:nvPr/>
        </p:nvSpPr>
        <p:spPr bwMode="auto">
          <a:xfrm>
            <a:off x="533400" y="2514600"/>
            <a:ext cx="11080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关系：</a:t>
            </a:r>
          </a:p>
        </p:txBody>
      </p:sp>
      <p:graphicFrame>
        <p:nvGraphicFramePr>
          <p:cNvPr id="63493" name="Object 5"/>
          <p:cNvGraphicFramePr>
            <a:graphicFrameLocks noChangeAspect="1"/>
          </p:cNvGraphicFramePr>
          <p:nvPr/>
        </p:nvGraphicFramePr>
        <p:xfrm>
          <a:off x="1438275" y="2981325"/>
          <a:ext cx="2687638" cy="1316038"/>
        </p:xfrm>
        <a:graphic>
          <a:graphicData uri="http://schemas.openxmlformats.org/presentationml/2006/ole">
            <mc:AlternateContent xmlns:mc="http://schemas.openxmlformats.org/markup-compatibility/2006">
              <mc:Choice xmlns:v="urn:schemas-microsoft-com:vml" Requires="v">
                <p:oleObj spid="_x0000_s63511" r:id="rId5" imgW="1345933" imgH="660430" progId="Equation.3">
                  <p:embed/>
                </p:oleObj>
              </mc:Choice>
              <mc:Fallback>
                <p:oleObj r:id="rId5" imgW="1345933" imgH="66043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38275" y="2981325"/>
                        <a:ext cx="2687638"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3494" name="Group 6"/>
          <p:cNvGrpSpPr>
            <a:grpSpLocks/>
          </p:cNvGrpSpPr>
          <p:nvPr/>
        </p:nvGrpSpPr>
        <p:grpSpPr bwMode="auto">
          <a:xfrm>
            <a:off x="4495800" y="3048000"/>
            <a:ext cx="2438400" cy="1004888"/>
            <a:chOff x="0" y="0"/>
            <a:chExt cx="1536" cy="633"/>
          </a:xfrm>
        </p:grpSpPr>
        <p:sp>
          <p:nvSpPr>
            <p:cNvPr id="63495" name="Text Box 7"/>
            <p:cNvSpPr txBox="1">
              <a:spLocks noChangeArrowheads="1"/>
            </p:cNvSpPr>
            <p:nvPr/>
          </p:nvSpPr>
          <p:spPr bwMode="auto">
            <a:xfrm>
              <a:off x="48" y="0"/>
              <a:ext cx="1488" cy="6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i="1">
                  <a:ea typeface="宋体" panose="02010600030101010101" pitchFamily="2" charset="-122"/>
                </a:rPr>
                <a:t>G</a:t>
              </a:r>
              <a:r>
                <a:rPr lang="en-US" altLang="zh-CN">
                  <a:ea typeface="宋体" panose="02010600030101010101" pitchFamily="2" charset="-122"/>
                </a:rPr>
                <a:t>=|</a:t>
              </a:r>
              <a:r>
                <a:rPr lang="en-US" altLang="zh-CN" i="1">
                  <a:ea typeface="宋体" panose="02010600030101010101" pitchFamily="2" charset="-122"/>
                </a:rPr>
                <a:t>Y</a:t>
              </a:r>
              <a:r>
                <a:rPr lang="en-US" altLang="zh-CN">
                  <a:ea typeface="宋体" panose="02010600030101010101" pitchFamily="2" charset="-122"/>
                </a:rPr>
                <a:t>|cos</a:t>
              </a:r>
              <a:r>
                <a:rPr lang="en-US" altLang="zh-CN" i="1">
                  <a:ea typeface="宋体" panose="02010600030101010101" pitchFamily="2" charset="-122"/>
                </a:rPr>
                <a:t> </a:t>
              </a:r>
              <a:r>
                <a:rPr lang="en-US" altLang="zh-CN">
                  <a:ea typeface="宋体" panose="02010600030101010101" pitchFamily="2" charset="-122"/>
                </a:rPr>
                <a:t>'</a:t>
              </a:r>
            </a:p>
            <a:p>
              <a:pPr eaLnBrk="1" hangingPunct="1">
                <a:spcBef>
                  <a:spcPct val="50000"/>
                </a:spcBef>
              </a:pPr>
              <a:r>
                <a:rPr lang="en-US" altLang="zh-CN" i="1">
                  <a:ea typeface="宋体" panose="02010600030101010101" pitchFamily="2" charset="-122"/>
                </a:rPr>
                <a:t>B</a:t>
              </a:r>
              <a:r>
                <a:rPr lang="en-US" altLang="zh-CN">
                  <a:ea typeface="宋体" panose="02010600030101010101" pitchFamily="2" charset="-122"/>
                </a:rPr>
                <a:t>=|</a:t>
              </a:r>
              <a:r>
                <a:rPr lang="en-US" altLang="zh-CN" i="1">
                  <a:ea typeface="宋体" panose="02010600030101010101" pitchFamily="2" charset="-122"/>
                </a:rPr>
                <a:t>Y</a:t>
              </a:r>
              <a:r>
                <a:rPr lang="en-US" altLang="zh-CN">
                  <a:ea typeface="宋体" panose="02010600030101010101" pitchFamily="2" charset="-122"/>
                </a:rPr>
                <a:t>|sin</a:t>
              </a:r>
              <a:r>
                <a:rPr lang="en-US" altLang="zh-CN" i="1">
                  <a:ea typeface="宋体" panose="02010600030101010101" pitchFamily="2" charset="-122"/>
                </a:rPr>
                <a:t> '</a:t>
              </a:r>
              <a:endParaRPr lang="en-US" altLang="zh-CN">
                <a:ea typeface="宋体" panose="02010600030101010101" pitchFamily="2" charset="-122"/>
              </a:endParaRPr>
            </a:p>
          </p:txBody>
        </p:sp>
        <p:sp>
          <p:nvSpPr>
            <p:cNvPr id="63496" name="AutoShape 8"/>
            <p:cNvSpPr>
              <a:spLocks/>
            </p:cNvSpPr>
            <p:nvPr/>
          </p:nvSpPr>
          <p:spPr bwMode="auto">
            <a:xfrm>
              <a:off x="0" y="48"/>
              <a:ext cx="135" cy="528"/>
            </a:xfrm>
            <a:prstGeom prst="leftBrace">
              <a:avLst>
                <a:gd name="adj1" fmla="val 32593"/>
                <a:gd name="adj2" fmla="val 50000"/>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63497" name="Group 9"/>
          <p:cNvGrpSpPr>
            <a:grpSpLocks/>
          </p:cNvGrpSpPr>
          <p:nvPr/>
        </p:nvGrpSpPr>
        <p:grpSpPr bwMode="auto">
          <a:xfrm>
            <a:off x="5192713" y="4038600"/>
            <a:ext cx="2139950" cy="2057400"/>
            <a:chOff x="0" y="0"/>
            <a:chExt cx="1348" cy="1296"/>
          </a:xfrm>
        </p:grpSpPr>
        <p:sp>
          <p:nvSpPr>
            <p:cNvPr id="63498" name="Line 10"/>
            <p:cNvSpPr>
              <a:spLocks noChangeShapeType="1"/>
            </p:cNvSpPr>
            <p:nvPr/>
          </p:nvSpPr>
          <p:spPr bwMode="auto">
            <a:xfrm>
              <a:off x="0" y="768"/>
              <a:ext cx="10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3499" name="Line 11"/>
            <p:cNvSpPr>
              <a:spLocks noChangeShapeType="1"/>
            </p:cNvSpPr>
            <p:nvPr/>
          </p:nvSpPr>
          <p:spPr bwMode="auto">
            <a:xfrm flipV="1">
              <a:off x="1056" y="0"/>
              <a:ext cx="0" cy="7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3500" name="Line 12"/>
            <p:cNvSpPr>
              <a:spLocks noChangeShapeType="1"/>
            </p:cNvSpPr>
            <p:nvPr/>
          </p:nvSpPr>
          <p:spPr bwMode="auto">
            <a:xfrm flipH="1">
              <a:off x="0" y="0"/>
              <a:ext cx="1056" cy="7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3501" name="未知"/>
            <p:cNvSpPr>
              <a:spLocks/>
            </p:cNvSpPr>
            <p:nvPr/>
          </p:nvSpPr>
          <p:spPr bwMode="auto">
            <a:xfrm>
              <a:off x="144" y="660"/>
              <a:ext cx="60" cy="108"/>
            </a:xfrm>
            <a:custGeom>
              <a:avLst/>
              <a:gdLst>
                <a:gd name="T0" fmla="*/ 0 w 60"/>
                <a:gd name="T1" fmla="*/ 0 h 108"/>
                <a:gd name="T2" fmla="*/ 60 w 60"/>
                <a:gd name="T3" fmla="*/ 108 h 108"/>
              </a:gdLst>
              <a:ahLst/>
              <a:cxnLst>
                <a:cxn ang="0">
                  <a:pos x="T0" y="T1"/>
                </a:cxn>
                <a:cxn ang="0">
                  <a:pos x="T2" y="T3"/>
                </a:cxn>
              </a:cxnLst>
              <a:rect l="0" t="0" r="r" b="b"/>
              <a:pathLst>
                <a:path w="60" h="108">
                  <a:moveTo>
                    <a:pt x="0" y="0"/>
                  </a:moveTo>
                  <a:cubicBezTo>
                    <a:pt x="41" y="27"/>
                    <a:pt x="60" y="55"/>
                    <a:pt x="60" y="108"/>
                  </a:cubicBezTo>
                </a:path>
              </a:pathLst>
            </a:custGeom>
            <a:noFill/>
            <a:ln w="9525" cmpd="sng">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p>
          </p:txBody>
        </p:sp>
        <p:sp>
          <p:nvSpPr>
            <p:cNvPr id="63502" name="Text Box 14"/>
            <p:cNvSpPr txBox="1">
              <a:spLocks noChangeArrowheads="1"/>
            </p:cNvSpPr>
            <p:nvPr/>
          </p:nvSpPr>
          <p:spPr bwMode="auto">
            <a:xfrm>
              <a:off x="240" y="96"/>
              <a:ext cx="31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|Y|</a:t>
              </a:r>
            </a:p>
          </p:txBody>
        </p:sp>
        <p:sp>
          <p:nvSpPr>
            <p:cNvPr id="63503" name="Text Box 15"/>
            <p:cNvSpPr txBox="1">
              <a:spLocks noChangeArrowheads="1"/>
            </p:cNvSpPr>
            <p:nvPr/>
          </p:nvSpPr>
          <p:spPr bwMode="auto">
            <a:xfrm>
              <a:off x="480" y="768"/>
              <a:ext cx="255"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G</a:t>
              </a:r>
            </a:p>
          </p:txBody>
        </p:sp>
        <p:sp>
          <p:nvSpPr>
            <p:cNvPr id="63504" name="Text Box 16"/>
            <p:cNvSpPr txBox="1">
              <a:spLocks noChangeArrowheads="1"/>
            </p:cNvSpPr>
            <p:nvPr/>
          </p:nvSpPr>
          <p:spPr bwMode="auto">
            <a:xfrm>
              <a:off x="1104" y="288"/>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B</a:t>
              </a:r>
            </a:p>
          </p:txBody>
        </p:sp>
        <p:sp>
          <p:nvSpPr>
            <p:cNvPr id="63505" name="Text Box 17"/>
            <p:cNvSpPr txBox="1">
              <a:spLocks noChangeArrowheads="1"/>
            </p:cNvSpPr>
            <p:nvPr/>
          </p:nvSpPr>
          <p:spPr bwMode="auto">
            <a:xfrm>
              <a:off x="192" y="480"/>
              <a:ext cx="37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latin typeface="Symbol" panose="05050102010706020507" pitchFamily="18" charset="2"/>
                  <a:ea typeface="宋体" panose="02010600030101010101" pitchFamily="2" charset="-122"/>
                </a:rPr>
                <a:t>j</a:t>
              </a:r>
              <a:endParaRPr lang="en-US" altLang="zh-CN">
                <a:ea typeface="宋体" panose="02010600030101010101" pitchFamily="2" charset="-122"/>
              </a:endParaRPr>
            </a:p>
          </p:txBody>
        </p:sp>
        <p:sp>
          <p:nvSpPr>
            <p:cNvPr id="63506" name="Text Box 18"/>
            <p:cNvSpPr txBox="1">
              <a:spLocks noChangeArrowheads="1"/>
            </p:cNvSpPr>
            <p:nvPr/>
          </p:nvSpPr>
          <p:spPr bwMode="auto">
            <a:xfrm>
              <a:off x="144" y="1008"/>
              <a:ext cx="108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ea typeface="宋体" panose="02010600030101010101" pitchFamily="2" charset="-122"/>
                </a:rPr>
                <a:t>导纳三角形</a:t>
              </a:r>
            </a:p>
          </p:txBody>
        </p:sp>
        <p:sp>
          <p:nvSpPr>
            <p:cNvPr id="63507" name="未知"/>
            <p:cNvSpPr>
              <a:spLocks/>
            </p:cNvSpPr>
            <p:nvPr/>
          </p:nvSpPr>
          <p:spPr bwMode="auto">
            <a:xfrm>
              <a:off x="912" y="624"/>
              <a:ext cx="144" cy="144"/>
            </a:xfrm>
            <a:custGeom>
              <a:avLst/>
              <a:gdLst>
                <a:gd name="T0" fmla="*/ 96 w 96"/>
                <a:gd name="T1" fmla="*/ 0 h 144"/>
                <a:gd name="T2" fmla="*/ 0 w 96"/>
                <a:gd name="T3" fmla="*/ 0 h 144"/>
                <a:gd name="T4" fmla="*/ 0 w 96"/>
                <a:gd name="T5" fmla="*/ 144 h 144"/>
              </a:gdLst>
              <a:ahLst/>
              <a:cxnLst>
                <a:cxn ang="0">
                  <a:pos x="T0" y="T1"/>
                </a:cxn>
                <a:cxn ang="0">
                  <a:pos x="T2" y="T3"/>
                </a:cxn>
                <a:cxn ang="0">
                  <a:pos x="T4" y="T5"/>
                </a:cxn>
              </a:cxnLst>
              <a:rect l="0" t="0" r="r" b="b"/>
              <a:pathLst>
                <a:path w="96" h="144">
                  <a:moveTo>
                    <a:pt x="96" y="0"/>
                  </a:moveTo>
                  <a:lnTo>
                    <a:pt x="0" y="0"/>
                  </a:lnTo>
                  <a:lnTo>
                    <a:pt x="0" y="144"/>
                  </a:lnTo>
                </a:path>
              </a:pathLst>
            </a:custGeom>
            <a:noFill/>
            <a:ln w="9525"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63508" name="Text Box 20"/>
          <p:cNvSpPr txBox="1">
            <a:spLocks noChangeArrowheads="1"/>
          </p:cNvSpPr>
          <p:nvPr/>
        </p:nvSpPr>
        <p:spPr bwMode="auto">
          <a:xfrm>
            <a:off x="1676400" y="4514850"/>
            <a:ext cx="2025650" cy="895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a:ea typeface="宋体" panose="02010600030101010101" pitchFamily="2" charset="-122"/>
              </a:rPr>
              <a:t>|</a:t>
            </a:r>
            <a:r>
              <a:rPr lang="en-US" altLang="zh-CN" i="1">
                <a:ea typeface="宋体" panose="02010600030101010101" pitchFamily="2" charset="-122"/>
              </a:rPr>
              <a:t>Y</a:t>
            </a:r>
            <a:r>
              <a:rPr lang="en-US" altLang="zh-CN">
                <a:ea typeface="宋体" panose="02010600030101010101" pitchFamily="2" charset="-122"/>
              </a:rPr>
              <a:t>|=</a:t>
            </a:r>
            <a:r>
              <a:rPr lang="en-US" altLang="zh-CN" i="1">
                <a:ea typeface="宋体" panose="02010600030101010101" pitchFamily="2" charset="-122"/>
              </a:rPr>
              <a:t>I</a:t>
            </a:r>
            <a:r>
              <a:rPr lang="en-US" altLang="zh-CN">
                <a:ea typeface="宋体" panose="02010600030101010101" pitchFamily="2" charset="-122"/>
              </a:rPr>
              <a:t>/</a:t>
            </a:r>
            <a:r>
              <a:rPr lang="en-US" altLang="zh-CN" i="1">
                <a:ea typeface="宋体" panose="02010600030101010101" pitchFamily="2" charset="-122"/>
              </a:rPr>
              <a:t>U</a:t>
            </a:r>
            <a:endParaRPr lang="en-US" altLang="zh-CN">
              <a:ea typeface="宋体" panose="02010600030101010101" pitchFamily="2" charset="-122"/>
            </a:endParaRPr>
          </a:p>
          <a:p>
            <a:pPr eaLnBrk="1" hangingPunct="1">
              <a:spcBef>
                <a:spcPct val="20000"/>
              </a:spcBef>
            </a:pPr>
            <a:r>
              <a:rPr lang="en-US" altLang="zh-CN" i="1">
                <a:ea typeface="宋体" panose="02010600030101010101" pitchFamily="2" charset="-122"/>
              </a:rPr>
              <a:t> </a:t>
            </a:r>
            <a:r>
              <a:rPr lang="en-US" altLang="zh-CN">
                <a:ea typeface="宋体" panose="02010600030101010101" pitchFamily="2" charset="-122"/>
              </a:rPr>
              <a:t>=</a:t>
            </a:r>
            <a:r>
              <a:rPr lang="en-US" altLang="zh-CN" i="1">
                <a:ea typeface="宋体" panose="02010600030101010101" pitchFamily="2" charset="-122"/>
              </a:rPr>
              <a:t></a:t>
            </a:r>
            <a:r>
              <a:rPr lang="en-US" altLang="zh-CN" i="1" baseline="-25000">
                <a:ea typeface="宋体" panose="02010600030101010101" pitchFamily="2" charset="-122"/>
              </a:rPr>
              <a:t>i</a:t>
            </a:r>
            <a:r>
              <a:rPr lang="en-US" altLang="zh-CN" i="1">
                <a:latin typeface="宋体" panose="02010600030101010101" pitchFamily="2" charset="-122"/>
                <a:ea typeface="宋体" panose="02010600030101010101" pitchFamily="2" charset="-122"/>
              </a:rPr>
              <a:t>-</a:t>
            </a:r>
            <a:r>
              <a:rPr lang="en-US" altLang="zh-CN" i="1">
                <a:ea typeface="宋体" panose="02010600030101010101" pitchFamily="2" charset="-122"/>
              </a:rPr>
              <a:t></a:t>
            </a:r>
            <a:r>
              <a:rPr lang="en-US" altLang="zh-CN" i="1" baseline="-25000">
                <a:ea typeface="宋体" panose="02010600030101010101" pitchFamily="2" charset="-122"/>
              </a:rPr>
              <a:t>u</a:t>
            </a:r>
          </a:p>
        </p:txBody>
      </p:sp>
      <p:sp>
        <p:nvSpPr>
          <p:cNvPr id="63509" name="AutoShape 21"/>
          <p:cNvSpPr>
            <a:spLocks/>
          </p:cNvSpPr>
          <p:nvPr/>
        </p:nvSpPr>
        <p:spPr bwMode="auto">
          <a:xfrm>
            <a:off x="1524000" y="4572000"/>
            <a:ext cx="76200" cy="762000"/>
          </a:xfrm>
          <a:prstGeom prst="leftBrace">
            <a:avLst>
              <a:gd name="adj1" fmla="val 83333"/>
              <a:gd name="adj2" fmla="val 50000"/>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afterEffect">
                                  <p:stCondLst>
                                    <p:cond delay="0"/>
                                  </p:stCondLst>
                                  <p:childTnLst>
                                    <p:set>
                                      <p:cBhvr>
                                        <p:cTn id="6" dur="1" fill="hold">
                                          <p:stCondLst>
                                            <p:cond delay="0"/>
                                          </p:stCondLst>
                                        </p:cTn>
                                        <p:tgtEl>
                                          <p:spTgt spid="63490"/>
                                        </p:tgtEl>
                                        <p:attrNameLst>
                                          <p:attrName>style.visibility</p:attrName>
                                        </p:attrNameLst>
                                      </p:cBhvr>
                                      <p:to>
                                        <p:strVal val="visible"/>
                                      </p:to>
                                    </p:set>
                                    <p:anim calcmode="lin" valueType="num">
                                      <p:cBhvr additive="base">
                                        <p:cTn id="7" dur="500" fill="hold"/>
                                        <p:tgtEl>
                                          <p:spTgt spid="63490"/>
                                        </p:tgtEl>
                                        <p:attrNameLst>
                                          <p:attrName>ppt_x</p:attrName>
                                        </p:attrNameLst>
                                      </p:cBhvr>
                                      <p:tavLst>
                                        <p:tav tm="0">
                                          <p:val>
                                            <p:strVal val="#ppt_x"/>
                                          </p:val>
                                        </p:tav>
                                        <p:tav tm="100000">
                                          <p:val>
                                            <p:strVal val="#ppt_x"/>
                                          </p:val>
                                        </p:tav>
                                      </p:tavLst>
                                    </p:anim>
                                    <p:anim calcmode="lin" valueType="num">
                                      <p:cBhvr additive="base">
                                        <p:cTn id="8" dur="500" fill="hold"/>
                                        <p:tgtEl>
                                          <p:spTgt spid="6349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37" fill="hold" grpId="0" nodeType="clickEffect">
                                  <p:stCondLst>
                                    <p:cond delay="0"/>
                                  </p:stCondLst>
                                  <p:childTnLst>
                                    <p:set>
                                      <p:cBhvr>
                                        <p:cTn id="12" dur="1" fill="hold">
                                          <p:stCondLst>
                                            <p:cond delay="0"/>
                                          </p:stCondLst>
                                        </p:cTn>
                                        <p:tgtEl>
                                          <p:spTgt spid="63491"/>
                                        </p:tgtEl>
                                        <p:attrNameLst>
                                          <p:attrName>style.visibility</p:attrName>
                                        </p:attrNameLst>
                                      </p:cBhvr>
                                      <p:to>
                                        <p:strVal val="visible"/>
                                      </p:to>
                                    </p:set>
                                    <p:animEffect transition="in" filter="barn(outVertical)">
                                      <p:cBhvr>
                                        <p:cTn id="13" dur="500"/>
                                        <p:tgtEl>
                                          <p:spTgt spid="6349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5" presetClass="entr" presetSubtype="0" fill="hold" grpId="0" nodeType="clickEffect">
                                  <p:stCondLst>
                                    <p:cond delay="0"/>
                                  </p:stCondLst>
                                  <p:childTnLst>
                                    <p:set>
                                      <p:cBhvr>
                                        <p:cTn id="17" dur="1" fill="hold">
                                          <p:stCondLst>
                                            <p:cond delay="0"/>
                                          </p:stCondLst>
                                        </p:cTn>
                                        <p:tgtEl>
                                          <p:spTgt spid="63492"/>
                                        </p:tgtEl>
                                        <p:attrNameLst>
                                          <p:attrName>style.visibility</p:attrName>
                                        </p:attrNameLst>
                                      </p:cBhvr>
                                      <p:to>
                                        <p:strVal val="visible"/>
                                      </p:to>
                                    </p:set>
                                    <p:anim calcmode="lin" valueType="num">
                                      <p:cBhvr>
                                        <p:cTn id="18" dur="1000" fill="hold"/>
                                        <p:tgtEl>
                                          <p:spTgt spid="63492"/>
                                        </p:tgtEl>
                                        <p:attrNameLst>
                                          <p:attrName>ppt_w</p:attrName>
                                        </p:attrNameLst>
                                      </p:cBhvr>
                                      <p:tavLst>
                                        <p:tav tm="0">
                                          <p:val>
                                            <p:fltVal val="0"/>
                                          </p:val>
                                        </p:tav>
                                        <p:tav tm="100000">
                                          <p:val>
                                            <p:strVal val="#ppt_w"/>
                                          </p:val>
                                        </p:tav>
                                      </p:tavLst>
                                    </p:anim>
                                    <p:anim calcmode="lin" valueType="num">
                                      <p:cBhvr>
                                        <p:cTn id="19" dur="1000" fill="hold"/>
                                        <p:tgtEl>
                                          <p:spTgt spid="63492"/>
                                        </p:tgtEl>
                                        <p:attrNameLst>
                                          <p:attrName>ppt_h</p:attrName>
                                        </p:attrNameLst>
                                      </p:cBhvr>
                                      <p:tavLst>
                                        <p:tav tm="0">
                                          <p:val>
                                            <p:fltVal val="0"/>
                                          </p:val>
                                        </p:tav>
                                        <p:tav tm="100000">
                                          <p:val>
                                            <p:strVal val="#ppt_h"/>
                                          </p:val>
                                        </p:tav>
                                      </p:tavLst>
                                    </p:anim>
                                    <p:anim calcmode="lin" valueType="num">
                                      <p:cBhvr>
                                        <p:cTn id="20" dur="1000" fill="hold"/>
                                        <p:tgtEl>
                                          <p:spTgt spid="63492"/>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6349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8" fill="hold" nodeType="clickEffect">
                                  <p:stCondLst>
                                    <p:cond delay="0"/>
                                  </p:stCondLst>
                                  <p:childTnLst>
                                    <p:set>
                                      <p:cBhvr>
                                        <p:cTn id="25" dur="1" fill="hold">
                                          <p:stCondLst>
                                            <p:cond delay="0"/>
                                          </p:stCondLst>
                                        </p:cTn>
                                        <p:tgtEl>
                                          <p:spTgt spid="63493"/>
                                        </p:tgtEl>
                                        <p:attrNameLst>
                                          <p:attrName>style.visibility</p:attrName>
                                        </p:attrNameLst>
                                      </p:cBhvr>
                                      <p:to>
                                        <p:strVal val="visible"/>
                                      </p:to>
                                    </p:set>
                                    <p:anim calcmode="lin" valueType="num">
                                      <p:cBhvr additive="base">
                                        <p:cTn id="26" dur="500" fill="hold"/>
                                        <p:tgtEl>
                                          <p:spTgt spid="63493"/>
                                        </p:tgtEl>
                                        <p:attrNameLst>
                                          <p:attrName>ppt_x</p:attrName>
                                        </p:attrNameLst>
                                      </p:cBhvr>
                                      <p:tavLst>
                                        <p:tav tm="0">
                                          <p:val>
                                            <p:strVal val="0-#ppt_w/2"/>
                                          </p:val>
                                        </p:tav>
                                        <p:tav tm="100000">
                                          <p:val>
                                            <p:strVal val="#ppt_x"/>
                                          </p:val>
                                        </p:tav>
                                      </p:tavLst>
                                    </p:anim>
                                    <p:anim calcmode="lin" valueType="num">
                                      <p:cBhvr additive="base">
                                        <p:cTn id="27" dur="500" fill="hold"/>
                                        <p:tgtEl>
                                          <p:spTgt spid="63493"/>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2" fill="hold" nodeType="clickEffect">
                                  <p:stCondLst>
                                    <p:cond delay="0"/>
                                  </p:stCondLst>
                                  <p:childTnLst>
                                    <p:set>
                                      <p:cBhvr>
                                        <p:cTn id="31" dur="1" fill="hold">
                                          <p:stCondLst>
                                            <p:cond delay="0"/>
                                          </p:stCondLst>
                                        </p:cTn>
                                        <p:tgtEl>
                                          <p:spTgt spid="63494"/>
                                        </p:tgtEl>
                                        <p:attrNameLst>
                                          <p:attrName>style.visibility</p:attrName>
                                        </p:attrNameLst>
                                      </p:cBhvr>
                                      <p:to>
                                        <p:strVal val="visible"/>
                                      </p:to>
                                    </p:set>
                                    <p:anim calcmode="lin" valueType="num">
                                      <p:cBhvr additive="base">
                                        <p:cTn id="32" dur="500" fill="hold"/>
                                        <p:tgtEl>
                                          <p:spTgt spid="63494"/>
                                        </p:tgtEl>
                                        <p:attrNameLst>
                                          <p:attrName>ppt_x</p:attrName>
                                        </p:attrNameLst>
                                      </p:cBhvr>
                                      <p:tavLst>
                                        <p:tav tm="0">
                                          <p:val>
                                            <p:strVal val="1+#ppt_w/2"/>
                                          </p:val>
                                        </p:tav>
                                        <p:tav tm="100000">
                                          <p:val>
                                            <p:strVal val="#ppt_x"/>
                                          </p:val>
                                        </p:tav>
                                      </p:tavLst>
                                    </p:anim>
                                    <p:anim calcmode="lin" valueType="num">
                                      <p:cBhvr additive="base">
                                        <p:cTn id="33" dur="500" fill="hold"/>
                                        <p:tgtEl>
                                          <p:spTgt spid="63494"/>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2" fill="hold" grpId="0" nodeType="clickEffect">
                                  <p:stCondLst>
                                    <p:cond delay="0"/>
                                  </p:stCondLst>
                                  <p:childTnLst>
                                    <p:set>
                                      <p:cBhvr>
                                        <p:cTn id="37" dur="1" fill="hold">
                                          <p:stCondLst>
                                            <p:cond delay="0"/>
                                          </p:stCondLst>
                                        </p:cTn>
                                        <p:tgtEl>
                                          <p:spTgt spid="63508"/>
                                        </p:tgtEl>
                                        <p:attrNameLst>
                                          <p:attrName>style.visibility</p:attrName>
                                        </p:attrNameLst>
                                      </p:cBhvr>
                                      <p:to>
                                        <p:strVal val="visible"/>
                                      </p:to>
                                    </p:set>
                                    <p:animEffect transition="in" filter="slide(fromRight)">
                                      <p:cBhvr>
                                        <p:cTn id="38" dur="500"/>
                                        <p:tgtEl>
                                          <p:spTgt spid="63508"/>
                                        </p:tgtEl>
                                      </p:cBhvr>
                                    </p:animEffect>
                                  </p:childTnLst>
                                </p:cTn>
                              </p:par>
                            </p:childTnLst>
                          </p:cTn>
                        </p:par>
                        <p:par>
                          <p:cTn id="39" fill="hold" nodeType="afterGroup">
                            <p:stCondLst>
                              <p:cond delay="500"/>
                            </p:stCondLst>
                            <p:childTnLst>
                              <p:par>
                                <p:cTn id="40" presetID="1" presetClass="entr" presetSubtype="0" fill="hold" grpId="0" nodeType="afterEffect">
                                  <p:stCondLst>
                                    <p:cond delay="0"/>
                                  </p:stCondLst>
                                  <p:childTnLst>
                                    <p:set>
                                      <p:cBhvr>
                                        <p:cTn id="41" dur="1" fill="hold">
                                          <p:stCondLst>
                                            <p:cond delay="499"/>
                                          </p:stCondLst>
                                        </p:cTn>
                                        <p:tgtEl>
                                          <p:spTgt spid="63509"/>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23" presetClass="entr" presetSubtype="272" fill="hold" nodeType="clickEffect">
                                  <p:stCondLst>
                                    <p:cond delay="0"/>
                                  </p:stCondLst>
                                  <p:childTnLst>
                                    <p:set>
                                      <p:cBhvr>
                                        <p:cTn id="45" dur="1" fill="hold">
                                          <p:stCondLst>
                                            <p:cond delay="0"/>
                                          </p:stCondLst>
                                        </p:cTn>
                                        <p:tgtEl>
                                          <p:spTgt spid="63497"/>
                                        </p:tgtEl>
                                        <p:attrNameLst>
                                          <p:attrName>style.visibility</p:attrName>
                                        </p:attrNameLst>
                                      </p:cBhvr>
                                      <p:to>
                                        <p:strVal val="visible"/>
                                      </p:to>
                                    </p:set>
                                    <p:anim calcmode="lin" valueType="num">
                                      <p:cBhvr>
                                        <p:cTn id="46" dur="500" fill="hold"/>
                                        <p:tgtEl>
                                          <p:spTgt spid="63497"/>
                                        </p:tgtEl>
                                        <p:attrNameLst>
                                          <p:attrName>ppt_w</p:attrName>
                                        </p:attrNameLst>
                                      </p:cBhvr>
                                      <p:tavLst>
                                        <p:tav tm="0">
                                          <p:val>
                                            <p:strVal val="2/3*#ppt_w"/>
                                          </p:val>
                                        </p:tav>
                                        <p:tav tm="100000">
                                          <p:val>
                                            <p:strVal val="#ppt_w"/>
                                          </p:val>
                                        </p:tav>
                                      </p:tavLst>
                                    </p:anim>
                                    <p:anim calcmode="lin" valueType="num">
                                      <p:cBhvr>
                                        <p:cTn id="47" dur="500" fill="hold"/>
                                        <p:tgtEl>
                                          <p:spTgt spid="63497"/>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autoUpdateAnimBg="0"/>
      <p:bldP spid="63492" grpId="0" autoUpdateAnimBg="0"/>
      <p:bldP spid="63508" grpId="0" autoUpdateAnimBg="0"/>
      <p:bldP spid="6350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838200" y="762000"/>
            <a:ext cx="381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Y=G+</a:t>
            </a:r>
            <a:r>
              <a:rPr lang="en-US" altLang="zh-CN">
                <a:ea typeface="宋体" panose="02010600030101010101" pitchFamily="2" charset="-122"/>
              </a:rPr>
              <a:t>j(</a:t>
            </a:r>
            <a:r>
              <a:rPr lang="en-US" altLang="zh-CN" i="1">
                <a:latin typeface="Symbol" panose="05050102010706020507" pitchFamily="18" charset="2"/>
                <a:ea typeface="宋体" panose="02010600030101010101" pitchFamily="2" charset="-122"/>
              </a:rPr>
              <a:t>w</a:t>
            </a:r>
            <a:r>
              <a:rPr lang="en-US" altLang="zh-CN" i="1">
                <a:ea typeface="宋体" panose="02010600030101010101" pitchFamily="2" charset="-122"/>
              </a:rPr>
              <a:t>C</a:t>
            </a:r>
            <a:r>
              <a:rPr lang="en-US" altLang="zh-CN" i="1">
                <a:latin typeface="宋体" panose="02010600030101010101" pitchFamily="2" charset="-122"/>
                <a:ea typeface="宋体" panose="02010600030101010101" pitchFamily="2" charset="-122"/>
              </a:rPr>
              <a:t>-</a:t>
            </a:r>
            <a:r>
              <a:rPr lang="en-US" altLang="zh-CN">
                <a:ea typeface="宋体" panose="02010600030101010101" pitchFamily="2" charset="-122"/>
              </a:rPr>
              <a:t>1</a:t>
            </a:r>
            <a:r>
              <a:rPr lang="en-US" altLang="zh-CN" i="1">
                <a:ea typeface="宋体" panose="02010600030101010101" pitchFamily="2" charset="-122"/>
              </a:rPr>
              <a:t>/</a:t>
            </a:r>
            <a:r>
              <a:rPr lang="en-US" altLang="zh-CN" i="1">
                <a:latin typeface="Symbol" panose="05050102010706020507" pitchFamily="18" charset="2"/>
                <a:ea typeface="宋体" panose="02010600030101010101" pitchFamily="2" charset="-122"/>
              </a:rPr>
              <a:t>w</a:t>
            </a:r>
            <a:r>
              <a:rPr lang="en-US" altLang="zh-CN" i="1">
                <a:ea typeface="宋体" panose="02010600030101010101" pitchFamily="2" charset="-122"/>
              </a:rPr>
              <a:t>L</a:t>
            </a:r>
            <a:r>
              <a:rPr lang="en-US" altLang="zh-CN">
                <a:ea typeface="宋体" panose="02010600030101010101" pitchFamily="2" charset="-122"/>
              </a:rPr>
              <a:t>)</a:t>
            </a:r>
            <a:r>
              <a:rPr lang="en-US" altLang="zh-CN" i="1">
                <a:ea typeface="宋体" panose="02010600030101010101" pitchFamily="2" charset="-122"/>
              </a:rPr>
              <a:t>=|Y|∠</a:t>
            </a:r>
            <a:r>
              <a:rPr lang="en-US" altLang="zh-CN" i="1">
                <a:latin typeface="Symbol" panose="05050102010706020507" pitchFamily="18" charset="2"/>
                <a:ea typeface="宋体" panose="02010600030101010101" pitchFamily="2" charset="-122"/>
              </a:rPr>
              <a:t>j</a:t>
            </a:r>
            <a:endParaRPr lang="en-US" altLang="zh-CN">
              <a:ea typeface="宋体" panose="02010600030101010101" pitchFamily="2" charset="-122"/>
            </a:endParaRPr>
          </a:p>
        </p:txBody>
      </p:sp>
      <p:sp>
        <p:nvSpPr>
          <p:cNvPr id="64515" name="Text Box 3"/>
          <p:cNvSpPr txBox="1">
            <a:spLocks noChangeArrowheads="1"/>
          </p:cNvSpPr>
          <p:nvPr/>
        </p:nvSpPr>
        <p:spPr bwMode="auto">
          <a:xfrm>
            <a:off x="685800" y="1295400"/>
            <a:ext cx="700722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C</a:t>
            </a:r>
            <a:r>
              <a:rPr lang="en-US" altLang="zh-CN">
                <a:ea typeface="宋体" panose="02010600030101010101" pitchFamily="2" charset="-122"/>
              </a:rPr>
              <a:t> &gt; 1</a:t>
            </a:r>
            <a:r>
              <a:rPr lang="en-US" altLang="zh-CN" i="1">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a:t>
            </a:r>
            <a:r>
              <a:rPr lang="en-US" altLang="zh-CN">
                <a:ea typeface="宋体" panose="02010600030101010101" pitchFamily="2" charset="-122"/>
              </a:rPr>
              <a:t> </a:t>
            </a:r>
            <a:r>
              <a:rPr lang="zh-CN" altLang="en-US">
                <a:ea typeface="宋体" panose="02010600030101010101" pitchFamily="2" charset="-122"/>
              </a:rPr>
              <a:t>，</a:t>
            </a:r>
            <a:r>
              <a:rPr lang="en-US" altLang="zh-CN" i="1">
                <a:ea typeface="宋体" panose="02010600030101010101" pitchFamily="2" charset="-122"/>
              </a:rPr>
              <a:t>B</a:t>
            </a:r>
            <a:r>
              <a:rPr lang="en-US" altLang="zh-CN">
                <a:ea typeface="宋体" panose="02010600030101010101" pitchFamily="2" charset="-122"/>
              </a:rPr>
              <a:t>&gt;0</a:t>
            </a:r>
            <a:r>
              <a:rPr lang="zh-CN" altLang="en-US">
                <a:ea typeface="宋体" panose="02010600030101010101" pitchFamily="2" charset="-122"/>
              </a:rPr>
              <a:t>， </a:t>
            </a:r>
            <a:r>
              <a:rPr lang="en-US" altLang="zh-CN" i="1">
                <a:latin typeface="Symbol" panose="05050102010706020507" pitchFamily="18" charset="2"/>
                <a:ea typeface="宋体" panose="02010600030101010101" pitchFamily="2" charset="-122"/>
              </a:rPr>
              <a:t>j</a:t>
            </a:r>
            <a:r>
              <a:rPr lang="en-US" altLang="zh-CN">
                <a:ea typeface="宋体" panose="02010600030101010101" pitchFamily="2" charset="-122"/>
              </a:rPr>
              <a:t> '&gt;0</a:t>
            </a:r>
            <a:r>
              <a:rPr lang="zh-CN" altLang="en-US">
                <a:ea typeface="宋体" panose="02010600030101010101" pitchFamily="2" charset="-122"/>
              </a:rPr>
              <a:t>，电路为容性，</a:t>
            </a:r>
            <a:r>
              <a:rPr lang="en-US" altLang="zh-CN" i="1">
                <a:ea typeface="宋体" panose="02010600030101010101" pitchFamily="2" charset="-122"/>
              </a:rPr>
              <a:t>i</a:t>
            </a:r>
            <a:r>
              <a:rPr lang="zh-CN" altLang="en-US">
                <a:ea typeface="宋体" panose="02010600030101010101" pitchFamily="2" charset="-122"/>
              </a:rPr>
              <a:t>领先</a:t>
            </a:r>
            <a:r>
              <a:rPr lang="en-US" altLang="zh-CN" i="1">
                <a:ea typeface="宋体" panose="02010600030101010101" pitchFamily="2" charset="-122"/>
              </a:rPr>
              <a:t>u</a:t>
            </a:r>
            <a:r>
              <a:rPr lang="zh-CN" altLang="en-US">
                <a:ea typeface="宋体" panose="02010600030101010101" pitchFamily="2" charset="-122"/>
              </a:rPr>
              <a:t>；</a:t>
            </a:r>
          </a:p>
        </p:txBody>
      </p:sp>
      <p:sp>
        <p:nvSpPr>
          <p:cNvPr id="64516" name="Text Box 4"/>
          <p:cNvSpPr txBox="1">
            <a:spLocks noChangeArrowheads="1"/>
          </p:cNvSpPr>
          <p:nvPr/>
        </p:nvSpPr>
        <p:spPr bwMode="auto">
          <a:xfrm>
            <a:off x="685800" y="1870075"/>
            <a:ext cx="700722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C</a:t>
            </a:r>
            <a:r>
              <a:rPr lang="en-US" altLang="zh-CN">
                <a:ea typeface="宋体" panose="02010600030101010101" pitchFamily="2" charset="-122"/>
              </a:rPr>
              <a:t>&lt;1</a:t>
            </a:r>
            <a:r>
              <a:rPr lang="en-US" altLang="zh-CN" i="1">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a:t>
            </a:r>
            <a:r>
              <a:rPr lang="en-US" altLang="zh-CN">
                <a:ea typeface="宋体" panose="02010600030101010101" pitchFamily="2" charset="-122"/>
              </a:rPr>
              <a:t>   </a:t>
            </a:r>
            <a:r>
              <a:rPr lang="zh-CN" altLang="en-US">
                <a:ea typeface="宋体" panose="02010600030101010101" pitchFamily="2" charset="-122"/>
              </a:rPr>
              <a:t>，</a:t>
            </a:r>
            <a:r>
              <a:rPr lang="en-US" altLang="zh-CN" i="1">
                <a:ea typeface="宋体" panose="02010600030101010101" pitchFamily="2" charset="-122"/>
              </a:rPr>
              <a:t>B</a:t>
            </a:r>
            <a:r>
              <a:rPr lang="en-US" altLang="zh-CN">
                <a:ea typeface="宋体" panose="02010600030101010101" pitchFamily="2" charset="-122"/>
              </a:rPr>
              <a:t>&lt;0</a:t>
            </a:r>
            <a:r>
              <a:rPr lang="zh-CN" altLang="en-US">
                <a:ea typeface="宋体" panose="02010600030101010101" pitchFamily="2" charset="-122"/>
              </a:rPr>
              <a:t>， </a:t>
            </a:r>
            <a:r>
              <a:rPr lang="en-US" altLang="zh-CN" i="1">
                <a:latin typeface="Symbol" panose="05050102010706020507" pitchFamily="18" charset="2"/>
                <a:ea typeface="宋体" panose="02010600030101010101" pitchFamily="2" charset="-122"/>
              </a:rPr>
              <a:t>j</a:t>
            </a:r>
            <a:r>
              <a:rPr lang="en-US" altLang="zh-CN">
                <a:ea typeface="宋体" panose="02010600030101010101" pitchFamily="2" charset="-122"/>
              </a:rPr>
              <a:t> '&lt;0</a:t>
            </a:r>
            <a:r>
              <a:rPr lang="zh-CN" altLang="en-US">
                <a:ea typeface="宋体" panose="02010600030101010101" pitchFamily="2" charset="-122"/>
              </a:rPr>
              <a:t>，电路为感性，</a:t>
            </a:r>
            <a:r>
              <a:rPr lang="en-US" altLang="zh-CN" i="1">
                <a:ea typeface="宋体" panose="02010600030101010101" pitchFamily="2" charset="-122"/>
              </a:rPr>
              <a:t>i</a:t>
            </a:r>
            <a:r>
              <a:rPr lang="zh-CN" altLang="en-US">
                <a:ea typeface="宋体" panose="02010600030101010101" pitchFamily="2" charset="-122"/>
              </a:rPr>
              <a:t>落后</a:t>
            </a:r>
            <a:r>
              <a:rPr lang="en-US" altLang="zh-CN" i="1">
                <a:ea typeface="宋体" panose="02010600030101010101" pitchFamily="2" charset="-122"/>
              </a:rPr>
              <a:t>u</a:t>
            </a:r>
            <a:r>
              <a:rPr lang="zh-CN" altLang="en-US">
                <a:ea typeface="宋体" panose="02010600030101010101" pitchFamily="2" charset="-122"/>
              </a:rPr>
              <a:t>；</a:t>
            </a:r>
          </a:p>
        </p:txBody>
      </p:sp>
      <p:sp>
        <p:nvSpPr>
          <p:cNvPr id="64517" name="Text Box 5"/>
          <p:cNvSpPr txBox="1">
            <a:spLocks noChangeArrowheads="1"/>
          </p:cNvSpPr>
          <p:nvPr/>
        </p:nvSpPr>
        <p:spPr bwMode="auto">
          <a:xfrm>
            <a:off x="685800" y="2403475"/>
            <a:ext cx="81534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latin typeface="Symbol" panose="05050102010706020507" pitchFamily="18" charset="2"/>
                <a:ea typeface="宋体" panose="02010600030101010101" pitchFamily="2" charset="-122"/>
              </a:rPr>
              <a:t>w</a:t>
            </a:r>
            <a:r>
              <a:rPr lang="en-US" altLang="zh-CN" i="1">
                <a:ea typeface="宋体" panose="02010600030101010101" pitchFamily="2" charset="-122"/>
              </a:rPr>
              <a:t>C</a:t>
            </a:r>
            <a:r>
              <a:rPr lang="en-US" altLang="zh-CN">
                <a:ea typeface="宋体" panose="02010600030101010101" pitchFamily="2" charset="-122"/>
              </a:rPr>
              <a:t>=1</a:t>
            </a:r>
            <a:r>
              <a:rPr lang="en-US" altLang="zh-CN" i="1">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a:t>
            </a:r>
            <a:r>
              <a:rPr lang="en-US" altLang="zh-CN">
                <a:ea typeface="宋体" panose="02010600030101010101" pitchFamily="2" charset="-122"/>
              </a:rPr>
              <a:t>   </a:t>
            </a:r>
            <a:r>
              <a:rPr lang="zh-CN" altLang="en-US">
                <a:ea typeface="宋体" panose="02010600030101010101" pitchFamily="2" charset="-122"/>
              </a:rPr>
              <a:t>，</a:t>
            </a:r>
            <a:r>
              <a:rPr lang="en-US" altLang="zh-CN">
                <a:ea typeface="宋体" panose="02010600030101010101" pitchFamily="2" charset="-122"/>
              </a:rPr>
              <a:t>B=0</a:t>
            </a:r>
            <a:r>
              <a:rPr lang="zh-CN" altLang="en-US">
                <a:ea typeface="宋体" panose="02010600030101010101" pitchFamily="2" charset="-122"/>
              </a:rPr>
              <a:t>， </a:t>
            </a:r>
            <a:r>
              <a:rPr lang="en-US" altLang="zh-CN" i="1">
                <a:latin typeface="Symbol" panose="05050102010706020507" pitchFamily="18" charset="2"/>
                <a:ea typeface="宋体" panose="02010600030101010101" pitchFamily="2" charset="-122"/>
              </a:rPr>
              <a:t>j </a:t>
            </a:r>
            <a:r>
              <a:rPr lang="en-US" altLang="zh-CN">
                <a:latin typeface="Symbol" panose="05050102010706020507" pitchFamily="18" charset="2"/>
                <a:ea typeface="宋体" panose="02010600030101010101" pitchFamily="2" charset="-122"/>
              </a:rPr>
              <a:t></a:t>
            </a:r>
            <a:r>
              <a:rPr lang="en-US" altLang="zh-CN">
                <a:ea typeface="宋体" panose="02010600030101010101" pitchFamily="2" charset="-122"/>
              </a:rPr>
              <a:t> =0</a:t>
            </a:r>
            <a:r>
              <a:rPr lang="zh-CN" altLang="en-US">
                <a:ea typeface="宋体" panose="02010600030101010101" pitchFamily="2" charset="-122"/>
              </a:rPr>
              <a:t>，电路为电阻性，</a:t>
            </a:r>
            <a:r>
              <a:rPr lang="en-US" altLang="zh-CN" i="1">
                <a:ea typeface="宋体" panose="02010600030101010101" pitchFamily="2" charset="-122"/>
              </a:rPr>
              <a:t>i</a:t>
            </a:r>
            <a:r>
              <a:rPr lang="zh-CN" altLang="en-US">
                <a:ea typeface="宋体" panose="02010600030101010101" pitchFamily="2" charset="-122"/>
              </a:rPr>
              <a:t>与</a:t>
            </a:r>
            <a:r>
              <a:rPr lang="en-US" altLang="zh-CN" i="1">
                <a:ea typeface="宋体" panose="02010600030101010101" pitchFamily="2" charset="-122"/>
              </a:rPr>
              <a:t>u</a:t>
            </a:r>
            <a:r>
              <a:rPr lang="zh-CN" altLang="en-US">
                <a:ea typeface="宋体" panose="02010600030101010101" pitchFamily="2" charset="-122"/>
              </a:rPr>
              <a:t>同相。</a:t>
            </a:r>
          </a:p>
        </p:txBody>
      </p:sp>
      <p:sp>
        <p:nvSpPr>
          <p:cNvPr id="64518" name="Text Box 6"/>
          <p:cNvSpPr txBox="1">
            <a:spLocks noChangeArrowheads="1"/>
          </p:cNvSpPr>
          <p:nvPr/>
        </p:nvSpPr>
        <p:spPr bwMode="auto">
          <a:xfrm>
            <a:off x="762000" y="3138488"/>
            <a:ext cx="67945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solidFill>
                  <a:srgbClr val="FF0000"/>
                </a:solidFill>
                <a:ea typeface="宋体" panose="02010600030101010101" pitchFamily="2" charset="-122"/>
              </a:rPr>
              <a:t>画相量图</a:t>
            </a:r>
            <a:r>
              <a:rPr lang="zh-CN" altLang="en-US">
                <a:ea typeface="宋体" panose="02010600030101010101" pitchFamily="2" charset="-122"/>
              </a:rPr>
              <a:t>：选电压为参考向量</a:t>
            </a:r>
            <a:r>
              <a:rPr lang="en-US" altLang="zh-CN">
                <a:ea typeface="宋体" panose="02010600030101010101" pitchFamily="2" charset="-122"/>
              </a:rPr>
              <a:t>(</a:t>
            </a:r>
            <a:r>
              <a:rPr lang="en-US" altLang="zh-CN" i="1">
                <a:latin typeface="Symbol" panose="05050102010706020507" pitchFamily="18" charset="2"/>
                <a:ea typeface="宋体" panose="02010600030101010101" pitchFamily="2" charset="-122"/>
              </a:rPr>
              <a:t>w</a:t>
            </a:r>
            <a:r>
              <a:rPr lang="en-US" altLang="zh-CN" i="1">
                <a:ea typeface="宋体" panose="02010600030101010101" pitchFamily="2" charset="-122"/>
              </a:rPr>
              <a:t>C</a:t>
            </a:r>
            <a:r>
              <a:rPr lang="en-US" altLang="zh-CN">
                <a:ea typeface="宋体" panose="02010600030101010101" pitchFamily="2" charset="-122"/>
              </a:rPr>
              <a:t> &lt; 1</a:t>
            </a:r>
            <a:r>
              <a:rPr lang="en-US" altLang="zh-CN" i="1">
                <a:ea typeface="宋体" panose="02010600030101010101" pitchFamily="2" charset="-122"/>
              </a:rPr>
              <a:t>/</a:t>
            </a:r>
            <a:r>
              <a:rPr lang="en-US" altLang="zh-CN" i="1">
                <a:latin typeface="Symbol" panose="05050102010706020507" pitchFamily="18" charset="2"/>
                <a:ea typeface="宋体" panose="02010600030101010101" pitchFamily="2" charset="-122"/>
              </a:rPr>
              <a:t>w </a:t>
            </a:r>
            <a:r>
              <a:rPr lang="en-US" altLang="zh-CN" i="1">
                <a:ea typeface="宋体" panose="02010600030101010101" pitchFamily="2" charset="-122"/>
              </a:rPr>
              <a:t>L</a:t>
            </a:r>
            <a:r>
              <a:rPr lang="zh-CN" altLang="en-US">
                <a:ea typeface="宋体" panose="02010600030101010101" pitchFamily="2" charset="-122"/>
              </a:rPr>
              <a:t>，</a:t>
            </a:r>
            <a:r>
              <a:rPr lang="en-US" altLang="zh-CN">
                <a:ea typeface="宋体" panose="02010600030101010101" pitchFamily="2" charset="-122"/>
              </a:rPr>
              <a:t>&lt;0 )</a:t>
            </a:r>
          </a:p>
        </p:txBody>
      </p:sp>
      <p:graphicFrame>
        <p:nvGraphicFramePr>
          <p:cNvPr id="64519" name="Object 7"/>
          <p:cNvGraphicFramePr>
            <a:graphicFrameLocks noChangeAspect="1"/>
          </p:cNvGraphicFramePr>
          <p:nvPr/>
        </p:nvGraphicFramePr>
        <p:xfrm>
          <a:off x="4114800" y="4800600"/>
          <a:ext cx="4368800" cy="585788"/>
        </p:xfrm>
        <a:graphic>
          <a:graphicData uri="http://schemas.openxmlformats.org/presentationml/2006/ole">
            <mc:AlternateContent xmlns:mc="http://schemas.openxmlformats.org/markup-compatibility/2006">
              <mc:Choice xmlns:v="urn:schemas-microsoft-com:vml" Requires="v">
                <p:oleObj spid="_x0000_s64534" r:id="rId3" imgW="2158380" imgH="292290" progId="Equation.3">
                  <p:embed/>
                </p:oleObj>
              </mc:Choice>
              <mc:Fallback>
                <p:oleObj r:id="rId3" imgW="2158380" imgH="29229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4800600"/>
                        <a:ext cx="4368800" cy="585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4520" name="Group 8"/>
          <p:cNvGrpSpPr>
            <a:grpSpLocks/>
          </p:cNvGrpSpPr>
          <p:nvPr/>
        </p:nvGrpSpPr>
        <p:grpSpPr bwMode="auto">
          <a:xfrm>
            <a:off x="1295400" y="3886200"/>
            <a:ext cx="2376488" cy="2152650"/>
            <a:chOff x="0" y="0"/>
            <a:chExt cx="1497" cy="1356"/>
          </a:xfrm>
        </p:grpSpPr>
        <p:sp>
          <p:nvSpPr>
            <p:cNvPr id="64521" name="未知"/>
            <p:cNvSpPr>
              <a:spLocks/>
            </p:cNvSpPr>
            <p:nvPr/>
          </p:nvSpPr>
          <p:spPr bwMode="auto">
            <a:xfrm>
              <a:off x="9" y="288"/>
              <a:ext cx="1488" cy="6"/>
            </a:xfrm>
            <a:custGeom>
              <a:avLst/>
              <a:gdLst>
                <a:gd name="T0" fmla="*/ 0 w 1488"/>
                <a:gd name="T1" fmla="*/ 0 h 6"/>
                <a:gd name="T2" fmla="*/ 1449 w 1488"/>
                <a:gd name="T3" fmla="*/ 3 h 6"/>
                <a:gd name="T4" fmla="*/ 1488 w 1488"/>
                <a:gd name="T5" fmla="*/ 6 h 6"/>
              </a:gdLst>
              <a:ahLst/>
              <a:cxnLst>
                <a:cxn ang="0">
                  <a:pos x="T0" y="T1"/>
                </a:cxn>
                <a:cxn ang="0">
                  <a:pos x="T2" y="T3"/>
                </a:cxn>
                <a:cxn ang="0">
                  <a:pos x="T4" y="T5"/>
                </a:cxn>
              </a:cxnLst>
              <a:rect l="0" t="0" r="r" b="b"/>
              <a:pathLst>
                <a:path w="1488" h="6">
                  <a:moveTo>
                    <a:pt x="0" y="0"/>
                  </a:moveTo>
                  <a:lnTo>
                    <a:pt x="1449" y="3"/>
                  </a:lnTo>
                  <a:lnTo>
                    <a:pt x="1488" y="6"/>
                  </a:lnTo>
                </a:path>
              </a:pathLst>
            </a:custGeom>
            <a:noFill/>
            <a:ln w="28575" cmpd="sng">
              <a:solidFill>
                <a:schemeClr val="tx1"/>
              </a:solidFill>
              <a:round/>
              <a:headEnd/>
              <a:tailEnd type="stealth" w="sm"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64522" name="Line 10"/>
            <p:cNvSpPr>
              <a:spLocks noChangeShapeType="1"/>
            </p:cNvSpPr>
            <p:nvPr/>
          </p:nvSpPr>
          <p:spPr bwMode="auto">
            <a:xfrm>
              <a:off x="0" y="336"/>
              <a:ext cx="864" cy="0"/>
            </a:xfrm>
            <a:prstGeom prst="line">
              <a:avLst/>
            </a:prstGeom>
            <a:noFill/>
            <a:ln w="2857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4523" name="Line 11"/>
            <p:cNvSpPr>
              <a:spLocks noChangeShapeType="1"/>
            </p:cNvSpPr>
            <p:nvPr/>
          </p:nvSpPr>
          <p:spPr bwMode="auto">
            <a:xfrm>
              <a:off x="840" y="336"/>
              <a:ext cx="0" cy="960"/>
            </a:xfrm>
            <a:prstGeom prst="line">
              <a:avLst/>
            </a:prstGeom>
            <a:noFill/>
            <a:ln w="2857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4524" name="未知"/>
            <p:cNvSpPr>
              <a:spLocks/>
            </p:cNvSpPr>
            <p:nvPr/>
          </p:nvSpPr>
          <p:spPr bwMode="auto">
            <a:xfrm rot="5460533">
              <a:off x="142" y="193"/>
              <a:ext cx="532" cy="816"/>
            </a:xfrm>
            <a:custGeom>
              <a:avLst/>
              <a:gdLst>
                <a:gd name="T0" fmla="*/ 0 w 834"/>
                <a:gd name="T1" fmla="*/ 540 h 540"/>
                <a:gd name="T2" fmla="*/ 834 w 834"/>
                <a:gd name="T3" fmla="*/ 0 h 540"/>
              </a:gdLst>
              <a:ahLst/>
              <a:cxnLst>
                <a:cxn ang="0">
                  <a:pos x="T0" y="T1"/>
                </a:cxn>
                <a:cxn ang="0">
                  <a:pos x="T2" y="T3"/>
                </a:cxn>
              </a:cxnLst>
              <a:rect l="0" t="0" r="r" b="b"/>
              <a:pathLst>
                <a:path w="834" h="540">
                  <a:moveTo>
                    <a:pt x="0" y="540"/>
                  </a:moveTo>
                  <a:lnTo>
                    <a:pt x="834" y="0"/>
                  </a:lnTo>
                </a:path>
              </a:pathLst>
            </a:custGeom>
            <a:noFill/>
            <a:ln w="28575" cmpd="sng">
              <a:solidFill>
                <a:schemeClr val="tx1"/>
              </a:solidFill>
              <a:round/>
              <a:headEnd/>
              <a:tailEnd type="stealth" w="sm"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64525" name="Line 13"/>
            <p:cNvSpPr>
              <a:spLocks noChangeShapeType="1"/>
            </p:cNvSpPr>
            <p:nvPr/>
          </p:nvSpPr>
          <p:spPr bwMode="auto">
            <a:xfrm flipV="1">
              <a:off x="816" y="864"/>
              <a:ext cx="0" cy="432"/>
            </a:xfrm>
            <a:prstGeom prst="line">
              <a:avLst/>
            </a:prstGeom>
            <a:noFill/>
            <a:ln w="2857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64526" name="Object 14"/>
            <p:cNvGraphicFramePr>
              <a:graphicFrameLocks noChangeAspect="1"/>
            </p:cNvGraphicFramePr>
            <p:nvPr/>
          </p:nvGraphicFramePr>
          <p:xfrm>
            <a:off x="1296" y="0"/>
            <a:ext cx="201" cy="248"/>
          </p:xfrm>
          <a:graphic>
            <a:graphicData uri="http://schemas.openxmlformats.org/presentationml/2006/ole">
              <mc:AlternateContent xmlns:mc="http://schemas.openxmlformats.org/markup-compatibility/2006">
                <mc:Choice xmlns:v="urn:schemas-microsoft-com:vml" Requires="v">
                  <p:oleObj spid="_x0000_s64535" r:id="rId5" imgW="165202" imgH="203253" progId="Equation.3">
                    <p:embed/>
                  </p:oleObj>
                </mc:Choice>
                <mc:Fallback>
                  <p:oleObj r:id="rId5" imgW="165202" imgH="203253" progId="Equation.3">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6" y="0"/>
                          <a:ext cx="20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4527" name="Object 15"/>
            <p:cNvGraphicFramePr>
              <a:graphicFrameLocks noChangeAspect="1"/>
            </p:cNvGraphicFramePr>
            <p:nvPr/>
          </p:nvGraphicFramePr>
          <p:xfrm>
            <a:off x="864" y="1008"/>
            <a:ext cx="251" cy="348"/>
          </p:xfrm>
          <a:graphic>
            <a:graphicData uri="http://schemas.openxmlformats.org/presentationml/2006/ole">
              <mc:AlternateContent xmlns:mc="http://schemas.openxmlformats.org/markup-compatibility/2006">
                <mc:Choice xmlns:v="urn:schemas-microsoft-com:vml" Requires="v">
                  <p:oleObj spid="_x0000_s64536" r:id="rId7" imgW="203341" imgH="279475" progId="Equation.3">
                    <p:embed/>
                  </p:oleObj>
                </mc:Choice>
                <mc:Fallback>
                  <p:oleObj r:id="rId7" imgW="203341" imgH="279475" progId="Equation.3">
                    <p:embed/>
                    <p:pic>
                      <p:nvPicPr>
                        <p:cNvPr id="0"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4" y="1008"/>
                          <a:ext cx="251" cy="3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4528" name="Object 16"/>
            <p:cNvGraphicFramePr>
              <a:graphicFrameLocks noChangeAspect="1"/>
            </p:cNvGraphicFramePr>
            <p:nvPr/>
          </p:nvGraphicFramePr>
          <p:xfrm>
            <a:off x="432" y="720"/>
            <a:ext cx="137" cy="208"/>
          </p:xfrm>
          <a:graphic>
            <a:graphicData uri="http://schemas.openxmlformats.org/presentationml/2006/ole">
              <mc:AlternateContent xmlns:mc="http://schemas.openxmlformats.org/markup-compatibility/2006">
                <mc:Choice xmlns:v="urn:schemas-microsoft-com:vml" Requires="v">
                  <p:oleObj spid="_x0000_s64537" r:id="rId9" imgW="127042" imgH="190404" progId="Equation.3">
                    <p:embed/>
                  </p:oleObj>
                </mc:Choice>
                <mc:Fallback>
                  <p:oleObj r:id="rId9" imgW="127042" imgH="190404" progId="Equation.3">
                    <p:embed/>
                    <p:pic>
                      <p:nvPicPr>
                        <p:cNvPr id="0" name="Object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 y="720"/>
                          <a:ext cx="137"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4529" name="Object 17"/>
            <p:cNvGraphicFramePr>
              <a:graphicFrameLocks noChangeAspect="1"/>
            </p:cNvGraphicFramePr>
            <p:nvPr/>
          </p:nvGraphicFramePr>
          <p:xfrm>
            <a:off x="576" y="291"/>
            <a:ext cx="205" cy="285"/>
          </p:xfrm>
          <a:graphic>
            <a:graphicData uri="http://schemas.openxmlformats.org/presentationml/2006/ole">
              <mc:AlternateContent xmlns:mc="http://schemas.openxmlformats.org/markup-compatibility/2006">
                <mc:Choice xmlns:v="urn:schemas-microsoft-com:vml" Requires="v">
                  <p:oleObj spid="_x0000_s64538" r:id="rId11" imgW="203341" imgH="279475" progId="Equation.3">
                    <p:embed/>
                  </p:oleObj>
                </mc:Choice>
                <mc:Fallback>
                  <p:oleObj r:id="rId11" imgW="203341" imgH="279475" progId="Equation.3">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6" y="291"/>
                          <a:ext cx="205" cy="2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4530" name="未知"/>
            <p:cNvSpPr>
              <a:spLocks/>
            </p:cNvSpPr>
            <p:nvPr/>
          </p:nvSpPr>
          <p:spPr bwMode="auto">
            <a:xfrm flipV="1">
              <a:off x="720" y="336"/>
              <a:ext cx="120" cy="96"/>
            </a:xfrm>
            <a:custGeom>
              <a:avLst/>
              <a:gdLst>
                <a:gd name="T0" fmla="*/ 120 w 120"/>
                <a:gd name="T1" fmla="*/ 0 h 96"/>
                <a:gd name="T2" fmla="*/ 0 w 120"/>
                <a:gd name="T3" fmla="*/ 0 h 96"/>
                <a:gd name="T4" fmla="*/ 0 w 120"/>
                <a:gd name="T5" fmla="*/ 96 h 96"/>
              </a:gdLst>
              <a:ahLst/>
              <a:cxnLst>
                <a:cxn ang="0">
                  <a:pos x="T0" y="T1"/>
                </a:cxn>
                <a:cxn ang="0">
                  <a:pos x="T2" y="T3"/>
                </a:cxn>
                <a:cxn ang="0">
                  <a:pos x="T4" y="T5"/>
                </a:cxn>
              </a:cxnLst>
              <a:rect l="0" t="0" r="r" b="b"/>
              <a:pathLst>
                <a:path w="120" h="96">
                  <a:moveTo>
                    <a:pt x="120" y="0"/>
                  </a:moveTo>
                  <a:lnTo>
                    <a:pt x="0" y="0"/>
                  </a:lnTo>
                  <a:lnTo>
                    <a:pt x="0" y="96"/>
                  </a:lnTo>
                </a:path>
              </a:pathLst>
            </a:custGeom>
            <a:noFill/>
            <a:ln w="9525"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4531" name="未知"/>
            <p:cNvSpPr>
              <a:spLocks/>
            </p:cNvSpPr>
            <p:nvPr/>
          </p:nvSpPr>
          <p:spPr bwMode="auto">
            <a:xfrm flipV="1">
              <a:off x="192" y="336"/>
              <a:ext cx="27" cy="111"/>
            </a:xfrm>
            <a:custGeom>
              <a:avLst/>
              <a:gdLst>
                <a:gd name="T0" fmla="*/ 0 w 27"/>
                <a:gd name="T1" fmla="*/ 0 h 111"/>
                <a:gd name="T2" fmla="*/ 21 w 27"/>
                <a:gd name="T3" fmla="*/ 57 h 111"/>
                <a:gd name="T4" fmla="*/ 27 w 27"/>
                <a:gd name="T5" fmla="*/ 111 h 111"/>
              </a:gdLst>
              <a:ahLst/>
              <a:cxnLst>
                <a:cxn ang="0">
                  <a:pos x="T0" y="T1"/>
                </a:cxn>
                <a:cxn ang="0">
                  <a:pos x="T2" y="T3"/>
                </a:cxn>
                <a:cxn ang="0">
                  <a:pos x="T4" y="T5"/>
                </a:cxn>
              </a:cxnLst>
              <a:rect l="0" t="0" r="r" b="b"/>
              <a:pathLst>
                <a:path w="27" h="111">
                  <a:moveTo>
                    <a:pt x="0" y="0"/>
                  </a:moveTo>
                  <a:cubicBezTo>
                    <a:pt x="3" y="10"/>
                    <a:pt x="17" y="39"/>
                    <a:pt x="21" y="57"/>
                  </a:cubicBezTo>
                  <a:cubicBezTo>
                    <a:pt x="25" y="75"/>
                    <a:pt x="26" y="100"/>
                    <a:pt x="27" y="111"/>
                  </a:cubicBezTo>
                </a:path>
              </a:pathLst>
            </a:custGeom>
            <a:noFill/>
            <a:ln w="9525" cap="flat" cmpd="sng">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4532" name="Text Box 20"/>
            <p:cNvSpPr txBox="1">
              <a:spLocks noChangeArrowheads="1"/>
            </p:cNvSpPr>
            <p:nvPr/>
          </p:nvSpPr>
          <p:spPr bwMode="auto">
            <a:xfrm>
              <a:off x="240" y="288"/>
              <a:ext cx="38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i="1">
                  <a:ea typeface="宋体" panose="02010600030101010101" pitchFamily="2" charset="-122"/>
                </a:rPr>
                <a:t> </a:t>
              </a:r>
              <a:r>
                <a:rPr lang="en-US" altLang="zh-CN">
                  <a:ea typeface="宋体" panose="02010600030101010101" pitchFamily="2" charset="-122"/>
                </a:rPr>
                <a:t>'</a:t>
              </a:r>
            </a:p>
          </p:txBody>
        </p:sp>
        <p:graphicFrame>
          <p:nvGraphicFramePr>
            <p:cNvPr id="64533" name="Object 21"/>
            <p:cNvGraphicFramePr>
              <a:graphicFrameLocks noChangeAspect="1"/>
            </p:cNvGraphicFramePr>
            <p:nvPr/>
          </p:nvGraphicFramePr>
          <p:xfrm>
            <a:off x="576" y="864"/>
            <a:ext cx="266" cy="348"/>
          </p:xfrm>
          <a:graphic>
            <a:graphicData uri="http://schemas.openxmlformats.org/presentationml/2006/ole">
              <mc:AlternateContent xmlns:mc="http://schemas.openxmlformats.org/markup-compatibility/2006">
                <mc:Choice xmlns:v="urn:schemas-microsoft-com:vml" Requires="v">
                  <p:oleObj spid="_x0000_s64539" r:id="rId13" imgW="215936" imgH="279354" progId="Equation.3">
                    <p:embed/>
                  </p:oleObj>
                </mc:Choice>
                <mc:Fallback>
                  <p:oleObj r:id="rId13" imgW="215936" imgH="279354" progId="Equation.3">
                    <p:embed/>
                    <p:pic>
                      <p:nvPicPr>
                        <p:cNvPr id="0" name="Object 2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6" y="864"/>
                          <a:ext cx="266" cy="3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 calcmode="lin" valueType="num">
                                      <p:cBhvr additive="base">
                                        <p:cTn id="7" dur="500" fill="hold"/>
                                        <p:tgtEl>
                                          <p:spTgt spid="64514"/>
                                        </p:tgtEl>
                                        <p:attrNameLst>
                                          <p:attrName>ppt_x</p:attrName>
                                        </p:attrNameLst>
                                      </p:cBhvr>
                                      <p:tavLst>
                                        <p:tav tm="0">
                                          <p:val>
                                            <p:strVal val="0-#ppt_w/2"/>
                                          </p:val>
                                        </p:tav>
                                        <p:tav tm="100000">
                                          <p:val>
                                            <p:strVal val="#ppt_x"/>
                                          </p:val>
                                        </p:tav>
                                      </p:tavLst>
                                    </p:anim>
                                    <p:anim calcmode="lin" valueType="num">
                                      <p:cBhvr additive="base">
                                        <p:cTn id="8" dur="500" fill="hold"/>
                                        <p:tgtEl>
                                          <p:spTgt spid="6451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1" fill="hold" grpId="0" nodeType="clickEffect">
                                  <p:stCondLst>
                                    <p:cond delay="0"/>
                                  </p:stCondLst>
                                  <p:childTnLst>
                                    <p:set>
                                      <p:cBhvr>
                                        <p:cTn id="12" dur="1" fill="hold">
                                          <p:stCondLst>
                                            <p:cond delay="0"/>
                                          </p:stCondLst>
                                        </p:cTn>
                                        <p:tgtEl>
                                          <p:spTgt spid="64515"/>
                                        </p:tgtEl>
                                        <p:attrNameLst>
                                          <p:attrName>style.visibility</p:attrName>
                                        </p:attrNameLst>
                                      </p:cBhvr>
                                      <p:to>
                                        <p:strVal val="visible"/>
                                      </p:to>
                                    </p:set>
                                    <p:animEffect transition="in" filter="slide(fromTop)">
                                      <p:cBhvr>
                                        <p:cTn id="13" dur="500"/>
                                        <p:tgtEl>
                                          <p:spTgt spid="6451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1" fill="hold" grpId="0" nodeType="clickEffect">
                                  <p:stCondLst>
                                    <p:cond delay="0"/>
                                  </p:stCondLst>
                                  <p:childTnLst>
                                    <p:set>
                                      <p:cBhvr>
                                        <p:cTn id="17" dur="1" fill="hold">
                                          <p:stCondLst>
                                            <p:cond delay="0"/>
                                          </p:stCondLst>
                                        </p:cTn>
                                        <p:tgtEl>
                                          <p:spTgt spid="64516"/>
                                        </p:tgtEl>
                                        <p:attrNameLst>
                                          <p:attrName>style.visibility</p:attrName>
                                        </p:attrNameLst>
                                      </p:cBhvr>
                                      <p:to>
                                        <p:strVal val="visible"/>
                                      </p:to>
                                    </p:set>
                                    <p:animEffect transition="in" filter="slide(fromTop)">
                                      <p:cBhvr>
                                        <p:cTn id="18" dur="500"/>
                                        <p:tgtEl>
                                          <p:spTgt spid="6451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1" fill="hold" grpId="0" nodeType="clickEffect">
                                  <p:stCondLst>
                                    <p:cond delay="0"/>
                                  </p:stCondLst>
                                  <p:childTnLst>
                                    <p:set>
                                      <p:cBhvr>
                                        <p:cTn id="22" dur="1" fill="hold">
                                          <p:stCondLst>
                                            <p:cond delay="0"/>
                                          </p:stCondLst>
                                        </p:cTn>
                                        <p:tgtEl>
                                          <p:spTgt spid="64517"/>
                                        </p:tgtEl>
                                        <p:attrNameLst>
                                          <p:attrName>style.visibility</p:attrName>
                                        </p:attrNameLst>
                                      </p:cBhvr>
                                      <p:to>
                                        <p:strVal val="visible"/>
                                      </p:to>
                                    </p:set>
                                    <p:animEffect transition="in" filter="slide(fromTop)">
                                      <p:cBhvr>
                                        <p:cTn id="23" dur="500"/>
                                        <p:tgtEl>
                                          <p:spTgt spid="6451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64518"/>
                                        </p:tgtEl>
                                        <p:attrNameLst>
                                          <p:attrName>style.visibility</p:attrName>
                                        </p:attrNameLst>
                                      </p:cBhvr>
                                      <p:to>
                                        <p:strVal val="visible"/>
                                      </p:to>
                                    </p:set>
                                    <p:anim calcmode="lin" valueType="num">
                                      <p:cBhvr additive="base">
                                        <p:cTn id="28" dur="500" fill="hold"/>
                                        <p:tgtEl>
                                          <p:spTgt spid="64518"/>
                                        </p:tgtEl>
                                        <p:attrNameLst>
                                          <p:attrName>ppt_x</p:attrName>
                                        </p:attrNameLst>
                                      </p:cBhvr>
                                      <p:tavLst>
                                        <p:tav tm="0">
                                          <p:val>
                                            <p:strVal val="0-#ppt_w/2"/>
                                          </p:val>
                                        </p:tav>
                                        <p:tav tm="100000">
                                          <p:val>
                                            <p:strVal val="#ppt_x"/>
                                          </p:val>
                                        </p:tav>
                                      </p:tavLst>
                                    </p:anim>
                                    <p:anim calcmode="lin" valueType="num">
                                      <p:cBhvr additive="base">
                                        <p:cTn id="29" dur="500" fill="hold"/>
                                        <p:tgtEl>
                                          <p:spTgt spid="64518"/>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32" fill="hold" nodeType="clickEffect">
                                  <p:stCondLst>
                                    <p:cond delay="0"/>
                                  </p:stCondLst>
                                  <p:childTnLst>
                                    <p:set>
                                      <p:cBhvr>
                                        <p:cTn id="33" dur="1" fill="hold">
                                          <p:stCondLst>
                                            <p:cond delay="0"/>
                                          </p:stCondLst>
                                        </p:cTn>
                                        <p:tgtEl>
                                          <p:spTgt spid="64520"/>
                                        </p:tgtEl>
                                        <p:attrNameLst>
                                          <p:attrName>style.visibility</p:attrName>
                                        </p:attrNameLst>
                                      </p:cBhvr>
                                      <p:to>
                                        <p:strVal val="visible"/>
                                      </p:to>
                                    </p:set>
                                    <p:animEffect transition="in" filter="box(out)">
                                      <p:cBhvr>
                                        <p:cTn id="34" dur="500"/>
                                        <p:tgtEl>
                                          <p:spTgt spid="6452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2" fill="hold" nodeType="clickEffect">
                                  <p:stCondLst>
                                    <p:cond delay="0"/>
                                  </p:stCondLst>
                                  <p:childTnLst>
                                    <p:set>
                                      <p:cBhvr>
                                        <p:cTn id="38" dur="1" fill="hold">
                                          <p:stCondLst>
                                            <p:cond delay="0"/>
                                          </p:stCondLst>
                                        </p:cTn>
                                        <p:tgtEl>
                                          <p:spTgt spid="64519"/>
                                        </p:tgtEl>
                                        <p:attrNameLst>
                                          <p:attrName>style.visibility</p:attrName>
                                        </p:attrNameLst>
                                      </p:cBhvr>
                                      <p:to>
                                        <p:strVal val="visible"/>
                                      </p:to>
                                    </p:set>
                                    <p:anim calcmode="lin" valueType="num">
                                      <p:cBhvr additive="base">
                                        <p:cTn id="39" dur="500" fill="hold"/>
                                        <p:tgtEl>
                                          <p:spTgt spid="64519"/>
                                        </p:tgtEl>
                                        <p:attrNameLst>
                                          <p:attrName>ppt_x</p:attrName>
                                        </p:attrNameLst>
                                      </p:cBhvr>
                                      <p:tavLst>
                                        <p:tav tm="0">
                                          <p:val>
                                            <p:strVal val="1+#ppt_w/2"/>
                                          </p:val>
                                        </p:tav>
                                        <p:tav tm="100000">
                                          <p:val>
                                            <p:strVal val="#ppt_x"/>
                                          </p:val>
                                        </p:tav>
                                      </p:tavLst>
                                    </p:anim>
                                    <p:anim calcmode="lin" valueType="num">
                                      <p:cBhvr additive="base">
                                        <p:cTn id="40" dur="500" fill="hold"/>
                                        <p:tgtEl>
                                          <p:spTgt spid="645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autoUpdateAnimBg="0"/>
      <p:bldP spid="64515" grpId="0" autoUpdateAnimBg="0"/>
      <p:bldP spid="64516" grpId="0" autoUpdateAnimBg="0"/>
      <p:bldP spid="64517" grpId="0" autoUpdateAnimBg="0"/>
      <p:bldP spid="64518"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descr="花束"/>
          <p:cNvSpPr txBox="1">
            <a:spLocks noChangeArrowheads="1"/>
          </p:cNvSpPr>
          <p:nvPr/>
        </p:nvSpPr>
        <p:spPr bwMode="auto">
          <a:xfrm>
            <a:off x="328613" y="685800"/>
            <a:ext cx="2638425" cy="457200"/>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solidFill>
                  <a:srgbClr val="FF0000"/>
                </a:solidFill>
                <a:ea typeface="宋体" panose="02010600030101010101" pitchFamily="2" charset="-122"/>
              </a:rPr>
              <a:t>六</a:t>
            </a:r>
            <a:r>
              <a:rPr lang="en-US" altLang="zh-CN">
                <a:solidFill>
                  <a:srgbClr val="FF0000"/>
                </a:solidFill>
                <a:ea typeface="宋体" panose="02010600030101010101" pitchFamily="2" charset="-122"/>
              </a:rPr>
              <a:t>.   </a:t>
            </a:r>
            <a:r>
              <a:rPr lang="zh-CN" altLang="en-US">
                <a:solidFill>
                  <a:srgbClr val="FF0000"/>
                </a:solidFill>
                <a:ea typeface="宋体" panose="02010600030101010101" pitchFamily="2" charset="-122"/>
              </a:rPr>
              <a:t>阻抗串、并联</a:t>
            </a:r>
          </a:p>
        </p:txBody>
      </p:sp>
      <p:graphicFrame>
        <p:nvGraphicFramePr>
          <p:cNvPr id="65539" name="Object 3"/>
          <p:cNvGraphicFramePr>
            <a:graphicFrameLocks noChangeAspect="1"/>
          </p:cNvGraphicFramePr>
          <p:nvPr/>
        </p:nvGraphicFramePr>
        <p:xfrm>
          <a:off x="3459163" y="609600"/>
          <a:ext cx="4302125" cy="1760538"/>
        </p:xfrm>
        <a:graphic>
          <a:graphicData uri="http://schemas.openxmlformats.org/presentationml/2006/ole">
            <mc:AlternateContent xmlns:mc="http://schemas.openxmlformats.org/markup-compatibility/2006">
              <mc:Choice xmlns:v="urn:schemas-microsoft-com:vml" Requires="v">
                <p:oleObj spid="_x0000_s65562" r:id="rId4" imgW="2172017" imgH="889317" progId="Equation.3">
                  <p:embed/>
                </p:oleObj>
              </mc:Choice>
              <mc:Fallback>
                <p:oleObj r:id="rId4" imgW="2172017" imgH="889317"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9163" y="609600"/>
                        <a:ext cx="4302125" cy="1760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540" name="Object 4"/>
          <p:cNvGraphicFramePr>
            <a:graphicFrameLocks noChangeAspect="1"/>
          </p:cNvGraphicFramePr>
          <p:nvPr/>
        </p:nvGraphicFramePr>
        <p:xfrm>
          <a:off x="4457700" y="3749675"/>
          <a:ext cx="4298950" cy="1557338"/>
        </p:xfrm>
        <a:graphic>
          <a:graphicData uri="http://schemas.openxmlformats.org/presentationml/2006/ole">
            <mc:AlternateContent xmlns:mc="http://schemas.openxmlformats.org/markup-compatibility/2006">
              <mc:Choice xmlns:v="urn:schemas-microsoft-com:vml" Requires="v">
                <p:oleObj spid="_x0000_s65563" r:id="rId6" imgW="2311717" imgH="838517" progId="Equation.3">
                  <p:embed/>
                </p:oleObj>
              </mc:Choice>
              <mc:Fallback>
                <p:oleObj r:id="rId6" imgW="2311717" imgH="838517"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57700" y="3749675"/>
                        <a:ext cx="4298950" cy="1557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541" name="Object 5"/>
          <p:cNvGraphicFramePr>
            <a:graphicFrameLocks noChangeAspect="1"/>
          </p:cNvGraphicFramePr>
          <p:nvPr/>
        </p:nvGraphicFramePr>
        <p:xfrm>
          <a:off x="4383088" y="2425700"/>
          <a:ext cx="3613150" cy="874713"/>
        </p:xfrm>
        <a:graphic>
          <a:graphicData uri="http://schemas.openxmlformats.org/presentationml/2006/ole">
            <mc:AlternateContent xmlns:mc="http://schemas.openxmlformats.org/markup-compatibility/2006">
              <mc:Choice xmlns:v="urn:schemas-microsoft-com:vml" Requires="v">
                <p:oleObj spid="_x0000_s65564" r:id="rId8" imgW="1828324" imgH="444624" progId="Equation.3">
                  <p:embed/>
                </p:oleObj>
              </mc:Choice>
              <mc:Fallback>
                <p:oleObj r:id="rId8" imgW="1828324" imgH="444624"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83088" y="2425700"/>
                        <a:ext cx="361315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542" name="Object 6"/>
          <p:cNvGraphicFramePr>
            <a:graphicFrameLocks noChangeAspect="1"/>
          </p:cNvGraphicFramePr>
          <p:nvPr/>
        </p:nvGraphicFramePr>
        <p:xfrm>
          <a:off x="4457700" y="3244850"/>
          <a:ext cx="3352800" cy="752475"/>
        </p:xfrm>
        <a:graphic>
          <a:graphicData uri="http://schemas.openxmlformats.org/presentationml/2006/ole">
            <mc:AlternateContent xmlns:mc="http://schemas.openxmlformats.org/markup-compatibility/2006">
              <mc:Choice xmlns:v="urn:schemas-microsoft-com:vml" Requires="v">
                <p:oleObj spid="_x0000_s65565" r:id="rId10" imgW="1802153" imgH="406365" progId="Equation.3">
                  <p:embed/>
                </p:oleObj>
              </mc:Choice>
              <mc:Fallback>
                <p:oleObj r:id="rId10" imgW="1802153" imgH="406365" progId="Equation.3">
                  <p:embed/>
                  <p:pic>
                    <p:nvPicPr>
                      <p:cNvPr id="0"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57700" y="3244850"/>
                        <a:ext cx="3352800" cy="752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543" name="Object 7"/>
          <p:cNvGraphicFramePr>
            <a:graphicFrameLocks noChangeAspect="1"/>
          </p:cNvGraphicFramePr>
          <p:nvPr/>
        </p:nvGraphicFramePr>
        <p:xfrm>
          <a:off x="3551238" y="5441950"/>
          <a:ext cx="5211762" cy="876300"/>
        </p:xfrm>
        <a:graphic>
          <a:graphicData uri="http://schemas.openxmlformats.org/presentationml/2006/ole">
            <mc:AlternateContent xmlns:mc="http://schemas.openxmlformats.org/markup-compatibility/2006">
              <mc:Choice xmlns:v="urn:schemas-microsoft-com:vml" Requires="v">
                <p:oleObj spid="_x0000_s65566" r:id="rId12" imgW="2794317" imgH="470217" progId="Equation.3">
                  <p:embed/>
                </p:oleObj>
              </mc:Choice>
              <mc:Fallback>
                <p:oleObj r:id="rId12" imgW="2794317" imgH="470217" progId="Equation.3">
                  <p:embed/>
                  <p:pic>
                    <p:nvPicPr>
                      <p:cNvPr id="0" name="Object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51238" y="5441950"/>
                        <a:ext cx="5211762" cy="876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5544" name="Group 8"/>
          <p:cNvGrpSpPr>
            <a:grpSpLocks/>
          </p:cNvGrpSpPr>
          <p:nvPr/>
        </p:nvGrpSpPr>
        <p:grpSpPr bwMode="auto">
          <a:xfrm>
            <a:off x="176213" y="2260600"/>
            <a:ext cx="3398837" cy="3613150"/>
            <a:chOff x="0" y="0"/>
            <a:chExt cx="2141" cy="2276"/>
          </a:xfrm>
        </p:grpSpPr>
        <p:sp>
          <p:nvSpPr>
            <p:cNvPr id="65545" name="Text Box 9"/>
            <p:cNvSpPr txBox="1">
              <a:spLocks noChangeArrowheads="1"/>
            </p:cNvSpPr>
            <p:nvPr/>
          </p:nvSpPr>
          <p:spPr bwMode="auto">
            <a:xfrm>
              <a:off x="0" y="0"/>
              <a:ext cx="2130" cy="9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eaLnBrk="1" hangingPunct="1"/>
              <a:r>
                <a:rPr lang="zh-CN" altLang="en-US">
                  <a:solidFill>
                    <a:srgbClr val="FF0000"/>
                  </a:solidFill>
                  <a:ea typeface="宋体" panose="02010600030101010101" pitchFamily="2" charset="-122"/>
                </a:rPr>
                <a:t>例    </a:t>
              </a:r>
              <a:r>
                <a:rPr lang="zh-CN" altLang="en-US">
                  <a:ea typeface="宋体" panose="02010600030101010101" pitchFamily="2" charset="-122"/>
                </a:rPr>
                <a:t>已知 </a:t>
              </a:r>
              <a:r>
                <a:rPr lang="en-US" altLang="zh-CN" i="1">
                  <a:ea typeface="宋体" panose="02010600030101010101" pitchFamily="2" charset="-122"/>
                </a:rPr>
                <a:t>Z</a:t>
              </a:r>
              <a:r>
                <a:rPr lang="en-US" altLang="zh-CN" baseline="-25000">
                  <a:ea typeface="宋体" panose="02010600030101010101" pitchFamily="2" charset="-122"/>
                </a:rPr>
                <a:t>1</a:t>
              </a:r>
              <a:r>
                <a:rPr lang="en-US" altLang="zh-CN">
                  <a:ea typeface="宋体" panose="02010600030101010101" pitchFamily="2" charset="-122"/>
                </a:rPr>
                <a:t>=10+j6.28</a:t>
              </a:r>
            </a:p>
            <a:p>
              <a:pPr eaLnBrk="1" hangingPunct="1"/>
              <a:r>
                <a:rPr lang="en-US" altLang="zh-CN" i="1">
                  <a:ea typeface="宋体" panose="02010600030101010101" pitchFamily="2" charset="-122"/>
                </a:rPr>
                <a:t>                 Z</a:t>
              </a:r>
              <a:r>
                <a:rPr lang="en-US" altLang="zh-CN" baseline="-25000">
                  <a:ea typeface="宋体" panose="02010600030101010101" pitchFamily="2" charset="-122"/>
                </a:rPr>
                <a:t>2</a:t>
              </a:r>
              <a:r>
                <a:rPr lang="en-US" altLang="zh-CN">
                  <a:ea typeface="宋体" panose="02010600030101010101" pitchFamily="2" charset="-122"/>
                </a:rPr>
                <a:t>=20</a:t>
              </a:r>
              <a:r>
                <a:rPr lang="en-US" altLang="zh-CN">
                  <a:latin typeface="宋体" panose="02010600030101010101" pitchFamily="2" charset="-122"/>
                  <a:ea typeface="宋体" panose="02010600030101010101" pitchFamily="2" charset="-122"/>
                </a:rPr>
                <a:t>-</a:t>
              </a:r>
              <a:r>
                <a:rPr lang="en-US" altLang="zh-CN">
                  <a:ea typeface="宋体" panose="02010600030101010101" pitchFamily="2" charset="-122"/>
                </a:rPr>
                <a:t>j31.9 </a:t>
              </a:r>
            </a:p>
            <a:p>
              <a:pPr eaLnBrk="1" hangingPunct="1"/>
              <a:r>
                <a:rPr lang="en-US" altLang="zh-CN">
                  <a:ea typeface="宋体" panose="02010600030101010101" pitchFamily="2" charset="-122"/>
                </a:rPr>
                <a:t>                 Z</a:t>
              </a:r>
              <a:r>
                <a:rPr lang="en-US" altLang="zh-CN" baseline="-25000">
                  <a:ea typeface="宋体" panose="02010600030101010101" pitchFamily="2" charset="-122"/>
                </a:rPr>
                <a:t>3</a:t>
              </a:r>
              <a:r>
                <a:rPr lang="en-US" altLang="zh-CN">
                  <a:ea typeface="宋体" panose="02010600030101010101" pitchFamily="2" charset="-122"/>
                </a:rPr>
                <a:t>=15+j15.7 </a:t>
              </a:r>
            </a:p>
            <a:p>
              <a:pPr eaLnBrk="1" hangingPunct="1"/>
              <a:r>
                <a:rPr lang="en-US" altLang="zh-CN">
                  <a:ea typeface="宋体" panose="02010600030101010101" pitchFamily="2" charset="-122"/>
                </a:rPr>
                <a:t>         </a:t>
              </a:r>
              <a:r>
                <a:rPr lang="zh-CN" altLang="en-US">
                  <a:ea typeface="宋体" panose="02010600030101010101" pitchFamily="2" charset="-122"/>
                </a:rPr>
                <a:t>求</a:t>
              </a:r>
              <a:r>
                <a:rPr lang="zh-CN" altLang="en-US" i="1">
                  <a:ea typeface="宋体" panose="02010600030101010101" pitchFamily="2" charset="-122"/>
                </a:rPr>
                <a:t> </a:t>
              </a:r>
              <a:r>
                <a:rPr lang="en-US" altLang="zh-CN" i="1">
                  <a:ea typeface="宋体" panose="02010600030101010101" pitchFamily="2" charset="-122"/>
                </a:rPr>
                <a:t>Z</a:t>
              </a:r>
              <a:r>
                <a:rPr lang="en-US" altLang="zh-CN" baseline="-25000">
                  <a:ea typeface="宋体" panose="02010600030101010101" pitchFamily="2" charset="-122"/>
                </a:rPr>
                <a:t>ab</a:t>
              </a:r>
            </a:p>
          </p:txBody>
        </p:sp>
        <p:grpSp>
          <p:nvGrpSpPr>
            <p:cNvPr id="65546" name="Group 10"/>
            <p:cNvGrpSpPr>
              <a:grpSpLocks/>
            </p:cNvGrpSpPr>
            <p:nvPr/>
          </p:nvGrpSpPr>
          <p:grpSpPr bwMode="auto">
            <a:xfrm>
              <a:off x="128" y="1114"/>
              <a:ext cx="2013" cy="1162"/>
              <a:chOff x="0" y="0"/>
              <a:chExt cx="2013" cy="1162"/>
            </a:xfrm>
          </p:grpSpPr>
          <p:grpSp>
            <p:nvGrpSpPr>
              <p:cNvPr id="65547" name="Group 11"/>
              <p:cNvGrpSpPr>
                <a:grpSpLocks/>
              </p:cNvGrpSpPr>
              <p:nvPr/>
            </p:nvGrpSpPr>
            <p:grpSpPr bwMode="auto">
              <a:xfrm>
                <a:off x="0" y="0"/>
                <a:ext cx="2013" cy="1162"/>
                <a:chOff x="0" y="0"/>
                <a:chExt cx="2013" cy="1162"/>
              </a:xfrm>
            </p:grpSpPr>
            <p:sp>
              <p:nvSpPr>
                <p:cNvPr id="65548" name="Text Box 12"/>
                <p:cNvSpPr txBox="1">
                  <a:spLocks noChangeArrowheads="1"/>
                </p:cNvSpPr>
                <p:nvPr/>
              </p:nvSpPr>
              <p:spPr bwMode="auto">
                <a:xfrm>
                  <a:off x="156" y="58"/>
                  <a:ext cx="11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zh-CN">
                      <a:solidFill>
                        <a:schemeClr val="tx2"/>
                      </a:solidFill>
                      <a:ea typeface="宋体" panose="02010600030101010101" pitchFamily="2" charset="-122"/>
                    </a:rPr>
                    <a:t>º</a:t>
                  </a:r>
                </a:p>
              </p:txBody>
            </p:sp>
            <p:sp>
              <p:nvSpPr>
                <p:cNvPr id="65549" name="Line 13"/>
                <p:cNvSpPr>
                  <a:spLocks noChangeShapeType="1"/>
                </p:cNvSpPr>
                <p:nvPr/>
              </p:nvSpPr>
              <p:spPr bwMode="auto">
                <a:xfrm>
                  <a:off x="228" y="166"/>
                  <a:ext cx="144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5550" name="Line 14"/>
                <p:cNvSpPr>
                  <a:spLocks noChangeShapeType="1"/>
                </p:cNvSpPr>
                <p:nvPr/>
              </p:nvSpPr>
              <p:spPr bwMode="auto">
                <a:xfrm>
                  <a:off x="228" y="982"/>
                  <a:ext cx="144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5551" name="Line 15"/>
                <p:cNvSpPr>
                  <a:spLocks noChangeShapeType="1"/>
                </p:cNvSpPr>
                <p:nvPr/>
              </p:nvSpPr>
              <p:spPr bwMode="auto">
                <a:xfrm>
                  <a:off x="1668" y="166"/>
                  <a:ext cx="0" cy="81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5552" name="Line 16"/>
                <p:cNvSpPr>
                  <a:spLocks noChangeShapeType="1"/>
                </p:cNvSpPr>
                <p:nvPr/>
              </p:nvSpPr>
              <p:spPr bwMode="auto">
                <a:xfrm>
                  <a:off x="1092" y="166"/>
                  <a:ext cx="0" cy="816"/>
                </a:xfrm>
                <a:prstGeom prst="line">
                  <a:avLst/>
                </a:prstGeom>
                <a:noFill/>
                <a:ln w="2540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5553" name="Rectangle 17"/>
                <p:cNvSpPr>
                  <a:spLocks noChangeArrowheads="1"/>
                </p:cNvSpPr>
                <p:nvPr/>
              </p:nvSpPr>
              <p:spPr bwMode="auto">
                <a:xfrm>
                  <a:off x="1608" y="406"/>
                  <a:ext cx="120" cy="288"/>
                </a:xfrm>
                <a:prstGeom prst="rect">
                  <a:avLst/>
                </a:prstGeom>
                <a:solidFill>
                  <a:schemeClr val="accent1"/>
                </a:solidFill>
                <a:ln w="254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5554" name="Rectangle 18"/>
                <p:cNvSpPr>
                  <a:spLocks noChangeArrowheads="1"/>
                </p:cNvSpPr>
                <p:nvPr/>
              </p:nvSpPr>
              <p:spPr bwMode="auto">
                <a:xfrm>
                  <a:off x="1032" y="406"/>
                  <a:ext cx="120" cy="288"/>
                </a:xfrm>
                <a:prstGeom prst="rect">
                  <a:avLst/>
                </a:prstGeom>
                <a:solidFill>
                  <a:schemeClr val="accent1"/>
                </a:solidFill>
                <a:ln w="254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5555" name="Text Box 19"/>
                <p:cNvSpPr txBox="1">
                  <a:spLocks noChangeArrowheads="1"/>
                </p:cNvSpPr>
                <p:nvPr/>
              </p:nvSpPr>
              <p:spPr bwMode="auto">
                <a:xfrm>
                  <a:off x="162" y="874"/>
                  <a:ext cx="11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zh-CN">
                      <a:solidFill>
                        <a:schemeClr val="tx2"/>
                      </a:solidFill>
                      <a:ea typeface="宋体" panose="02010600030101010101" pitchFamily="2" charset="-122"/>
                    </a:rPr>
                    <a:t>º</a:t>
                  </a:r>
                </a:p>
              </p:txBody>
            </p:sp>
            <p:sp>
              <p:nvSpPr>
                <p:cNvPr id="65556" name="Text Box 20"/>
                <p:cNvSpPr txBox="1">
                  <a:spLocks noChangeArrowheads="1"/>
                </p:cNvSpPr>
                <p:nvPr/>
              </p:nvSpPr>
              <p:spPr bwMode="auto">
                <a:xfrm>
                  <a:off x="1716" y="406"/>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1</a:t>
                  </a:r>
                  <a:endParaRPr lang="en-US" altLang="zh-CN">
                    <a:ea typeface="宋体" panose="02010600030101010101" pitchFamily="2" charset="-122"/>
                  </a:endParaRPr>
                </a:p>
              </p:txBody>
            </p:sp>
            <p:sp>
              <p:nvSpPr>
                <p:cNvPr id="65557" name="Text Box 21"/>
                <p:cNvSpPr txBox="1">
                  <a:spLocks noChangeArrowheads="1"/>
                </p:cNvSpPr>
                <p:nvPr/>
              </p:nvSpPr>
              <p:spPr bwMode="auto">
                <a:xfrm>
                  <a:off x="1141" y="406"/>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2</a:t>
                  </a:r>
                  <a:endParaRPr lang="en-US" altLang="zh-CN">
                    <a:ea typeface="宋体" panose="02010600030101010101" pitchFamily="2" charset="-122"/>
                  </a:endParaRPr>
                </a:p>
              </p:txBody>
            </p:sp>
            <p:sp>
              <p:nvSpPr>
                <p:cNvPr id="65558" name="Text Box 22"/>
                <p:cNvSpPr txBox="1">
                  <a:spLocks noChangeArrowheads="1"/>
                </p:cNvSpPr>
                <p:nvPr/>
              </p:nvSpPr>
              <p:spPr bwMode="auto">
                <a:xfrm>
                  <a:off x="516" y="166"/>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3</a:t>
                  </a:r>
                  <a:endParaRPr lang="en-US" altLang="zh-CN">
                    <a:ea typeface="宋体" panose="02010600030101010101" pitchFamily="2" charset="-122"/>
                  </a:endParaRPr>
                </a:p>
              </p:txBody>
            </p:sp>
            <p:sp>
              <p:nvSpPr>
                <p:cNvPr id="65559" name="Text Box 23"/>
                <p:cNvSpPr txBox="1">
                  <a:spLocks noChangeArrowheads="1"/>
                </p:cNvSpPr>
                <p:nvPr/>
              </p:nvSpPr>
              <p:spPr bwMode="auto">
                <a:xfrm>
                  <a:off x="2" y="0"/>
                  <a:ext cx="21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eaLnBrk="1" hangingPunct="1"/>
                  <a:r>
                    <a:rPr lang="en-US" altLang="zh-CN">
                      <a:ea typeface="宋体" panose="02010600030101010101" pitchFamily="2" charset="-122"/>
                    </a:rPr>
                    <a:t>a</a:t>
                  </a:r>
                </a:p>
              </p:txBody>
            </p:sp>
            <p:sp>
              <p:nvSpPr>
                <p:cNvPr id="65560" name="Text Box 24"/>
                <p:cNvSpPr txBox="1">
                  <a:spLocks noChangeArrowheads="1"/>
                </p:cNvSpPr>
                <p:nvPr/>
              </p:nvSpPr>
              <p:spPr bwMode="auto">
                <a:xfrm>
                  <a:off x="0" y="838"/>
                  <a:ext cx="22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eaLnBrk="1" hangingPunct="1"/>
                  <a:r>
                    <a:rPr lang="en-US" altLang="zh-CN">
                      <a:ea typeface="宋体" panose="02010600030101010101" pitchFamily="2" charset="-122"/>
                    </a:rPr>
                    <a:t>b</a:t>
                  </a:r>
                </a:p>
              </p:txBody>
            </p:sp>
          </p:grpSp>
          <p:sp>
            <p:nvSpPr>
              <p:cNvPr id="65561" name="Rectangle 25"/>
              <p:cNvSpPr>
                <a:spLocks noChangeArrowheads="1"/>
              </p:cNvSpPr>
              <p:nvPr/>
            </p:nvSpPr>
            <p:spPr bwMode="auto">
              <a:xfrm rot="16200000">
                <a:off x="592" y="30"/>
                <a:ext cx="120" cy="288"/>
              </a:xfrm>
              <a:prstGeom prst="rect">
                <a:avLst/>
              </a:prstGeom>
              <a:solidFill>
                <a:schemeClr val="accent1"/>
              </a:solidFill>
              <a:ln w="254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65538"/>
                                        </p:tgtEl>
                                        <p:attrNameLst>
                                          <p:attrName>style.visibility</p:attrName>
                                        </p:attrNameLst>
                                      </p:cBhvr>
                                      <p:to>
                                        <p:strVal val="visible"/>
                                      </p:to>
                                    </p:set>
                                    <p:anim calcmode="lin" valueType="num">
                                      <p:cBhvr additive="base">
                                        <p:cTn id="7" dur="500" fill="hold"/>
                                        <p:tgtEl>
                                          <p:spTgt spid="65538"/>
                                        </p:tgtEl>
                                        <p:attrNameLst>
                                          <p:attrName>ppt_x</p:attrName>
                                        </p:attrNameLst>
                                      </p:cBhvr>
                                      <p:tavLst>
                                        <p:tav tm="0">
                                          <p:val>
                                            <p:strVal val="1+#ppt_w/2"/>
                                          </p:val>
                                        </p:tav>
                                        <p:tav tm="100000">
                                          <p:val>
                                            <p:strVal val="#ppt_x"/>
                                          </p:val>
                                        </p:tav>
                                      </p:tavLst>
                                    </p:anim>
                                    <p:anim calcmode="lin" valueType="num">
                                      <p:cBhvr additive="base">
                                        <p:cTn id="8" dur="500" fill="hold"/>
                                        <p:tgtEl>
                                          <p:spTgt spid="6553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5" fill="hold" nodeType="clickEffect">
                                  <p:stCondLst>
                                    <p:cond delay="0"/>
                                  </p:stCondLst>
                                  <p:childTnLst>
                                    <p:set>
                                      <p:cBhvr>
                                        <p:cTn id="12" dur="1" fill="hold">
                                          <p:stCondLst>
                                            <p:cond delay="0"/>
                                          </p:stCondLst>
                                        </p:cTn>
                                        <p:tgtEl>
                                          <p:spTgt spid="65539"/>
                                        </p:tgtEl>
                                        <p:attrNameLst>
                                          <p:attrName>style.visibility</p:attrName>
                                        </p:attrNameLst>
                                      </p:cBhvr>
                                      <p:to>
                                        <p:strVal val="visible"/>
                                      </p:to>
                                    </p:set>
                                    <p:animEffect transition="in" filter="blinds(vertical)">
                                      <p:cBhvr>
                                        <p:cTn id="13" dur="500"/>
                                        <p:tgtEl>
                                          <p:spTgt spid="6553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65544"/>
                                        </p:tgtEl>
                                        <p:attrNameLst>
                                          <p:attrName>style.visibility</p:attrName>
                                        </p:attrNameLst>
                                      </p:cBhvr>
                                      <p:to>
                                        <p:strVal val="visible"/>
                                      </p:to>
                                    </p:set>
                                    <p:animEffect transition="in" filter="wipe(left)">
                                      <p:cBhvr>
                                        <p:cTn id="18" dur="500"/>
                                        <p:tgtEl>
                                          <p:spTgt spid="6554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nodeType="clickEffect">
                                  <p:stCondLst>
                                    <p:cond delay="0"/>
                                  </p:stCondLst>
                                  <p:childTnLst>
                                    <p:set>
                                      <p:cBhvr>
                                        <p:cTn id="22" dur="1" fill="hold">
                                          <p:stCondLst>
                                            <p:cond delay="0"/>
                                          </p:stCondLst>
                                        </p:cTn>
                                        <p:tgtEl>
                                          <p:spTgt spid="65541"/>
                                        </p:tgtEl>
                                        <p:attrNameLst>
                                          <p:attrName>style.visibility</p:attrName>
                                        </p:attrNameLst>
                                      </p:cBhvr>
                                      <p:to>
                                        <p:strVal val="visible"/>
                                      </p:to>
                                    </p:set>
                                    <p:animEffect transition="in" filter="blinds(horizontal)">
                                      <p:cBhvr>
                                        <p:cTn id="23" dur="500"/>
                                        <p:tgtEl>
                                          <p:spTgt spid="6554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nodeType="clickEffect">
                                  <p:stCondLst>
                                    <p:cond delay="0"/>
                                  </p:stCondLst>
                                  <p:childTnLst>
                                    <p:set>
                                      <p:cBhvr>
                                        <p:cTn id="27" dur="1" fill="hold">
                                          <p:stCondLst>
                                            <p:cond delay="0"/>
                                          </p:stCondLst>
                                        </p:cTn>
                                        <p:tgtEl>
                                          <p:spTgt spid="65542"/>
                                        </p:tgtEl>
                                        <p:attrNameLst>
                                          <p:attrName>style.visibility</p:attrName>
                                        </p:attrNameLst>
                                      </p:cBhvr>
                                      <p:to>
                                        <p:strVal val="visible"/>
                                      </p:to>
                                    </p:set>
                                    <p:animEffect transition="in" filter="blinds(horizontal)">
                                      <p:cBhvr>
                                        <p:cTn id="28" dur="500"/>
                                        <p:tgtEl>
                                          <p:spTgt spid="6554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nodeType="clickEffect">
                                  <p:stCondLst>
                                    <p:cond delay="0"/>
                                  </p:stCondLst>
                                  <p:childTnLst>
                                    <p:set>
                                      <p:cBhvr>
                                        <p:cTn id="32" dur="1" fill="hold">
                                          <p:stCondLst>
                                            <p:cond delay="0"/>
                                          </p:stCondLst>
                                        </p:cTn>
                                        <p:tgtEl>
                                          <p:spTgt spid="65540"/>
                                        </p:tgtEl>
                                        <p:attrNameLst>
                                          <p:attrName>style.visibility</p:attrName>
                                        </p:attrNameLst>
                                      </p:cBhvr>
                                      <p:to>
                                        <p:strVal val="visible"/>
                                      </p:to>
                                    </p:set>
                                    <p:animEffect transition="in" filter="blinds(horizontal)">
                                      <p:cBhvr>
                                        <p:cTn id="33" dur="500"/>
                                        <p:tgtEl>
                                          <p:spTgt spid="6554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nodeType="clickEffect">
                                  <p:stCondLst>
                                    <p:cond delay="0"/>
                                  </p:stCondLst>
                                  <p:childTnLst>
                                    <p:set>
                                      <p:cBhvr>
                                        <p:cTn id="37" dur="1" fill="hold">
                                          <p:stCondLst>
                                            <p:cond delay="0"/>
                                          </p:stCondLst>
                                        </p:cTn>
                                        <p:tgtEl>
                                          <p:spTgt spid="65543"/>
                                        </p:tgtEl>
                                        <p:attrNameLst>
                                          <p:attrName>style.visibility</p:attrName>
                                        </p:attrNameLst>
                                      </p:cBhvr>
                                      <p:to>
                                        <p:strVal val="visible"/>
                                      </p:to>
                                    </p:set>
                                    <p:animEffect transition="in" filter="blinds(horizontal)">
                                      <p:cBhvr>
                                        <p:cTn id="38" dur="500"/>
                                        <p:tgtEl>
                                          <p:spTgt spid="655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animBg="1"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762000" y="838200"/>
            <a:ext cx="7067550" cy="701675"/>
          </a:xfrm>
          <a:prstGeom prst="rect">
            <a:avLst/>
          </a:prstGeom>
          <a:noFill/>
          <a:ln>
            <a:noFill/>
          </a:ln>
          <a:effectLst>
            <a:prstShdw prst="shdw17" dist="17961" dir="2700000">
              <a:srgbClr val="CCECFF">
                <a:gamma/>
                <a:shade val="60000"/>
                <a:invGamma/>
              </a:srgbClr>
            </a:prstShdw>
          </a:effectLst>
          <a:extLst>
            <a:ext uri="{909E8E84-426E-40DD-AFC4-6F175D3DCCD1}">
              <a14:hiddenFill xmlns:a14="http://schemas.microsoft.com/office/drawing/2010/main">
                <a:gradFill rotWithShape="0">
                  <a:gsLst>
                    <a:gs pos="0">
                      <a:srgbClr val="CCECFF"/>
                    </a:gs>
                    <a:gs pos="100000">
                      <a:srgbClr val="CCECFF">
                        <a:gamma/>
                        <a:shade val="46275"/>
                        <a:invGamma/>
                      </a:srgbClr>
                    </a:gs>
                  </a:gsLst>
                  <a:lin ang="5400000" scaled="1"/>
                </a:gra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4000">
                <a:solidFill>
                  <a:srgbClr val="000099"/>
                </a:solidFill>
                <a:latin typeface="黑体" panose="02010609060101010101" pitchFamily="49" charset="-122"/>
                <a:ea typeface="黑体" panose="02010609060101010101" pitchFamily="49" charset="-122"/>
              </a:rPr>
              <a:t>§6-5  </a:t>
            </a:r>
            <a:r>
              <a:rPr lang="zh-CN" altLang="en-US" sz="4000">
                <a:solidFill>
                  <a:srgbClr val="000099"/>
                </a:solidFill>
                <a:latin typeface="黑体" panose="02010609060101010101" pitchFamily="49" charset="-122"/>
                <a:ea typeface="黑体" panose="02010609060101010101" pitchFamily="49" charset="-122"/>
              </a:rPr>
              <a:t>复杂正弦稳态电路分析</a:t>
            </a:r>
          </a:p>
        </p:txBody>
      </p:sp>
      <p:sp>
        <p:nvSpPr>
          <p:cNvPr id="66563" name="Text Box 3"/>
          <p:cNvSpPr txBox="1">
            <a:spLocks noChangeArrowheads="1"/>
          </p:cNvSpPr>
          <p:nvPr/>
        </p:nvSpPr>
        <p:spPr bwMode="auto">
          <a:xfrm>
            <a:off x="914400" y="2309813"/>
            <a:ext cx="1406525" cy="57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solidFill>
                  <a:srgbClr val="0000FF"/>
                </a:solidFill>
                <a:ea typeface="宋体" panose="02010600030101010101" pitchFamily="2" charset="-122"/>
              </a:rPr>
              <a:t>步骤</a:t>
            </a:r>
            <a:r>
              <a:rPr lang="zh-CN" altLang="en-US" sz="3200" b="0">
                <a:solidFill>
                  <a:srgbClr val="0000FF"/>
                </a:solidFill>
                <a:ea typeface="宋体" panose="02010600030101010101" pitchFamily="2" charset="-122"/>
              </a:rPr>
              <a:t>：</a:t>
            </a:r>
          </a:p>
        </p:txBody>
      </p:sp>
      <p:sp>
        <p:nvSpPr>
          <p:cNvPr id="66564" name="Rectangle 4"/>
          <p:cNvSpPr>
            <a:spLocks noChangeArrowheads="1"/>
          </p:cNvSpPr>
          <p:nvPr/>
        </p:nvSpPr>
        <p:spPr bwMode="auto">
          <a:xfrm>
            <a:off x="609600" y="3352800"/>
            <a:ext cx="8153400" cy="57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zh-CN" altLang="en-US" sz="3200">
                <a:ea typeface="宋体" panose="02010600030101010101" pitchFamily="2" charset="-122"/>
              </a:rPr>
              <a:t>①  画相量运算电路     </a:t>
            </a:r>
            <a:r>
              <a:rPr lang="en-US" altLang="zh-CN" sz="3200" i="1">
                <a:ea typeface="宋体" panose="02010600030101010101" pitchFamily="2" charset="-122"/>
              </a:rPr>
              <a:t>R , L , C</a:t>
            </a:r>
            <a:r>
              <a:rPr lang="en-US" altLang="zh-CN" sz="3200">
                <a:ea typeface="宋体" panose="02010600030101010101" pitchFamily="2" charset="-122"/>
              </a:rPr>
              <a:t>  </a:t>
            </a:r>
            <a:r>
              <a:rPr lang="zh-CN" altLang="en-US" sz="3200">
                <a:ea typeface="宋体" panose="02010600030101010101" pitchFamily="2" charset="-122"/>
              </a:rPr>
              <a:t>复阻抗</a:t>
            </a:r>
          </a:p>
        </p:txBody>
      </p:sp>
      <p:sp>
        <p:nvSpPr>
          <p:cNvPr id="66565" name="Rectangle 5"/>
          <p:cNvSpPr>
            <a:spLocks noChangeArrowheads="1"/>
          </p:cNvSpPr>
          <p:nvPr/>
        </p:nvSpPr>
        <p:spPr bwMode="auto">
          <a:xfrm>
            <a:off x="609600" y="4983163"/>
            <a:ext cx="3956050" cy="57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ea typeface="宋体" panose="02010600030101010101" pitchFamily="2" charset="-122"/>
              </a:rPr>
              <a:t>②  列相量代数方程   </a:t>
            </a:r>
          </a:p>
        </p:txBody>
      </p:sp>
      <p:grpSp>
        <p:nvGrpSpPr>
          <p:cNvPr id="66566" name="Group 6"/>
          <p:cNvGrpSpPr>
            <a:grpSpLocks/>
          </p:cNvGrpSpPr>
          <p:nvPr/>
        </p:nvGrpSpPr>
        <p:grpSpPr bwMode="auto">
          <a:xfrm>
            <a:off x="2438400" y="4114800"/>
            <a:ext cx="2590800" cy="715963"/>
            <a:chOff x="0" y="0"/>
            <a:chExt cx="1632" cy="451"/>
          </a:xfrm>
        </p:grpSpPr>
        <p:graphicFrame>
          <p:nvGraphicFramePr>
            <p:cNvPr id="66567" name="Object 7"/>
            <p:cNvGraphicFramePr>
              <a:graphicFrameLocks noChangeAspect="1"/>
            </p:cNvGraphicFramePr>
            <p:nvPr/>
          </p:nvGraphicFramePr>
          <p:xfrm>
            <a:off x="960" y="0"/>
            <a:ext cx="672" cy="451"/>
          </p:xfrm>
          <a:graphic>
            <a:graphicData uri="http://schemas.openxmlformats.org/presentationml/2006/ole">
              <mc:AlternateContent xmlns:mc="http://schemas.openxmlformats.org/markup-compatibility/2006">
                <mc:Choice xmlns:v="urn:schemas-microsoft-com:vml" Requires="v">
                  <p:oleObj spid="_x0000_s66569" r:id="rId3" imgW="343068" imgH="228818" progId="Equation.3">
                    <p:embed/>
                  </p:oleObj>
                </mc:Choice>
                <mc:Fallback>
                  <p:oleObj r:id="rId3" imgW="343068" imgH="228818"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 y="0"/>
                          <a:ext cx="672" cy="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68" name="Text Box 8"/>
            <p:cNvSpPr txBox="1">
              <a:spLocks noChangeArrowheads="1"/>
            </p:cNvSpPr>
            <p:nvPr/>
          </p:nvSpPr>
          <p:spPr bwMode="auto">
            <a:xfrm>
              <a:off x="0" y="19"/>
              <a:ext cx="902" cy="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3200" i="1">
                  <a:ea typeface="宋体" panose="02010600030101010101" pitchFamily="2" charset="-122"/>
                </a:rPr>
                <a:t>i </a:t>
              </a:r>
              <a:r>
                <a:rPr lang="en-US" altLang="zh-CN" sz="3200">
                  <a:ea typeface="宋体" panose="02010600030101010101" pitchFamily="2" charset="-122"/>
                </a:rPr>
                <a:t>, </a:t>
              </a:r>
              <a:r>
                <a:rPr lang="en-US" altLang="zh-CN" sz="3200" i="1">
                  <a:ea typeface="宋体" panose="02010600030101010101" pitchFamily="2" charset="-122"/>
                </a:rPr>
                <a:t>u  </a:t>
              </a:r>
              <a:r>
                <a:rPr lang="en-US" altLang="zh-CN" sz="3200">
                  <a:ea typeface="宋体" panose="02010600030101010101" pitchFamily="2" charset="-122"/>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6562"/>
                                        </p:tgtEl>
                                        <p:attrNameLst>
                                          <p:attrName>style.visibility</p:attrName>
                                        </p:attrNameLst>
                                      </p:cBhvr>
                                      <p:to>
                                        <p:strVal val="visible"/>
                                      </p:to>
                                    </p:set>
                                    <p:anim calcmode="lin" valueType="num">
                                      <p:cBhvr additive="base">
                                        <p:cTn id="7" dur="5000" fill="hold"/>
                                        <p:tgtEl>
                                          <p:spTgt spid="66562"/>
                                        </p:tgtEl>
                                        <p:attrNameLst>
                                          <p:attrName>ppt_x</p:attrName>
                                        </p:attrNameLst>
                                      </p:cBhvr>
                                      <p:tavLst>
                                        <p:tav tm="0">
                                          <p:val>
                                            <p:strVal val="#ppt_x"/>
                                          </p:val>
                                        </p:tav>
                                        <p:tav tm="100000">
                                          <p:val>
                                            <p:strVal val="#ppt_x"/>
                                          </p:val>
                                        </p:tav>
                                      </p:tavLst>
                                    </p:anim>
                                    <p:anim calcmode="lin" valueType="num">
                                      <p:cBhvr additive="base">
                                        <p:cTn id="8" dur="5000" fill="hold"/>
                                        <p:tgtEl>
                                          <p:spTgt spid="6656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6563"/>
                                        </p:tgtEl>
                                        <p:attrNameLst>
                                          <p:attrName>style.visibility</p:attrName>
                                        </p:attrNameLst>
                                      </p:cBhvr>
                                      <p:to>
                                        <p:strVal val="visible"/>
                                      </p:to>
                                    </p:set>
                                    <p:anim calcmode="lin" valueType="num">
                                      <p:cBhvr additive="base">
                                        <p:cTn id="13" dur="500" fill="hold"/>
                                        <p:tgtEl>
                                          <p:spTgt spid="66563"/>
                                        </p:tgtEl>
                                        <p:attrNameLst>
                                          <p:attrName>ppt_x</p:attrName>
                                        </p:attrNameLst>
                                      </p:cBhvr>
                                      <p:tavLst>
                                        <p:tav tm="0">
                                          <p:val>
                                            <p:strVal val="0-#ppt_w/2"/>
                                          </p:val>
                                        </p:tav>
                                        <p:tav tm="100000">
                                          <p:val>
                                            <p:strVal val="#ppt_x"/>
                                          </p:val>
                                        </p:tav>
                                      </p:tavLst>
                                    </p:anim>
                                    <p:anim calcmode="lin" valueType="num">
                                      <p:cBhvr additive="base">
                                        <p:cTn id="14" dur="500" fill="hold"/>
                                        <p:tgtEl>
                                          <p:spTgt spid="6656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6564"/>
                                        </p:tgtEl>
                                        <p:attrNameLst>
                                          <p:attrName>style.visibility</p:attrName>
                                        </p:attrNameLst>
                                      </p:cBhvr>
                                      <p:to>
                                        <p:strVal val="visible"/>
                                      </p:to>
                                    </p:set>
                                    <p:anim calcmode="lin" valueType="num">
                                      <p:cBhvr additive="base">
                                        <p:cTn id="19" dur="500" fill="hold"/>
                                        <p:tgtEl>
                                          <p:spTgt spid="66564"/>
                                        </p:tgtEl>
                                        <p:attrNameLst>
                                          <p:attrName>ppt_x</p:attrName>
                                        </p:attrNameLst>
                                      </p:cBhvr>
                                      <p:tavLst>
                                        <p:tav tm="0">
                                          <p:val>
                                            <p:strVal val="0-#ppt_w/2"/>
                                          </p:val>
                                        </p:tav>
                                        <p:tav tm="100000">
                                          <p:val>
                                            <p:strVal val="#ppt_x"/>
                                          </p:val>
                                        </p:tav>
                                      </p:tavLst>
                                    </p:anim>
                                    <p:anim calcmode="lin" valueType="num">
                                      <p:cBhvr additive="base">
                                        <p:cTn id="20" dur="500" fill="hold"/>
                                        <p:tgtEl>
                                          <p:spTgt spid="6656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66566"/>
                                        </p:tgtEl>
                                        <p:attrNameLst>
                                          <p:attrName>style.visibility</p:attrName>
                                        </p:attrNameLst>
                                      </p:cBhvr>
                                      <p:to>
                                        <p:strVal val="visible"/>
                                      </p:to>
                                    </p:set>
                                    <p:anim calcmode="lin" valueType="num">
                                      <p:cBhvr additive="base">
                                        <p:cTn id="25" dur="500" fill="hold"/>
                                        <p:tgtEl>
                                          <p:spTgt spid="66566"/>
                                        </p:tgtEl>
                                        <p:attrNameLst>
                                          <p:attrName>ppt_x</p:attrName>
                                        </p:attrNameLst>
                                      </p:cBhvr>
                                      <p:tavLst>
                                        <p:tav tm="0">
                                          <p:val>
                                            <p:strVal val="0-#ppt_w/2"/>
                                          </p:val>
                                        </p:tav>
                                        <p:tav tm="100000">
                                          <p:val>
                                            <p:strVal val="#ppt_x"/>
                                          </p:val>
                                        </p:tav>
                                      </p:tavLst>
                                    </p:anim>
                                    <p:anim calcmode="lin" valueType="num">
                                      <p:cBhvr additive="base">
                                        <p:cTn id="26" dur="500" fill="hold"/>
                                        <p:tgtEl>
                                          <p:spTgt spid="6656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6565"/>
                                        </p:tgtEl>
                                        <p:attrNameLst>
                                          <p:attrName>style.visibility</p:attrName>
                                        </p:attrNameLst>
                                      </p:cBhvr>
                                      <p:to>
                                        <p:strVal val="visible"/>
                                      </p:to>
                                    </p:set>
                                    <p:anim calcmode="lin" valueType="num">
                                      <p:cBhvr additive="base">
                                        <p:cTn id="31" dur="500" fill="hold"/>
                                        <p:tgtEl>
                                          <p:spTgt spid="66565"/>
                                        </p:tgtEl>
                                        <p:attrNameLst>
                                          <p:attrName>ppt_x</p:attrName>
                                        </p:attrNameLst>
                                      </p:cBhvr>
                                      <p:tavLst>
                                        <p:tav tm="0">
                                          <p:val>
                                            <p:strVal val="0-#ppt_w/2"/>
                                          </p:val>
                                        </p:tav>
                                        <p:tav tm="100000">
                                          <p:val>
                                            <p:strVal val="#ppt_x"/>
                                          </p:val>
                                        </p:tav>
                                      </p:tavLst>
                                    </p:anim>
                                    <p:anim calcmode="lin" valueType="num">
                                      <p:cBhvr additive="base">
                                        <p:cTn id="32" dur="500" fill="hold"/>
                                        <p:tgtEl>
                                          <p:spTgt spid="665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autoUpdateAnimBg="0"/>
      <p:bldP spid="66563" grpId="0" autoUpdateAnimBg="0"/>
      <p:bldP spid="66564" grpId="0" autoUpdateAnimBg="0"/>
      <p:bldP spid="66565" grpId="0"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1868488" y="115888"/>
            <a:ext cx="4654550" cy="57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ea typeface="宋体" panose="02010600030101010101" pitchFamily="2" charset="-122"/>
              </a:rPr>
              <a:t>列写电路的回路电流方程</a:t>
            </a:r>
          </a:p>
        </p:txBody>
      </p:sp>
      <p:sp>
        <p:nvSpPr>
          <p:cNvPr id="67587" name="Text Box 3"/>
          <p:cNvSpPr txBox="1">
            <a:spLocks noChangeArrowheads="1"/>
          </p:cNvSpPr>
          <p:nvPr/>
        </p:nvSpPr>
        <p:spPr bwMode="auto">
          <a:xfrm>
            <a:off x="468313" y="188913"/>
            <a:ext cx="996950" cy="57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200">
                <a:solidFill>
                  <a:srgbClr val="3333FF"/>
                </a:solidFill>
                <a:ea typeface="宋体" panose="02010600030101010101" pitchFamily="2" charset="-122"/>
              </a:rPr>
              <a:t>例</a:t>
            </a:r>
            <a:r>
              <a:rPr lang="en-US" altLang="zh-CN" sz="3200">
                <a:solidFill>
                  <a:srgbClr val="3333FF"/>
                </a:solidFill>
                <a:ea typeface="宋体" panose="02010600030101010101" pitchFamily="2" charset="-122"/>
              </a:rPr>
              <a:t>1</a:t>
            </a:r>
            <a:r>
              <a:rPr lang="en-US" altLang="zh-CN" sz="3200">
                <a:ea typeface="宋体" panose="02010600030101010101" pitchFamily="2" charset="-122"/>
              </a:rPr>
              <a:t>. </a:t>
            </a:r>
          </a:p>
        </p:txBody>
      </p:sp>
      <p:sp>
        <p:nvSpPr>
          <p:cNvPr id="67588" name="Text Box 4"/>
          <p:cNvSpPr txBox="1">
            <a:spLocks noChangeArrowheads="1"/>
          </p:cNvSpPr>
          <p:nvPr/>
        </p:nvSpPr>
        <p:spPr bwMode="auto">
          <a:xfrm>
            <a:off x="323850" y="4289425"/>
            <a:ext cx="99695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200">
                <a:solidFill>
                  <a:srgbClr val="0000FF"/>
                </a:solidFill>
                <a:ea typeface="宋体" panose="02010600030101010101" pitchFamily="2" charset="-122"/>
              </a:rPr>
              <a:t>解：</a:t>
            </a:r>
          </a:p>
        </p:txBody>
      </p:sp>
      <p:graphicFrame>
        <p:nvGraphicFramePr>
          <p:cNvPr id="67589" name="Object 5"/>
          <p:cNvGraphicFramePr>
            <a:graphicFrameLocks noChangeAspect="1"/>
          </p:cNvGraphicFramePr>
          <p:nvPr/>
        </p:nvGraphicFramePr>
        <p:xfrm>
          <a:off x="1570038" y="4235450"/>
          <a:ext cx="6842125" cy="568325"/>
        </p:xfrm>
        <a:graphic>
          <a:graphicData uri="http://schemas.openxmlformats.org/presentationml/2006/ole">
            <mc:AlternateContent xmlns:mc="http://schemas.openxmlformats.org/markup-compatibility/2006">
              <mc:Choice xmlns:v="urn:schemas-microsoft-com:vml" Requires="v">
                <p:oleObj spid="_x0000_s67642" r:id="rId3" imgW="2881966" imgH="241512" progId="Equation.3">
                  <p:embed/>
                </p:oleObj>
              </mc:Choice>
              <mc:Fallback>
                <p:oleObj r:id="rId3" imgW="2881966" imgH="241512"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0038" y="4235450"/>
                        <a:ext cx="6842125" cy="568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590" name="Object 6"/>
          <p:cNvGraphicFramePr>
            <a:graphicFrameLocks noChangeAspect="1"/>
          </p:cNvGraphicFramePr>
          <p:nvPr/>
        </p:nvGraphicFramePr>
        <p:xfrm>
          <a:off x="1579563" y="4845050"/>
          <a:ext cx="6999287" cy="542925"/>
        </p:xfrm>
        <a:graphic>
          <a:graphicData uri="http://schemas.openxmlformats.org/presentationml/2006/ole">
            <mc:AlternateContent xmlns:mc="http://schemas.openxmlformats.org/markup-compatibility/2006">
              <mc:Choice xmlns:v="urn:schemas-microsoft-com:vml" Requires="v">
                <p:oleObj spid="_x0000_s67643" r:id="rId5" imgW="3085078" imgH="241512" progId="Equation.3">
                  <p:embed/>
                </p:oleObj>
              </mc:Choice>
              <mc:Fallback>
                <p:oleObj r:id="rId5" imgW="3085078" imgH="241512"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9563" y="4845050"/>
                        <a:ext cx="6999287" cy="542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591" name="Object 7"/>
          <p:cNvGraphicFramePr>
            <a:graphicFrameLocks noChangeAspect="1"/>
          </p:cNvGraphicFramePr>
          <p:nvPr/>
        </p:nvGraphicFramePr>
        <p:xfrm>
          <a:off x="1619250" y="5259388"/>
          <a:ext cx="6638925" cy="982662"/>
        </p:xfrm>
        <a:graphic>
          <a:graphicData uri="http://schemas.openxmlformats.org/presentationml/2006/ole">
            <mc:AlternateContent xmlns:mc="http://schemas.openxmlformats.org/markup-compatibility/2006">
              <mc:Choice xmlns:v="urn:schemas-microsoft-com:vml" Requires="v">
                <p:oleObj spid="_x0000_s67644" r:id="rId7" imgW="2907355" imgH="431930" progId="Equation.3">
                  <p:embed/>
                </p:oleObj>
              </mc:Choice>
              <mc:Fallback>
                <p:oleObj r:id="rId7" imgW="2907355" imgH="43193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9250" y="5259388"/>
                        <a:ext cx="6638925" cy="982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592" name="Object 8"/>
          <p:cNvGraphicFramePr>
            <a:graphicFrameLocks noChangeAspect="1"/>
          </p:cNvGraphicFramePr>
          <p:nvPr/>
        </p:nvGraphicFramePr>
        <p:xfrm>
          <a:off x="1619250" y="5989638"/>
          <a:ext cx="1192213" cy="608012"/>
        </p:xfrm>
        <a:graphic>
          <a:graphicData uri="http://schemas.openxmlformats.org/presentationml/2006/ole">
            <mc:AlternateContent xmlns:mc="http://schemas.openxmlformats.org/markup-compatibility/2006">
              <mc:Choice xmlns:v="urn:schemas-microsoft-com:vml" Requires="v">
                <p:oleObj spid="_x0000_s67645" r:id="rId9" imgW="470013" imgH="241512" progId="Equation.3">
                  <p:embed/>
                </p:oleObj>
              </mc:Choice>
              <mc:Fallback>
                <p:oleObj r:id="rId9" imgW="470013" imgH="241512"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19250" y="5989638"/>
                        <a:ext cx="1192213" cy="608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7593" name="Group 9"/>
          <p:cNvGrpSpPr>
            <a:grpSpLocks/>
          </p:cNvGrpSpPr>
          <p:nvPr/>
        </p:nvGrpSpPr>
        <p:grpSpPr bwMode="auto">
          <a:xfrm>
            <a:off x="2265363" y="685800"/>
            <a:ext cx="5546725" cy="3463925"/>
            <a:chOff x="0" y="0"/>
            <a:chExt cx="3494" cy="2182"/>
          </a:xfrm>
        </p:grpSpPr>
        <p:graphicFrame>
          <p:nvGraphicFramePr>
            <p:cNvPr id="67594" name="Object 10"/>
            <p:cNvGraphicFramePr>
              <a:graphicFrameLocks noChangeAspect="1"/>
            </p:cNvGraphicFramePr>
            <p:nvPr/>
          </p:nvGraphicFramePr>
          <p:xfrm>
            <a:off x="3229" y="826"/>
            <a:ext cx="265" cy="349"/>
          </p:xfrm>
          <a:graphic>
            <a:graphicData uri="http://schemas.openxmlformats.org/presentationml/2006/ole">
              <mc:AlternateContent xmlns:mc="http://schemas.openxmlformats.org/markup-compatibility/2006">
                <mc:Choice xmlns:v="urn:schemas-microsoft-com:vml" Requires="v">
                  <p:oleObj spid="_x0000_s67646" r:id="rId11" imgW="165202" imgH="241303" progId="Equation.3">
                    <p:embed/>
                  </p:oleObj>
                </mc:Choice>
                <mc:Fallback>
                  <p:oleObj r:id="rId11" imgW="165202" imgH="241303" progId="Equation.3">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29" y="826"/>
                          <a:ext cx="265" cy="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595" name="Line 11"/>
            <p:cNvSpPr>
              <a:spLocks noChangeShapeType="1"/>
            </p:cNvSpPr>
            <p:nvPr/>
          </p:nvSpPr>
          <p:spPr bwMode="auto">
            <a:xfrm>
              <a:off x="3065" y="457"/>
              <a:ext cx="0" cy="1651"/>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596" name="Oval 12"/>
            <p:cNvSpPr>
              <a:spLocks noChangeArrowheads="1"/>
            </p:cNvSpPr>
            <p:nvPr/>
          </p:nvSpPr>
          <p:spPr bwMode="auto">
            <a:xfrm>
              <a:off x="590" y="310"/>
              <a:ext cx="328" cy="294"/>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67597" name="Text Box 13"/>
            <p:cNvSpPr txBox="1">
              <a:spLocks noChangeArrowheads="1"/>
            </p:cNvSpPr>
            <p:nvPr/>
          </p:nvSpPr>
          <p:spPr bwMode="auto">
            <a:xfrm>
              <a:off x="959" y="166"/>
              <a:ext cx="225" cy="289"/>
            </a:xfrm>
            <a:prstGeom prst="rect">
              <a:avLst/>
            </a:prstGeom>
            <a:noFill/>
            <a:ln>
              <a:noFill/>
            </a:ln>
            <a:effectLst/>
            <a:extLst>
              <a:ext uri="{909E8E84-426E-40DD-AFC4-6F175D3DCCD1}">
                <a14:hiddenFill xmlns:a14="http://schemas.microsoft.com/office/drawing/2010/main">
                  <a:solidFill>
                    <a:srgbClr val="0827E4"/>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zh-CN">
                  <a:solidFill>
                    <a:schemeClr val="tx2"/>
                  </a:solidFill>
                  <a:ea typeface="宋体" panose="02010600030101010101" pitchFamily="2" charset="-122"/>
                </a:rPr>
                <a:t>+</a:t>
              </a:r>
            </a:p>
          </p:txBody>
        </p:sp>
        <p:sp>
          <p:nvSpPr>
            <p:cNvPr id="67598" name="Text Box 14"/>
            <p:cNvSpPr txBox="1">
              <a:spLocks noChangeArrowheads="1"/>
            </p:cNvSpPr>
            <p:nvPr/>
          </p:nvSpPr>
          <p:spPr bwMode="auto">
            <a:xfrm>
              <a:off x="284" y="33"/>
              <a:ext cx="290" cy="288"/>
            </a:xfrm>
            <a:prstGeom prst="rect">
              <a:avLst/>
            </a:prstGeom>
            <a:noFill/>
            <a:ln>
              <a:noFill/>
            </a:ln>
            <a:effectLst/>
            <a:extLst>
              <a:ext uri="{909E8E84-426E-40DD-AFC4-6F175D3DCCD1}">
                <a14:hiddenFill xmlns:a14="http://schemas.microsoft.com/office/drawing/2010/main">
                  <a:solidFill>
                    <a:srgbClr val="0827E4"/>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zh-CN">
                  <a:solidFill>
                    <a:schemeClr val="tx2"/>
                  </a:solidFill>
                  <a:ea typeface="宋体" panose="02010600030101010101" pitchFamily="2" charset="-122"/>
                </a:rPr>
                <a:t>_</a:t>
              </a:r>
            </a:p>
          </p:txBody>
        </p:sp>
        <p:sp>
          <p:nvSpPr>
            <p:cNvPr id="67599" name="Oval 15"/>
            <p:cNvSpPr>
              <a:spLocks noChangeArrowheads="1"/>
            </p:cNvSpPr>
            <p:nvPr/>
          </p:nvSpPr>
          <p:spPr bwMode="auto">
            <a:xfrm>
              <a:off x="2901" y="1106"/>
              <a:ext cx="328" cy="295"/>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67600" name="Line 16"/>
            <p:cNvSpPr>
              <a:spLocks noChangeShapeType="1"/>
            </p:cNvSpPr>
            <p:nvPr/>
          </p:nvSpPr>
          <p:spPr bwMode="auto">
            <a:xfrm flipV="1">
              <a:off x="3196" y="752"/>
              <a:ext cx="0" cy="354"/>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7601" name="Line 17"/>
            <p:cNvSpPr>
              <a:spLocks noChangeShapeType="1"/>
            </p:cNvSpPr>
            <p:nvPr/>
          </p:nvSpPr>
          <p:spPr bwMode="auto">
            <a:xfrm>
              <a:off x="2901" y="1253"/>
              <a:ext cx="328"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02" name="Line 18"/>
            <p:cNvSpPr>
              <a:spLocks noChangeShapeType="1"/>
            </p:cNvSpPr>
            <p:nvPr/>
          </p:nvSpPr>
          <p:spPr bwMode="auto">
            <a:xfrm>
              <a:off x="0" y="457"/>
              <a:ext cx="0" cy="1651"/>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03" name="Line 19"/>
            <p:cNvSpPr>
              <a:spLocks noChangeShapeType="1"/>
            </p:cNvSpPr>
            <p:nvPr/>
          </p:nvSpPr>
          <p:spPr bwMode="auto">
            <a:xfrm>
              <a:off x="1442" y="457"/>
              <a:ext cx="0" cy="1651"/>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67604" name="Group 20"/>
            <p:cNvGrpSpPr>
              <a:grpSpLocks/>
            </p:cNvGrpSpPr>
            <p:nvPr/>
          </p:nvGrpSpPr>
          <p:grpSpPr bwMode="auto">
            <a:xfrm>
              <a:off x="131" y="1224"/>
              <a:ext cx="656" cy="59"/>
              <a:chOff x="0" y="0"/>
              <a:chExt cx="576" cy="96"/>
            </a:xfrm>
          </p:grpSpPr>
          <p:sp>
            <p:nvSpPr>
              <p:cNvPr id="67605" name="Arc 21"/>
              <p:cNvSpPr>
                <a:spLocks/>
              </p:cNvSpPr>
              <p:nvPr/>
            </p:nvSpPr>
            <p:spPr bwMode="auto">
              <a:xfrm flipH="1">
                <a:off x="96" y="0"/>
                <a:ext cx="96" cy="96"/>
              </a:xfrm>
              <a:custGeom>
                <a:avLst/>
                <a:gdLst>
                  <a:gd name="G0" fmla="+- 21600 0 0"/>
                  <a:gd name="G1" fmla="+- 21600 0 0"/>
                  <a:gd name="G2" fmla="+- 21600 0 0"/>
                  <a:gd name="T0" fmla="*/ 0 w 43200"/>
                  <a:gd name="T1" fmla="*/ 21599 h 21600"/>
                  <a:gd name="T2" fmla="*/ 43200 w 43200"/>
                  <a:gd name="T3" fmla="*/ 21600 h 21600"/>
                  <a:gd name="T4" fmla="*/ 21600 w 43200"/>
                  <a:gd name="T5" fmla="*/ 21600 h 21600"/>
                </a:gdLst>
                <a:ahLst/>
                <a:cxnLst>
                  <a:cxn ang="0">
                    <a:pos x="T0" y="T1"/>
                  </a:cxn>
                  <a:cxn ang="0">
                    <a:pos x="T2" y="T3"/>
                  </a:cxn>
                  <a:cxn ang="0">
                    <a:pos x="T4" y="T5"/>
                  </a:cxn>
                </a:cxnLst>
                <a:rect l="0" t="0" r="r" b="b"/>
                <a:pathLst>
                  <a:path w="43200" h="21600" fill="none" extrusionOk="0">
                    <a:moveTo>
                      <a:pt x="0" y="21599"/>
                    </a:moveTo>
                    <a:cubicBezTo>
                      <a:pt x="0" y="9670"/>
                      <a:pt x="9671" y="-1"/>
                      <a:pt x="21600" y="0"/>
                    </a:cubicBezTo>
                    <a:cubicBezTo>
                      <a:pt x="33529" y="0"/>
                      <a:pt x="43200" y="9670"/>
                      <a:pt x="43200" y="21600"/>
                    </a:cubicBezTo>
                  </a:path>
                  <a:path w="43200" h="21600" stroke="0" extrusionOk="0">
                    <a:moveTo>
                      <a:pt x="0" y="21599"/>
                    </a:moveTo>
                    <a:cubicBezTo>
                      <a:pt x="0" y="9670"/>
                      <a:pt x="9671" y="-1"/>
                      <a:pt x="21600" y="0"/>
                    </a:cubicBezTo>
                    <a:cubicBezTo>
                      <a:pt x="33529" y="0"/>
                      <a:pt x="43200" y="9670"/>
                      <a:pt x="43200" y="21600"/>
                    </a:cubicBezTo>
                    <a:lnTo>
                      <a:pt x="21600" y="2160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06" name="Arc 22"/>
              <p:cNvSpPr>
                <a:spLocks/>
              </p:cNvSpPr>
              <p:nvPr/>
            </p:nvSpPr>
            <p:spPr bwMode="auto">
              <a:xfrm flipH="1">
                <a:off x="192" y="0"/>
                <a:ext cx="96" cy="96"/>
              </a:xfrm>
              <a:custGeom>
                <a:avLst/>
                <a:gdLst>
                  <a:gd name="G0" fmla="+- 21600 0 0"/>
                  <a:gd name="G1" fmla="+- 21600 0 0"/>
                  <a:gd name="G2" fmla="+- 21600 0 0"/>
                  <a:gd name="T0" fmla="*/ 0 w 43200"/>
                  <a:gd name="T1" fmla="*/ 21599 h 21600"/>
                  <a:gd name="T2" fmla="*/ 43200 w 43200"/>
                  <a:gd name="T3" fmla="*/ 21600 h 21600"/>
                  <a:gd name="T4" fmla="*/ 21600 w 43200"/>
                  <a:gd name="T5" fmla="*/ 21600 h 21600"/>
                </a:gdLst>
                <a:ahLst/>
                <a:cxnLst>
                  <a:cxn ang="0">
                    <a:pos x="T0" y="T1"/>
                  </a:cxn>
                  <a:cxn ang="0">
                    <a:pos x="T2" y="T3"/>
                  </a:cxn>
                  <a:cxn ang="0">
                    <a:pos x="T4" y="T5"/>
                  </a:cxn>
                </a:cxnLst>
                <a:rect l="0" t="0" r="r" b="b"/>
                <a:pathLst>
                  <a:path w="43200" h="21600" fill="none" extrusionOk="0">
                    <a:moveTo>
                      <a:pt x="0" y="21599"/>
                    </a:moveTo>
                    <a:cubicBezTo>
                      <a:pt x="0" y="9670"/>
                      <a:pt x="9671" y="-1"/>
                      <a:pt x="21600" y="0"/>
                    </a:cubicBezTo>
                    <a:cubicBezTo>
                      <a:pt x="33529" y="0"/>
                      <a:pt x="43200" y="9670"/>
                      <a:pt x="43200" y="21600"/>
                    </a:cubicBezTo>
                  </a:path>
                  <a:path w="43200" h="21600" stroke="0" extrusionOk="0">
                    <a:moveTo>
                      <a:pt x="0" y="21599"/>
                    </a:moveTo>
                    <a:cubicBezTo>
                      <a:pt x="0" y="9670"/>
                      <a:pt x="9671" y="-1"/>
                      <a:pt x="21600" y="0"/>
                    </a:cubicBezTo>
                    <a:cubicBezTo>
                      <a:pt x="33529" y="0"/>
                      <a:pt x="43200" y="9670"/>
                      <a:pt x="43200" y="21600"/>
                    </a:cubicBezTo>
                    <a:lnTo>
                      <a:pt x="21600" y="2160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07" name="Arc 23"/>
              <p:cNvSpPr>
                <a:spLocks/>
              </p:cNvSpPr>
              <p:nvPr/>
            </p:nvSpPr>
            <p:spPr bwMode="auto">
              <a:xfrm flipH="1">
                <a:off x="288" y="0"/>
                <a:ext cx="96" cy="96"/>
              </a:xfrm>
              <a:custGeom>
                <a:avLst/>
                <a:gdLst>
                  <a:gd name="G0" fmla="+- 21600 0 0"/>
                  <a:gd name="G1" fmla="+- 21600 0 0"/>
                  <a:gd name="G2" fmla="+- 21600 0 0"/>
                  <a:gd name="T0" fmla="*/ 0 w 43200"/>
                  <a:gd name="T1" fmla="*/ 21599 h 21600"/>
                  <a:gd name="T2" fmla="*/ 43200 w 43200"/>
                  <a:gd name="T3" fmla="*/ 21600 h 21600"/>
                  <a:gd name="T4" fmla="*/ 21600 w 43200"/>
                  <a:gd name="T5" fmla="*/ 21600 h 21600"/>
                </a:gdLst>
                <a:ahLst/>
                <a:cxnLst>
                  <a:cxn ang="0">
                    <a:pos x="T0" y="T1"/>
                  </a:cxn>
                  <a:cxn ang="0">
                    <a:pos x="T2" y="T3"/>
                  </a:cxn>
                  <a:cxn ang="0">
                    <a:pos x="T4" y="T5"/>
                  </a:cxn>
                </a:cxnLst>
                <a:rect l="0" t="0" r="r" b="b"/>
                <a:pathLst>
                  <a:path w="43200" h="21600" fill="none" extrusionOk="0">
                    <a:moveTo>
                      <a:pt x="0" y="21599"/>
                    </a:moveTo>
                    <a:cubicBezTo>
                      <a:pt x="0" y="9670"/>
                      <a:pt x="9671" y="-1"/>
                      <a:pt x="21600" y="0"/>
                    </a:cubicBezTo>
                    <a:cubicBezTo>
                      <a:pt x="33529" y="0"/>
                      <a:pt x="43200" y="9670"/>
                      <a:pt x="43200" y="21600"/>
                    </a:cubicBezTo>
                  </a:path>
                  <a:path w="43200" h="21600" stroke="0" extrusionOk="0">
                    <a:moveTo>
                      <a:pt x="0" y="21599"/>
                    </a:moveTo>
                    <a:cubicBezTo>
                      <a:pt x="0" y="9670"/>
                      <a:pt x="9671" y="-1"/>
                      <a:pt x="21600" y="0"/>
                    </a:cubicBezTo>
                    <a:cubicBezTo>
                      <a:pt x="33529" y="0"/>
                      <a:pt x="43200" y="9670"/>
                      <a:pt x="43200" y="21600"/>
                    </a:cubicBezTo>
                    <a:lnTo>
                      <a:pt x="21600" y="2160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08" name="Arc 24"/>
              <p:cNvSpPr>
                <a:spLocks/>
              </p:cNvSpPr>
              <p:nvPr/>
            </p:nvSpPr>
            <p:spPr bwMode="auto">
              <a:xfrm flipH="1">
                <a:off x="384" y="0"/>
                <a:ext cx="96" cy="96"/>
              </a:xfrm>
              <a:custGeom>
                <a:avLst/>
                <a:gdLst>
                  <a:gd name="G0" fmla="+- 21600 0 0"/>
                  <a:gd name="G1" fmla="+- 21600 0 0"/>
                  <a:gd name="G2" fmla="+- 21600 0 0"/>
                  <a:gd name="T0" fmla="*/ 0 w 43200"/>
                  <a:gd name="T1" fmla="*/ 21599 h 21600"/>
                  <a:gd name="T2" fmla="*/ 43200 w 43200"/>
                  <a:gd name="T3" fmla="*/ 21600 h 21600"/>
                  <a:gd name="T4" fmla="*/ 21600 w 43200"/>
                  <a:gd name="T5" fmla="*/ 21600 h 21600"/>
                </a:gdLst>
                <a:ahLst/>
                <a:cxnLst>
                  <a:cxn ang="0">
                    <a:pos x="T0" y="T1"/>
                  </a:cxn>
                  <a:cxn ang="0">
                    <a:pos x="T2" y="T3"/>
                  </a:cxn>
                  <a:cxn ang="0">
                    <a:pos x="T4" y="T5"/>
                  </a:cxn>
                </a:cxnLst>
                <a:rect l="0" t="0" r="r" b="b"/>
                <a:pathLst>
                  <a:path w="43200" h="21600" fill="none" extrusionOk="0">
                    <a:moveTo>
                      <a:pt x="0" y="21599"/>
                    </a:moveTo>
                    <a:cubicBezTo>
                      <a:pt x="0" y="9670"/>
                      <a:pt x="9671" y="-1"/>
                      <a:pt x="21600" y="0"/>
                    </a:cubicBezTo>
                    <a:cubicBezTo>
                      <a:pt x="33529" y="0"/>
                      <a:pt x="43200" y="9670"/>
                      <a:pt x="43200" y="21600"/>
                    </a:cubicBezTo>
                  </a:path>
                  <a:path w="43200" h="21600" stroke="0" extrusionOk="0">
                    <a:moveTo>
                      <a:pt x="0" y="21599"/>
                    </a:moveTo>
                    <a:cubicBezTo>
                      <a:pt x="0" y="9670"/>
                      <a:pt x="9671" y="-1"/>
                      <a:pt x="21600" y="0"/>
                    </a:cubicBezTo>
                    <a:cubicBezTo>
                      <a:pt x="33529" y="0"/>
                      <a:pt x="43200" y="9670"/>
                      <a:pt x="43200" y="21600"/>
                    </a:cubicBezTo>
                    <a:lnTo>
                      <a:pt x="21600" y="2160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09" name="Line 25"/>
              <p:cNvSpPr>
                <a:spLocks noChangeShapeType="1"/>
              </p:cNvSpPr>
              <p:nvPr/>
            </p:nvSpPr>
            <p:spPr bwMode="auto">
              <a:xfrm>
                <a:off x="0" y="96"/>
                <a:ext cx="9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10" name="Line 26"/>
              <p:cNvSpPr>
                <a:spLocks noChangeShapeType="1"/>
              </p:cNvSpPr>
              <p:nvPr/>
            </p:nvSpPr>
            <p:spPr bwMode="auto">
              <a:xfrm>
                <a:off x="480" y="96"/>
                <a:ext cx="9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67611" name="Line 27"/>
            <p:cNvSpPr>
              <a:spLocks noChangeShapeType="1"/>
            </p:cNvSpPr>
            <p:nvPr/>
          </p:nvSpPr>
          <p:spPr bwMode="auto">
            <a:xfrm>
              <a:off x="0" y="1283"/>
              <a:ext cx="19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12" name="Line 28"/>
            <p:cNvSpPr>
              <a:spLocks noChangeShapeType="1"/>
            </p:cNvSpPr>
            <p:nvPr/>
          </p:nvSpPr>
          <p:spPr bwMode="auto">
            <a:xfrm>
              <a:off x="721" y="1283"/>
              <a:ext cx="721"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13" name="Rectangle 29"/>
            <p:cNvSpPr>
              <a:spLocks noChangeArrowheads="1"/>
            </p:cNvSpPr>
            <p:nvPr/>
          </p:nvSpPr>
          <p:spPr bwMode="auto">
            <a:xfrm rot="16200000">
              <a:off x="990" y="1152"/>
              <a:ext cx="118" cy="26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67614" name="Rectangle 30"/>
            <p:cNvSpPr>
              <a:spLocks noChangeArrowheads="1"/>
            </p:cNvSpPr>
            <p:nvPr/>
          </p:nvSpPr>
          <p:spPr bwMode="auto">
            <a:xfrm>
              <a:off x="1360" y="693"/>
              <a:ext cx="164" cy="354"/>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7615" name="Rectangle 31"/>
            <p:cNvSpPr>
              <a:spLocks noChangeArrowheads="1"/>
            </p:cNvSpPr>
            <p:nvPr/>
          </p:nvSpPr>
          <p:spPr bwMode="auto">
            <a:xfrm>
              <a:off x="1360" y="1519"/>
              <a:ext cx="164" cy="353"/>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7616" name="Line 32"/>
            <p:cNvSpPr>
              <a:spLocks noChangeShapeType="1"/>
            </p:cNvSpPr>
            <p:nvPr/>
          </p:nvSpPr>
          <p:spPr bwMode="auto">
            <a:xfrm>
              <a:off x="2229" y="457"/>
              <a:ext cx="0" cy="767"/>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17" name="Line 33"/>
            <p:cNvSpPr>
              <a:spLocks noChangeShapeType="1"/>
            </p:cNvSpPr>
            <p:nvPr/>
          </p:nvSpPr>
          <p:spPr bwMode="auto">
            <a:xfrm>
              <a:off x="2229" y="1342"/>
              <a:ext cx="0" cy="766"/>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18" name="Line 34"/>
            <p:cNvSpPr>
              <a:spLocks noChangeShapeType="1"/>
            </p:cNvSpPr>
            <p:nvPr/>
          </p:nvSpPr>
          <p:spPr bwMode="auto">
            <a:xfrm>
              <a:off x="2098" y="1224"/>
              <a:ext cx="26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19" name="Line 35"/>
            <p:cNvSpPr>
              <a:spLocks noChangeShapeType="1"/>
            </p:cNvSpPr>
            <p:nvPr/>
          </p:nvSpPr>
          <p:spPr bwMode="auto">
            <a:xfrm>
              <a:off x="2098" y="1342"/>
              <a:ext cx="26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20" name="Text Box 36"/>
            <p:cNvSpPr txBox="1">
              <a:spLocks noChangeArrowheads="1"/>
            </p:cNvSpPr>
            <p:nvPr/>
          </p:nvSpPr>
          <p:spPr bwMode="auto">
            <a:xfrm>
              <a:off x="820" y="885"/>
              <a:ext cx="3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R</a:t>
              </a:r>
              <a:r>
                <a:rPr lang="en-US" altLang="zh-CN" baseline="-25000">
                  <a:ea typeface="宋体" panose="02010600030101010101" pitchFamily="2" charset="-122"/>
                </a:rPr>
                <a:t>1</a:t>
              </a:r>
              <a:endParaRPr lang="en-US" altLang="zh-CN" i="1">
                <a:ea typeface="宋体" panose="02010600030101010101" pitchFamily="2" charset="-122"/>
              </a:endParaRPr>
            </a:p>
          </p:txBody>
        </p:sp>
        <p:sp>
          <p:nvSpPr>
            <p:cNvPr id="67621" name="Text Box 37"/>
            <p:cNvSpPr txBox="1">
              <a:spLocks noChangeArrowheads="1"/>
            </p:cNvSpPr>
            <p:nvPr/>
          </p:nvSpPr>
          <p:spPr bwMode="auto">
            <a:xfrm>
              <a:off x="1497" y="708"/>
              <a:ext cx="307"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R</a:t>
              </a:r>
              <a:r>
                <a:rPr lang="en-US" altLang="zh-CN" baseline="-25000">
                  <a:ea typeface="宋体" panose="02010600030101010101" pitchFamily="2" charset="-122"/>
                </a:rPr>
                <a:t>2</a:t>
              </a:r>
              <a:endParaRPr lang="en-US" altLang="zh-CN" i="1">
                <a:ea typeface="宋体" panose="02010600030101010101" pitchFamily="2" charset="-122"/>
              </a:endParaRPr>
            </a:p>
          </p:txBody>
        </p:sp>
        <p:sp>
          <p:nvSpPr>
            <p:cNvPr id="67622" name="Text Box 38"/>
            <p:cNvSpPr txBox="1">
              <a:spLocks noChangeArrowheads="1"/>
            </p:cNvSpPr>
            <p:nvPr/>
          </p:nvSpPr>
          <p:spPr bwMode="auto">
            <a:xfrm>
              <a:off x="1492" y="1533"/>
              <a:ext cx="3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R</a:t>
              </a:r>
              <a:r>
                <a:rPr lang="en-US" altLang="zh-CN" baseline="-25000">
                  <a:ea typeface="宋体" panose="02010600030101010101" pitchFamily="2" charset="-122"/>
                </a:rPr>
                <a:t>3</a:t>
              </a:r>
              <a:endParaRPr lang="en-US" altLang="zh-CN" i="1">
                <a:ea typeface="宋体" panose="02010600030101010101" pitchFamily="2" charset="-122"/>
              </a:endParaRPr>
            </a:p>
          </p:txBody>
        </p:sp>
        <p:sp>
          <p:nvSpPr>
            <p:cNvPr id="67623" name="Text Box 39"/>
            <p:cNvSpPr txBox="1">
              <a:spLocks noChangeArrowheads="1"/>
            </p:cNvSpPr>
            <p:nvPr/>
          </p:nvSpPr>
          <p:spPr bwMode="auto">
            <a:xfrm>
              <a:off x="492" y="1681"/>
              <a:ext cx="3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R</a:t>
              </a:r>
              <a:r>
                <a:rPr lang="en-US" altLang="zh-CN" baseline="-25000">
                  <a:ea typeface="宋体" panose="02010600030101010101" pitchFamily="2" charset="-122"/>
                </a:rPr>
                <a:t>4</a:t>
              </a:r>
              <a:endParaRPr lang="en-US" altLang="zh-CN" i="1">
                <a:ea typeface="宋体" panose="02010600030101010101" pitchFamily="2" charset="-122"/>
              </a:endParaRPr>
            </a:p>
          </p:txBody>
        </p:sp>
        <p:graphicFrame>
          <p:nvGraphicFramePr>
            <p:cNvPr id="67624" name="Object 40"/>
            <p:cNvGraphicFramePr>
              <a:graphicFrameLocks noChangeAspect="1"/>
            </p:cNvGraphicFramePr>
            <p:nvPr/>
          </p:nvGraphicFramePr>
          <p:xfrm>
            <a:off x="164" y="944"/>
            <a:ext cx="530" cy="304"/>
          </p:xfrm>
          <a:graphic>
            <a:graphicData uri="http://schemas.openxmlformats.org/presentationml/2006/ole">
              <mc:AlternateContent xmlns:mc="http://schemas.openxmlformats.org/markup-compatibility/2006">
                <mc:Choice xmlns:v="urn:schemas-microsoft-com:vml" Requires="v">
                  <p:oleObj spid="_x0000_s67647" r:id="rId13" imgW="317542" imgH="203341" progId="Equation.3">
                    <p:embed/>
                  </p:oleObj>
                </mc:Choice>
                <mc:Fallback>
                  <p:oleObj r:id="rId13" imgW="317542" imgH="203341" progId="Equation.3">
                    <p:embed/>
                    <p:pic>
                      <p:nvPicPr>
                        <p:cNvPr id="0" name="Object 4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4" y="944"/>
                          <a:ext cx="530" cy="3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625" name="Object 41"/>
            <p:cNvGraphicFramePr>
              <a:graphicFrameLocks noChangeAspect="1"/>
            </p:cNvGraphicFramePr>
            <p:nvPr/>
          </p:nvGraphicFramePr>
          <p:xfrm>
            <a:off x="2340" y="1214"/>
            <a:ext cx="434" cy="554"/>
          </p:xfrm>
          <a:graphic>
            <a:graphicData uri="http://schemas.openxmlformats.org/presentationml/2006/ole">
              <mc:AlternateContent xmlns:mc="http://schemas.openxmlformats.org/markup-compatibility/2006">
                <mc:Choice xmlns:v="urn:schemas-microsoft-com:vml" Requires="v">
                  <p:oleObj spid="_x0000_s67648" r:id="rId15" imgW="304853" imgH="431742" progId="Equation.3">
                    <p:embed/>
                  </p:oleObj>
                </mc:Choice>
                <mc:Fallback>
                  <p:oleObj r:id="rId15" imgW="304853" imgH="431742" progId="Equation.3">
                    <p:embed/>
                    <p:pic>
                      <p:nvPicPr>
                        <p:cNvPr id="0" name="Object 4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40" y="1214"/>
                          <a:ext cx="434" cy="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626" name="Line 42"/>
            <p:cNvSpPr>
              <a:spLocks noChangeShapeType="1"/>
            </p:cNvSpPr>
            <p:nvPr/>
          </p:nvSpPr>
          <p:spPr bwMode="auto">
            <a:xfrm>
              <a:off x="0" y="2108"/>
              <a:ext cx="3081"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27" name="Line 43"/>
            <p:cNvSpPr>
              <a:spLocks noChangeShapeType="1"/>
            </p:cNvSpPr>
            <p:nvPr/>
          </p:nvSpPr>
          <p:spPr bwMode="auto">
            <a:xfrm>
              <a:off x="0" y="457"/>
              <a:ext cx="3081"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28" name="Rectangle 44"/>
            <p:cNvSpPr>
              <a:spLocks noChangeArrowheads="1"/>
            </p:cNvSpPr>
            <p:nvPr/>
          </p:nvSpPr>
          <p:spPr bwMode="auto">
            <a:xfrm rot="16200000">
              <a:off x="647" y="1911"/>
              <a:ext cx="147" cy="393"/>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aphicFrame>
          <p:nvGraphicFramePr>
            <p:cNvPr id="67629" name="Object 45"/>
            <p:cNvGraphicFramePr>
              <a:graphicFrameLocks noChangeAspect="1"/>
            </p:cNvGraphicFramePr>
            <p:nvPr/>
          </p:nvGraphicFramePr>
          <p:xfrm>
            <a:off x="590" y="0"/>
            <a:ext cx="411" cy="388"/>
          </p:xfrm>
          <a:graphic>
            <a:graphicData uri="http://schemas.openxmlformats.org/presentationml/2006/ole">
              <mc:AlternateContent xmlns:mc="http://schemas.openxmlformats.org/markup-compatibility/2006">
                <mc:Choice xmlns:v="urn:schemas-microsoft-com:vml" Requires="v">
                  <p:oleObj spid="_x0000_s67649" r:id="rId17" imgW="228818" imgH="241512" progId="Equation.3">
                    <p:embed/>
                  </p:oleObj>
                </mc:Choice>
                <mc:Fallback>
                  <p:oleObj r:id="rId17" imgW="228818" imgH="241512" progId="Equation.3">
                    <p:embed/>
                    <p:pic>
                      <p:nvPicPr>
                        <p:cNvPr id="0" name="Object 4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90" y="0"/>
                          <a:ext cx="411" cy="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7630" name="Group 46"/>
            <p:cNvGrpSpPr>
              <a:grpSpLocks/>
            </p:cNvGrpSpPr>
            <p:nvPr/>
          </p:nvGrpSpPr>
          <p:grpSpPr bwMode="auto">
            <a:xfrm>
              <a:off x="1725" y="957"/>
              <a:ext cx="204" cy="672"/>
              <a:chOff x="0" y="0"/>
              <a:chExt cx="204" cy="672"/>
            </a:xfrm>
          </p:grpSpPr>
          <p:sp>
            <p:nvSpPr>
              <p:cNvPr id="67631" name="Arc 47"/>
              <p:cNvSpPr>
                <a:spLocks/>
              </p:cNvSpPr>
              <p:nvPr/>
            </p:nvSpPr>
            <p:spPr bwMode="auto">
              <a:xfrm rot="5400000">
                <a:off x="-240" y="240"/>
                <a:ext cx="672" cy="192"/>
              </a:xfrm>
              <a:custGeom>
                <a:avLst/>
                <a:gdLst>
                  <a:gd name="G0" fmla="+- 21600 0 0"/>
                  <a:gd name="G1" fmla="+- 21600 0 0"/>
                  <a:gd name="G2" fmla="+- 21600 0 0"/>
                  <a:gd name="T0" fmla="*/ 21600 w 43200"/>
                  <a:gd name="T1" fmla="*/ 0 h 43200"/>
                  <a:gd name="T2" fmla="*/ 14335 w 43200"/>
                  <a:gd name="T3" fmla="*/ 1258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1" y="12471"/>
                      <a:pt x="5738" y="4328"/>
                      <a:pt x="14335" y="1258"/>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1" y="12471"/>
                      <a:pt x="5738" y="4328"/>
                      <a:pt x="14335" y="1258"/>
                    </a:cubicBezTo>
                    <a:lnTo>
                      <a:pt x="21600" y="21600"/>
                    </a:lnTo>
                    <a:close/>
                  </a:path>
                </a:pathLst>
              </a:custGeom>
              <a:noFill/>
              <a:ln w="254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32" name="Line 48"/>
              <p:cNvSpPr>
                <a:spLocks noChangeShapeType="1"/>
              </p:cNvSpPr>
              <p:nvPr/>
            </p:nvSpPr>
            <p:spPr bwMode="auto">
              <a:xfrm rot="5400000" flipV="1">
                <a:off x="119" y="119"/>
                <a:ext cx="96" cy="48"/>
              </a:xfrm>
              <a:prstGeom prst="line">
                <a:avLst/>
              </a:prstGeom>
              <a:noFill/>
              <a:ln w="254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67633" name="Object 49"/>
              <p:cNvGraphicFramePr>
                <a:graphicFrameLocks noChangeAspect="1"/>
              </p:cNvGraphicFramePr>
              <p:nvPr/>
            </p:nvGraphicFramePr>
            <p:xfrm>
              <a:off x="0" y="192"/>
              <a:ext cx="204" cy="277"/>
            </p:xfrm>
            <a:graphic>
              <a:graphicData uri="http://schemas.openxmlformats.org/presentationml/2006/ole">
                <mc:AlternateContent xmlns:mc="http://schemas.openxmlformats.org/markup-compatibility/2006">
                  <mc:Choice xmlns:v="urn:schemas-microsoft-com:vml" Requires="v">
                    <p:oleObj spid="_x0000_s67650" r:id="rId19" imgW="177809" imgH="241199" progId="Equation.3">
                      <p:embed/>
                    </p:oleObj>
                  </mc:Choice>
                  <mc:Fallback>
                    <p:oleObj r:id="rId19" imgW="177809" imgH="241199" progId="Equation.3">
                      <p:embed/>
                      <p:pic>
                        <p:nvPicPr>
                          <p:cNvPr id="0" name="Object 4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192"/>
                            <a:ext cx="204" cy="2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67634" name="Group 50"/>
            <p:cNvGrpSpPr>
              <a:grpSpLocks/>
            </p:cNvGrpSpPr>
            <p:nvPr/>
          </p:nvGrpSpPr>
          <p:grpSpPr bwMode="auto">
            <a:xfrm>
              <a:off x="2587" y="685"/>
              <a:ext cx="193" cy="672"/>
              <a:chOff x="0" y="0"/>
              <a:chExt cx="193" cy="672"/>
            </a:xfrm>
          </p:grpSpPr>
          <p:sp>
            <p:nvSpPr>
              <p:cNvPr id="67635" name="Arc 51"/>
              <p:cNvSpPr>
                <a:spLocks/>
              </p:cNvSpPr>
              <p:nvPr/>
            </p:nvSpPr>
            <p:spPr bwMode="auto">
              <a:xfrm rot="16200000" flipH="1">
                <a:off x="-239" y="240"/>
                <a:ext cx="672" cy="192"/>
              </a:xfrm>
              <a:custGeom>
                <a:avLst/>
                <a:gdLst>
                  <a:gd name="G0" fmla="+- 21600 0 0"/>
                  <a:gd name="G1" fmla="+- 21600 0 0"/>
                  <a:gd name="G2" fmla="+- 21600 0 0"/>
                  <a:gd name="T0" fmla="*/ 21600 w 43200"/>
                  <a:gd name="T1" fmla="*/ 0 h 43200"/>
                  <a:gd name="T2" fmla="*/ 14335 w 43200"/>
                  <a:gd name="T3" fmla="*/ 1258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1" y="12471"/>
                      <a:pt x="5738" y="4328"/>
                      <a:pt x="14335" y="1258"/>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1" y="12471"/>
                      <a:pt x="5738" y="4328"/>
                      <a:pt x="14335" y="1258"/>
                    </a:cubicBezTo>
                    <a:lnTo>
                      <a:pt x="21600" y="21600"/>
                    </a:lnTo>
                    <a:close/>
                  </a:path>
                </a:pathLst>
              </a:custGeom>
              <a:noFill/>
              <a:ln w="254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7636" name="Line 52"/>
              <p:cNvSpPr>
                <a:spLocks noChangeShapeType="1"/>
              </p:cNvSpPr>
              <p:nvPr/>
            </p:nvSpPr>
            <p:spPr bwMode="auto">
              <a:xfrm rot="16200000" flipH="1" flipV="1">
                <a:off x="-24" y="119"/>
                <a:ext cx="96" cy="48"/>
              </a:xfrm>
              <a:prstGeom prst="line">
                <a:avLst/>
              </a:prstGeom>
              <a:noFill/>
              <a:ln w="254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67637" name="Object 53"/>
              <p:cNvGraphicFramePr>
                <a:graphicFrameLocks noChangeAspect="1"/>
              </p:cNvGraphicFramePr>
              <p:nvPr/>
            </p:nvGraphicFramePr>
            <p:xfrm>
              <a:off x="1" y="144"/>
              <a:ext cx="189" cy="264"/>
            </p:xfrm>
            <a:graphic>
              <a:graphicData uri="http://schemas.openxmlformats.org/presentationml/2006/ole">
                <mc:AlternateContent xmlns:mc="http://schemas.openxmlformats.org/markup-compatibility/2006">
                  <mc:Choice xmlns:v="urn:schemas-microsoft-com:vml" Requires="v">
                    <p:oleObj spid="_x0000_s67651" r:id="rId21" imgW="165202" imgH="228620" progId="Equation.3">
                      <p:embed/>
                    </p:oleObj>
                  </mc:Choice>
                  <mc:Fallback>
                    <p:oleObj r:id="rId21" imgW="165202" imgH="228620" progId="Equation.3">
                      <p:embed/>
                      <p:pic>
                        <p:nvPicPr>
                          <p:cNvPr id="0" name="Object 5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 y="144"/>
                            <a:ext cx="189" cy="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67638" name="Arc 54"/>
            <p:cNvSpPr>
              <a:spLocks/>
            </p:cNvSpPr>
            <p:nvPr/>
          </p:nvSpPr>
          <p:spPr bwMode="auto">
            <a:xfrm>
              <a:off x="92" y="594"/>
              <a:ext cx="726" cy="364"/>
            </a:xfrm>
            <a:custGeom>
              <a:avLst/>
              <a:gdLst>
                <a:gd name="G0" fmla="+- 21600 0 0"/>
                <a:gd name="G1" fmla="+- 21600 0 0"/>
                <a:gd name="G2" fmla="+- 21600 0 0"/>
                <a:gd name="T0" fmla="*/ 21600 w 43200"/>
                <a:gd name="T1" fmla="*/ 0 h 43200"/>
                <a:gd name="T2" fmla="*/ 9280 w 43200"/>
                <a:gd name="T3" fmla="*/ 3858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1" y="14522"/>
                    <a:pt x="3466" y="7894"/>
                    <a:pt x="9280" y="3858"/>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1" y="14522"/>
                    <a:pt x="3466" y="7894"/>
                    <a:pt x="9280" y="3858"/>
                  </a:cubicBezTo>
                  <a:lnTo>
                    <a:pt x="21600" y="21600"/>
                  </a:lnTo>
                  <a:close/>
                </a:path>
              </a:pathLst>
            </a:custGeom>
            <a:noFill/>
            <a:ln w="28575">
              <a:solidFill>
                <a:schemeClr val="accent2"/>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67639" name="Object 55"/>
            <p:cNvGraphicFramePr>
              <a:graphicFrameLocks noChangeAspect="1"/>
            </p:cNvGraphicFramePr>
            <p:nvPr/>
          </p:nvGraphicFramePr>
          <p:xfrm>
            <a:off x="273" y="593"/>
            <a:ext cx="201" cy="328"/>
          </p:xfrm>
          <a:graphic>
            <a:graphicData uri="http://schemas.openxmlformats.org/presentationml/2006/ole">
              <mc:AlternateContent xmlns:mc="http://schemas.openxmlformats.org/markup-compatibility/2006">
                <mc:Choice xmlns:v="urn:schemas-microsoft-com:vml" Requires="v">
                  <p:oleObj spid="_x0000_s67652" r:id="rId23" imgW="140017" imgH="228917" progId="Equation.3">
                    <p:embed/>
                  </p:oleObj>
                </mc:Choice>
                <mc:Fallback>
                  <p:oleObj r:id="rId23" imgW="140017" imgH="228917" progId="Equation.3">
                    <p:embed/>
                    <p:pic>
                      <p:nvPicPr>
                        <p:cNvPr id="0" name="Object 55"/>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73" y="593"/>
                          <a:ext cx="201" cy="3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640" name="Arc 56"/>
            <p:cNvSpPr>
              <a:spLocks/>
            </p:cNvSpPr>
            <p:nvPr/>
          </p:nvSpPr>
          <p:spPr bwMode="auto">
            <a:xfrm>
              <a:off x="546" y="1411"/>
              <a:ext cx="726" cy="364"/>
            </a:xfrm>
            <a:custGeom>
              <a:avLst/>
              <a:gdLst>
                <a:gd name="G0" fmla="+- 21600 0 0"/>
                <a:gd name="G1" fmla="+- 21600 0 0"/>
                <a:gd name="G2" fmla="+- 21600 0 0"/>
                <a:gd name="T0" fmla="*/ 21600 w 43200"/>
                <a:gd name="T1" fmla="*/ 0 h 43200"/>
                <a:gd name="T2" fmla="*/ 9280 w 43200"/>
                <a:gd name="T3" fmla="*/ 3858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1" y="14522"/>
                    <a:pt x="3466" y="7894"/>
                    <a:pt x="9280" y="3858"/>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1" y="14522"/>
                    <a:pt x="3466" y="7894"/>
                    <a:pt x="9280" y="3858"/>
                  </a:cubicBezTo>
                  <a:lnTo>
                    <a:pt x="21600" y="21600"/>
                  </a:lnTo>
                  <a:close/>
                </a:path>
              </a:pathLst>
            </a:custGeom>
            <a:noFill/>
            <a:ln w="28575">
              <a:solidFill>
                <a:schemeClr val="accent2"/>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67641" name="Object 57"/>
            <p:cNvGraphicFramePr>
              <a:graphicFrameLocks noChangeAspect="1"/>
            </p:cNvGraphicFramePr>
            <p:nvPr/>
          </p:nvGraphicFramePr>
          <p:xfrm>
            <a:off x="709" y="1410"/>
            <a:ext cx="237" cy="328"/>
          </p:xfrm>
          <a:graphic>
            <a:graphicData uri="http://schemas.openxmlformats.org/presentationml/2006/ole">
              <mc:AlternateContent xmlns:mc="http://schemas.openxmlformats.org/markup-compatibility/2006">
                <mc:Choice xmlns:v="urn:schemas-microsoft-com:vml" Requires="v">
                  <p:oleObj spid="_x0000_s67653" r:id="rId25" imgW="165202" imgH="228620" progId="Equation.3">
                    <p:embed/>
                  </p:oleObj>
                </mc:Choice>
                <mc:Fallback>
                  <p:oleObj r:id="rId25" imgW="165202" imgH="228620" progId="Equation.3">
                    <p:embed/>
                    <p:pic>
                      <p:nvPicPr>
                        <p:cNvPr id="0" name="Object 57"/>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709" y="1410"/>
                          <a:ext cx="237" cy="3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67587"/>
                                        </p:tgtEl>
                                        <p:attrNameLst>
                                          <p:attrName>style.visibility</p:attrName>
                                        </p:attrNameLst>
                                      </p:cBhvr>
                                      <p:to>
                                        <p:strVal val="visible"/>
                                      </p:to>
                                    </p:set>
                                    <p:anim calcmode="lin" valueType="num">
                                      <p:cBhvr>
                                        <p:cTn id="7" dur="1000" fill="hold"/>
                                        <p:tgtEl>
                                          <p:spTgt spid="67587"/>
                                        </p:tgtEl>
                                        <p:attrNameLst>
                                          <p:attrName>ppt_w</p:attrName>
                                        </p:attrNameLst>
                                      </p:cBhvr>
                                      <p:tavLst>
                                        <p:tav tm="0">
                                          <p:val>
                                            <p:fltVal val="0"/>
                                          </p:val>
                                        </p:tav>
                                        <p:tav tm="100000">
                                          <p:val>
                                            <p:strVal val="#ppt_w"/>
                                          </p:val>
                                        </p:tav>
                                      </p:tavLst>
                                    </p:anim>
                                    <p:anim calcmode="lin" valueType="num">
                                      <p:cBhvr>
                                        <p:cTn id="8" dur="1000" fill="hold"/>
                                        <p:tgtEl>
                                          <p:spTgt spid="67587"/>
                                        </p:tgtEl>
                                        <p:attrNameLst>
                                          <p:attrName>ppt_h</p:attrName>
                                        </p:attrNameLst>
                                      </p:cBhvr>
                                      <p:tavLst>
                                        <p:tav tm="0">
                                          <p:val>
                                            <p:fltVal val="0"/>
                                          </p:val>
                                        </p:tav>
                                        <p:tav tm="100000">
                                          <p:val>
                                            <p:strVal val="#ppt_h"/>
                                          </p:val>
                                        </p:tav>
                                      </p:tavLst>
                                    </p:anim>
                                    <p:anim calcmode="lin" valueType="num">
                                      <p:cBhvr>
                                        <p:cTn id="9" dur="1000" fill="hold"/>
                                        <p:tgtEl>
                                          <p:spTgt spid="6758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758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67586"/>
                                        </p:tgtEl>
                                        <p:attrNameLst>
                                          <p:attrName>style.visibility</p:attrName>
                                        </p:attrNameLst>
                                      </p:cBhvr>
                                      <p:to>
                                        <p:strVal val="visible"/>
                                      </p:to>
                                    </p:set>
                                    <p:animEffect transition="in" filter="barn(outHorizontal)">
                                      <p:cBhvr>
                                        <p:cTn id="15" dur="500"/>
                                        <p:tgtEl>
                                          <p:spTgt spid="6758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6" presetClass="entr" presetSubtype="26" fill="hold" nodeType="clickEffect">
                                  <p:stCondLst>
                                    <p:cond delay="0"/>
                                  </p:stCondLst>
                                  <p:childTnLst>
                                    <p:set>
                                      <p:cBhvr>
                                        <p:cTn id="19" dur="1" fill="hold">
                                          <p:stCondLst>
                                            <p:cond delay="0"/>
                                          </p:stCondLst>
                                        </p:cTn>
                                        <p:tgtEl>
                                          <p:spTgt spid="67593"/>
                                        </p:tgtEl>
                                        <p:attrNameLst>
                                          <p:attrName>style.visibility</p:attrName>
                                        </p:attrNameLst>
                                      </p:cBhvr>
                                      <p:to>
                                        <p:strVal val="visible"/>
                                      </p:to>
                                    </p:set>
                                    <p:animEffect transition="in" filter="barn(inHorizontal)">
                                      <p:cBhvr>
                                        <p:cTn id="20" dur="500"/>
                                        <p:tgtEl>
                                          <p:spTgt spid="6759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7" presetClass="entr" presetSubtype="8" fill="hold" grpId="0" nodeType="clickEffect">
                                  <p:stCondLst>
                                    <p:cond delay="0"/>
                                  </p:stCondLst>
                                  <p:childTnLst>
                                    <p:set>
                                      <p:cBhvr>
                                        <p:cTn id="24" dur="1" fill="hold">
                                          <p:stCondLst>
                                            <p:cond delay="0"/>
                                          </p:stCondLst>
                                        </p:cTn>
                                        <p:tgtEl>
                                          <p:spTgt spid="67588"/>
                                        </p:tgtEl>
                                        <p:attrNameLst>
                                          <p:attrName>style.visibility</p:attrName>
                                        </p:attrNameLst>
                                      </p:cBhvr>
                                      <p:to>
                                        <p:strVal val="visible"/>
                                      </p:to>
                                    </p:set>
                                    <p:anim calcmode="lin" valueType="num">
                                      <p:cBhvr additive="base">
                                        <p:cTn id="25" dur="5000" fill="hold"/>
                                        <p:tgtEl>
                                          <p:spTgt spid="67588"/>
                                        </p:tgtEl>
                                        <p:attrNameLst>
                                          <p:attrName>ppt_x</p:attrName>
                                        </p:attrNameLst>
                                      </p:cBhvr>
                                      <p:tavLst>
                                        <p:tav tm="0">
                                          <p:val>
                                            <p:strVal val="0-#ppt_w/2"/>
                                          </p:val>
                                        </p:tav>
                                        <p:tav tm="100000">
                                          <p:val>
                                            <p:strVal val="#ppt_x"/>
                                          </p:val>
                                        </p:tav>
                                      </p:tavLst>
                                    </p:anim>
                                    <p:anim calcmode="lin" valueType="num">
                                      <p:cBhvr additive="base">
                                        <p:cTn id="26" dur="5000" fill="hold"/>
                                        <p:tgtEl>
                                          <p:spTgt spid="6758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nodeType="clickEffect">
                                  <p:stCondLst>
                                    <p:cond delay="0"/>
                                  </p:stCondLst>
                                  <p:childTnLst>
                                    <p:set>
                                      <p:cBhvr>
                                        <p:cTn id="30" dur="1" fill="hold">
                                          <p:stCondLst>
                                            <p:cond delay="0"/>
                                          </p:stCondLst>
                                        </p:cTn>
                                        <p:tgtEl>
                                          <p:spTgt spid="67589"/>
                                        </p:tgtEl>
                                        <p:attrNameLst>
                                          <p:attrName>style.visibility</p:attrName>
                                        </p:attrNameLst>
                                      </p:cBhvr>
                                      <p:to>
                                        <p:strVal val="visible"/>
                                      </p:to>
                                    </p:set>
                                    <p:anim calcmode="lin" valueType="num">
                                      <p:cBhvr>
                                        <p:cTn id="31" dur="500" fill="hold"/>
                                        <p:tgtEl>
                                          <p:spTgt spid="67589"/>
                                        </p:tgtEl>
                                        <p:attrNameLst>
                                          <p:attrName>ppt_w</p:attrName>
                                        </p:attrNameLst>
                                      </p:cBhvr>
                                      <p:tavLst>
                                        <p:tav tm="0">
                                          <p:val>
                                            <p:fltVal val="0"/>
                                          </p:val>
                                        </p:tav>
                                        <p:tav tm="100000">
                                          <p:val>
                                            <p:strVal val="#ppt_w"/>
                                          </p:val>
                                        </p:tav>
                                      </p:tavLst>
                                    </p:anim>
                                    <p:anim calcmode="lin" valueType="num">
                                      <p:cBhvr>
                                        <p:cTn id="32" dur="500" fill="hold"/>
                                        <p:tgtEl>
                                          <p:spTgt spid="67589"/>
                                        </p:tgtEl>
                                        <p:attrNameLst>
                                          <p:attrName>ppt_h</p:attrName>
                                        </p:attrNameLst>
                                      </p:cBhvr>
                                      <p:tavLst>
                                        <p:tav tm="0">
                                          <p:val>
                                            <p:fltVal val="0"/>
                                          </p:val>
                                        </p:tav>
                                        <p:tav tm="100000">
                                          <p:val>
                                            <p:strVal val="#ppt_h"/>
                                          </p:val>
                                        </p:tav>
                                      </p:tavLst>
                                    </p:anim>
                                    <p:anim calcmode="lin" valueType="num">
                                      <p:cBhvr>
                                        <p:cTn id="33" dur="500" fill="hold"/>
                                        <p:tgtEl>
                                          <p:spTgt spid="67589"/>
                                        </p:tgtEl>
                                        <p:attrNameLst>
                                          <p:attrName>ppt_x</p:attrName>
                                        </p:attrNameLst>
                                      </p:cBhvr>
                                      <p:tavLst>
                                        <p:tav tm="0">
                                          <p:val>
                                            <p:fltVal val="0.5"/>
                                          </p:val>
                                        </p:tav>
                                        <p:tav tm="100000">
                                          <p:val>
                                            <p:strVal val="#ppt_x"/>
                                          </p:val>
                                        </p:tav>
                                      </p:tavLst>
                                    </p:anim>
                                    <p:anim calcmode="lin" valueType="num">
                                      <p:cBhvr>
                                        <p:cTn id="34" dur="500" fill="hold"/>
                                        <p:tgtEl>
                                          <p:spTgt spid="67589"/>
                                        </p:tgtEl>
                                        <p:attrNameLst>
                                          <p:attrName>ppt_y</p:attrName>
                                        </p:attrNameLst>
                                      </p:cBhvr>
                                      <p:tavLst>
                                        <p:tav tm="0">
                                          <p:val>
                                            <p:fltVal val="0.5"/>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272" fill="hold" nodeType="clickEffect">
                                  <p:stCondLst>
                                    <p:cond delay="0"/>
                                  </p:stCondLst>
                                  <p:childTnLst>
                                    <p:set>
                                      <p:cBhvr>
                                        <p:cTn id="38" dur="1" fill="hold">
                                          <p:stCondLst>
                                            <p:cond delay="0"/>
                                          </p:stCondLst>
                                        </p:cTn>
                                        <p:tgtEl>
                                          <p:spTgt spid="67590"/>
                                        </p:tgtEl>
                                        <p:attrNameLst>
                                          <p:attrName>style.visibility</p:attrName>
                                        </p:attrNameLst>
                                      </p:cBhvr>
                                      <p:to>
                                        <p:strVal val="visible"/>
                                      </p:to>
                                    </p:set>
                                    <p:anim calcmode="lin" valueType="num">
                                      <p:cBhvr>
                                        <p:cTn id="39" dur="500" fill="hold"/>
                                        <p:tgtEl>
                                          <p:spTgt spid="67590"/>
                                        </p:tgtEl>
                                        <p:attrNameLst>
                                          <p:attrName>ppt_w</p:attrName>
                                        </p:attrNameLst>
                                      </p:cBhvr>
                                      <p:tavLst>
                                        <p:tav tm="0">
                                          <p:val>
                                            <p:strVal val="2/3*#ppt_w"/>
                                          </p:val>
                                        </p:tav>
                                        <p:tav tm="100000">
                                          <p:val>
                                            <p:strVal val="#ppt_w"/>
                                          </p:val>
                                        </p:tav>
                                      </p:tavLst>
                                    </p:anim>
                                    <p:anim calcmode="lin" valueType="num">
                                      <p:cBhvr>
                                        <p:cTn id="40" dur="500" fill="hold"/>
                                        <p:tgtEl>
                                          <p:spTgt spid="67590"/>
                                        </p:tgtEl>
                                        <p:attrNameLst>
                                          <p:attrName>ppt_h</p:attrName>
                                        </p:attrNameLst>
                                      </p:cBhvr>
                                      <p:tavLst>
                                        <p:tav tm="0">
                                          <p:val>
                                            <p:strVal val="2/3*#ppt_h"/>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272" fill="hold" nodeType="clickEffect">
                                  <p:stCondLst>
                                    <p:cond delay="0"/>
                                  </p:stCondLst>
                                  <p:childTnLst>
                                    <p:set>
                                      <p:cBhvr>
                                        <p:cTn id="44" dur="1" fill="hold">
                                          <p:stCondLst>
                                            <p:cond delay="0"/>
                                          </p:stCondLst>
                                        </p:cTn>
                                        <p:tgtEl>
                                          <p:spTgt spid="67591"/>
                                        </p:tgtEl>
                                        <p:attrNameLst>
                                          <p:attrName>style.visibility</p:attrName>
                                        </p:attrNameLst>
                                      </p:cBhvr>
                                      <p:to>
                                        <p:strVal val="visible"/>
                                      </p:to>
                                    </p:set>
                                    <p:anim calcmode="lin" valueType="num">
                                      <p:cBhvr>
                                        <p:cTn id="45" dur="500" fill="hold"/>
                                        <p:tgtEl>
                                          <p:spTgt spid="67591"/>
                                        </p:tgtEl>
                                        <p:attrNameLst>
                                          <p:attrName>ppt_w</p:attrName>
                                        </p:attrNameLst>
                                      </p:cBhvr>
                                      <p:tavLst>
                                        <p:tav tm="0">
                                          <p:val>
                                            <p:strVal val="2/3*#ppt_w"/>
                                          </p:val>
                                        </p:tav>
                                        <p:tav tm="100000">
                                          <p:val>
                                            <p:strVal val="#ppt_w"/>
                                          </p:val>
                                        </p:tav>
                                      </p:tavLst>
                                    </p:anim>
                                    <p:anim calcmode="lin" valueType="num">
                                      <p:cBhvr>
                                        <p:cTn id="46" dur="500" fill="hold"/>
                                        <p:tgtEl>
                                          <p:spTgt spid="67591"/>
                                        </p:tgtEl>
                                        <p:attrNameLst>
                                          <p:attrName>ppt_h</p:attrName>
                                        </p:attrNameLst>
                                      </p:cBhvr>
                                      <p:tavLst>
                                        <p:tav tm="0">
                                          <p:val>
                                            <p:strVal val="2/3*#ppt_h"/>
                                          </p:val>
                                        </p:tav>
                                        <p:tav tm="100000">
                                          <p:val>
                                            <p:strVal val="#ppt_h"/>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nodeType="clickEffect">
                                  <p:stCondLst>
                                    <p:cond delay="0"/>
                                  </p:stCondLst>
                                  <p:childTnLst>
                                    <p:set>
                                      <p:cBhvr>
                                        <p:cTn id="50" dur="1" fill="hold">
                                          <p:stCondLst>
                                            <p:cond delay="0"/>
                                          </p:stCondLst>
                                        </p:cTn>
                                        <p:tgtEl>
                                          <p:spTgt spid="67592"/>
                                        </p:tgtEl>
                                        <p:attrNameLst>
                                          <p:attrName>style.visibility</p:attrName>
                                        </p:attrNameLst>
                                      </p:cBhvr>
                                      <p:to>
                                        <p:strVal val="visible"/>
                                      </p:to>
                                    </p:set>
                                    <p:animEffect transition="in" filter="blinds(horizontal)">
                                      <p:cBhvr>
                                        <p:cTn id="51" dur="500"/>
                                        <p:tgtEl>
                                          <p:spTgt spid="675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autoUpdateAnimBg="0"/>
      <p:bldP spid="67587" grpId="0" autoUpdateAnimBg="0"/>
      <p:bldP spid="67588"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descr="蓝色砂纸"/>
          <p:cNvSpPr txBox="1">
            <a:spLocks noChangeArrowheads="1"/>
          </p:cNvSpPr>
          <p:nvPr/>
        </p:nvSpPr>
        <p:spPr bwMode="auto">
          <a:xfrm>
            <a:off x="323850" y="192088"/>
            <a:ext cx="1560513" cy="641350"/>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r>
              <a:rPr lang="zh-CN" altLang="en-US" sz="3600">
                <a:ea typeface="宋体" panose="02010600030101010101" pitchFamily="2" charset="-122"/>
              </a:rPr>
              <a:t>有效值</a:t>
            </a:r>
          </a:p>
        </p:txBody>
      </p:sp>
      <p:sp>
        <p:nvSpPr>
          <p:cNvPr id="9219" name="Text Box 3"/>
          <p:cNvSpPr txBox="1">
            <a:spLocks noChangeArrowheads="1"/>
          </p:cNvSpPr>
          <p:nvPr/>
        </p:nvSpPr>
        <p:spPr bwMode="auto">
          <a:xfrm>
            <a:off x="323850" y="833438"/>
            <a:ext cx="8534400" cy="173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zh-CN" altLang="en-US">
                <a:ea typeface="宋体" panose="02010600030101010101" pitchFamily="2" charset="-122"/>
              </a:rPr>
              <a:t>        </a:t>
            </a:r>
            <a:r>
              <a:rPr lang="zh-CN" altLang="en-US" sz="3600">
                <a:ea typeface="宋体" panose="02010600030101010101" pitchFamily="2" charset="-122"/>
              </a:rPr>
              <a:t>周期性电流、电压的瞬时值随时间而变，为了确切的衡量其大小工程上采用有效值来衡量。</a:t>
            </a:r>
          </a:p>
        </p:txBody>
      </p:sp>
      <p:sp>
        <p:nvSpPr>
          <p:cNvPr id="9220" name="Text Box 4"/>
          <p:cNvSpPr txBox="1">
            <a:spLocks noChangeArrowheads="1"/>
          </p:cNvSpPr>
          <p:nvPr/>
        </p:nvSpPr>
        <p:spPr bwMode="auto">
          <a:xfrm>
            <a:off x="571500" y="2667000"/>
            <a:ext cx="54879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600">
                <a:ea typeface="宋体" panose="02010600030101010101" pitchFamily="2" charset="-122"/>
              </a:rPr>
              <a:t>有效值</a:t>
            </a:r>
            <a:r>
              <a:rPr lang="en-US" altLang="zh-CN" sz="3600">
                <a:ea typeface="宋体" panose="02010600030101010101" pitchFamily="2" charset="-122"/>
              </a:rPr>
              <a:t>(</a:t>
            </a:r>
            <a:r>
              <a:rPr lang="en-US" altLang="zh-CN" sz="3600" i="1">
                <a:ea typeface="宋体" panose="02010600030101010101" pitchFamily="2" charset="-122"/>
              </a:rPr>
              <a:t>effective value</a:t>
            </a:r>
            <a:r>
              <a:rPr lang="en-US" altLang="zh-CN" sz="3600">
                <a:ea typeface="宋体" panose="02010600030101010101" pitchFamily="2" charset="-122"/>
              </a:rPr>
              <a:t>)</a:t>
            </a:r>
            <a:r>
              <a:rPr lang="zh-CN" altLang="en-US" sz="3600">
                <a:ea typeface="宋体" panose="02010600030101010101" pitchFamily="2" charset="-122"/>
              </a:rPr>
              <a:t>定义</a:t>
            </a:r>
          </a:p>
        </p:txBody>
      </p:sp>
      <p:sp>
        <p:nvSpPr>
          <p:cNvPr id="9221" name="Text Box 5"/>
          <p:cNvSpPr txBox="1">
            <a:spLocks noChangeArrowheads="1"/>
          </p:cNvSpPr>
          <p:nvPr/>
        </p:nvSpPr>
        <p:spPr bwMode="auto">
          <a:xfrm>
            <a:off x="571500" y="3395663"/>
            <a:ext cx="8343900" cy="3386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524000" indent="-1524000">
              <a:defRPr sz="2400">
                <a:solidFill>
                  <a:schemeClr val="tx1"/>
                </a:solidFill>
                <a:latin typeface="Times New Roman" panose="02020603050405020304" pitchFamily="18" charset="0"/>
                <a:ea typeface="宋体" panose="02010600030101010101" pitchFamily="2" charset="-122"/>
              </a:defRPr>
            </a:lvl1pPr>
            <a:lvl2pPr marL="1714500">
              <a:defRPr sz="2400">
                <a:solidFill>
                  <a:schemeClr val="tx1"/>
                </a:solidFill>
                <a:latin typeface="Times New Roman" panose="02020603050405020304" pitchFamily="18" charset="0"/>
                <a:ea typeface="宋体" panose="02010600030101010101" pitchFamily="2" charset="-122"/>
              </a:defRPr>
            </a:lvl2pPr>
            <a:lvl3pPr marL="1905000">
              <a:defRPr sz="2400">
                <a:solidFill>
                  <a:schemeClr val="tx1"/>
                </a:solidFill>
                <a:latin typeface="Times New Roman" panose="02020603050405020304" pitchFamily="18" charset="0"/>
                <a:ea typeface="宋体" panose="02010600030101010101" pitchFamily="2" charset="-122"/>
              </a:defRPr>
            </a:lvl3pPr>
            <a:lvl4pPr marL="2095500">
              <a:defRPr sz="2400">
                <a:solidFill>
                  <a:schemeClr val="tx1"/>
                </a:solidFill>
                <a:latin typeface="Times New Roman" panose="02020603050405020304" pitchFamily="18" charset="0"/>
                <a:ea typeface="宋体" panose="02010600030101010101" pitchFamily="2" charset="-122"/>
              </a:defRPr>
            </a:lvl4pPr>
            <a:lvl5pPr marL="2286000">
              <a:defRPr sz="2400">
                <a:solidFill>
                  <a:schemeClr val="tx1"/>
                </a:solidFill>
                <a:latin typeface="Times New Roman" panose="02020603050405020304" pitchFamily="18" charset="0"/>
                <a:ea typeface="宋体" panose="02010600030101010101" pitchFamily="2" charset="-122"/>
              </a:defRPr>
            </a:lvl5pPr>
            <a:lvl6pPr marL="27432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32004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657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41148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zh-CN" altLang="en-US" sz="3600">
                <a:solidFill>
                  <a:srgbClr val="FF0000"/>
                </a:solidFill>
              </a:rPr>
              <a:t>定义</a:t>
            </a:r>
            <a:r>
              <a:rPr lang="zh-CN" altLang="en-US" sz="3600"/>
              <a:t>：若周期性电流 </a:t>
            </a:r>
            <a:r>
              <a:rPr lang="en-US" altLang="zh-CN" sz="3600"/>
              <a:t>i </a:t>
            </a:r>
            <a:r>
              <a:rPr lang="zh-CN" altLang="en-US" sz="3600"/>
              <a:t>流过电阻 </a:t>
            </a:r>
            <a:r>
              <a:rPr lang="en-US" altLang="zh-CN" sz="3600"/>
              <a:t>R</a:t>
            </a:r>
            <a:r>
              <a:rPr lang="zh-CN" altLang="en-US" sz="3600"/>
              <a:t>，在一周期</a:t>
            </a:r>
            <a:r>
              <a:rPr lang="en-US" altLang="zh-CN" sz="3600"/>
              <a:t>T </a:t>
            </a:r>
            <a:r>
              <a:rPr lang="zh-CN" altLang="en-US" sz="3600"/>
              <a:t>内产生的热量，等于一直流电流</a:t>
            </a:r>
            <a:r>
              <a:rPr lang="en-US" altLang="zh-CN" sz="3600"/>
              <a:t>I </a:t>
            </a:r>
            <a:r>
              <a:rPr lang="zh-CN" altLang="en-US" sz="3600"/>
              <a:t>流过</a:t>
            </a:r>
            <a:r>
              <a:rPr lang="en-US" altLang="zh-CN" sz="3600"/>
              <a:t>R , </a:t>
            </a:r>
            <a:r>
              <a:rPr lang="zh-CN" altLang="en-US" sz="3600"/>
              <a:t>在时间</a:t>
            </a:r>
            <a:r>
              <a:rPr lang="en-US" altLang="zh-CN" sz="3600"/>
              <a:t>T </a:t>
            </a:r>
            <a:r>
              <a:rPr lang="zh-CN" altLang="en-US" sz="3600"/>
              <a:t>内产生的热量，则称电流</a:t>
            </a:r>
            <a:r>
              <a:rPr lang="en-US" altLang="zh-CN" sz="3600"/>
              <a:t>I </a:t>
            </a:r>
            <a:r>
              <a:rPr lang="zh-CN" altLang="en-US" sz="3600"/>
              <a:t>为周期性电流 </a:t>
            </a:r>
            <a:r>
              <a:rPr lang="en-US" altLang="zh-CN" sz="3600"/>
              <a:t>i </a:t>
            </a:r>
            <a:r>
              <a:rPr lang="zh-CN" altLang="en-US" sz="3600"/>
              <a:t>的有效值。</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500" fill="hold"/>
                                        <p:tgtEl>
                                          <p:spTgt spid="9218"/>
                                        </p:tgtEl>
                                        <p:attrNameLst>
                                          <p:attrName>ppt_w</p:attrName>
                                        </p:attrNameLst>
                                      </p:cBhvr>
                                      <p:tavLst>
                                        <p:tav tm="0">
                                          <p:val>
                                            <p:fltVal val="0"/>
                                          </p:val>
                                        </p:tav>
                                        <p:tav tm="100000">
                                          <p:val>
                                            <p:strVal val="#ppt_w"/>
                                          </p:val>
                                        </p:tav>
                                      </p:tavLst>
                                    </p:anim>
                                    <p:anim calcmode="lin" valueType="num">
                                      <p:cBhvr>
                                        <p:cTn id="8" dur="500" fill="hold"/>
                                        <p:tgtEl>
                                          <p:spTgt spid="9218"/>
                                        </p:tgtEl>
                                        <p:attrNameLst>
                                          <p:attrName>ppt_h</p:attrName>
                                        </p:attrNameLst>
                                      </p:cBhvr>
                                      <p:tavLst>
                                        <p:tav tm="0">
                                          <p:val>
                                            <p:fltVal val="0"/>
                                          </p:val>
                                        </p:tav>
                                        <p:tav tm="100000">
                                          <p:val>
                                            <p:strVal val="#ppt_h"/>
                                          </p:val>
                                        </p:tav>
                                      </p:tavLst>
                                    </p:anim>
                                    <p:anim calcmode="lin" valueType="num">
                                      <p:cBhvr>
                                        <p:cTn id="9" dur="500" fill="hold"/>
                                        <p:tgtEl>
                                          <p:spTgt spid="9218"/>
                                        </p:tgtEl>
                                        <p:attrNameLst>
                                          <p:attrName>ppt_x</p:attrName>
                                        </p:attrNameLst>
                                      </p:cBhvr>
                                      <p:tavLst>
                                        <p:tav tm="0">
                                          <p:val>
                                            <p:fltVal val="0.5"/>
                                          </p:val>
                                        </p:tav>
                                        <p:tav tm="100000">
                                          <p:val>
                                            <p:strVal val="#ppt_x"/>
                                          </p:val>
                                        </p:tav>
                                      </p:tavLst>
                                    </p:anim>
                                    <p:anim calcmode="lin" valueType="num">
                                      <p:cBhvr>
                                        <p:cTn id="10" dur="500" fill="hold"/>
                                        <p:tgtEl>
                                          <p:spTgt spid="9218"/>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10" fill="hold" grpId="0" nodeType="clickEffect">
                                  <p:stCondLst>
                                    <p:cond delay="0"/>
                                  </p:stCondLst>
                                  <p:iterate type="lt">
                                    <p:tmPct val="100000"/>
                                  </p:iterate>
                                  <p:childTnLst>
                                    <p:set>
                                      <p:cBhvr>
                                        <p:cTn id="14" dur="1" fill="hold">
                                          <p:stCondLst>
                                            <p:cond delay="0"/>
                                          </p:stCondLst>
                                        </p:cTn>
                                        <p:tgtEl>
                                          <p:spTgt spid="9219"/>
                                        </p:tgtEl>
                                        <p:attrNameLst>
                                          <p:attrName>style.visibility</p:attrName>
                                        </p:attrNameLst>
                                      </p:cBhvr>
                                      <p:to>
                                        <p:strVal val="visible"/>
                                      </p:to>
                                    </p:set>
                                    <p:anim calcmode="lin" valueType="num">
                                      <p:cBhvr>
                                        <p:cTn id="15" dur="75" fill="hold"/>
                                        <p:tgtEl>
                                          <p:spTgt spid="9219"/>
                                        </p:tgtEl>
                                        <p:attrNameLst>
                                          <p:attrName>ppt_w</p:attrName>
                                        </p:attrNameLst>
                                      </p:cBhvr>
                                      <p:tavLst>
                                        <p:tav tm="0">
                                          <p:val>
                                            <p:fltVal val="0"/>
                                          </p:val>
                                        </p:tav>
                                        <p:tav tm="100000">
                                          <p:val>
                                            <p:strVal val="#ppt_w"/>
                                          </p:val>
                                        </p:tav>
                                      </p:tavLst>
                                    </p:anim>
                                    <p:anim calcmode="lin" valueType="num">
                                      <p:cBhvr>
                                        <p:cTn id="16" dur="75" fill="hold"/>
                                        <p:tgtEl>
                                          <p:spTgt spid="9219"/>
                                        </p:tgtEl>
                                        <p:attrNameLst>
                                          <p:attrName>ppt_h</p:attrName>
                                        </p:attrNameLst>
                                      </p:cBhvr>
                                      <p:tavLst>
                                        <p:tav tm="0">
                                          <p:val>
                                            <p:strVal val="#ppt_h"/>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2" fill="hold" grpId="0" nodeType="clickEffect">
                                  <p:stCondLst>
                                    <p:cond delay="0"/>
                                  </p:stCondLst>
                                  <p:iterate type="wd">
                                    <p:tmPct val="100000"/>
                                  </p:iterate>
                                  <p:childTnLst>
                                    <p:set>
                                      <p:cBhvr>
                                        <p:cTn id="20" dur="1" fill="hold">
                                          <p:stCondLst>
                                            <p:cond delay="0"/>
                                          </p:stCondLst>
                                        </p:cTn>
                                        <p:tgtEl>
                                          <p:spTgt spid="9220"/>
                                        </p:tgtEl>
                                        <p:attrNameLst>
                                          <p:attrName>style.visibility</p:attrName>
                                        </p:attrNameLst>
                                      </p:cBhvr>
                                      <p:to>
                                        <p:strVal val="visible"/>
                                      </p:to>
                                    </p:set>
                                    <p:animEffect transition="in" filter="slide(fromRight)">
                                      <p:cBhvr>
                                        <p:cTn id="21" dur="300"/>
                                        <p:tgtEl>
                                          <p:spTgt spid="922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iterate type="wd">
                                    <p:tmPct val="100000"/>
                                  </p:iterate>
                                  <p:childTnLst>
                                    <p:set>
                                      <p:cBhvr>
                                        <p:cTn id="25" dur="1" fill="hold">
                                          <p:stCondLst>
                                            <p:cond delay="0"/>
                                          </p:stCondLst>
                                        </p:cTn>
                                        <p:tgtEl>
                                          <p:spTgt spid="9221"/>
                                        </p:tgtEl>
                                        <p:attrNameLst>
                                          <p:attrName>style.visibility</p:attrName>
                                        </p:attrNameLst>
                                      </p:cBhvr>
                                      <p:to>
                                        <p:strVal val="visible"/>
                                      </p:to>
                                    </p:set>
                                    <p:animEffect transition="in" filter="wipe(left)">
                                      <p:cBhvr>
                                        <p:cTn id="26" dur="300"/>
                                        <p:tgtEl>
                                          <p:spTgt spid="9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utoUpdateAnimBg="0"/>
      <p:bldP spid="9219" grpId="0" autoUpdateAnimBg="0"/>
      <p:bldP spid="9220" grpId="0" autoUpdateAnimBg="0"/>
      <p:bldP spid="9221" grpId="0"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1619250" y="333375"/>
            <a:ext cx="4654550" cy="57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3200"/>
              <a:t>列写电路的节点电压方程</a:t>
            </a:r>
          </a:p>
        </p:txBody>
      </p:sp>
      <p:graphicFrame>
        <p:nvGraphicFramePr>
          <p:cNvPr id="68611" name="Object 3"/>
          <p:cNvGraphicFramePr>
            <a:graphicFrameLocks noChangeAspect="1"/>
          </p:cNvGraphicFramePr>
          <p:nvPr/>
        </p:nvGraphicFramePr>
        <p:xfrm>
          <a:off x="1600200" y="4983163"/>
          <a:ext cx="4191000" cy="627062"/>
        </p:xfrm>
        <a:graphic>
          <a:graphicData uri="http://schemas.openxmlformats.org/presentationml/2006/ole">
            <mc:AlternateContent xmlns:mc="http://schemas.openxmlformats.org/markup-compatibility/2006">
              <mc:Choice xmlns:v="urn:schemas-microsoft-com:vml" Requires="v">
                <p:oleObj spid="_x0000_s68651" r:id="rId3" imgW="1599823" imgH="241512" progId="Equation.3">
                  <p:embed/>
                </p:oleObj>
              </mc:Choice>
              <mc:Fallback>
                <p:oleObj r:id="rId3" imgW="1599823" imgH="241512"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4983163"/>
                        <a:ext cx="4191000" cy="627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8612" name="Group 4"/>
          <p:cNvGrpSpPr>
            <a:grpSpLocks/>
          </p:cNvGrpSpPr>
          <p:nvPr/>
        </p:nvGrpSpPr>
        <p:grpSpPr bwMode="auto">
          <a:xfrm>
            <a:off x="981075" y="981075"/>
            <a:ext cx="5822950" cy="3722688"/>
            <a:chOff x="0" y="0"/>
            <a:chExt cx="3024" cy="1872"/>
          </a:xfrm>
        </p:grpSpPr>
        <p:grpSp>
          <p:nvGrpSpPr>
            <p:cNvPr id="68613" name="Group 5"/>
            <p:cNvGrpSpPr>
              <a:grpSpLocks/>
            </p:cNvGrpSpPr>
            <p:nvPr/>
          </p:nvGrpSpPr>
          <p:grpSpPr bwMode="auto">
            <a:xfrm>
              <a:off x="1161" y="1744"/>
              <a:ext cx="294" cy="128"/>
              <a:chOff x="0" y="0"/>
              <a:chExt cx="261" cy="120"/>
            </a:xfrm>
          </p:grpSpPr>
          <p:sp>
            <p:nvSpPr>
              <p:cNvPr id="68614" name="Line 6"/>
              <p:cNvSpPr>
                <a:spLocks noChangeShapeType="1"/>
              </p:cNvSpPr>
              <p:nvPr/>
            </p:nvSpPr>
            <p:spPr bwMode="auto">
              <a:xfrm>
                <a:off x="0" y="0"/>
                <a:ext cx="261"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68615" name="Line 7"/>
              <p:cNvSpPr>
                <a:spLocks noChangeShapeType="1"/>
              </p:cNvSpPr>
              <p:nvPr/>
            </p:nvSpPr>
            <p:spPr bwMode="auto">
              <a:xfrm>
                <a:off x="58" y="59"/>
                <a:ext cx="145"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8616" name="Line 8"/>
              <p:cNvSpPr>
                <a:spLocks noChangeShapeType="1"/>
              </p:cNvSpPr>
              <p:nvPr/>
            </p:nvSpPr>
            <p:spPr bwMode="auto">
              <a:xfrm>
                <a:off x="82" y="120"/>
                <a:ext cx="86"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grpSp>
        <p:sp>
          <p:nvSpPr>
            <p:cNvPr id="68617" name="Oval 9"/>
            <p:cNvSpPr>
              <a:spLocks noChangeArrowheads="1"/>
            </p:cNvSpPr>
            <p:nvPr/>
          </p:nvSpPr>
          <p:spPr bwMode="auto">
            <a:xfrm>
              <a:off x="1936" y="1068"/>
              <a:ext cx="325" cy="308"/>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8618" name="Text Box 10"/>
            <p:cNvSpPr txBox="1">
              <a:spLocks noChangeArrowheads="1"/>
            </p:cNvSpPr>
            <p:nvPr/>
          </p:nvSpPr>
          <p:spPr bwMode="auto">
            <a:xfrm>
              <a:off x="1824" y="859"/>
              <a:ext cx="186" cy="230"/>
            </a:xfrm>
            <a:prstGeom prst="rect">
              <a:avLst/>
            </a:prstGeom>
            <a:noFill/>
            <a:ln>
              <a:noFill/>
            </a:ln>
            <a:effectLst/>
            <a:extLst>
              <a:ext uri="{909E8E84-426E-40DD-AFC4-6F175D3DCCD1}">
                <a14:hiddenFill xmlns:a14="http://schemas.microsoft.com/office/drawing/2010/main">
                  <a:solidFill>
                    <a:srgbClr val="0827E4"/>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zh-CN">
                  <a:solidFill>
                    <a:schemeClr val="tx2"/>
                  </a:solidFill>
                  <a:ea typeface="宋体" panose="02010600030101010101" pitchFamily="2" charset="-122"/>
                </a:rPr>
                <a:t>+</a:t>
              </a:r>
            </a:p>
          </p:txBody>
        </p:sp>
        <p:sp>
          <p:nvSpPr>
            <p:cNvPr id="68619" name="Text Box 11"/>
            <p:cNvSpPr txBox="1">
              <a:spLocks noChangeArrowheads="1"/>
            </p:cNvSpPr>
            <p:nvPr/>
          </p:nvSpPr>
          <p:spPr bwMode="auto">
            <a:xfrm>
              <a:off x="1805" y="1209"/>
              <a:ext cx="239" cy="230"/>
            </a:xfrm>
            <a:prstGeom prst="rect">
              <a:avLst/>
            </a:prstGeom>
            <a:noFill/>
            <a:ln>
              <a:noFill/>
            </a:ln>
            <a:effectLst/>
            <a:extLst>
              <a:ext uri="{909E8E84-426E-40DD-AFC4-6F175D3DCCD1}">
                <a14:hiddenFill xmlns:a14="http://schemas.microsoft.com/office/drawing/2010/main">
                  <a:solidFill>
                    <a:srgbClr val="0827E4"/>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zh-CN">
                  <a:solidFill>
                    <a:schemeClr val="tx2"/>
                  </a:solidFill>
                  <a:ea typeface="宋体" panose="02010600030101010101" pitchFamily="2" charset="-122"/>
                </a:rPr>
                <a:t>_</a:t>
              </a:r>
            </a:p>
          </p:txBody>
        </p:sp>
        <p:sp>
          <p:nvSpPr>
            <p:cNvPr id="68620" name="Oval 12"/>
            <p:cNvSpPr>
              <a:spLocks noChangeArrowheads="1"/>
            </p:cNvSpPr>
            <p:nvPr/>
          </p:nvSpPr>
          <p:spPr bwMode="auto">
            <a:xfrm>
              <a:off x="2699" y="1047"/>
              <a:ext cx="325" cy="308"/>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8621" name="Text Box 13"/>
            <p:cNvSpPr txBox="1">
              <a:spLocks noChangeArrowheads="1"/>
            </p:cNvSpPr>
            <p:nvPr/>
          </p:nvSpPr>
          <p:spPr bwMode="auto">
            <a:xfrm>
              <a:off x="2587" y="837"/>
              <a:ext cx="186" cy="230"/>
            </a:xfrm>
            <a:prstGeom prst="rect">
              <a:avLst/>
            </a:prstGeom>
            <a:noFill/>
            <a:ln>
              <a:noFill/>
            </a:ln>
            <a:effectLst/>
            <a:extLst>
              <a:ext uri="{909E8E84-426E-40DD-AFC4-6F175D3DCCD1}">
                <a14:hiddenFill xmlns:a14="http://schemas.microsoft.com/office/drawing/2010/main">
                  <a:solidFill>
                    <a:srgbClr val="0827E4"/>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zh-CN">
                  <a:solidFill>
                    <a:schemeClr val="tx2"/>
                  </a:solidFill>
                  <a:ea typeface="宋体" panose="02010600030101010101" pitchFamily="2" charset="-122"/>
                </a:rPr>
                <a:t>+</a:t>
              </a:r>
            </a:p>
          </p:txBody>
        </p:sp>
        <p:sp>
          <p:nvSpPr>
            <p:cNvPr id="68622" name="Text Box 14"/>
            <p:cNvSpPr txBox="1">
              <a:spLocks noChangeArrowheads="1"/>
            </p:cNvSpPr>
            <p:nvPr/>
          </p:nvSpPr>
          <p:spPr bwMode="auto">
            <a:xfrm>
              <a:off x="2569" y="1188"/>
              <a:ext cx="239" cy="230"/>
            </a:xfrm>
            <a:prstGeom prst="rect">
              <a:avLst/>
            </a:prstGeom>
            <a:noFill/>
            <a:ln>
              <a:noFill/>
            </a:ln>
            <a:effectLst/>
            <a:extLst>
              <a:ext uri="{909E8E84-426E-40DD-AFC4-6F175D3DCCD1}">
                <a14:hiddenFill xmlns:a14="http://schemas.microsoft.com/office/drawing/2010/main">
                  <a:solidFill>
                    <a:srgbClr val="0827E4"/>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zh-CN">
                  <a:solidFill>
                    <a:schemeClr val="tx2"/>
                  </a:solidFill>
                  <a:ea typeface="宋体" panose="02010600030101010101" pitchFamily="2" charset="-122"/>
                </a:rPr>
                <a:t>_</a:t>
              </a:r>
            </a:p>
          </p:txBody>
        </p:sp>
        <p:sp>
          <p:nvSpPr>
            <p:cNvPr id="68623" name="AutoShape 15"/>
            <p:cNvSpPr>
              <a:spLocks noChangeArrowheads="1"/>
            </p:cNvSpPr>
            <p:nvPr/>
          </p:nvSpPr>
          <p:spPr bwMode="auto">
            <a:xfrm>
              <a:off x="1996" y="154"/>
              <a:ext cx="162" cy="154"/>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zh-CN" sz="1600">
                  <a:solidFill>
                    <a:srgbClr val="FF0000"/>
                  </a:solidFill>
                  <a:ea typeface="宋体" panose="02010600030101010101" pitchFamily="2" charset="-122"/>
                </a:rPr>
                <a:t>2</a:t>
              </a:r>
            </a:p>
          </p:txBody>
        </p:sp>
        <p:sp>
          <p:nvSpPr>
            <p:cNvPr id="68624" name="Line 16"/>
            <p:cNvSpPr>
              <a:spLocks noChangeShapeType="1"/>
            </p:cNvSpPr>
            <p:nvPr/>
          </p:nvSpPr>
          <p:spPr bwMode="auto">
            <a:xfrm>
              <a:off x="589" y="359"/>
              <a:ext cx="0" cy="12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8625" name="Line 17"/>
            <p:cNvSpPr>
              <a:spLocks noChangeShapeType="1"/>
            </p:cNvSpPr>
            <p:nvPr/>
          </p:nvSpPr>
          <p:spPr bwMode="auto">
            <a:xfrm>
              <a:off x="1304" y="359"/>
              <a:ext cx="0" cy="1231"/>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8626" name="Line 18"/>
            <p:cNvSpPr>
              <a:spLocks noChangeShapeType="1"/>
            </p:cNvSpPr>
            <p:nvPr/>
          </p:nvSpPr>
          <p:spPr bwMode="auto">
            <a:xfrm>
              <a:off x="2104" y="359"/>
              <a:ext cx="0" cy="1231"/>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8627" name="Line 19"/>
            <p:cNvSpPr>
              <a:spLocks noChangeShapeType="1"/>
            </p:cNvSpPr>
            <p:nvPr/>
          </p:nvSpPr>
          <p:spPr bwMode="auto">
            <a:xfrm>
              <a:off x="2862" y="359"/>
              <a:ext cx="0" cy="12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8628" name="Line 20"/>
            <p:cNvSpPr>
              <a:spLocks noChangeShapeType="1"/>
            </p:cNvSpPr>
            <p:nvPr/>
          </p:nvSpPr>
          <p:spPr bwMode="auto">
            <a:xfrm>
              <a:off x="589" y="1590"/>
              <a:ext cx="227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8629" name="Line 21"/>
            <p:cNvSpPr>
              <a:spLocks noChangeShapeType="1"/>
            </p:cNvSpPr>
            <p:nvPr/>
          </p:nvSpPr>
          <p:spPr bwMode="auto">
            <a:xfrm>
              <a:off x="589" y="359"/>
              <a:ext cx="227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8630" name="Oval 22"/>
            <p:cNvSpPr>
              <a:spLocks noChangeArrowheads="1"/>
            </p:cNvSpPr>
            <p:nvPr/>
          </p:nvSpPr>
          <p:spPr bwMode="auto">
            <a:xfrm>
              <a:off x="427" y="1128"/>
              <a:ext cx="324" cy="308"/>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8631" name="Line 23"/>
            <p:cNvSpPr>
              <a:spLocks noChangeShapeType="1"/>
            </p:cNvSpPr>
            <p:nvPr/>
          </p:nvSpPr>
          <p:spPr bwMode="auto">
            <a:xfrm>
              <a:off x="427" y="1282"/>
              <a:ext cx="32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8632" name="Rectangle 24"/>
            <p:cNvSpPr>
              <a:spLocks noChangeArrowheads="1"/>
            </p:cNvSpPr>
            <p:nvPr/>
          </p:nvSpPr>
          <p:spPr bwMode="auto">
            <a:xfrm>
              <a:off x="1238" y="769"/>
              <a:ext cx="136" cy="30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8633" name="Rectangle 25"/>
            <p:cNvSpPr>
              <a:spLocks noChangeArrowheads="1"/>
            </p:cNvSpPr>
            <p:nvPr/>
          </p:nvSpPr>
          <p:spPr bwMode="auto">
            <a:xfrm>
              <a:off x="2039" y="513"/>
              <a:ext cx="135" cy="30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8634" name="Rectangle 26"/>
            <p:cNvSpPr>
              <a:spLocks noChangeArrowheads="1"/>
            </p:cNvSpPr>
            <p:nvPr/>
          </p:nvSpPr>
          <p:spPr bwMode="auto">
            <a:xfrm>
              <a:off x="2793" y="513"/>
              <a:ext cx="135" cy="30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8635" name="Rectangle 27"/>
            <p:cNvSpPr>
              <a:spLocks noChangeArrowheads="1"/>
            </p:cNvSpPr>
            <p:nvPr/>
          </p:nvSpPr>
          <p:spPr bwMode="auto">
            <a:xfrm>
              <a:off x="524" y="513"/>
              <a:ext cx="135" cy="30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8636" name="Rectangle 28"/>
            <p:cNvSpPr>
              <a:spLocks noChangeArrowheads="1"/>
            </p:cNvSpPr>
            <p:nvPr/>
          </p:nvSpPr>
          <p:spPr bwMode="auto">
            <a:xfrm rot="16200000">
              <a:off x="1618" y="197"/>
              <a:ext cx="128" cy="325"/>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8637" name="Line 29"/>
            <p:cNvSpPr>
              <a:spLocks noChangeShapeType="1"/>
            </p:cNvSpPr>
            <p:nvPr/>
          </p:nvSpPr>
          <p:spPr bwMode="auto">
            <a:xfrm flipV="1">
              <a:off x="373" y="1128"/>
              <a:ext cx="0" cy="308"/>
            </a:xfrm>
            <a:prstGeom prst="line">
              <a:avLst/>
            </a:prstGeom>
            <a:noFill/>
            <a:ln w="28575">
              <a:solidFill>
                <a:srgbClr val="FF00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8638" name="AutoShape 30"/>
            <p:cNvSpPr>
              <a:spLocks noChangeArrowheads="1"/>
            </p:cNvSpPr>
            <p:nvPr/>
          </p:nvSpPr>
          <p:spPr bwMode="auto">
            <a:xfrm>
              <a:off x="1184" y="154"/>
              <a:ext cx="163" cy="154"/>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zh-CN" sz="1600">
                  <a:solidFill>
                    <a:srgbClr val="FF0000"/>
                  </a:solidFill>
                  <a:ea typeface="宋体" panose="02010600030101010101" pitchFamily="2" charset="-122"/>
                </a:rPr>
                <a:t>1</a:t>
              </a:r>
            </a:p>
          </p:txBody>
        </p:sp>
        <p:sp>
          <p:nvSpPr>
            <p:cNvPr id="68639" name="Line 31"/>
            <p:cNvSpPr>
              <a:spLocks noChangeShapeType="1"/>
            </p:cNvSpPr>
            <p:nvPr/>
          </p:nvSpPr>
          <p:spPr bwMode="auto">
            <a:xfrm>
              <a:off x="1304" y="1590"/>
              <a:ext cx="0" cy="15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68640" name="Object 32"/>
            <p:cNvGraphicFramePr>
              <a:graphicFrameLocks noChangeAspect="1"/>
            </p:cNvGraphicFramePr>
            <p:nvPr/>
          </p:nvGraphicFramePr>
          <p:xfrm>
            <a:off x="1563" y="1026"/>
            <a:ext cx="333" cy="332"/>
          </p:xfrm>
          <a:graphic>
            <a:graphicData uri="http://schemas.openxmlformats.org/presentationml/2006/ole">
              <mc:AlternateContent xmlns:mc="http://schemas.openxmlformats.org/markup-compatibility/2006">
                <mc:Choice xmlns:v="urn:schemas-microsoft-com:vml" Requires="v">
                  <p:oleObj spid="_x0000_s68652" r:id="rId5" imgW="266670" imgH="279354" progId="Equation.3">
                    <p:embed/>
                  </p:oleObj>
                </mc:Choice>
                <mc:Fallback>
                  <p:oleObj r:id="rId5" imgW="266670" imgH="279354" progId="Equation.3">
                    <p:embed/>
                    <p:pic>
                      <p:nvPicPr>
                        <p:cNvPr id="0" name="Object 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3" y="1026"/>
                          <a:ext cx="333" cy="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41" name="Object 33"/>
            <p:cNvGraphicFramePr>
              <a:graphicFrameLocks noChangeAspect="1"/>
            </p:cNvGraphicFramePr>
            <p:nvPr/>
          </p:nvGraphicFramePr>
          <p:xfrm>
            <a:off x="0" y="1152"/>
            <a:ext cx="319" cy="336"/>
          </p:xfrm>
          <a:graphic>
            <a:graphicData uri="http://schemas.openxmlformats.org/presentationml/2006/ole">
              <mc:AlternateContent xmlns:mc="http://schemas.openxmlformats.org/markup-compatibility/2006">
                <mc:Choice xmlns:v="urn:schemas-microsoft-com:vml" Requires="v">
                  <p:oleObj spid="_x0000_s68653" r:id="rId7" imgW="215936" imgH="241303" progId="Equation.3">
                    <p:embed/>
                  </p:oleObj>
                </mc:Choice>
                <mc:Fallback>
                  <p:oleObj r:id="rId7" imgW="215936" imgH="241303" progId="Equation.3">
                    <p:embed/>
                    <p:pic>
                      <p:nvPicPr>
                        <p:cNvPr id="0" name="Object 3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152"/>
                          <a:ext cx="319"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42" name="Text Box 34"/>
            <p:cNvSpPr txBox="1">
              <a:spLocks noChangeArrowheads="1"/>
            </p:cNvSpPr>
            <p:nvPr/>
          </p:nvSpPr>
          <p:spPr bwMode="auto">
            <a:xfrm>
              <a:off x="210" y="513"/>
              <a:ext cx="245" cy="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Y</a:t>
              </a:r>
              <a:r>
                <a:rPr lang="en-US" altLang="zh-CN" baseline="-25000">
                  <a:ea typeface="宋体" panose="02010600030101010101" pitchFamily="2" charset="-122"/>
                </a:rPr>
                <a:t>1</a:t>
              </a:r>
              <a:endParaRPr lang="en-US" altLang="zh-CN" i="1">
                <a:ea typeface="宋体" panose="02010600030101010101" pitchFamily="2" charset="-122"/>
              </a:endParaRPr>
            </a:p>
          </p:txBody>
        </p:sp>
        <p:sp>
          <p:nvSpPr>
            <p:cNvPr id="68643" name="Text Box 35"/>
            <p:cNvSpPr txBox="1">
              <a:spLocks noChangeArrowheads="1"/>
            </p:cNvSpPr>
            <p:nvPr/>
          </p:nvSpPr>
          <p:spPr bwMode="auto">
            <a:xfrm>
              <a:off x="914" y="769"/>
              <a:ext cx="245" cy="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Y</a:t>
              </a:r>
              <a:r>
                <a:rPr lang="en-US" altLang="zh-CN" baseline="-25000">
                  <a:ea typeface="宋体" panose="02010600030101010101" pitchFamily="2" charset="-122"/>
                </a:rPr>
                <a:t>2</a:t>
              </a:r>
              <a:endParaRPr lang="en-US" altLang="zh-CN" i="1">
                <a:ea typeface="宋体" panose="02010600030101010101" pitchFamily="2" charset="-122"/>
              </a:endParaRPr>
            </a:p>
          </p:txBody>
        </p:sp>
        <p:sp>
          <p:nvSpPr>
            <p:cNvPr id="68644" name="Text Box 36"/>
            <p:cNvSpPr txBox="1">
              <a:spLocks noChangeArrowheads="1"/>
            </p:cNvSpPr>
            <p:nvPr/>
          </p:nvSpPr>
          <p:spPr bwMode="auto">
            <a:xfrm>
              <a:off x="1563" y="0"/>
              <a:ext cx="245" cy="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Y</a:t>
              </a:r>
              <a:r>
                <a:rPr lang="en-US" altLang="zh-CN" baseline="-25000">
                  <a:ea typeface="宋体" panose="02010600030101010101" pitchFamily="2" charset="-122"/>
                </a:rPr>
                <a:t>3</a:t>
              </a:r>
              <a:endParaRPr lang="en-US" altLang="zh-CN" i="1">
                <a:ea typeface="宋体" panose="02010600030101010101" pitchFamily="2" charset="-122"/>
              </a:endParaRPr>
            </a:p>
          </p:txBody>
        </p:sp>
        <p:sp>
          <p:nvSpPr>
            <p:cNvPr id="68645" name="Text Box 37"/>
            <p:cNvSpPr txBox="1">
              <a:spLocks noChangeArrowheads="1"/>
            </p:cNvSpPr>
            <p:nvPr/>
          </p:nvSpPr>
          <p:spPr bwMode="auto">
            <a:xfrm>
              <a:off x="1725" y="513"/>
              <a:ext cx="245" cy="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Y</a:t>
              </a:r>
              <a:r>
                <a:rPr lang="en-US" altLang="zh-CN" baseline="-25000">
                  <a:ea typeface="宋体" panose="02010600030101010101" pitchFamily="2" charset="-122"/>
                </a:rPr>
                <a:t>4</a:t>
              </a:r>
              <a:endParaRPr lang="en-US" altLang="zh-CN" i="1">
                <a:ea typeface="宋体" panose="02010600030101010101" pitchFamily="2" charset="-122"/>
              </a:endParaRPr>
            </a:p>
          </p:txBody>
        </p:sp>
        <p:sp>
          <p:nvSpPr>
            <p:cNvPr id="68646" name="Text Box 38"/>
            <p:cNvSpPr txBox="1">
              <a:spLocks noChangeArrowheads="1"/>
            </p:cNvSpPr>
            <p:nvPr/>
          </p:nvSpPr>
          <p:spPr bwMode="auto">
            <a:xfrm>
              <a:off x="2480" y="513"/>
              <a:ext cx="245" cy="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Y</a:t>
              </a:r>
              <a:r>
                <a:rPr lang="en-US" altLang="zh-CN" baseline="-25000">
                  <a:ea typeface="宋体" panose="02010600030101010101" pitchFamily="2" charset="-122"/>
                </a:rPr>
                <a:t>5</a:t>
              </a:r>
              <a:endParaRPr lang="en-US" altLang="zh-CN" i="1">
                <a:ea typeface="宋体" panose="02010600030101010101" pitchFamily="2" charset="-122"/>
              </a:endParaRPr>
            </a:p>
          </p:txBody>
        </p:sp>
        <p:graphicFrame>
          <p:nvGraphicFramePr>
            <p:cNvPr id="68647" name="Object 39"/>
            <p:cNvGraphicFramePr>
              <a:graphicFrameLocks noChangeAspect="1"/>
            </p:cNvGraphicFramePr>
            <p:nvPr/>
          </p:nvGraphicFramePr>
          <p:xfrm>
            <a:off x="2367" y="974"/>
            <a:ext cx="332" cy="333"/>
          </p:xfrm>
          <a:graphic>
            <a:graphicData uri="http://schemas.openxmlformats.org/presentationml/2006/ole">
              <mc:AlternateContent xmlns:mc="http://schemas.openxmlformats.org/markup-compatibility/2006">
                <mc:Choice xmlns:v="urn:schemas-microsoft-com:vml" Requires="v">
                  <p:oleObj spid="_x0000_s68654" r:id="rId9" imgW="266670" imgH="279354" progId="Equation.3">
                    <p:embed/>
                  </p:oleObj>
                </mc:Choice>
                <mc:Fallback>
                  <p:oleObj r:id="rId9" imgW="266670" imgH="279354" progId="Equation.3">
                    <p:embed/>
                    <p:pic>
                      <p:nvPicPr>
                        <p:cNvPr id="0" name="Object 3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67" y="974"/>
                          <a:ext cx="332" cy="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68648" name="Text Box 40"/>
          <p:cNvSpPr txBox="1">
            <a:spLocks noChangeArrowheads="1"/>
          </p:cNvSpPr>
          <p:nvPr/>
        </p:nvSpPr>
        <p:spPr bwMode="auto">
          <a:xfrm>
            <a:off x="323850" y="333375"/>
            <a:ext cx="99695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200">
                <a:solidFill>
                  <a:srgbClr val="3333FF"/>
                </a:solidFill>
              </a:rPr>
              <a:t>例</a:t>
            </a:r>
            <a:r>
              <a:rPr lang="en-US" altLang="zh-CN" sz="3200">
                <a:solidFill>
                  <a:srgbClr val="3333FF"/>
                </a:solidFill>
                <a:ea typeface="宋体" panose="02010600030101010101" pitchFamily="2" charset="-122"/>
              </a:rPr>
              <a:t>2</a:t>
            </a:r>
            <a:r>
              <a:rPr lang="en-US" altLang="zh-CN" sz="3200">
                <a:ea typeface="宋体" panose="02010600030101010101" pitchFamily="2" charset="-122"/>
              </a:rPr>
              <a:t>. </a:t>
            </a:r>
          </a:p>
        </p:txBody>
      </p:sp>
      <p:sp>
        <p:nvSpPr>
          <p:cNvPr id="68649" name="Text Box 41"/>
          <p:cNvSpPr txBox="1">
            <a:spLocks noChangeArrowheads="1"/>
          </p:cNvSpPr>
          <p:nvPr/>
        </p:nvSpPr>
        <p:spPr bwMode="auto">
          <a:xfrm>
            <a:off x="323850" y="4797425"/>
            <a:ext cx="99695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200">
                <a:solidFill>
                  <a:srgbClr val="0000FF"/>
                </a:solidFill>
                <a:ea typeface="宋体" panose="02010600030101010101" pitchFamily="2" charset="-122"/>
              </a:rPr>
              <a:t>解：</a:t>
            </a:r>
          </a:p>
        </p:txBody>
      </p:sp>
      <p:graphicFrame>
        <p:nvGraphicFramePr>
          <p:cNvPr id="68650" name="Object 42"/>
          <p:cNvGraphicFramePr>
            <a:graphicFrameLocks noChangeAspect="1"/>
          </p:cNvGraphicFramePr>
          <p:nvPr/>
        </p:nvGraphicFramePr>
        <p:xfrm>
          <a:off x="1708150" y="5821363"/>
          <a:ext cx="6794500" cy="631825"/>
        </p:xfrm>
        <a:graphic>
          <a:graphicData uri="http://schemas.openxmlformats.org/presentationml/2006/ole">
            <mc:AlternateContent xmlns:mc="http://schemas.openxmlformats.org/markup-compatibility/2006">
              <mc:Choice xmlns:v="urn:schemas-microsoft-com:vml" Requires="v">
                <p:oleObj spid="_x0000_s68655" r:id="rId11" imgW="2577299" imgH="241512" progId="Equation.3">
                  <p:embed/>
                </p:oleObj>
              </mc:Choice>
              <mc:Fallback>
                <p:oleObj r:id="rId11" imgW="2577299" imgH="241512" progId="Equation.3">
                  <p:embed/>
                  <p:pic>
                    <p:nvPicPr>
                      <p:cNvPr id="0" name="Object 4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08150" y="5821363"/>
                        <a:ext cx="6794500" cy="63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68648"/>
                                        </p:tgtEl>
                                        <p:attrNameLst>
                                          <p:attrName>style.visibility</p:attrName>
                                        </p:attrNameLst>
                                      </p:cBhvr>
                                      <p:to>
                                        <p:strVal val="visible"/>
                                      </p:to>
                                    </p:set>
                                    <p:anim calcmode="lin" valueType="num">
                                      <p:cBhvr>
                                        <p:cTn id="7" dur="1000" fill="hold"/>
                                        <p:tgtEl>
                                          <p:spTgt spid="68648"/>
                                        </p:tgtEl>
                                        <p:attrNameLst>
                                          <p:attrName>ppt_w</p:attrName>
                                        </p:attrNameLst>
                                      </p:cBhvr>
                                      <p:tavLst>
                                        <p:tav tm="0">
                                          <p:val>
                                            <p:fltVal val="0"/>
                                          </p:val>
                                        </p:tav>
                                        <p:tav tm="100000">
                                          <p:val>
                                            <p:strVal val="#ppt_w"/>
                                          </p:val>
                                        </p:tav>
                                      </p:tavLst>
                                    </p:anim>
                                    <p:anim calcmode="lin" valueType="num">
                                      <p:cBhvr>
                                        <p:cTn id="8" dur="1000" fill="hold"/>
                                        <p:tgtEl>
                                          <p:spTgt spid="68648"/>
                                        </p:tgtEl>
                                        <p:attrNameLst>
                                          <p:attrName>ppt_h</p:attrName>
                                        </p:attrNameLst>
                                      </p:cBhvr>
                                      <p:tavLst>
                                        <p:tav tm="0">
                                          <p:val>
                                            <p:fltVal val="0"/>
                                          </p:val>
                                        </p:tav>
                                        <p:tav tm="100000">
                                          <p:val>
                                            <p:strVal val="#ppt_h"/>
                                          </p:val>
                                        </p:tav>
                                      </p:tavLst>
                                    </p:anim>
                                    <p:anim calcmode="lin" valueType="num">
                                      <p:cBhvr>
                                        <p:cTn id="9" dur="1000" fill="hold"/>
                                        <p:tgtEl>
                                          <p:spTgt spid="6864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864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68610"/>
                                        </p:tgtEl>
                                        <p:attrNameLst>
                                          <p:attrName>style.visibility</p:attrName>
                                        </p:attrNameLst>
                                      </p:cBhvr>
                                      <p:to>
                                        <p:strVal val="visible"/>
                                      </p:to>
                                    </p:set>
                                    <p:animEffect transition="in" filter="wipe(up)">
                                      <p:cBhvr>
                                        <p:cTn id="15" dur="500"/>
                                        <p:tgtEl>
                                          <p:spTgt spid="6861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68612"/>
                                        </p:tgtEl>
                                        <p:attrNameLst>
                                          <p:attrName>style.visibility</p:attrName>
                                        </p:attrNameLst>
                                      </p:cBhvr>
                                      <p:to>
                                        <p:strVal val="visible"/>
                                      </p:to>
                                    </p:set>
                                    <p:animEffect transition="in" filter="blinds(horizontal)">
                                      <p:cBhvr>
                                        <p:cTn id="20" dur="500"/>
                                        <p:tgtEl>
                                          <p:spTgt spid="6861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8649"/>
                                        </p:tgtEl>
                                        <p:attrNameLst>
                                          <p:attrName>style.visibility</p:attrName>
                                        </p:attrNameLst>
                                      </p:cBhvr>
                                      <p:to>
                                        <p:strVal val="visible"/>
                                      </p:to>
                                    </p:set>
                                    <p:anim calcmode="lin" valueType="num">
                                      <p:cBhvr additive="base">
                                        <p:cTn id="25" dur="500" fill="hold"/>
                                        <p:tgtEl>
                                          <p:spTgt spid="68649"/>
                                        </p:tgtEl>
                                        <p:attrNameLst>
                                          <p:attrName>ppt_x</p:attrName>
                                        </p:attrNameLst>
                                      </p:cBhvr>
                                      <p:tavLst>
                                        <p:tav tm="0">
                                          <p:val>
                                            <p:strVal val="0-#ppt_w/2"/>
                                          </p:val>
                                        </p:tav>
                                        <p:tav tm="100000">
                                          <p:val>
                                            <p:strVal val="#ppt_x"/>
                                          </p:val>
                                        </p:tav>
                                      </p:tavLst>
                                    </p:anim>
                                    <p:anim calcmode="lin" valueType="num">
                                      <p:cBhvr additive="base">
                                        <p:cTn id="26" dur="500" fill="hold"/>
                                        <p:tgtEl>
                                          <p:spTgt spid="68649"/>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68611"/>
                                        </p:tgtEl>
                                        <p:attrNameLst>
                                          <p:attrName>style.visibility</p:attrName>
                                        </p:attrNameLst>
                                      </p:cBhvr>
                                      <p:to>
                                        <p:strVal val="visible"/>
                                      </p:to>
                                    </p:set>
                                    <p:animEffect transition="in" filter="blinds(horizontal)">
                                      <p:cBhvr>
                                        <p:cTn id="31" dur="500"/>
                                        <p:tgtEl>
                                          <p:spTgt spid="6861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5" fill="hold" nodeType="clickEffect">
                                  <p:stCondLst>
                                    <p:cond delay="0"/>
                                  </p:stCondLst>
                                  <p:childTnLst>
                                    <p:set>
                                      <p:cBhvr>
                                        <p:cTn id="35" dur="1" fill="hold">
                                          <p:stCondLst>
                                            <p:cond delay="0"/>
                                          </p:stCondLst>
                                        </p:cTn>
                                        <p:tgtEl>
                                          <p:spTgt spid="68650"/>
                                        </p:tgtEl>
                                        <p:attrNameLst>
                                          <p:attrName>style.visibility</p:attrName>
                                        </p:attrNameLst>
                                      </p:cBhvr>
                                      <p:to>
                                        <p:strVal val="visible"/>
                                      </p:to>
                                    </p:set>
                                    <p:animEffect transition="in" filter="blinds(vertical)">
                                      <p:cBhvr>
                                        <p:cTn id="36" dur="500"/>
                                        <p:tgtEl>
                                          <p:spTgt spid="68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autoUpdateAnimBg="0"/>
      <p:bldP spid="68648" grpId="0" autoUpdateAnimBg="0"/>
      <p:bldP spid="68649" grpId="0"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457200" y="228600"/>
            <a:ext cx="16668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2520F2"/>
                </a:solidFill>
                <a:latin typeface="仿宋_GB2312" pitchFamily="49" charset="-122"/>
              </a:rPr>
              <a:t>例</a:t>
            </a:r>
            <a:r>
              <a:rPr lang="en-US" altLang="zh-CN">
                <a:solidFill>
                  <a:srgbClr val="2520F2"/>
                </a:solidFill>
                <a:latin typeface="仿宋_GB2312" pitchFamily="49" charset="-122"/>
              </a:rPr>
              <a:t>3</a:t>
            </a:r>
            <a:r>
              <a:rPr lang="en-US" altLang="zh-CN">
                <a:latin typeface="仿宋_GB2312" pitchFamily="49" charset="-122"/>
              </a:rPr>
              <a:t>: </a:t>
            </a:r>
            <a:r>
              <a:rPr lang="zh-CN" altLang="en-US">
                <a:latin typeface="仿宋_GB2312" pitchFamily="49" charset="-122"/>
              </a:rPr>
              <a:t>已知</a:t>
            </a:r>
            <a:r>
              <a:rPr lang="en-US" altLang="zh-CN">
                <a:ea typeface="宋体" panose="02010600030101010101" pitchFamily="2" charset="-122"/>
              </a:rPr>
              <a:t>:</a:t>
            </a:r>
          </a:p>
        </p:txBody>
      </p:sp>
      <p:graphicFrame>
        <p:nvGraphicFramePr>
          <p:cNvPr id="69635" name="Object 3"/>
          <p:cNvGraphicFramePr>
            <a:graphicFrameLocks noChangeAspect="1"/>
          </p:cNvGraphicFramePr>
          <p:nvPr/>
        </p:nvGraphicFramePr>
        <p:xfrm>
          <a:off x="2043113" y="252413"/>
          <a:ext cx="6383337" cy="901700"/>
        </p:xfrm>
        <a:graphic>
          <a:graphicData uri="http://schemas.openxmlformats.org/presentationml/2006/ole">
            <mc:AlternateContent xmlns:mc="http://schemas.openxmlformats.org/markup-compatibility/2006">
              <mc:Choice xmlns:v="urn:schemas-microsoft-com:vml" Requires="v">
                <p:oleObj spid="_x0000_s69722" r:id="rId3" imgW="3135856" imgH="444624" progId="Equation.3">
                  <p:embed/>
                </p:oleObj>
              </mc:Choice>
              <mc:Fallback>
                <p:oleObj r:id="rId3" imgW="3135856" imgH="444624"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3113" y="252413"/>
                        <a:ext cx="6383337" cy="901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9636" name="Group 4"/>
          <p:cNvGrpSpPr>
            <a:grpSpLocks/>
          </p:cNvGrpSpPr>
          <p:nvPr/>
        </p:nvGrpSpPr>
        <p:grpSpPr bwMode="auto">
          <a:xfrm>
            <a:off x="5889625" y="2730500"/>
            <a:ext cx="1147763" cy="622300"/>
            <a:chOff x="0" y="0"/>
            <a:chExt cx="723" cy="392"/>
          </a:xfrm>
        </p:grpSpPr>
        <p:sp>
          <p:nvSpPr>
            <p:cNvPr id="69637" name="AutoShape 5"/>
            <p:cNvSpPr>
              <a:spLocks/>
            </p:cNvSpPr>
            <p:nvPr/>
          </p:nvSpPr>
          <p:spPr bwMode="auto">
            <a:xfrm rot="16200000">
              <a:off x="284" y="-284"/>
              <a:ext cx="156" cy="723"/>
            </a:xfrm>
            <a:prstGeom prst="leftBrace">
              <a:avLst>
                <a:gd name="adj1" fmla="val 38622"/>
                <a:gd name="adj2" fmla="val 50000"/>
              </a:avLst>
            </a:prstGeom>
            <a:noFill/>
            <a:ln w="25400">
              <a:solidFill>
                <a:srgbClr val="FF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38" name="Text Box 6"/>
            <p:cNvSpPr txBox="1">
              <a:spLocks noChangeArrowheads="1"/>
            </p:cNvSpPr>
            <p:nvPr/>
          </p:nvSpPr>
          <p:spPr bwMode="auto">
            <a:xfrm>
              <a:off x="217" y="104"/>
              <a:ext cx="297"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solidFill>
                    <a:srgbClr val="FF0000"/>
                  </a:solidFill>
                  <a:ea typeface="宋体" panose="02010600030101010101" pitchFamily="2" charset="-122"/>
                </a:rPr>
                <a:t>Z</a:t>
              </a:r>
              <a:r>
                <a:rPr lang="en-US" altLang="zh-CN" baseline="-25000">
                  <a:solidFill>
                    <a:srgbClr val="FF0000"/>
                  </a:solidFill>
                  <a:ea typeface="宋体" panose="02010600030101010101" pitchFamily="2" charset="-122"/>
                </a:rPr>
                <a:t>1</a:t>
              </a:r>
              <a:endParaRPr lang="en-US" altLang="zh-CN" i="1">
                <a:ea typeface="宋体" panose="02010600030101010101" pitchFamily="2" charset="-122"/>
              </a:endParaRPr>
            </a:p>
          </p:txBody>
        </p:sp>
      </p:grpSp>
      <p:grpSp>
        <p:nvGrpSpPr>
          <p:cNvPr id="69639" name="Group 7"/>
          <p:cNvGrpSpPr>
            <a:grpSpLocks/>
          </p:cNvGrpSpPr>
          <p:nvPr/>
        </p:nvGrpSpPr>
        <p:grpSpPr bwMode="auto">
          <a:xfrm>
            <a:off x="8196263" y="2419350"/>
            <a:ext cx="642937" cy="1276350"/>
            <a:chOff x="0" y="0"/>
            <a:chExt cx="405" cy="804"/>
          </a:xfrm>
        </p:grpSpPr>
        <p:sp>
          <p:nvSpPr>
            <p:cNvPr id="69640" name="AutoShape 8"/>
            <p:cNvSpPr>
              <a:spLocks/>
            </p:cNvSpPr>
            <p:nvPr/>
          </p:nvSpPr>
          <p:spPr bwMode="auto">
            <a:xfrm>
              <a:off x="0" y="0"/>
              <a:ext cx="129" cy="804"/>
            </a:xfrm>
            <a:prstGeom prst="rightBrace">
              <a:avLst>
                <a:gd name="adj1" fmla="val 51938"/>
                <a:gd name="adj2" fmla="val 50000"/>
              </a:avLst>
            </a:prstGeom>
            <a:noFill/>
            <a:ln w="25400">
              <a:solidFill>
                <a:srgbClr val="FF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41" name="Text Box 9"/>
            <p:cNvSpPr txBox="1">
              <a:spLocks noChangeArrowheads="1"/>
            </p:cNvSpPr>
            <p:nvPr/>
          </p:nvSpPr>
          <p:spPr bwMode="auto">
            <a:xfrm>
              <a:off x="108" y="217"/>
              <a:ext cx="297"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solidFill>
                    <a:srgbClr val="FF0000"/>
                  </a:solidFill>
                  <a:ea typeface="宋体" panose="02010600030101010101" pitchFamily="2" charset="-122"/>
                </a:rPr>
                <a:t>Z</a:t>
              </a:r>
              <a:r>
                <a:rPr lang="en-US" altLang="zh-CN" baseline="-25000">
                  <a:solidFill>
                    <a:srgbClr val="FF0000"/>
                  </a:solidFill>
                  <a:ea typeface="宋体" panose="02010600030101010101" pitchFamily="2" charset="-122"/>
                </a:rPr>
                <a:t>2</a:t>
              </a:r>
              <a:endParaRPr lang="en-US" altLang="zh-CN" i="1">
                <a:ea typeface="宋体" panose="02010600030101010101" pitchFamily="2" charset="-122"/>
              </a:endParaRPr>
            </a:p>
          </p:txBody>
        </p:sp>
      </p:grpSp>
      <p:grpSp>
        <p:nvGrpSpPr>
          <p:cNvPr id="69642" name="Group 10"/>
          <p:cNvGrpSpPr>
            <a:grpSpLocks/>
          </p:cNvGrpSpPr>
          <p:nvPr/>
        </p:nvGrpSpPr>
        <p:grpSpPr bwMode="auto">
          <a:xfrm>
            <a:off x="463550" y="990600"/>
            <a:ext cx="3294063" cy="2881313"/>
            <a:chOff x="0" y="0"/>
            <a:chExt cx="2075" cy="1815"/>
          </a:xfrm>
        </p:grpSpPr>
        <p:sp>
          <p:nvSpPr>
            <p:cNvPr id="69643" name="Text Box 11"/>
            <p:cNvSpPr txBox="1">
              <a:spLocks noChangeArrowheads="1"/>
            </p:cNvSpPr>
            <p:nvPr/>
          </p:nvSpPr>
          <p:spPr bwMode="auto">
            <a:xfrm>
              <a:off x="1658" y="783"/>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i="1">
                  <a:ea typeface="宋体" panose="02010600030101010101" pitchFamily="2" charset="-122"/>
                </a:rPr>
                <a:t>R</a:t>
              </a:r>
              <a:r>
                <a:rPr lang="en-US" altLang="zh-CN" baseline="-25000">
                  <a:ea typeface="宋体" panose="02010600030101010101" pitchFamily="2" charset="-122"/>
                </a:rPr>
                <a:t>2</a:t>
              </a:r>
              <a:endParaRPr lang="en-US" altLang="zh-CN">
                <a:ea typeface="宋体" panose="02010600030101010101" pitchFamily="2" charset="-122"/>
              </a:endParaRPr>
            </a:p>
          </p:txBody>
        </p:sp>
        <p:sp>
          <p:nvSpPr>
            <p:cNvPr id="69644" name="Text Box 12"/>
            <p:cNvSpPr txBox="1">
              <a:spLocks noChangeArrowheads="1"/>
            </p:cNvSpPr>
            <p:nvPr/>
          </p:nvSpPr>
          <p:spPr bwMode="auto">
            <a:xfrm>
              <a:off x="155" y="830"/>
              <a:ext cx="2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a:ea typeface="宋体" panose="02010600030101010101" pitchFamily="2" charset="-122"/>
                </a:rPr>
                <a:t>+</a:t>
              </a:r>
            </a:p>
          </p:txBody>
        </p:sp>
        <p:sp>
          <p:nvSpPr>
            <p:cNvPr id="69645" name="Text Box 13"/>
            <p:cNvSpPr txBox="1">
              <a:spLocks noChangeArrowheads="1"/>
            </p:cNvSpPr>
            <p:nvPr/>
          </p:nvSpPr>
          <p:spPr bwMode="auto">
            <a:xfrm>
              <a:off x="158" y="1167"/>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a:ea typeface="宋体" panose="02010600030101010101" pitchFamily="2" charset="-122"/>
                </a:rPr>
                <a:t>_</a:t>
              </a:r>
            </a:p>
          </p:txBody>
        </p:sp>
        <p:grpSp>
          <p:nvGrpSpPr>
            <p:cNvPr id="69646" name="Group 14"/>
            <p:cNvGrpSpPr>
              <a:grpSpLocks/>
            </p:cNvGrpSpPr>
            <p:nvPr/>
          </p:nvGrpSpPr>
          <p:grpSpPr bwMode="auto">
            <a:xfrm rot="-5400000">
              <a:off x="892" y="845"/>
              <a:ext cx="221" cy="96"/>
              <a:chOff x="0" y="0"/>
              <a:chExt cx="221" cy="96"/>
            </a:xfrm>
          </p:grpSpPr>
          <p:sp>
            <p:nvSpPr>
              <p:cNvPr id="69647" name="Line 15"/>
              <p:cNvSpPr>
                <a:spLocks noChangeShapeType="1"/>
              </p:cNvSpPr>
              <p:nvPr/>
            </p:nvSpPr>
            <p:spPr bwMode="auto">
              <a:xfrm>
                <a:off x="0" y="0"/>
                <a:ext cx="22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9648" name="Line 16"/>
              <p:cNvSpPr>
                <a:spLocks noChangeShapeType="1"/>
              </p:cNvSpPr>
              <p:nvPr/>
            </p:nvSpPr>
            <p:spPr bwMode="auto">
              <a:xfrm flipV="1">
                <a:off x="0" y="93"/>
                <a:ext cx="221" cy="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9649" name="Rectangle 17"/>
            <p:cNvSpPr>
              <a:spLocks noChangeArrowheads="1"/>
            </p:cNvSpPr>
            <p:nvPr/>
          </p:nvSpPr>
          <p:spPr bwMode="auto">
            <a:xfrm>
              <a:off x="1966" y="781"/>
              <a:ext cx="102" cy="27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sp>
          <p:nvSpPr>
            <p:cNvPr id="69650" name="Text Box 18"/>
            <p:cNvSpPr txBox="1">
              <a:spLocks noChangeArrowheads="1"/>
            </p:cNvSpPr>
            <p:nvPr/>
          </p:nvSpPr>
          <p:spPr bwMode="auto">
            <a:xfrm>
              <a:off x="1757" y="1250"/>
              <a:ext cx="23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L</a:t>
              </a:r>
            </a:p>
          </p:txBody>
        </p:sp>
        <p:grpSp>
          <p:nvGrpSpPr>
            <p:cNvPr id="69651" name="Group 19"/>
            <p:cNvGrpSpPr>
              <a:grpSpLocks/>
            </p:cNvGrpSpPr>
            <p:nvPr/>
          </p:nvGrpSpPr>
          <p:grpSpPr bwMode="auto">
            <a:xfrm rot="5400000">
              <a:off x="1854" y="1365"/>
              <a:ext cx="384" cy="57"/>
              <a:chOff x="0" y="0"/>
              <a:chExt cx="384" cy="57"/>
            </a:xfrm>
          </p:grpSpPr>
          <p:sp>
            <p:nvSpPr>
              <p:cNvPr id="69652"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9653"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9654"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9655"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69656" name="Oval 24"/>
            <p:cNvSpPr>
              <a:spLocks noChangeArrowheads="1"/>
            </p:cNvSpPr>
            <p:nvPr/>
          </p:nvSpPr>
          <p:spPr bwMode="auto">
            <a:xfrm>
              <a:off x="0" y="1053"/>
              <a:ext cx="272" cy="272"/>
            </a:xfrm>
            <a:prstGeom prst="ellipse">
              <a:avLst/>
            </a:prstGeom>
            <a:solidFill>
              <a:schemeClr val="accent1"/>
            </a:solidFill>
            <a:ln w="28575">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57" name="Line 25"/>
            <p:cNvSpPr>
              <a:spLocks noChangeShapeType="1"/>
            </p:cNvSpPr>
            <p:nvPr/>
          </p:nvSpPr>
          <p:spPr bwMode="auto">
            <a:xfrm>
              <a:off x="547" y="359"/>
              <a:ext cx="93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58" name="Line 26"/>
            <p:cNvSpPr>
              <a:spLocks noChangeShapeType="1"/>
            </p:cNvSpPr>
            <p:nvPr/>
          </p:nvSpPr>
          <p:spPr bwMode="auto">
            <a:xfrm>
              <a:off x="548" y="359"/>
              <a:ext cx="0" cy="56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59" name="Line 27"/>
            <p:cNvSpPr>
              <a:spLocks noChangeShapeType="1"/>
            </p:cNvSpPr>
            <p:nvPr/>
          </p:nvSpPr>
          <p:spPr bwMode="auto">
            <a:xfrm>
              <a:off x="1472" y="360"/>
              <a:ext cx="0" cy="56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60" name="Line 28"/>
            <p:cNvSpPr>
              <a:spLocks noChangeShapeType="1"/>
            </p:cNvSpPr>
            <p:nvPr/>
          </p:nvSpPr>
          <p:spPr bwMode="auto">
            <a:xfrm>
              <a:off x="548" y="917"/>
              <a:ext cx="403"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61" name="Line 29"/>
            <p:cNvSpPr>
              <a:spLocks noChangeShapeType="1"/>
            </p:cNvSpPr>
            <p:nvPr/>
          </p:nvSpPr>
          <p:spPr bwMode="auto">
            <a:xfrm>
              <a:off x="1081" y="917"/>
              <a:ext cx="403"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62" name="Line 30"/>
            <p:cNvSpPr>
              <a:spLocks noChangeShapeType="1"/>
            </p:cNvSpPr>
            <p:nvPr/>
          </p:nvSpPr>
          <p:spPr bwMode="auto">
            <a:xfrm>
              <a:off x="547" y="359"/>
              <a:ext cx="93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63" name="Rectangle 31"/>
            <p:cNvSpPr>
              <a:spLocks noChangeArrowheads="1"/>
            </p:cNvSpPr>
            <p:nvPr/>
          </p:nvSpPr>
          <p:spPr bwMode="auto">
            <a:xfrm rot="16200000">
              <a:off x="972" y="216"/>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9664" name="Line 32"/>
            <p:cNvSpPr>
              <a:spLocks noChangeShapeType="1"/>
            </p:cNvSpPr>
            <p:nvPr/>
          </p:nvSpPr>
          <p:spPr bwMode="auto">
            <a:xfrm>
              <a:off x="140" y="591"/>
              <a:ext cx="408"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65" name="Line 33"/>
            <p:cNvSpPr>
              <a:spLocks noChangeShapeType="1"/>
            </p:cNvSpPr>
            <p:nvPr/>
          </p:nvSpPr>
          <p:spPr bwMode="auto">
            <a:xfrm>
              <a:off x="1472" y="615"/>
              <a:ext cx="542"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66" name="Line 34"/>
            <p:cNvSpPr>
              <a:spLocks noChangeShapeType="1"/>
            </p:cNvSpPr>
            <p:nvPr/>
          </p:nvSpPr>
          <p:spPr bwMode="auto">
            <a:xfrm>
              <a:off x="2014" y="615"/>
              <a:ext cx="0" cy="16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67" name="Line 35"/>
            <p:cNvSpPr>
              <a:spLocks noChangeShapeType="1"/>
            </p:cNvSpPr>
            <p:nvPr/>
          </p:nvSpPr>
          <p:spPr bwMode="auto">
            <a:xfrm>
              <a:off x="2014" y="1053"/>
              <a:ext cx="0" cy="161"/>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68" name="Line 36"/>
            <p:cNvSpPr>
              <a:spLocks noChangeShapeType="1"/>
            </p:cNvSpPr>
            <p:nvPr/>
          </p:nvSpPr>
          <p:spPr bwMode="auto">
            <a:xfrm>
              <a:off x="2029" y="1599"/>
              <a:ext cx="0" cy="18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69" name="Line 37"/>
            <p:cNvSpPr>
              <a:spLocks noChangeShapeType="1"/>
            </p:cNvSpPr>
            <p:nvPr/>
          </p:nvSpPr>
          <p:spPr bwMode="auto">
            <a:xfrm flipH="1">
              <a:off x="140" y="1779"/>
              <a:ext cx="1889"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70" name="Line 38"/>
            <p:cNvSpPr>
              <a:spLocks noChangeShapeType="1"/>
            </p:cNvSpPr>
            <p:nvPr/>
          </p:nvSpPr>
          <p:spPr bwMode="auto">
            <a:xfrm>
              <a:off x="140" y="579"/>
              <a:ext cx="0" cy="1236"/>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71" name="Line 39"/>
            <p:cNvSpPr>
              <a:spLocks noChangeShapeType="1"/>
            </p:cNvSpPr>
            <p:nvPr/>
          </p:nvSpPr>
          <p:spPr bwMode="auto">
            <a:xfrm>
              <a:off x="216" y="543"/>
              <a:ext cx="180" cy="0"/>
            </a:xfrm>
            <a:prstGeom prst="line">
              <a:avLst/>
            </a:prstGeom>
            <a:noFill/>
            <a:ln w="25400">
              <a:solidFill>
                <a:schemeClr val="tx1"/>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72" name="Text Box 40"/>
            <p:cNvSpPr txBox="1">
              <a:spLocks noChangeArrowheads="1"/>
            </p:cNvSpPr>
            <p:nvPr/>
          </p:nvSpPr>
          <p:spPr bwMode="auto">
            <a:xfrm>
              <a:off x="170" y="243"/>
              <a:ext cx="23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i</a:t>
              </a:r>
              <a:r>
                <a:rPr lang="en-US" altLang="zh-CN" baseline="-25000">
                  <a:ea typeface="宋体" panose="02010600030101010101" pitchFamily="2" charset="-122"/>
                </a:rPr>
                <a:t>1</a:t>
              </a:r>
              <a:endParaRPr lang="en-US" altLang="zh-CN" i="1">
                <a:ea typeface="宋体" panose="02010600030101010101" pitchFamily="2" charset="-122"/>
              </a:endParaRPr>
            </a:p>
          </p:txBody>
        </p:sp>
        <p:sp>
          <p:nvSpPr>
            <p:cNvPr id="69673" name="Text Box 41"/>
            <p:cNvSpPr txBox="1">
              <a:spLocks noChangeArrowheads="1"/>
            </p:cNvSpPr>
            <p:nvPr/>
          </p:nvSpPr>
          <p:spPr bwMode="auto">
            <a:xfrm>
              <a:off x="621" y="0"/>
              <a:ext cx="23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i</a:t>
              </a:r>
              <a:r>
                <a:rPr lang="en-US" altLang="zh-CN" baseline="-25000">
                  <a:ea typeface="宋体" panose="02010600030101010101" pitchFamily="2" charset="-122"/>
                </a:rPr>
                <a:t>2</a:t>
              </a:r>
              <a:endParaRPr lang="en-US" altLang="zh-CN" i="1">
                <a:ea typeface="宋体" panose="02010600030101010101" pitchFamily="2" charset="-122"/>
              </a:endParaRPr>
            </a:p>
          </p:txBody>
        </p:sp>
        <p:sp>
          <p:nvSpPr>
            <p:cNvPr id="69674" name="Line 42"/>
            <p:cNvSpPr>
              <a:spLocks noChangeShapeType="1"/>
            </p:cNvSpPr>
            <p:nvPr/>
          </p:nvSpPr>
          <p:spPr bwMode="auto">
            <a:xfrm>
              <a:off x="624" y="300"/>
              <a:ext cx="193" cy="0"/>
            </a:xfrm>
            <a:prstGeom prst="line">
              <a:avLst/>
            </a:prstGeom>
            <a:noFill/>
            <a:ln w="25400">
              <a:solidFill>
                <a:schemeClr val="tx1"/>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75" name="Line 43"/>
            <p:cNvSpPr>
              <a:spLocks noChangeShapeType="1"/>
            </p:cNvSpPr>
            <p:nvPr/>
          </p:nvSpPr>
          <p:spPr bwMode="auto">
            <a:xfrm>
              <a:off x="661" y="830"/>
              <a:ext cx="193" cy="0"/>
            </a:xfrm>
            <a:prstGeom prst="line">
              <a:avLst/>
            </a:prstGeom>
            <a:noFill/>
            <a:ln w="25400">
              <a:solidFill>
                <a:schemeClr val="tx1"/>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76" name="Text Box 44"/>
            <p:cNvSpPr txBox="1">
              <a:spLocks noChangeArrowheads="1"/>
            </p:cNvSpPr>
            <p:nvPr/>
          </p:nvSpPr>
          <p:spPr bwMode="auto">
            <a:xfrm>
              <a:off x="633" y="529"/>
              <a:ext cx="23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i</a:t>
              </a:r>
              <a:r>
                <a:rPr lang="en-US" altLang="zh-CN" baseline="-25000">
                  <a:ea typeface="宋体" panose="02010600030101010101" pitchFamily="2" charset="-122"/>
                </a:rPr>
                <a:t>3</a:t>
              </a:r>
              <a:endParaRPr lang="en-US" altLang="zh-CN" i="1">
                <a:ea typeface="宋体" panose="02010600030101010101" pitchFamily="2" charset="-122"/>
              </a:endParaRPr>
            </a:p>
          </p:txBody>
        </p:sp>
        <p:sp>
          <p:nvSpPr>
            <p:cNvPr id="69677" name="Text Box 45"/>
            <p:cNvSpPr txBox="1">
              <a:spLocks noChangeArrowheads="1"/>
            </p:cNvSpPr>
            <p:nvPr/>
          </p:nvSpPr>
          <p:spPr bwMode="auto">
            <a:xfrm>
              <a:off x="956" y="12"/>
              <a:ext cx="3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R</a:t>
              </a:r>
              <a:r>
                <a:rPr lang="en-US" altLang="zh-CN" baseline="-25000">
                  <a:ea typeface="宋体" panose="02010600030101010101" pitchFamily="2" charset="-122"/>
                </a:rPr>
                <a:t>1</a:t>
              </a:r>
              <a:endParaRPr lang="en-US" altLang="zh-CN" i="1">
                <a:ea typeface="宋体" panose="02010600030101010101" pitchFamily="2" charset="-122"/>
              </a:endParaRPr>
            </a:p>
          </p:txBody>
        </p:sp>
        <p:sp>
          <p:nvSpPr>
            <p:cNvPr id="69678" name="Text Box 46"/>
            <p:cNvSpPr txBox="1">
              <a:spLocks noChangeArrowheads="1"/>
            </p:cNvSpPr>
            <p:nvPr/>
          </p:nvSpPr>
          <p:spPr bwMode="auto">
            <a:xfrm>
              <a:off x="1040" y="615"/>
              <a:ext cx="24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C</a:t>
              </a:r>
            </a:p>
          </p:txBody>
        </p:sp>
        <p:sp>
          <p:nvSpPr>
            <p:cNvPr id="69679" name="Text Box 47"/>
            <p:cNvSpPr txBox="1">
              <a:spLocks noChangeArrowheads="1"/>
            </p:cNvSpPr>
            <p:nvPr/>
          </p:nvSpPr>
          <p:spPr bwMode="auto">
            <a:xfrm>
              <a:off x="284" y="1053"/>
              <a:ext cx="22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u</a:t>
              </a:r>
            </a:p>
          </p:txBody>
        </p:sp>
      </p:grpSp>
      <p:grpSp>
        <p:nvGrpSpPr>
          <p:cNvPr id="69680" name="Group 48"/>
          <p:cNvGrpSpPr>
            <a:grpSpLocks/>
          </p:cNvGrpSpPr>
          <p:nvPr/>
        </p:nvGrpSpPr>
        <p:grpSpPr bwMode="auto">
          <a:xfrm>
            <a:off x="4845050" y="1138238"/>
            <a:ext cx="3294063" cy="2900362"/>
            <a:chOff x="0" y="0"/>
            <a:chExt cx="2075" cy="1827"/>
          </a:xfrm>
        </p:grpSpPr>
        <p:graphicFrame>
          <p:nvGraphicFramePr>
            <p:cNvPr id="69681" name="Object 49"/>
            <p:cNvGraphicFramePr>
              <a:graphicFrameLocks noChangeAspect="1"/>
            </p:cNvGraphicFramePr>
            <p:nvPr/>
          </p:nvGraphicFramePr>
          <p:xfrm>
            <a:off x="299" y="1064"/>
            <a:ext cx="201" cy="248"/>
          </p:xfrm>
          <a:graphic>
            <a:graphicData uri="http://schemas.openxmlformats.org/presentationml/2006/ole">
              <mc:AlternateContent xmlns:mc="http://schemas.openxmlformats.org/markup-compatibility/2006">
                <mc:Choice xmlns:v="urn:schemas-microsoft-com:vml" Requires="v">
                  <p:oleObj spid="_x0000_s69723" r:id="rId5" imgW="165202" imgH="203253" progId="Equation.3">
                    <p:embed/>
                  </p:oleObj>
                </mc:Choice>
                <mc:Fallback>
                  <p:oleObj r:id="rId5" imgW="165202" imgH="203253" progId="Equation.3">
                    <p:embed/>
                    <p:pic>
                      <p:nvPicPr>
                        <p:cNvPr id="0" name="Object 4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9" y="1064"/>
                          <a:ext cx="20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9682" name="Text Box 50"/>
            <p:cNvSpPr txBox="1">
              <a:spLocks noChangeArrowheads="1"/>
            </p:cNvSpPr>
            <p:nvPr/>
          </p:nvSpPr>
          <p:spPr bwMode="auto">
            <a:xfrm>
              <a:off x="1658" y="795"/>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i="1">
                  <a:ea typeface="宋体" panose="02010600030101010101" pitchFamily="2" charset="-122"/>
                </a:rPr>
                <a:t>R</a:t>
              </a:r>
              <a:r>
                <a:rPr lang="en-US" altLang="zh-CN" baseline="-25000">
                  <a:ea typeface="宋体" panose="02010600030101010101" pitchFamily="2" charset="-122"/>
                </a:rPr>
                <a:t>2</a:t>
              </a:r>
              <a:endParaRPr lang="en-US" altLang="zh-CN">
                <a:ea typeface="宋体" panose="02010600030101010101" pitchFamily="2" charset="-122"/>
              </a:endParaRPr>
            </a:p>
          </p:txBody>
        </p:sp>
        <p:sp>
          <p:nvSpPr>
            <p:cNvPr id="69683" name="Text Box 51"/>
            <p:cNvSpPr txBox="1">
              <a:spLocks noChangeArrowheads="1"/>
            </p:cNvSpPr>
            <p:nvPr/>
          </p:nvSpPr>
          <p:spPr bwMode="auto">
            <a:xfrm>
              <a:off x="155" y="842"/>
              <a:ext cx="2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a:ea typeface="宋体" panose="02010600030101010101" pitchFamily="2" charset="-122"/>
                </a:rPr>
                <a:t>+</a:t>
              </a:r>
            </a:p>
          </p:txBody>
        </p:sp>
        <p:sp>
          <p:nvSpPr>
            <p:cNvPr id="69684" name="Text Box 52"/>
            <p:cNvSpPr txBox="1">
              <a:spLocks noChangeArrowheads="1"/>
            </p:cNvSpPr>
            <p:nvPr/>
          </p:nvSpPr>
          <p:spPr bwMode="auto">
            <a:xfrm>
              <a:off x="158" y="1179"/>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a:ea typeface="宋体" panose="02010600030101010101" pitchFamily="2" charset="-122"/>
                </a:rPr>
                <a:t>_</a:t>
              </a:r>
            </a:p>
          </p:txBody>
        </p:sp>
        <p:grpSp>
          <p:nvGrpSpPr>
            <p:cNvPr id="69685" name="Group 53"/>
            <p:cNvGrpSpPr>
              <a:grpSpLocks/>
            </p:cNvGrpSpPr>
            <p:nvPr/>
          </p:nvGrpSpPr>
          <p:grpSpPr bwMode="auto">
            <a:xfrm rot="-5400000">
              <a:off x="892" y="857"/>
              <a:ext cx="221" cy="96"/>
              <a:chOff x="0" y="0"/>
              <a:chExt cx="221" cy="96"/>
            </a:xfrm>
          </p:grpSpPr>
          <p:sp>
            <p:nvSpPr>
              <p:cNvPr id="69686" name="Line 54"/>
              <p:cNvSpPr>
                <a:spLocks noChangeShapeType="1"/>
              </p:cNvSpPr>
              <p:nvPr/>
            </p:nvSpPr>
            <p:spPr bwMode="auto">
              <a:xfrm>
                <a:off x="0" y="0"/>
                <a:ext cx="22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9687" name="Line 55"/>
              <p:cNvSpPr>
                <a:spLocks noChangeShapeType="1"/>
              </p:cNvSpPr>
              <p:nvPr/>
            </p:nvSpPr>
            <p:spPr bwMode="auto">
              <a:xfrm flipV="1">
                <a:off x="0" y="93"/>
                <a:ext cx="221" cy="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9688" name="Rectangle 56"/>
            <p:cNvSpPr>
              <a:spLocks noChangeArrowheads="1"/>
            </p:cNvSpPr>
            <p:nvPr/>
          </p:nvSpPr>
          <p:spPr bwMode="auto">
            <a:xfrm>
              <a:off x="1966" y="793"/>
              <a:ext cx="102" cy="272"/>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p>
          </p:txBody>
        </p:sp>
        <p:grpSp>
          <p:nvGrpSpPr>
            <p:cNvPr id="69689" name="Group 57"/>
            <p:cNvGrpSpPr>
              <a:grpSpLocks/>
            </p:cNvGrpSpPr>
            <p:nvPr/>
          </p:nvGrpSpPr>
          <p:grpSpPr bwMode="auto">
            <a:xfrm rot="5400000">
              <a:off x="1854" y="1377"/>
              <a:ext cx="384" cy="57"/>
              <a:chOff x="0" y="0"/>
              <a:chExt cx="384" cy="57"/>
            </a:xfrm>
          </p:grpSpPr>
          <p:sp>
            <p:nvSpPr>
              <p:cNvPr id="69690" name="未知"/>
              <p:cNvSpPr>
                <a:spLocks/>
              </p:cNvSpPr>
              <p:nvPr/>
            </p:nvSpPr>
            <p:spPr bwMode="auto">
              <a:xfrm>
                <a:off x="0" y="0"/>
                <a:ext cx="98" cy="57"/>
              </a:xfrm>
              <a:custGeom>
                <a:avLst/>
                <a:gdLst>
                  <a:gd name="T0" fmla="*/ 0 w 98"/>
                  <a:gd name="T1" fmla="*/ 57 h 57"/>
                  <a:gd name="T2" fmla="*/ 18 w 98"/>
                  <a:gd name="T3" fmla="*/ 14 h 57"/>
                  <a:gd name="T4" fmla="*/ 47 w 98"/>
                  <a:gd name="T5" fmla="*/ 0 h 57"/>
                  <a:gd name="T6" fmla="*/ 80 w 98"/>
                  <a:gd name="T7" fmla="*/ 14 h 57"/>
                  <a:gd name="T8" fmla="*/ 98 w 98"/>
                  <a:gd name="T9" fmla="*/ 48 h 57"/>
                </a:gdLst>
                <a:ahLst/>
                <a:cxnLst>
                  <a:cxn ang="0">
                    <a:pos x="T0" y="T1"/>
                  </a:cxn>
                  <a:cxn ang="0">
                    <a:pos x="T2" y="T3"/>
                  </a:cxn>
                  <a:cxn ang="0">
                    <a:pos x="T4" y="T5"/>
                  </a:cxn>
                  <a:cxn ang="0">
                    <a:pos x="T6" y="T7"/>
                  </a:cxn>
                  <a:cxn ang="0">
                    <a:pos x="T8" y="T9"/>
                  </a:cxn>
                </a:cxnLst>
                <a:rect l="0" t="0" r="r" b="b"/>
                <a:pathLst>
                  <a:path w="98" h="57">
                    <a:moveTo>
                      <a:pt x="0" y="57"/>
                    </a:moveTo>
                    <a:cubicBezTo>
                      <a:pt x="3" y="50"/>
                      <a:pt x="10" y="23"/>
                      <a:pt x="18" y="14"/>
                    </a:cubicBezTo>
                    <a:cubicBezTo>
                      <a:pt x="26" y="5"/>
                      <a:pt x="37" y="0"/>
                      <a:pt x="47" y="0"/>
                    </a:cubicBezTo>
                    <a:cubicBezTo>
                      <a:pt x="57" y="0"/>
                      <a:pt x="71" y="6"/>
                      <a:pt x="80" y="14"/>
                    </a:cubicBezTo>
                    <a:cubicBezTo>
                      <a:pt x="89" y="22"/>
                      <a:pt x="94" y="42"/>
                      <a:pt x="98" y="48"/>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9691" name="未知"/>
              <p:cNvSpPr>
                <a:spLocks/>
              </p:cNvSpPr>
              <p:nvPr/>
            </p:nvSpPr>
            <p:spPr bwMode="auto">
              <a:xfrm>
                <a:off x="98" y="0"/>
                <a:ext cx="95" cy="51"/>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9692" name="未知"/>
              <p:cNvSpPr>
                <a:spLocks/>
              </p:cNvSpPr>
              <p:nvPr/>
            </p:nvSpPr>
            <p:spPr bwMode="auto">
              <a:xfrm>
                <a:off x="193" y="0"/>
                <a:ext cx="94" cy="48"/>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69693" name="未知"/>
              <p:cNvSpPr>
                <a:spLocks/>
              </p:cNvSpPr>
              <p:nvPr/>
            </p:nvSpPr>
            <p:spPr bwMode="auto">
              <a:xfrm>
                <a:off x="287" y="0"/>
                <a:ext cx="97" cy="54"/>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69694" name="Oval 62"/>
            <p:cNvSpPr>
              <a:spLocks noChangeArrowheads="1"/>
            </p:cNvSpPr>
            <p:nvPr/>
          </p:nvSpPr>
          <p:spPr bwMode="auto">
            <a:xfrm>
              <a:off x="0" y="1065"/>
              <a:ext cx="272" cy="272"/>
            </a:xfrm>
            <a:prstGeom prst="ellipse">
              <a:avLst/>
            </a:prstGeom>
            <a:solidFill>
              <a:schemeClr val="accent1"/>
            </a:solidFill>
            <a:ln w="28575">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95" name="Line 63"/>
            <p:cNvSpPr>
              <a:spLocks noChangeShapeType="1"/>
            </p:cNvSpPr>
            <p:nvPr/>
          </p:nvSpPr>
          <p:spPr bwMode="auto">
            <a:xfrm>
              <a:off x="547" y="371"/>
              <a:ext cx="93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96" name="Line 64"/>
            <p:cNvSpPr>
              <a:spLocks noChangeShapeType="1"/>
            </p:cNvSpPr>
            <p:nvPr/>
          </p:nvSpPr>
          <p:spPr bwMode="auto">
            <a:xfrm>
              <a:off x="548" y="371"/>
              <a:ext cx="0" cy="56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97" name="Line 65"/>
            <p:cNvSpPr>
              <a:spLocks noChangeShapeType="1"/>
            </p:cNvSpPr>
            <p:nvPr/>
          </p:nvSpPr>
          <p:spPr bwMode="auto">
            <a:xfrm>
              <a:off x="1472" y="372"/>
              <a:ext cx="0" cy="56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98" name="Line 66"/>
            <p:cNvSpPr>
              <a:spLocks noChangeShapeType="1"/>
            </p:cNvSpPr>
            <p:nvPr/>
          </p:nvSpPr>
          <p:spPr bwMode="auto">
            <a:xfrm>
              <a:off x="548" y="929"/>
              <a:ext cx="403"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699" name="Line 67"/>
            <p:cNvSpPr>
              <a:spLocks noChangeShapeType="1"/>
            </p:cNvSpPr>
            <p:nvPr/>
          </p:nvSpPr>
          <p:spPr bwMode="auto">
            <a:xfrm>
              <a:off x="1081" y="929"/>
              <a:ext cx="403"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00" name="Line 68"/>
            <p:cNvSpPr>
              <a:spLocks noChangeShapeType="1"/>
            </p:cNvSpPr>
            <p:nvPr/>
          </p:nvSpPr>
          <p:spPr bwMode="auto">
            <a:xfrm>
              <a:off x="547" y="371"/>
              <a:ext cx="93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01" name="Rectangle 69"/>
            <p:cNvSpPr>
              <a:spLocks noChangeArrowheads="1"/>
            </p:cNvSpPr>
            <p:nvPr/>
          </p:nvSpPr>
          <p:spPr bwMode="auto">
            <a:xfrm rot="16200000">
              <a:off x="972" y="228"/>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69702" name="Line 70"/>
            <p:cNvSpPr>
              <a:spLocks noChangeShapeType="1"/>
            </p:cNvSpPr>
            <p:nvPr/>
          </p:nvSpPr>
          <p:spPr bwMode="auto">
            <a:xfrm>
              <a:off x="140" y="603"/>
              <a:ext cx="408"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03" name="Line 71"/>
            <p:cNvSpPr>
              <a:spLocks noChangeShapeType="1"/>
            </p:cNvSpPr>
            <p:nvPr/>
          </p:nvSpPr>
          <p:spPr bwMode="auto">
            <a:xfrm>
              <a:off x="1472" y="627"/>
              <a:ext cx="542"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04" name="Line 72"/>
            <p:cNvSpPr>
              <a:spLocks noChangeShapeType="1"/>
            </p:cNvSpPr>
            <p:nvPr/>
          </p:nvSpPr>
          <p:spPr bwMode="auto">
            <a:xfrm>
              <a:off x="2014" y="627"/>
              <a:ext cx="0" cy="16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05" name="Line 73"/>
            <p:cNvSpPr>
              <a:spLocks noChangeShapeType="1"/>
            </p:cNvSpPr>
            <p:nvPr/>
          </p:nvSpPr>
          <p:spPr bwMode="auto">
            <a:xfrm>
              <a:off x="2014" y="1065"/>
              <a:ext cx="0" cy="161"/>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06" name="Line 74"/>
            <p:cNvSpPr>
              <a:spLocks noChangeShapeType="1"/>
            </p:cNvSpPr>
            <p:nvPr/>
          </p:nvSpPr>
          <p:spPr bwMode="auto">
            <a:xfrm>
              <a:off x="2029" y="1611"/>
              <a:ext cx="0" cy="18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07" name="Line 75"/>
            <p:cNvSpPr>
              <a:spLocks noChangeShapeType="1"/>
            </p:cNvSpPr>
            <p:nvPr/>
          </p:nvSpPr>
          <p:spPr bwMode="auto">
            <a:xfrm flipH="1">
              <a:off x="140" y="1791"/>
              <a:ext cx="1889"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08" name="Line 76"/>
            <p:cNvSpPr>
              <a:spLocks noChangeShapeType="1"/>
            </p:cNvSpPr>
            <p:nvPr/>
          </p:nvSpPr>
          <p:spPr bwMode="auto">
            <a:xfrm>
              <a:off x="140" y="591"/>
              <a:ext cx="0" cy="1236"/>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09" name="Line 77"/>
            <p:cNvSpPr>
              <a:spLocks noChangeShapeType="1"/>
            </p:cNvSpPr>
            <p:nvPr/>
          </p:nvSpPr>
          <p:spPr bwMode="auto">
            <a:xfrm>
              <a:off x="216" y="555"/>
              <a:ext cx="180" cy="0"/>
            </a:xfrm>
            <a:prstGeom prst="line">
              <a:avLst/>
            </a:prstGeom>
            <a:noFill/>
            <a:ln w="25400">
              <a:solidFill>
                <a:schemeClr val="tx1"/>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10" name="Line 78"/>
            <p:cNvSpPr>
              <a:spLocks noChangeShapeType="1"/>
            </p:cNvSpPr>
            <p:nvPr/>
          </p:nvSpPr>
          <p:spPr bwMode="auto">
            <a:xfrm>
              <a:off x="624" y="312"/>
              <a:ext cx="193" cy="0"/>
            </a:xfrm>
            <a:prstGeom prst="line">
              <a:avLst/>
            </a:prstGeom>
            <a:noFill/>
            <a:ln w="25400">
              <a:solidFill>
                <a:schemeClr val="tx1"/>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11" name="Line 79"/>
            <p:cNvSpPr>
              <a:spLocks noChangeShapeType="1"/>
            </p:cNvSpPr>
            <p:nvPr/>
          </p:nvSpPr>
          <p:spPr bwMode="auto">
            <a:xfrm>
              <a:off x="661" y="842"/>
              <a:ext cx="193" cy="0"/>
            </a:xfrm>
            <a:prstGeom prst="line">
              <a:avLst/>
            </a:prstGeom>
            <a:noFill/>
            <a:ln w="25400">
              <a:solidFill>
                <a:schemeClr val="tx1"/>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69712" name="Text Box 80"/>
            <p:cNvSpPr txBox="1">
              <a:spLocks noChangeArrowheads="1"/>
            </p:cNvSpPr>
            <p:nvPr/>
          </p:nvSpPr>
          <p:spPr bwMode="auto">
            <a:xfrm>
              <a:off x="956" y="24"/>
              <a:ext cx="3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R</a:t>
              </a:r>
              <a:r>
                <a:rPr lang="en-US" altLang="zh-CN" baseline="-25000">
                  <a:ea typeface="宋体" panose="02010600030101010101" pitchFamily="2" charset="-122"/>
                </a:rPr>
                <a:t>1</a:t>
              </a:r>
              <a:endParaRPr lang="en-US" altLang="zh-CN" i="1">
                <a:ea typeface="宋体" panose="02010600030101010101" pitchFamily="2" charset="-122"/>
              </a:endParaRPr>
            </a:p>
          </p:txBody>
        </p:sp>
        <p:graphicFrame>
          <p:nvGraphicFramePr>
            <p:cNvPr id="69713" name="Object 81"/>
            <p:cNvGraphicFramePr>
              <a:graphicFrameLocks noChangeAspect="1"/>
            </p:cNvGraphicFramePr>
            <p:nvPr/>
          </p:nvGraphicFramePr>
          <p:xfrm>
            <a:off x="173" y="243"/>
            <a:ext cx="223" cy="312"/>
          </p:xfrm>
          <a:graphic>
            <a:graphicData uri="http://schemas.openxmlformats.org/presentationml/2006/ole">
              <mc:AlternateContent xmlns:mc="http://schemas.openxmlformats.org/markup-compatibility/2006">
                <mc:Choice xmlns:v="urn:schemas-microsoft-com:vml" Requires="v">
                  <p:oleObj spid="_x0000_s69724" r:id="rId7" imgW="165202" imgH="228620" progId="Equation.3">
                    <p:embed/>
                  </p:oleObj>
                </mc:Choice>
                <mc:Fallback>
                  <p:oleObj r:id="rId7" imgW="165202" imgH="228620" progId="Equation.3">
                    <p:embed/>
                    <p:pic>
                      <p:nvPicPr>
                        <p:cNvPr id="0" name="Object 8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3" y="243"/>
                          <a:ext cx="223" cy="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714" name="Object 82"/>
            <p:cNvGraphicFramePr>
              <a:graphicFrameLocks noChangeAspect="1"/>
            </p:cNvGraphicFramePr>
            <p:nvPr/>
          </p:nvGraphicFramePr>
          <p:xfrm>
            <a:off x="569" y="0"/>
            <a:ext cx="248" cy="322"/>
          </p:xfrm>
          <a:graphic>
            <a:graphicData uri="http://schemas.openxmlformats.org/presentationml/2006/ole">
              <mc:AlternateContent xmlns:mc="http://schemas.openxmlformats.org/markup-compatibility/2006">
                <mc:Choice xmlns:v="urn:schemas-microsoft-com:vml" Requires="v">
                  <p:oleObj spid="_x0000_s69725" r:id="rId9" imgW="177809" imgH="228521" progId="Equation.3">
                    <p:embed/>
                  </p:oleObj>
                </mc:Choice>
                <mc:Fallback>
                  <p:oleObj r:id="rId9" imgW="177809" imgH="228521" progId="Equation.3">
                    <p:embed/>
                    <p:pic>
                      <p:nvPicPr>
                        <p:cNvPr id="0" name="Object 8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9" y="0"/>
                          <a:ext cx="248" cy="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715" name="Object 83"/>
            <p:cNvGraphicFramePr>
              <a:graphicFrameLocks noChangeAspect="1"/>
            </p:cNvGraphicFramePr>
            <p:nvPr/>
          </p:nvGraphicFramePr>
          <p:xfrm>
            <a:off x="624" y="515"/>
            <a:ext cx="257" cy="351"/>
          </p:xfrm>
          <a:graphic>
            <a:graphicData uri="http://schemas.openxmlformats.org/presentationml/2006/ole">
              <mc:AlternateContent xmlns:mc="http://schemas.openxmlformats.org/markup-compatibility/2006">
                <mc:Choice xmlns:v="urn:schemas-microsoft-com:vml" Requires="v">
                  <p:oleObj spid="_x0000_s69726" r:id="rId11" imgW="177809" imgH="241199" progId="Equation.3">
                    <p:embed/>
                  </p:oleObj>
                </mc:Choice>
                <mc:Fallback>
                  <p:oleObj r:id="rId11" imgW="177809" imgH="241199" progId="Equation.3">
                    <p:embed/>
                    <p:pic>
                      <p:nvPicPr>
                        <p:cNvPr id="0" name="Object 8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24" y="515"/>
                          <a:ext cx="257" cy="3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716" name="Object 84"/>
            <p:cNvGraphicFramePr>
              <a:graphicFrameLocks noChangeAspect="1"/>
            </p:cNvGraphicFramePr>
            <p:nvPr/>
          </p:nvGraphicFramePr>
          <p:xfrm>
            <a:off x="956" y="470"/>
            <a:ext cx="528" cy="421"/>
          </p:xfrm>
          <a:graphic>
            <a:graphicData uri="http://schemas.openxmlformats.org/presentationml/2006/ole">
              <mc:AlternateContent xmlns:mc="http://schemas.openxmlformats.org/markup-compatibility/2006">
                <mc:Choice xmlns:v="urn:schemas-microsoft-com:vml" Requires="v">
                  <p:oleObj spid="_x0000_s69727" r:id="rId13" imgW="507876" imgH="406365" progId="Equation.3">
                    <p:embed/>
                  </p:oleObj>
                </mc:Choice>
                <mc:Fallback>
                  <p:oleObj r:id="rId13" imgW="507876" imgH="406365" progId="Equation.3">
                    <p:embed/>
                    <p:pic>
                      <p:nvPicPr>
                        <p:cNvPr id="0" name="Object 8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56" y="470"/>
                          <a:ext cx="528" cy="4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717" name="Object 85"/>
            <p:cNvGraphicFramePr>
              <a:graphicFrameLocks noChangeAspect="1"/>
            </p:cNvGraphicFramePr>
            <p:nvPr/>
          </p:nvGraphicFramePr>
          <p:xfrm>
            <a:off x="1681" y="1316"/>
            <a:ext cx="348" cy="222"/>
          </p:xfrm>
          <a:graphic>
            <a:graphicData uri="http://schemas.openxmlformats.org/presentationml/2006/ole">
              <mc:AlternateContent xmlns:mc="http://schemas.openxmlformats.org/markup-compatibility/2006">
                <mc:Choice xmlns:v="urn:schemas-microsoft-com:vml" Requires="v">
                  <p:oleObj spid="_x0000_s69728" r:id="rId15" imgW="317542" imgH="203341" progId="Equation.3">
                    <p:embed/>
                  </p:oleObj>
                </mc:Choice>
                <mc:Fallback>
                  <p:oleObj r:id="rId15" imgW="317542" imgH="203341" progId="Equation.3">
                    <p:embed/>
                    <p:pic>
                      <p:nvPicPr>
                        <p:cNvPr id="0" name="Object 8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681" y="1316"/>
                          <a:ext cx="348" cy="2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69718" name="Text Box 86"/>
          <p:cNvSpPr txBox="1">
            <a:spLocks noChangeArrowheads="1"/>
          </p:cNvSpPr>
          <p:nvPr/>
        </p:nvSpPr>
        <p:spPr bwMode="auto">
          <a:xfrm>
            <a:off x="533400" y="3962400"/>
            <a:ext cx="35718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FF0000"/>
                </a:solidFill>
              </a:rPr>
              <a:t>解：</a:t>
            </a:r>
            <a:r>
              <a:rPr lang="zh-CN" altLang="en-US"/>
              <a:t>画出电路的相量模型</a:t>
            </a:r>
          </a:p>
        </p:txBody>
      </p:sp>
      <p:graphicFrame>
        <p:nvGraphicFramePr>
          <p:cNvPr id="69719" name="Object 87"/>
          <p:cNvGraphicFramePr>
            <a:graphicFrameLocks noChangeAspect="1"/>
          </p:cNvGraphicFramePr>
          <p:nvPr/>
        </p:nvGraphicFramePr>
        <p:xfrm>
          <a:off x="801688" y="4419600"/>
          <a:ext cx="7191375" cy="1600200"/>
        </p:xfrm>
        <a:graphic>
          <a:graphicData uri="http://schemas.openxmlformats.org/presentationml/2006/ole">
            <mc:AlternateContent xmlns:mc="http://schemas.openxmlformats.org/markup-compatibility/2006">
              <mc:Choice xmlns:v="urn:schemas-microsoft-com:vml" Requires="v">
                <p:oleObj spid="_x0000_s69729" r:id="rId17" imgW="3708717" imgH="825817" progId="Equation.3">
                  <p:embed/>
                </p:oleObj>
              </mc:Choice>
              <mc:Fallback>
                <p:oleObj r:id="rId17" imgW="3708717" imgH="825817" progId="Equation.3">
                  <p:embed/>
                  <p:pic>
                    <p:nvPicPr>
                      <p:cNvPr id="0" name="Object 8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1688" y="4419600"/>
                        <a:ext cx="7191375" cy="160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720" name="Object 88"/>
          <p:cNvGraphicFramePr>
            <a:graphicFrameLocks noChangeAspect="1"/>
          </p:cNvGraphicFramePr>
          <p:nvPr/>
        </p:nvGraphicFramePr>
        <p:xfrm>
          <a:off x="754063" y="6019800"/>
          <a:ext cx="3825875" cy="457200"/>
        </p:xfrm>
        <a:graphic>
          <a:graphicData uri="http://schemas.openxmlformats.org/presentationml/2006/ole">
            <mc:AlternateContent xmlns:mc="http://schemas.openxmlformats.org/markup-compatibility/2006">
              <mc:Choice xmlns:v="urn:schemas-microsoft-com:vml" Requires="v">
                <p:oleObj spid="_x0000_s69730" r:id="rId19" imgW="1788688" imgH="215936" progId="Equation.3">
                  <p:embed/>
                </p:oleObj>
              </mc:Choice>
              <mc:Fallback>
                <p:oleObj r:id="rId19" imgW="1788688" imgH="215936" progId="Equation.3">
                  <p:embed/>
                  <p:pic>
                    <p:nvPicPr>
                      <p:cNvPr id="0" name="Object 88"/>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54063" y="6019800"/>
                        <a:ext cx="38258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721" name="Text Box 89"/>
          <p:cNvSpPr txBox="1">
            <a:spLocks noChangeArrowheads="1"/>
          </p:cNvSpPr>
          <p:nvPr/>
        </p:nvSpPr>
        <p:spPr bwMode="auto">
          <a:xfrm>
            <a:off x="5622925" y="706438"/>
            <a:ext cx="23399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t>求：各支路电流</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96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6" presetClass="entr" presetSubtype="42" fill="hold" nodeType="clickEffect">
                                  <p:stCondLst>
                                    <p:cond delay="0"/>
                                  </p:stCondLst>
                                  <p:childTnLst>
                                    <p:set>
                                      <p:cBhvr>
                                        <p:cTn id="10" dur="1" fill="hold">
                                          <p:stCondLst>
                                            <p:cond delay="0"/>
                                          </p:stCondLst>
                                        </p:cTn>
                                        <p:tgtEl>
                                          <p:spTgt spid="69635"/>
                                        </p:tgtEl>
                                        <p:attrNameLst>
                                          <p:attrName>style.visibility</p:attrName>
                                        </p:attrNameLst>
                                      </p:cBhvr>
                                      <p:to>
                                        <p:strVal val="visible"/>
                                      </p:to>
                                    </p:set>
                                    <p:animEffect transition="in" filter="barn(outHorizontal)">
                                      <p:cBhvr>
                                        <p:cTn id="11" dur="500"/>
                                        <p:tgtEl>
                                          <p:spTgt spid="6963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69721"/>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69642"/>
                                        </p:tgtEl>
                                        <p:attrNameLst>
                                          <p:attrName>style.visibility</p:attrName>
                                        </p:attrNameLst>
                                      </p:cBhvr>
                                      <p:to>
                                        <p:strVal val="visible"/>
                                      </p:to>
                                    </p:set>
                                    <p:animEffect transition="in" filter="blinds(horizontal)">
                                      <p:cBhvr>
                                        <p:cTn id="20" dur="500"/>
                                        <p:tgtEl>
                                          <p:spTgt spid="6964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69718"/>
                                        </p:tgtEl>
                                        <p:attrNameLst>
                                          <p:attrName>style.visibility</p:attrName>
                                        </p:attrNameLst>
                                      </p:cBhvr>
                                      <p:to>
                                        <p:strVal val="visible"/>
                                      </p:to>
                                    </p:set>
                                    <p:animEffect transition="in" filter="wipe(up)">
                                      <p:cBhvr>
                                        <p:cTn id="25" dur="500"/>
                                        <p:tgtEl>
                                          <p:spTgt spid="6971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69680"/>
                                        </p:tgtEl>
                                        <p:attrNameLst>
                                          <p:attrName>style.visibility</p:attrName>
                                        </p:attrNameLst>
                                      </p:cBhvr>
                                      <p:to>
                                        <p:strVal val="visible"/>
                                      </p:to>
                                    </p:set>
                                    <p:animEffect transition="in" filter="blinds(horizontal)">
                                      <p:cBhvr>
                                        <p:cTn id="30" dur="500"/>
                                        <p:tgtEl>
                                          <p:spTgt spid="6968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499"/>
                                          </p:stCondLst>
                                        </p:cTn>
                                        <p:tgtEl>
                                          <p:spTgt spid="6963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499"/>
                                          </p:stCondLst>
                                        </p:cTn>
                                        <p:tgtEl>
                                          <p:spTgt spid="6963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288" fill="hold" nodeType="clickEffect">
                                  <p:stCondLst>
                                    <p:cond delay="0"/>
                                  </p:stCondLst>
                                  <p:childTnLst>
                                    <p:set>
                                      <p:cBhvr>
                                        <p:cTn id="42" dur="1" fill="hold">
                                          <p:stCondLst>
                                            <p:cond delay="0"/>
                                          </p:stCondLst>
                                        </p:cTn>
                                        <p:tgtEl>
                                          <p:spTgt spid="69719"/>
                                        </p:tgtEl>
                                        <p:attrNameLst>
                                          <p:attrName>style.visibility</p:attrName>
                                        </p:attrNameLst>
                                      </p:cBhvr>
                                      <p:to>
                                        <p:strVal val="visible"/>
                                      </p:to>
                                    </p:set>
                                    <p:anim calcmode="lin" valueType="num">
                                      <p:cBhvr>
                                        <p:cTn id="43" dur="500" fill="hold"/>
                                        <p:tgtEl>
                                          <p:spTgt spid="69719"/>
                                        </p:tgtEl>
                                        <p:attrNameLst>
                                          <p:attrName>ppt_w</p:attrName>
                                        </p:attrNameLst>
                                      </p:cBhvr>
                                      <p:tavLst>
                                        <p:tav tm="0">
                                          <p:val>
                                            <p:strVal val="4/3*#ppt_w"/>
                                          </p:val>
                                        </p:tav>
                                        <p:tav tm="100000">
                                          <p:val>
                                            <p:strVal val="#ppt_w"/>
                                          </p:val>
                                        </p:tav>
                                      </p:tavLst>
                                    </p:anim>
                                    <p:anim calcmode="lin" valueType="num">
                                      <p:cBhvr>
                                        <p:cTn id="44" dur="500" fill="hold"/>
                                        <p:tgtEl>
                                          <p:spTgt spid="69719"/>
                                        </p:tgtEl>
                                        <p:attrNameLst>
                                          <p:attrName>ppt_h</p:attrName>
                                        </p:attrNameLst>
                                      </p:cBhvr>
                                      <p:tavLst>
                                        <p:tav tm="0">
                                          <p:val>
                                            <p:strVal val="4/3*#ppt_h"/>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1" fill="hold" nodeType="clickEffect">
                                  <p:stCondLst>
                                    <p:cond delay="0"/>
                                  </p:stCondLst>
                                  <p:childTnLst>
                                    <p:set>
                                      <p:cBhvr>
                                        <p:cTn id="48" dur="1" fill="hold">
                                          <p:stCondLst>
                                            <p:cond delay="0"/>
                                          </p:stCondLst>
                                        </p:cTn>
                                        <p:tgtEl>
                                          <p:spTgt spid="69720"/>
                                        </p:tgtEl>
                                        <p:attrNameLst>
                                          <p:attrName>style.visibility</p:attrName>
                                        </p:attrNameLst>
                                      </p:cBhvr>
                                      <p:to>
                                        <p:strVal val="visible"/>
                                      </p:to>
                                    </p:set>
                                    <p:animEffect transition="in" filter="wipe(up)">
                                      <p:cBhvr>
                                        <p:cTn id="49" dur="500"/>
                                        <p:tgtEl>
                                          <p:spTgt spid="697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autoUpdateAnimBg="0"/>
      <p:bldP spid="69718" grpId="0" autoUpdateAnimBg="0"/>
      <p:bldP spid="69721" grpId="0"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8" name="Object 2"/>
          <p:cNvGraphicFramePr>
            <a:graphicFrameLocks noChangeAspect="1"/>
          </p:cNvGraphicFramePr>
          <p:nvPr/>
        </p:nvGraphicFramePr>
        <p:xfrm>
          <a:off x="533400" y="1260475"/>
          <a:ext cx="5132388" cy="785813"/>
        </p:xfrm>
        <a:graphic>
          <a:graphicData uri="http://schemas.openxmlformats.org/presentationml/2006/ole">
            <mc:AlternateContent xmlns:mc="http://schemas.openxmlformats.org/markup-compatibility/2006">
              <mc:Choice xmlns:v="urn:schemas-microsoft-com:vml" Requires="v">
                <p:oleObj spid="_x0000_s70666" r:id="rId3" imgW="2730817" imgH="419417" progId="Equation.3">
                  <p:embed/>
                </p:oleObj>
              </mc:Choice>
              <mc:Fallback>
                <p:oleObj r:id="rId3" imgW="2730817" imgH="419417"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260475"/>
                        <a:ext cx="5132388" cy="785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59" name="Object 3"/>
          <p:cNvGraphicFramePr>
            <a:graphicFrameLocks noChangeAspect="1"/>
          </p:cNvGraphicFramePr>
          <p:nvPr/>
        </p:nvGraphicFramePr>
        <p:xfrm>
          <a:off x="457200" y="2098675"/>
          <a:ext cx="7715250" cy="1177925"/>
        </p:xfrm>
        <a:graphic>
          <a:graphicData uri="http://schemas.openxmlformats.org/presentationml/2006/ole">
            <mc:AlternateContent xmlns:mc="http://schemas.openxmlformats.org/markup-compatibility/2006">
              <mc:Choice xmlns:v="urn:schemas-microsoft-com:vml" Requires="v">
                <p:oleObj spid="_x0000_s70667" r:id="rId5" imgW="4392611" imgH="673125" progId="Equation.3">
                  <p:embed/>
                </p:oleObj>
              </mc:Choice>
              <mc:Fallback>
                <p:oleObj r:id="rId5" imgW="4392611" imgH="673125"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2098675"/>
                        <a:ext cx="7715250" cy="1177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60" name="Object 4"/>
          <p:cNvGraphicFramePr>
            <a:graphicFrameLocks noChangeAspect="1"/>
          </p:cNvGraphicFramePr>
          <p:nvPr/>
        </p:nvGraphicFramePr>
        <p:xfrm>
          <a:off x="457200" y="3241675"/>
          <a:ext cx="7748588" cy="1087438"/>
        </p:xfrm>
        <a:graphic>
          <a:graphicData uri="http://schemas.openxmlformats.org/presentationml/2006/ole">
            <mc:AlternateContent xmlns:mc="http://schemas.openxmlformats.org/markup-compatibility/2006">
              <mc:Choice xmlns:v="urn:schemas-microsoft-com:vml" Requires="v">
                <p:oleObj spid="_x0000_s70668" r:id="rId7" imgW="4254817" imgH="597217" progId="Equation.3">
                  <p:embed/>
                </p:oleObj>
              </mc:Choice>
              <mc:Fallback>
                <p:oleObj r:id="rId7" imgW="4254817" imgH="597217"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 y="3241675"/>
                        <a:ext cx="7748588" cy="1087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61" name="Object 5"/>
          <p:cNvGraphicFramePr>
            <a:graphicFrameLocks noChangeAspect="1"/>
          </p:cNvGraphicFramePr>
          <p:nvPr/>
        </p:nvGraphicFramePr>
        <p:xfrm>
          <a:off x="990600" y="4918075"/>
          <a:ext cx="4338638" cy="508000"/>
        </p:xfrm>
        <a:graphic>
          <a:graphicData uri="http://schemas.openxmlformats.org/presentationml/2006/ole">
            <mc:AlternateContent xmlns:mc="http://schemas.openxmlformats.org/markup-compatibility/2006">
              <mc:Choice xmlns:v="urn:schemas-microsoft-com:vml" Requires="v">
                <p:oleObj spid="_x0000_s70669" r:id="rId9" imgW="2044130" imgH="241512" progId="Equation.3">
                  <p:embed/>
                </p:oleObj>
              </mc:Choice>
              <mc:Fallback>
                <p:oleObj r:id="rId9" imgW="2044130" imgH="241512"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0600" y="4918075"/>
                        <a:ext cx="4338638"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62" name="Object 6"/>
          <p:cNvGraphicFramePr>
            <a:graphicFrameLocks noChangeAspect="1"/>
          </p:cNvGraphicFramePr>
          <p:nvPr/>
        </p:nvGraphicFramePr>
        <p:xfrm>
          <a:off x="971550" y="5451475"/>
          <a:ext cx="3990975" cy="500063"/>
        </p:xfrm>
        <a:graphic>
          <a:graphicData uri="http://schemas.openxmlformats.org/presentationml/2006/ole">
            <mc:AlternateContent xmlns:mc="http://schemas.openxmlformats.org/markup-compatibility/2006">
              <mc:Choice xmlns:v="urn:schemas-microsoft-com:vml" Requires="v">
                <p:oleObj spid="_x0000_s70670" r:id="rId11" imgW="1917185" imgH="241512" progId="Equation.3">
                  <p:embed/>
                </p:oleObj>
              </mc:Choice>
              <mc:Fallback>
                <p:oleObj r:id="rId11" imgW="1917185" imgH="241512" progId="Equation.3">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71550" y="5451475"/>
                        <a:ext cx="3990975" cy="500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63" name="Object 7"/>
          <p:cNvGraphicFramePr>
            <a:graphicFrameLocks noChangeAspect="1"/>
          </p:cNvGraphicFramePr>
          <p:nvPr/>
        </p:nvGraphicFramePr>
        <p:xfrm>
          <a:off x="941388" y="6061075"/>
          <a:ext cx="3990975" cy="536575"/>
        </p:xfrm>
        <a:graphic>
          <a:graphicData uri="http://schemas.openxmlformats.org/presentationml/2006/ole">
            <mc:AlternateContent xmlns:mc="http://schemas.openxmlformats.org/markup-compatibility/2006">
              <mc:Choice xmlns:v="urn:schemas-microsoft-com:vml" Requires="v">
                <p:oleObj spid="_x0000_s70671" r:id="rId13" imgW="1878287" imgH="254097" progId="Equation.3">
                  <p:embed/>
                </p:oleObj>
              </mc:Choice>
              <mc:Fallback>
                <p:oleObj r:id="rId13" imgW="1878287" imgH="254097" progId="Equation.3">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1388" y="6061075"/>
                        <a:ext cx="3990975" cy="53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64" name="Text Box 8"/>
          <p:cNvSpPr txBox="1">
            <a:spLocks noChangeArrowheads="1"/>
          </p:cNvSpPr>
          <p:nvPr/>
        </p:nvSpPr>
        <p:spPr bwMode="auto">
          <a:xfrm>
            <a:off x="762000" y="4384675"/>
            <a:ext cx="26225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0000FF"/>
                </a:solidFill>
              </a:rPr>
              <a:t>瞬时值表达式为：</a:t>
            </a:r>
          </a:p>
        </p:txBody>
      </p:sp>
      <p:graphicFrame>
        <p:nvGraphicFramePr>
          <p:cNvPr id="70665" name="Object 9"/>
          <p:cNvGraphicFramePr>
            <a:graphicFrameLocks noChangeAspect="1"/>
          </p:cNvGraphicFramePr>
          <p:nvPr/>
        </p:nvGraphicFramePr>
        <p:xfrm>
          <a:off x="684213" y="211138"/>
          <a:ext cx="7732712" cy="914400"/>
        </p:xfrm>
        <a:graphic>
          <a:graphicData uri="http://schemas.openxmlformats.org/presentationml/2006/ole">
            <mc:AlternateContent xmlns:mc="http://schemas.openxmlformats.org/markup-compatibility/2006">
              <mc:Choice xmlns:v="urn:schemas-microsoft-com:vml" Requires="v">
                <p:oleObj spid="_x0000_s70672" r:id="rId15" imgW="3618247" imgH="431930" progId="Equation.3">
                  <p:embed/>
                </p:oleObj>
              </mc:Choice>
              <mc:Fallback>
                <p:oleObj r:id="rId15" imgW="3618247" imgH="431930" progId="Equation.3">
                  <p:embed/>
                  <p:pic>
                    <p:nvPicPr>
                      <p:cNvPr id="0" name="Object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84213" y="211138"/>
                        <a:ext cx="7732712"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70665"/>
                                        </p:tgtEl>
                                        <p:attrNameLst>
                                          <p:attrName>style.visibility</p:attrName>
                                        </p:attrNameLst>
                                      </p:cBhvr>
                                      <p:to>
                                        <p:strVal val="visible"/>
                                      </p:to>
                                    </p:set>
                                    <p:animEffect transition="in" filter="wipe(up)">
                                      <p:cBhvr>
                                        <p:cTn id="7" dur="500"/>
                                        <p:tgtEl>
                                          <p:spTgt spid="706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70658"/>
                                        </p:tgtEl>
                                        <p:attrNameLst>
                                          <p:attrName>style.visibility</p:attrName>
                                        </p:attrNameLst>
                                      </p:cBhvr>
                                      <p:to>
                                        <p:strVal val="visible"/>
                                      </p:to>
                                    </p:set>
                                    <p:animEffect transition="in" filter="wipe(up)">
                                      <p:cBhvr>
                                        <p:cTn id="12" dur="500"/>
                                        <p:tgtEl>
                                          <p:spTgt spid="7065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70659"/>
                                        </p:tgtEl>
                                        <p:attrNameLst>
                                          <p:attrName>style.visibility</p:attrName>
                                        </p:attrNameLst>
                                      </p:cBhvr>
                                      <p:to>
                                        <p:strVal val="visible"/>
                                      </p:to>
                                    </p:set>
                                    <p:animEffect transition="in" filter="wipe(up)">
                                      <p:cBhvr>
                                        <p:cTn id="17" dur="500"/>
                                        <p:tgtEl>
                                          <p:spTgt spid="7065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70660"/>
                                        </p:tgtEl>
                                        <p:attrNameLst>
                                          <p:attrName>style.visibility</p:attrName>
                                        </p:attrNameLst>
                                      </p:cBhvr>
                                      <p:to>
                                        <p:strVal val="visible"/>
                                      </p:to>
                                    </p:set>
                                    <p:animEffect transition="in" filter="wipe(up)">
                                      <p:cBhvr>
                                        <p:cTn id="22" dur="500"/>
                                        <p:tgtEl>
                                          <p:spTgt spid="7066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70664"/>
                                        </p:tgtEl>
                                        <p:attrNameLst>
                                          <p:attrName>style.visibility</p:attrName>
                                        </p:attrNameLst>
                                      </p:cBhvr>
                                      <p:to>
                                        <p:strVal val="visible"/>
                                      </p:to>
                                    </p:set>
                                    <p:anim calcmode="lin" valueType="num">
                                      <p:cBhvr additive="base">
                                        <p:cTn id="27" dur="500" fill="hold"/>
                                        <p:tgtEl>
                                          <p:spTgt spid="70664"/>
                                        </p:tgtEl>
                                        <p:attrNameLst>
                                          <p:attrName>ppt_x</p:attrName>
                                        </p:attrNameLst>
                                      </p:cBhvr>
                                      <p:tavLst>
                                        <p:tav tm="0">
                                          <p:val>
                                            <p:strVal val="0-#ppt_w/2"/>
                                          </p:val>
                                        </p:tav>
                                        <p:tav tm="100000">
                                          <p:val>
                                            <p:strVal val="#ppt_x"/>
                                          </p:val>
                                        </p:tav>
                                      </p:tavLst>
                                    </p:anim>
                                    <p:anim calcmode="lin" valueType="num">
                                      <p:cBhvr additive="base">
                                        <p:cTn id="28" dur="500" fill="hold"/>
                                        <p:tgtEl>
                                          <p:spTgt spid="70664"/>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nodeType="clickEffect">
                                  <p:stCondLst>
                                    <p:cond delay="0"/>
                                  </p:stCondLst>
                                  <p:childTnLst>
                                    <p:set>
                                      <p:cBhvr>
                                        <p:cTn id="32" dur="1" fill="hold">
                                          <p:stCondLst>
                                            <p:cond delay="0"/>
                                          </p:stCondLst>
                                        </p:cTn>
                                        <p:tgtEl>
                                          <p:spTgt spid="70661"/>
                                        </p:tgtEl>
                                        <p:attrNameLst>
                                          <p:attrName>style.visibility</p:attrName>
                                        </p:attrNameLst>
                                      </p:cBhvr>
                                      <p:to>
                                        <p:strVal val="visible"/>
                                      </p:to>
                                    </p:set>
                                    <p:animEffect transition="in" filter="wipe(up)">
                                      <p:cBhvr>
                                        <p:cTn id="33" dur="500"/>
                                        <p:tgtEl>
                                          <p:spTgt spid="70661"/>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1" fill="hold" nodeType="clickEffect">
                                  <p:stCondLst>
                                    <p:cond delay="0"/>
                                  </p:stCondLst>
                                  <p:childTnLst>
                                    <p:set>
                                      <p:cBhvr>
                                        <p:cTn id="37" dur="1" fill="hold">
                                          <p:stCondLst>
                                            <p:cond delay="0"/>
                                          </p:stCondLst>
                                        </p:cTn>
                                        <p:tgtEl>
                                          <p:spTgt spid="70662"/>
                                        </p:tgtEl>
                                        <p:attrNameLst>
                                          <p:attrName>style.visibility</p:attrName>
                                        </p:attrNameLst>
                                      </p:cBhvr>
                                      <p:to>
                                        <p:strVal val="visible"/>
                                      </p:to>
                                    </p:set>
                                    <p:animEffect transition="in" filter="wipe(up)">
                                      <p:cBhvr>
                                        <p:cTn id="38" dur="500"/>
                                        <p:tgtEl>
                                          <p:spTgt spid="7066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1" fill="hold" nodeType="clickEffect">
                                  <p:stCondLst>
                                    <p:cond delay="0"/>
                                  </p:stCondLst>
                                  <p:childTnLst>
                                    <p:set>
                                      <p:cBhvr>
                                        <p:cTn id="42" dur="1" fill="hold">
                                          <p:stCondLst>
                                            <p:cond delay="0"/>
                                          </p:stCondLst>
                                        </p:cTn>
                                        <p:tgtEl>
                                          <p:spTgt spid="70663"/>
                                        </p:tgtEl>
                                        <p:attrNameLst>
                                          <p:attrName>style.visibility</p:attrName>
                                        </p:attrNameLst>
                                      </p:cBhvr>
                                      <p:to>
                                        <p:strVal val="visible"/>
                                      </p:to>
                                    </p:set>
                                    <p:animEffect transition="in" filter="wipe(up)">
                                      <p:cBhvr>
                                        <p:cTn id="43" dur="500"/>
                                        <p:tgtEl>
                                          <p:spTgt spid="70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4" grpId="0"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682" name="Object 2"/>
          <p:cNvGraphicFramePr>
            <a:graphicFrameLocks noChangeAspect="1"/>
          </p:cNvGraphicFramePr>
          <p:nvPr/>
        </p:nvGraphicFramePr>
        <p:xfrm>
          <a:off x="4083050" y="882650"/>
          <a:ext cx="4603750" cy="1098550"/>
        </p:xfrm>
        <a:graphic>
          <a:graphicData uri="http://schemas.openxmlformats.org/presentationml/2006/ole">
            <mc:AlternateContent xmlns:mc="http://schemas.openxmlformats.org/markup-compatibility/2006">
              <mc:Choice xmlns:v="urn:schemas-microsoft-com:vml" Requires="v">
                <p:oleObj spid="_x0000_s71730" r:id="rId3" imgW="2653465" imgH="635042" progId="Equation.3">
                  <p:embed/>
                </p:oleObj>
              </mc:Choice>
              <mc:Fallback>
                <p:oleObj r:id="rId3" imgW="2653465" imgH="635042"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3050" y="882650"/>
                        <a:ext cx="4603750" cy="1098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683" name="Text Box 3"/>
          <p:cNvSpPr txBox="1">
            <a:spLocks noChangeArrowheads="1"/>
          </p:cNvSpPr>
          <p:nvPr/>
        </p:nvSpPr>
        <p:spPr bwMode="auto">
          <a:xfrm>
            <a:off x="3276600" y="3048000"/>
            <a:ext cx="2328863"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solidFill>
                  <a:srgbClr val="0000FF"/>
                </a:solidFill>
                <a:ea typeface="宋体" panose="02010600030101010101" pitchFamily="2" charset="-122"/>
              </a:rPr>
              <a:t>法一：电源变换</a:t>
            </a:r>
          </a:p>
        </p:txBody>
      </p:sp>
      <p:graphicFrame>
        <p:nvGraphicFramePr>
          <p:cNvPr id="71684" name="Object 4"/>
          <p:cNvGraphicFramePr>
            <a:graphicFrameLocks noChangeAspect="1"/>
          </p:cNvGraphicFramePr>
          <p:nvPr/>
        </p:nvGraphicFramePr>
        <p:xfrm>
          <a:off x="3657600" y="3429000"/>
          <a:ext cx="4381500" cy="931863"/>
        </p:xfrm>
        <a:graphic>
          <a:graphicData uri="http://schemas.openxmlformats.org/presentationml/2006/ole">
            <mc:AlternateContent xmlns:mc="http://schemas.openxmlformats.org/markup-compatibility/2006">
              <mc:Choice xmlns:v="urn:schemas-microsoft-com:vml" Requires="v">
                <p:oleObj spid="_x0000_s71731" r:id="rId5" imgW="2018741" imgH="431930" progId="Equation.3">
                  <p:embed/>
                </p:oleObj>
              </mc:Choice>
              <mc:Fallback>
                <p:oleObj r:id="rId5" imgW="2018741" imgH="43193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7600" y="3429000"/>
                        <a:ext cx="4381500" cy="931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685" name="Rectangle 5"/>
          <p:cNvSpPr>
            <a:spLocks noChangeArrowheads="1"/>
          </p:cNvSpPr>
          <p:nvPr/>
        </p:nvSpPr>
        <p:spPr bwMode="auto">
          <a:xfrm>
            <a:off x="349250" y="3124200"/>
            <a:ext cx="79692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solidFill>
                  <a:srgbClr val="0000FF"/>
                </a:solidFill>
                <a:ea typeface="宋体" panose="02010600030101010101" pitchFamily="2" charset="-122"/>
              </a:rPr>
              <a:t>解：</a:t>
            </a:r>
          </a:p>
        </p:txBody>
      </p:sp>
      <p:sp>
        <p:nvSpPr>
          <p:cNvPr id="71686" name="Text Box 6"/>
          <p:cNvSpPr txBox="1">
            <a:spLocks noChangeArrowheads="1"/>
          </p:cNvSpPr>
          <p:nvPr/>
        </p:nvSpPr>
        <p:spPr bwMode="auto">
          <a:xfrm>
            <a:off x="228600" y="381000"/>
            <a:ext cx="7207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ea typeface="宋体" panose="02010600030101010101" pitchFamily="2" charset="-122"/>
              </a:rPr>
              <a:t>例</a:t>
            </a:r>
            <a:r>
              <a:rPr lang="en-US" altLang="zh-CN">
                <a:solidFill>
                  <a:srgbClr val="3333FF"/>
                </a:solidFill>
                <a:ea typeface="宋体" panose="02010600030101010101" pitchFamily="2" charset="-122"/>
              </a:rPr>
              <a:t>4</a:t>
            </a:r>
            <a:r>
              <a:rPr lang="en-US" altLang="zh-CN">
                <a:ea typeface="宋体" panose="02010600030101010101" pitchFamily="2" charset="-122"/>
              </a:rPr>
              <a:t>.</a:t>
            </a:r>
          </a:p>
        </p:txBody>
      </p:sp>
      <p:grpSp>
        <p:nvGrpSpPr>
          <p:cNvPr id="71687" name="Group 7"/>
          <p:cNvGrpSpPr>
            <a:grpSpLocks/>
          </p:cNvGrpSpPr>
          <p:nvPr/>
        </p:nvGrpSpPr>
        <p:grpSpPr bwMode="auto">
          <a:xfrm>
            <a:off x="0" y="609600"/>
            <a:ext cx="3749675" cy="2133600"/>
            <a:chOff x="0" y="0"/>
            <a:chExt cx="2362" cy="1344"/>
          </a:xfrm>
        </p:grpSpPr>
        <p:sp>
          <p:nvSpPr>
            <p:cNvPr id="71688" name="Text Box 8"/>
            <p:cNvSpPr txBox="1">
              <a:spLocks noChangeArrowheads="1"/>
            </p:cNvSpPr>
            <p:nvPr/>
          </p:nvSpPr>
          <p:spPr bwMode="auto">
            <a:xfrm>
              <a:off x="1536" y="0"/>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2</a:t>
              </a:r>
              <a:endParaRPr lang="en-US" altLang="zh-CN" i="1">
                <a:ea typeface="宋体" panose="02010600030101010101" pitchFamily="2" charset="-122"/>
              </a:endParaRPr>
            </a:p>
          </p:txBody>
        </p:sp>
        <p:sp>
          <p:nvSpPr>
            <p:cNvPr id="71689" name="Line 9"/>
            <p:cNvSpPr>
              <a:spLocks noChangeShapeType="1"/>
            </p:cNvSpPr>
            <p:nvPr/>
          </p:nvSpPr>
          <p:spPr bwMode="auto">
            <a:xfrm>
              <a:off x="401" y="336"/>
              <a:ext cx="16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690" name="Line 10"/>
            <p:cNvSpPr>
              <a:spLocks noChangeShapeType="1"/>
            </p:cNvSpPr>
            <p:nvPr/>
          </p:nvSpPr>
          <p:spPr bwMode="auto">
            <a:xfrm>
              <a:off x="401" y="336"/>
              <a:ext cx="0" cy="100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691" name="Line 11"/>
            <p:cNvSpPr>
              <a:spLocks noChangeShapeType="1"/>
            </p:cNvSpPr>
            <p:nvPr/>
          </p:nvSpPr>
          <p:spPr bwMode="auto">
            <a:xfrm>
              <a:off x="929" y="336"/>
              <a:ext cx="0" cy="1008"/>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692" name="Line 12"/>
            <p:cNvSpPr>
              <a:spLocks noChangeShapeType="1"/>
            </p:cNvSpPr>
            <p:nvPr/>
          </p:nvSpPr>
          <p:spPr bwMode="auto">
            <a:xfrm>
              <a:off x="1487" y="334"/>
              <a:ext cx="0" cy="1008"/>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693" name="Line 13"/>
            <p:cNvSpPr>
              <a:spLocks noChangeShapeType="1"/>
            </p:cNvSpPr>
            <p:nvPr/>
          </p:nvSpPr>
          <p:spPr bwMode="auto">
            <a:xfrm>
              <a:off x="2081" y="336"/>
              <a:ext cx="0" cy="100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694" name="Line 14"/>
            <p:cNvSpPr>
              <a:spLocks noChangeShapeType="1"/>
            </p:cNvSpPr>
            <p:nvPr/>
          </p:nvSpPr>
          <p:spPr bwMode="auto">
            <a:xfrm>
              <a:off x="401" y="1344"/>
              <a:ext cx="16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695" name="Rectangle 15"/>
            <p:cNvSpPr>
              <a:spLocks noChangeArrowheads="1"/>
            </p:cNvSpPr>
            <p:nvPr/>
          </p:nvSpPr>
          <p:spPr bwMode="auto">
            <a:xfrm>
              <a:off x="1429" y="698"/>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1696" name="Rectangle 16"/>
            <p:cNvSpPr>
              <a:spLocks noChangeArrowheads="1"/>
            </p:cNvSpPr>
            <p:nvPr/>
          </p:nvSpPr>
          <p:spPr bwMode="auto">
            <a:xfrm>
              <a:off x="2023" y="698"/>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1697" name="Oval 17"/>
            <p:cNvSpPr>
              <a:spLocks noChangeArrowheads="1"/>
            </p:cNvSpPr>
            <p:nvPr/>
          </p:nvSpPr>
          <p:spPr bwMode="auto">
            <a:xfrm>
              <a:off x="257" y="720"/>
              <a:ext cx="288" cy="288"/>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1698" name="Line 18"/>
            <p:cNvSpPr>
              <a:spLocks noChangeShapeType="1"/>
            </p:cNvSpPr>
            <p:nvPr/>
          </p:nvSpPr>
          <p:spPr bwMode="auto">
            <a:xfrm>
              <a:off x="257" y="864"/>
              <a:ext cx="28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699" name="Line 19"/>
            <p:cNvSpPr>
              <a:spLocks noChangeShapeType="1"/>
            </p:cNvSpPr>
            <p:nvPr/>
          </p:nvSpPr>
          <p:spPr bwMode="auto">
            <a:xfrm flipV="1">
              <a:off x="325" y="508"/>
              <a:ext cx="0" cy="192"/>
            </a:xfrm>
            <a:prstGeom prst="line">
              <a:avLst/>
            </a:prstGeom>
            <a:noFill/>
            <a:ln w="2857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00" name="Rectangle 20"/>
            <p:cNvSpPr>
              <a:spLocks noChangeArrowheads="1"/>
            </p:cNvSpPr>
            <p:nvPr/>
          </p:nvSpPr>
          <p:spPr bwMode="auto">
            <a:xfrm>
              <a:off x="857" y="698"/>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1701" name="Rectangle 21"/>
            <p:cNvSpPr>
              <a:spLocks noChangeArrowheads="1"/>
            </p:cNvSpPr>
            <p:nvPr/>
          </p:nvSpPr>
          <p:spPr bwMode="auto">
            <a:xfrm rot="16200000">
              <a:off x="1685" y="204"/>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aphicFrame>
          <p:nvGraphicFramePr>
            <p:cNvPr id="71702" name="Object 22"/>
            <p:cNvGraphicFramePr>
              <a:graphicFrameLocks noChangeAspect="1"/>
            </p:cNvGraphicFramePr>
            <p:nvPr/>
          </p:nvGraphicFramePr>
          <p:xfrm>
            <a:off x="0" y="672"/>
            <a:ext cx="255" cy="347"/>
          </p:xfrm>
          <a:graphic>
            <a:graphicData uri="http://schemas.openxmlformats.org/presentationml/2006/ole">
              <mc:AlternateContent xmlns:mc="http://schemas.openxmlformats.org/markup-compatibility/2006">
                <mc:Choice xmlns:v="urn:schemas-microsoft-com:vml" Requires="v">
                  <p:oleObj spid="_x0000_s71732" r:id="rId7" imgW="177809" imgH="241199" progId="Equation.3">
                    <p:embed/>
                  </p:oleObj>
                </mc:Choice>
                <mc:Fallback>
                  <p:oleObj r:id="rId7" imgW="177809" imgH="241199" progId="Equation.3">
                    <p:embed/>
                    <p:pic>
                      <p:nvPicPr>
                        <p:cNvPr id="0" name="Object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672"/>
                          <a:ext cx="255" cy="3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703" name="Text Box 23"/>
            <p:cNvSpPr txBox="1">
              <a:spLocks noChangeArrowheads="1"/>
            </p:cNvSpPr>
            <p:nvPr/>
          </p:nvSpPr>
          <p:spPr bwMode="auto">
            <a:xfrm>
              <a:off x="977" y="720"/>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1</a:t>
              </a:r>
              <a:endParaRPr lang="en-US" altLang="zh-CN" i="1">
                <a:ea typeface="宋体" panose="02010600030101010101" pitchFamily="2" charset="-122"/>
              </a:endParaRPr>
            </a:p>
          </p:txBody>
        </p:sp>
        <p:sp>
          <p:nvSpPr>
            <p:cNvPr id="71704" name="Text Box 24"/>
            <p:cNvSpPr txBox="1">
              <a:spLocks noChangeArrowheads="1"/>
            </p:cNvSpPr>
            <p:nvPr/>
          </p:nvSpPr>
          <p:spPr bwMode="auto">
            <a:xfrm>
              <a:off x="2129" y="720"/>
              <a:ext cx="23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p>
          </p:txBody>
        </p:sp>
        <p:sp>
          <p:nvSpPr>
            <p:cNvPr id="71705" name="Text Box 25"/>
            <p:cNvSpPr txBox="1">
              <a:spLocks noChangeArrowheads="1"/>
            </p:cNvSpPr>
            <p:nvPr/>
          </p:nvSpPr>
          <p:spPr bwMode="auto">
            <a:xfrm>
              <a:off x="1544" y="728"/>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3</a:t>
              </a:r>
              <a:endParaRPr lang="en-US" altLang="zh-CN" i="1">
                <a:ea typeface="宋体" panose="02010600030101010101" pitchFamily="2" charset="-122"/>
              </a:endParaRPr>
            </a:p>
          </p:txBody>
        </p:sp>
        <p:sp>
          <p:nvSpPr>
            <p:cNvPr id="71706" name="Line 26"/>
            <p:cNvSpPr>
              <a:spLocks noChangeShapeType="1"/>
            </p:cNvSpPr>
            <p:nvPr/>
          </p:nvSpPr>
          <p:spPr bwMode="auto">
            <a:xfrm>
              <a:off x="2160" y="336"/>
              <a:ext cx="0" cy="288"/>
            </a:xfrm>
            <a:prstGeom prst="line">
              <a:avLst/>
            </a:prstGeom>
            <a:noFill/>
            <a:ln w="2857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71707" name="Object 27"/>
            <p:cNvGraphicFramePr>
              <a:graphicFrameLocks noChangeAspect="1"/>
            </p:cNvGraphicFramePr>
            <p:nvPr/>
          </p:nvGraphicFramePr>
          <p:xfrm>
            <a:off x="2160" y="336"/>
            <a:ext cx="177" cy="269"/>
          </p:xfrm>
          <a:graphic>
            <a:graphicData uri="http://schemas.openxmlformats.org/presentationml/2006/ole">
              <mc:AlternateContent xmlns:mc="http://schemas.openxmlformats.org/markup-compatibility/2006">
                <mc:Choice xmlns:v="urn:schemas-microsoft-com:vml" Requires="v">
                  <p:oleObj spid="_x0000_s71733" r:id="rId9" imgW="127042" imgH="190404" progId="Equation.3">
                    <p:embed/>
                  </p:oleObj>
                </mc:Choice>
                <mc:Fallback>
                  <p:oleObj r:id="rId9" imgW="127042" imgH="190404" progId="Equation.3">
                    <p:embed/>
                    <p:pic>
                      <p:nvPicPr>
                        <p:cNvPr id="0" name="Object 2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60" y="336"/>
                          <a:ext cx="177" cy="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71708" name="Group 28"/>
          <p:cNvGrpSpPr>
            <a:grpSpLocks/>
          </p:cNvGrpSpPr>
          <p:nvPr/>
        </p:nvGrpSpPr>
        <p:grpSpPr bwMode="auto">
          <a:xfrm>
            <a:off x="533400" y="3429000"/>
            <a:ext cx="2743200" cy="2286000"/>
            <a:chOff x="0" y="0"/>
            <a:chExt cx="1728" cy="1440"/>
          </a:xfrm>
        </p:grpSpPr>
        <p:sp>
          <p:nvSpPr>
            <p:cNvPr id="71709" name="Line 29"/>
            <p:cNvSpPr>
              <a:spLocks noChangeShapeType="1"/>
            </p:cNvSpPr>
            <p:nvPr/>
          </p:nvSpPr>
          <p:spPr bwMode="auto">
            <a:xfrm>
              <a:off x="192" y="336"/>
              <a:ext cx="124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10" name="Line 30"/>
            <p:cNvSpPr>
              <a:spLocks noChangeShapeType="1"/>
            </p:cNvSpPr>
            <p:nvPr/>
          </p:nvSpPr>
          <p:spPr bwMode="auto">
            <a:xfrm>
              <a:off x="192" y="336"/>
              <a:ext cx="0" cy="100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11" name="Line 31"/>
            <p:cNvSpPr>
              <a:spLocks noChangeShapeType="1"/>
            </p:cNvSpPr>
            <p:nvPr/>
          </p:nvSpPr>
          <p:spPr bwMode="auto">
            <a:xfrm>
              <a:off x="1441" y="336"/>
              <a:ext cx="0" cy="100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12" name="Line 32"/>
            <p:cNvSpPr>
              <a:spLocks noChangeShapeType="1"/>
            </p:cNvSpPr>
            <p:nvPr/>
          </p:nvSpPr>
          <p:spPr bwMode="auto">
            <a:xfrm>
              <a:off x="192" y="1344"/>
              <a:ext cx="124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13" name="Rectangle 33"/>
            <p:cNvSpPr>
              <a:spLocks noChangeArrowheads="1"/>
            </p:cNvSpPr>
            <p:nvPr/>
          </p:nvSpPr>
          <p:spPr bwMode="auto">
            <a:xfrm>
              <a:off x="1383" y="698"/>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1714" name="Oval 34"/>
            <p:cNvSpPr>
              <a:spLocks noChangeArrowheads="1"/>
            </p:cNvSpPr>
            <p:nvPr/>
          </p:nvSpPr>
          <p:spPr bwMode="auto">
            <a:xfrm>
              <a:off x="48" y="912"/>
              <a:ext cx="288" cy="288"/>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1715" name="Rectangle 35"/>
            <p:cNvSpPr>
              <a:spLocks noChangeArrowheads="1"/>
            </p:cNvSpPr>
            <p:nvPr/>
          </p:nvSpPr>
          <p:spPr bwMode="auto">
            <a:xfrm>
              <a:off x="134" y="432"/>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aphicFrame>
          <p:nvGraphicFramePr>
            <p:cNvPr id="71716" name="Object 36"/>
            <p:cNvGraphicFramePr>
              <a:graphicFrameLocks noChangeAspect="1"/>
            </p:cNvGraphicFramePr>
            <p:nvPr/>
          </p:nvGraphicFramePr>
          <p:xfrm>
            <a:off x="336" y="960"/>
            <a:ext cx="864" cy="268"/>
          </p:xfrm>
          <a:graphic>
            <a:graphicData uri="http://schemas.openxmlformats.org/presentationml/2006/ole">
              <mc:AlternateContent xmlns:mc="http://schemas.openxmlformats.org/markup-compatibility/2006">
                <mc:Choice xmlns:v="urn:schemas-microsoft-com:vml" Requires="v">
                  <p:oleObj spid="_x0000_s71734" r:id="rId11" imgW="774681" imgH="241512" progId="Equation.3">
                    <p:embed/>
                  </p:oleObj>
                </mc:Choice>
                <mc:Fallback>
                  <p:oleObj r:id="rId11" imgW="774681" imgH="241512" progId="Equation.3">
                    <p:embed/>
                    <p:pic>
                      <p:nvPicPr>
                        <p:cNvPr id="0" name="Object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6" y="960"/>
                          <a:ext cx="864" cy="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717" name="Text Box 37"/>
            <p:cNvSpPr txBox="1">
              <a:spLocks noChangeArrowheads="1"/>
            </p:cNvSpPr>
            <p:nvPr/>
          </p:nvSpPr>
          <p:spPr bwMode="auto">
            <a:xfrm>
              <a:off x="720" y="0"/>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2</a:t>
              </a:r>
              <a:endParaRPr lang="en-US" altLang="zh-CN" i="1">
                <a:ea typeface="宋体" panose="02010600030101010101" pitchFamily="2" charset="-122"/>
              </a:endParaRPr>
            </a:p>
          </p:txBody>
        </p:sp>
        <p:sp>
          <p:nvSpPr>
            <p:cNvPr id="71718" name="Text Box 38"/>
            <p:cNvSpPr txBox="1">
              <a:spLocks noChangeArrowheads="1"/>
            </p:cNvSpPr>
            <p:nvPr/>
          </p:nvSpPr>
          <p:spPr bwMode="auto">
            <a:xfrm>
              <a:off x="240" y="454"/>
              <a:ext cx="58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1</a:t>
              </a:r>
              <a:r>
                <a:rPr lang="en-US" altLang="zh-CN">
                  <a:ea typeface="宋体" panose="02010600030101010101" pitchFamily="2" charset="-122"/>
                </a:rPr>
                <a:t></a:t>
              </a:r>
              <a:r>
                <a:rPr lang="en-US" altLang="zh-CN" i="1">
                  <a:ea typeface="宋体" panose="02010600030101010101" pitchFamily="2" charset="-122"/>
                </a:rPr>
                <a:t>Z</a:t>
              </a:r>
              <a:r>
                <a:rPr lang="en-US" altLang="zh-CN" baseline="-25000">
                  <a:ea typeface="宋体" panose="02010600030101010101" pitchFamily="2" charset="-122"/>
                </a:rPr>
                <a:t>3</a:t>
              </a:r>
              <a:endParaRPr lang="en-US" altLang="zh-CN">
                <a:ea typeface="宋体" panose="02010600030101010101" pitchFamily="2" charset="-122"/>
              </a:endParaRPr>
            </a:p>
          </p:txBody>
        </p:sp>
        <p:sp>
          <p:nvSpPr>
            <p:cNvPr id="71719" name="Rectangle 39"/>
            <p:cNvSpPr>
              <a:spLocks noChangeArrowheads="1"/>
            </p:cNvSpPr>
            <p:nvPr/>
          </p:nvSpPr>
          <p:spPr bwMode="auto">
            <a:xfrm rot="16200000">
              <a:off x="756" y="194"/>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1720" name="Text Box 40"/>
            <p:cNvSpPr txBox="1">
              <a:spLocks noChangeArrowheads="1"/>
            </p:cNvSpPr>
            <p:nvPr/>
          </p:nvSpPr>
          <p:spPr bwMode="auto">
            <a:xfrm>
              <a:off x="1488" y="720"/>
              <a:ext cx="23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p>
          </p:txBody>
        </p:sp>
        <p:sp>
          <p:nvSpPr>
            <p:cNvPr id="71721" name="Line 41"/>
            <p:cNvSpPr>
              <a:spLocks noChangeShapeType="1"/>
            </p:cNvSpPr>
            <p:nvPr/>
          </p:nvSpPr>
          <p:spPr bwMode="auto">
            <a:xfrm>
              <a:off x="192" y="912"/>
              <a:ext cx="0" cy="288"/>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71722" name="Line 42"/>
            <p:cNvSpPr>
              <a:spLocks noChangeShapeType="1"/>
            </p:cNvSpPr>
            <p:nvPr/>
          </p:nvSpPr>
          <p:spPr bwMode="auto">
            <a:xfrm flipH="1">
              <a:off x="1536" y="336"/>
              <a:ext cx="0" cy="288"/>
            </a:xfrm>
            <a:prstGeom prst="line">
              <a:avLst/>
            </a:prstGeom>
            <a:noFill/>
            <a:ln w="2857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71723" name="Object 43"/>
            <p:cNvGraphicFramePr>
              <a:graphicFrameLocks noChangeAspect="1"/>
            </p:cNvGraphicFramePr>
            <p:nvPr/>
          </p:nvGraphicFramePr>
          <p:xfrm>
            <a:off x="1551" y="336"/>
            <a:ext cx="177" cy="269"/>
          </p:xfrm>
          <a:graphic>
            <a:graphicData uri="http://schemas.openxmlformats.org/presentationml/2006/ole">
              <mc:AlternateContent xmlns:mc="http://schemas.openxmlformats.org/markup-compatibility/2006">
                <mc:Choice xmlns:v="urn:schemas-microsoft-com:vml" Requires="v">
                  <p:oleObj spid="_x0000_s71735" r:id="rId13" imgW="127042" imgH="190404" progId="Equation.3">
                    <p:embed/>
                  </p:oleObj>
                </mc:Choice>
                <mc:Fallback>
                  <p:oleObj r:id="rId13" imgW="127042" imgH="190404" progId="Equation.3">
                    <p:embed/>
                    <p:pic>
                      <p:nvPicPr>
                        <p:cNvPr id="0" name="Object 4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51" y="336"/>
                          <a:ext cx="177" cy="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724" name="Text Box 44"/>
            <p:cNvSpPr txBox="1">
              <a:spLocks noChangeArrowheads="1"/>
            </p:cNvSpPr>
            <p:nvPr/>
          </p:nvSpPr>
          <p:spPr bwMode="auto">
            <a:xfrm>
              <a:off x="16" y="672"/>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71725" name="Text Box 45"/>
            <p:cNvSpPr txBox="1">
              <a:spLocks noChangeArrowheads="1"/>
            </p:cNvSpPr>
            <p:nvPr/>
          </p:nvSpPr>
          <p:spPr bwMode="auto">
            <a:xfrm>
              <a:off x="0" y="1152"/>
              <a:ext cx="21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grpSp>
      <p:graphicFrame>
        <p:nvGraphicFramePr>
          <p:cNvPr id="71726" name="Object 46"/>
          <p:cNvGraphicFramePr>
            <a:graphicFrameLocks noChangeAspect="1"/>
          </p:cNvGraphicFramePr>
          <p:nvPr/>
        </p:nvGraphicFramePr>
        <p:xfrm>
          <a:off x="3416300" y="4343400"/>
          <a:ext cx="2617788" cy="908050"/>
        </p:xfrm>
        <a:graphic>
          <a:graphicData uri="http://schemas.openxmlformats.org/presentationml/2006/ole">
            <mc:AlternateContent xmlns:mc="http://schemas.openxmlformats.org/markup-compatibility/2006">
              <mc:Choice xmlns:v="urn:schemas-microsoft-com:vml" Requires="v">
                <p:oleObj spid="_x0000_s71736" r:id="rId14" imgW="1206817" imgH="419417" progId="Equation.3">
                  <p:embed/>
                </p:oleObj>
              </mc:Choice>
              <mc:Fallback>
                <p:oleObj r:id="rId14" imgW="1206817" imgH="419417" progId="Equation.3">
                  <p:embed/>
                  <p:pic>
                    <p:nvPicPr>
                      <p:cNvPr id="0" name="Object 4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416300" y="4343400"/>
                        <a:ext cx="2617788" cy="90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27" name="Object 47"/>
          <p:cNvGraphicFramePr>
            <a:graphicFrameLocks noChangeAspect="1"/>
          </p:cNvGraphicFramePr>
          <p:nvPr/>
        </p:nvGraphicFramePr>
        <p:xfrm>
          <a:off x="5916613" y="4425950"/>
          <a:ext cx="2536825" cy="798513"/>
        </p:xfrm>
        <a:graphic>
          <a:graphicData uri="http://schemas.openxmlformats.org/presentationml/2006/ole">
            <mc:AlternateContent xmlns:mc="http://schemas.openxmlformats.org/markup-compatibility/2006">
              <mc:Choice xmlns:v="urn:schemas-microsoft-com:vml" Requires="v">
                <p:oleObj spid="_x0000_s71737" r:id="rId16" imgW="1168717" imgH="368617" progId="Equation.3">
                  <p:embed/>
                </p:oleObj>
              </mc:Choice>
              <mc:Fallback>
                <p:oleObj r:id="rId16" imgW="1168717" imgH="368617" progId="Equation.3">
                  <p:embed/>
                  <p:pic>
                    <p:nvPicPr>
                      <p:cNvPr id="0" name="Object 4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916613" y="4425950"/>
                        <a:ext cx="2536825" cy="798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28" name="Object 48"/>
          <p:cNvGraphicFramePr>
            <a:graphicFrameLocks noChangeAspect="1"/>
          </p:cNvGraphicFramePr>
          <p:nvPr/>
        </p:nvGraphicFramePr>
        <p:xfrm>
          <a:off x="3416300" y="5346700"/>
          <a:ext cx="2149475" cy="825500"/>
        </p:xfrm>
        <a:graphic>
          <a:graphicData uri="http://schemas.openxmlformats.org/presentationml/2006/ole">
            <mc:AlternateContent xmlns:mc="http://schemas.openxmlformats.org/markup-compatibility/2006">
              <mc:Choice xmlns:v="urn:schemas-microsoft-com:vml" Requires="v">
                <p:oleObj spid="_x0000_s71738" r:id="rId18" imgW="990487" imgH="381152" progId="Equation.3">
                  <p:embed/>
                </p:oleObj>
              </mc:Choice>
              <mc:Fallback>
                <p:oleObj r:id="rId18" imgW="990487" imgH="381152" progId="Equation.3">
                  <p:embed/>
                  <p:pic>
                    <p:nvPicPr>
                      <p:cNvPr id="0" name="Object 4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416300" y="5346700"/>
                        <a:ext cx="2149475"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29" name="Object 49"/>
          <p:cNvGraphicFramePr>
            <a:graphicFrameLocks noChangeAspect="1"/>
          </p:cNvGraphicFramePr>
          <p:nvPr/>
        </p:nvGraphicFramePr>
        <p:xfrm>
          <a:off x="5284788" y="5505450"/>
          <a:ext cx="2425700" cy="438150"/>
        </p:xfrm>
        <a:graphic>
          <a:graphicData uri="http://schemas.openxmlformats.org/presentationml/2006/ole">
            <mc:AlternateContent xmlns:mc="http://schemas.openxmlformats.org/markup-compatibility/2006">
              <mc:Choice xmlns:v="urn:schemas-microsoft-com:vml" Requires="v">
                <p:oleObj spid="_x0000_s71739" r:id="rId20" imgW="1116948" imgH="203341" progId="Equation.3">
                  <p:embed/>
                </p:oleObj>
              </mc:Choice>
              <mc:Fallback>
                <p:oleObj r:id="rId20" imgW="1116948" imgH="203341" progId="Equation.3">
                  <p:embed/>
                  <p:pic>
                    <p:nvPicPr>
                      <p:cNvPr id="0" name="Object 49"/>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284788" y="5505450"/>
                        <a:ext cx="2425700" cy="43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71686"/>
                                        </p:tgtEl>
                                        <p:attrNameLst>
                                          <p:attrName>style.visibility</p:attrName>
                                        </p:attrNameLst>
                                      </p:cBhvr>
                                      <p:to>
                                        <p:strVal val="visible"/>
                                      </p:to>
                                    </p:set>
                                    <p:anim calcmode="lin" valueType="num">
                                      <p:cBhvr>
                                        <p:cTn id="7" dur="1000" fill="hold"/>
                                        <p:tgtEl>
                                          <p:spTgt spid="71686"/>
                                        </p:tgtEl>
                                        <p:attrNameLst>
                                          <p:attrName>ppt_w</p:attrName>
                                        </p:attrNameLst>
                                      </p:cBhvr>
                                      <p:tavLst>
                                        <p:tav tm="0">
                                          <p:val>
                                            <p:fltVal val="0"/>
                                          </p:val>
                                        </p:tav>
                                        <p:tav tm="100000">
                                          <p:val>
                                            <p:strVal val="#ppt_w"/>
                                          </p:val>
                                        </p:tav>
                                      </p:tavLst>
                                    </p:anim>
                                    <p:anim calcmode="lin" valueType="num">
                                      <p:cBhvr>
                                        <p:cTn id="8" dur="1000" fill="hold"/>
                                        <p:tgtEl>
                                          <p:spTgt spid="71686"/>
                                        </p:tgtEl>
                                        <p:attrNameLst>
                                          <p:attrName>ppt_h</p:attrName>
                                        </p:attrNameLst>
                                      </p:cBhvr>
                                      <p:tavLst>
                                        <p:tav tm="0">
                                          <p:val>
                                            <p:fltVal val="0"/>
                                          </p:val>
                                        </p:tav>
                                        <p:tav tm="100000">
                                          <p:val>
                                            <p:strVal val="#ppt_h"/>
                                          </p:val>
                                        </p:tav>
                                      </p:tavLst>
                                    </p:anim>
                                    <p:anim calcmode="lin" valueType="num">
                                      <p:cBhvr>
                                        <p:cTn id="9" dur="1000" fill="hold"/>
                                        <p:tgtEl>
                                          <p:spTgt spid="7168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168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71687"/>
                                        </p:tgtEl>
                                        <p:attrNameLst>
                                          <p:attrName>style.visibility</p:attrName>
                                        </p:attrNameLst>
                                      </p:cBhvr>
                                      <p:to>
                                        <p:strVal val="visible"/>
                                      </p:to>
                                    </p:set>
                                    <p:animEffect transition="in" filter="blinds(horizontal)">
                                      <p:cBhvr>
                                        <p:cTn id="15" dur="500"/>
                                        <p:tgtEl>
                                          <p:spTgt spid="7168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nodeType="clickEffect">
                                  <p:stCondLst>
                                    <p:cond delay="0"/>
                                  </p:stCondLst>
                                  <p:childTnLst>
                                    <p:set>
                                      <p:cBhvr>
                                        <p:cTn id="19" dur="1" fill="hold">
                                          <p:stCondLst>
                                            <p:cond delay="0"/>
                                          </p:stCondLst>
                                        </p:cTn>
                                        <p:tgtEl>
                                          <p:spTgt spid="71682"/>
                                        </p:tgtEl>
                                        <p:attrNameLst>
                                          <p:attrName>style.visibility</p:attrName>
                                        </p:attrNameLst>
                                      </p:cBhvr>
                                      <p:to>
                                        <p:strVal val="visible"/>
                                      </p:to>
                                    </p:set>
                                    <p:animEffect transition="in" filter="wipe(up)">
                                      <p:cBhvr>
                                        <p:cTn id="20" dur="500"/>
                                        <p:tgtEl>
                                          <p:spTgt spid="7168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7" presetClass="entr" presetSubtype="8" fill="hold" grpId="0" nodeType="clickEffect">
                                  <p:stCondLst>
                                    <p:cond delay="0"/>
                                  </p:stCondLst>
                                  <p:childTnLst>
                                    <p:set>
                                      <p:cBhvr>
                                        <p:cTn id="24" dur="1" fill="hold">
                                          <p:stCondLst>
                                            <p:cond delay="0"/>
                                          </p:stCondLst>
                                        </p:cTn>
                                        <p:tgtEl>
                                          <p:spTgt spid="71685"/>
                                        </p:tgtEl>
                                        <p:attrNameLst>
                                          <p:attrName>style.visibility</p:attrName>
                                        </p:attrNameLst>
                                      </p:cBhvr>
                                      <p:to>
                                        <p:strVal val="visible"/>
                                      </p:to>
                                    </p:set>
                                    <p:anim calcmode="lin" valueType="num">
                                      <p:cBhvr additive="base">
                                        <p:cTn id="25" dur="5000" fill="hold"/>
                                        <p:tgtEl>
                                          <p:spTgt spid="71685"/>
                                        </p:tgtEl>
                                        <p:attrNameLst>
                                          <p:attrName>ppt_x</p:attrName>
                                        </p:attrNameLst>
                                      </p:cBhvr>
                                      <p:tavLst>
                                        <p:tav tm="0">
                                          <p:val>
                                            <p:strVal val="0-#ppt_w/2"/>
                                          </p:val>
                                        </p:tav>
                                        <p:tav tm="100000">
                                          <p:val>
                                            <p:strVal val="#ppt_x"/>
                                          </p:val>
                                        </p:tav>
                                      </p:tavLst>
                                    </p:anim>
                                    <p:anim calcmode="lin" valueType="num">
                                      <p:cBhvr additive="base">
                                        <p:cTn id="26" dur="5000" fill="hold"/>
                                        <p:tgtEl>
                                          <p:spTgt spid="7168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7168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5" fill="hold" nodeType="clickEffect">
                                  <p:stCondLst>
                                    <p:cond delay="0"/>
                                  </p:stCondLst>
                                  <p:childTnLst>
                                    <p:set>
                                      <p:cBhvr>
                                        <p:cTn id="34" dur="1" fill="hold">
                                          <p:stCondLst>
                                            <p:cond delay="0"/>
                                          </p:stCondLst>
                                        </p:cTn>
                                        <p:tgtEl>
                                          <p:spTgt spid="71708"/>
                                        </p:tgtEl>
                                        <p:attrNameLst>
                                          <p:attrName>style.visibility</p:attrName>
                                        </p:attrNameLst>
                                      </p:cBhvr>
                                      <p:to>
                                        <p:strVal val="visible"/>
                                      </p:to>
                                    </p:set>
                                    <p:animEffect transition="in" filter="blinds(vertical)">
                                      <p:cBhvr>
                                        <p:cTn id="35" dur="500"/>
                                        <p:tgtEl>
                                          <p:spTgt spid="71708"/>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1" fill="hold" nodeType="clickEffect">
                                  <p:stCondLst>
                                    <p:cond delay="0"/>
                                  </p:stCondLst>
                                  <p:childTnLst>
                                    <p:set>
                                      <p:cBhvr>
                                        <p:cTn id="39" dur="1" fill="hold">
                                          <p:stCondLst>
                                            <p:cond delay="0"/>
                                          </p:stCondLst>
                                        </p:cTn>
                                        <p:tgtEl>
                                          <p:spTgt spid="71684"/>
                                        </p:tgtEl>
                                        <p:attrNameLst>
                                          <p:attrName>style.visibility</p:attrName>
                                        </p:attrNameLst>
                                      </p:cBhvr>
                                      <p:to>
                                        <p:strVal val="visible"/>
                                      </p:to>
                                    </p:set>
                                    <p:animEffect transition="in" filter="wipe(up)">
                                      <p:cBhvr>
                                        <p:cTn id="40" dur="500"/>
                                        <p:tgtEl>
                                          <p:spTgt spid="71684"/>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1" fill="hold" nodeType="clickEffect">
                                  <p:stCondLst>
                                    <p:cond delay="0"/>
                                  </p:stCondLst>
                                  <p:childTnLst>
                                    <p:set>
                                      <p:cBhvr>
                                        <p:cTn id="44" dur="1" fill="hold">
                                          <p:stCondLst>
                                            <p:cond delay="0"/>
                                          </p:stCondLst>
                                        </p:cTn>
                                        <p:tgtEl>
                                          <p:spTgt spid="71726"/>
                                        </p:tgtEl>
                                        <p:attrNameLst>
                                          <p:attrName>style.visibility</p:attrName>
                                        </p:attrNameLst>
                                      </p:cBhvr>
                                      <p:to>
                                        <p:strVal val="visible"/>
                                      </p:to>
                                    </p:set>
                                    <p:animEffect transition="in" filter="wipe(up)">
                                      <p:cBhvr>
                                        <p:cTn id="45" dur="500"/>
                                        <p:tgtEl>
                                          <p:spTgt spid="7172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1" fill="hold" nodeType="clickEffect">
                                  <p:stCondLst>
                                    <p:cond delay="0"/>
                                  </p:stCondLst>
                                  <p:childTnLst>
                                    <p:set>
                                      <p:cBhvr>
                                        <p:cTn id="49" dur="1" fill="hold">
                                          <p:stCondLst>
                                            <p:cond delay="0"/>
                                          </p:stCondLst>
                                        </p:cTn>
                                        <p:tgtEl>
                                          <p:spTgt spid="71727"/>
                                        </p:tgtEl>
                                        <p:attrNameLst>
                                          <p:attrName>style.visibility</p:attrName>
                                        </p:attrNameLst>
                                      </p:cBhvr>
                                      <p:to>
                                        <p:strVal val="visible"/>
                                      </p:to>
                                    </p:set>
                                    <p:animEffect transition="in" filter="wipe(up)">
                                      <p:cBhvr>
                                        <p:cTn id="50" dur="500"/>
                                        <p:tgtEl>
                                          <p:spTgt spid="71727"/>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1" fill="hold" nodeType="clickEffect">
                                  <p:stCondLst>
                                    <p:cond delay="0"/>
                                  </p:stCondLst>
                                  <p:childTnLst>
                                    <p:set>
                                      <p:cBhvr>
                                        <p:cTn id="54" dur="1" fill="hold">
                                          <p:stCondLst>
                                            <p:cond delay="0"/>
                                          </p:stCondLst>
                                        </p:cTn>
                                        <p:tgtEl>
                                          <p:spTgt spid="71728"/>
                                        </p:tgtEl>
                                        <p:attrNameLst>
                                          <p:attrName>style.visibility</p:attrName>
                                        </p:attrNameLst>
                                      </p:cBhvr>
                                      <p:to>
                                        <p:strVal val="visible"/>
                                      </p:to>
                                    </p:set>
                                    <p:animEffect transition="in" filter="wipe(up)">
                                      <p:cBhvr>
                                        <p:cTn id="55" dur="500"/>
                                        <p:tgtEl>
                                          <p:spTgt spid="71728"/>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1" fill="hold" nodeType="clickEffect">
                                  <p:stCondLst>
                                    <p:cond delay="0"/>
                                  </p:stCondLst>
                                  <p:childTnLst>
                                    <p:set>
                                      <p:cBhvr>
                                        <p:cTn id="59" dur="1" fill="hold">
                                          <p:stCondLst>
                                            <p:cond delay="0"/>
                                          </p:stCondLst>
                                        </p:cTn>
                                        <p:tgtEl>
                                          <p:spTgt spid="71729"/>
                                        </p:tgtEl>
                                        <p:attrNameLst>
                                          <p:attrName>style.visibility</p:attrName>
                                        </p:attrNameLst>
                                      </p:cBhvr>
                                      <p:to>
                                        <p:strVal val="visible"/>
                                      </p:to>
                                    </p:set>
                                    <p:animEffect transition="in" filter="wipe(up)">
                                      <p:cBhvr>
                                        <p:cTn id="60" dur="500"/>
                                        <p:tgtEl>
                                          <p:spTgt spid="71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autoUpdateAnimBg="0"/>
      <p:bldP spid="71685" grpId="0" autoUpdateAnimBg="0"/>
      <p:bldP spid="71686" grpId="0"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1339850" y="304800"/>
            <a:ext cx="324802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solidFill>
                  <a:srgbClr val="0000FF"/>
                </a:solidFill>
              </a:rPr>
              <a:t>法二：戴维南等效变换</a:t>
            </a:r>
          </a:p>
        </p:txBody>
      </p:sp>
      <p:graphicFrame>
        <p:nvGraphicFramePr>
          <p:cNvPr id="72707" name="Object 3"/>
          <p:cNvGraphicFramePr>
            <a:graphicFrameLocks noChangeAspect="1"/>
          </p:cNvGraphicFramePr>
          <p:nvPr/>
        </p:nvGraphicFramePr>
        <p:xfrm>
          <a:off x="4343400" y="3124200"/>
          <a:ext cx="2425700" cy="958850"/>
        </p:xfrm>
        <a:graphic>
          <a:graphicData uri="http://schemas.openxmlformats.org/presentationml/2006/ole">
            <mc:AlternateContent xmlns:mc="http://schemas.openxmlformats.org/markup-compatibility/2006">
              <mc:Choice xmlns:v="urn:schemas-microsoft-com:vml" Requires="v">
                <p:oleObj spid="_x0000_s72755" r:id="rId3" imgW="1156017" imgH="457517" progId="Equation.3">
                  <p:embed/>
                </p:oleObj>
              </mc:Choice>
              <mc:Fallback>
                <p:oleObj r:id="rId3" imgW="1156017" imgH="457517"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3124200"/>
                        <a:ext cx="2425700" cy="958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2708" name="Group 4"/>
          <p:cNvGrpSpPr>
            <a:grpSpLocks/>
          </p:cNvGrpSpPr>
          <p:nvPr/>
        </p:nvGrpSpPr>
        <p:grpSpPr bwMode="auto">
          <a:xfrm>
            <a:off x="990600" y="990600"/>
            <a:ext cx="2425700" cy="1905000"/>
            <a:chOff x="0" y="0"/>
            <a:chExt cx="1528" cy="1200"/>
          </a:xfrm>
        </p:grpSpPr>
        <p:sp>
          <p:nvSpPr>
            <p:cNvPr id="72709" name="Line 5"/>
            <p:cNvSpPr>
              <a:spLocks noChangeShapeType="1"/>
            </p:cNvSpPr>
            <p:nvPr/>
          </p:nvSpPr>
          <p:spPr bwMode="auto">
            <a:xfrm>
              <a:off x="384" y="66"/>
              <a:ext cx="43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10" name="Line 6"/>
            <p:cNvSpPr>
              <a:spLocks noChangeShapeType="1"/>
            </p:cNvSpPr>
            <p:nvPr/>
          </p:nvSpPr>
          <p:spPr bwMode="auto">
            <a:xfrm>
              <a:off x="384" y="66"/>
              <a:ext cx="0" cy="100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11" name="Line 7"/>
            <p:cNvSpPr>
              <a:spLocks noChangeShapeType="1"/>
            </p:cNvSpPr>
            <p:nvPr/>
          </p:nvSpPr>
          <p:spPr bwMode="auto">
            <a:xfrm>
              <a:off x="1248" y="66"/>
              <a:ext cx="0" cy="100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12" name="Line 8"/>
            <p:cNvSpPr>
              <a:spLocks noChangeShapeType="1"/>
            </p:cNvSpPr>
            <p:nvPr/>
          </p:nvSpPr>
          <p:spPr bwMode="auto">
            <a:xfrm>
              <a:off x="384" y="1074"/>
              <a:ext cx="43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13" name="Rectangle 9"/>
            <p:cNvSpPr>
              <a:spLocks noChangeArrowheads="1"/>
            </p:cNvSpPr>
            <p:nvPr/>
          </p:nvSpPr>
          <p:spPr bwMode="auto">
            <a:xfrm>
              <a:off x="1190" y="428"/>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2714" name="Oval 10"/>
            <p:cNvSpPr>
              <a:spLocks noChangeArrowheads="1"/>
            </p:cNvSpPr>
            <p:nvPr/>
          </p:nvSpPr>
          <p:spPr bwMode="auto">
            <a:xfrm rot="16200000">
              <a:off x="240" y="642"/>
              <a:ext cx="288" cy="288"/>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2715" name="Line 11"/>
            <p:cNvSpPr>
              <a:spLocks noChangeShapeType="1"/>
            </p:cNvSpPr>
            <p:nvPr/>
          </p:nvSpPr>
          <p:spPr bwMode="auto">
            <a:xfrm rot="16200000">
              <a:off x="240" y="786"/>
              <a:ext cx="28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716" name="Rectangle 12"/>
            <p:cNvSpPr>
              <a:spLocks noChangeArrowheads="1"/>
            </p:cNvSpPr>
            <p:nvPr/>
          </p:nvSpPr>
          <p:spPr bwMode="auto">
            <a:xfrm>
              <a:off x="326" y="162"/>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2717" name="Text Box 13"/>
            <p:cNvSpPr txBox="1">
              <a:spLocks noChangeArrowheads="1"/>
            </p:cNvSpPr>
            <p:nvPr/>
          </p:nvSpPr>
          <p:spPr bwMode="auto">
            <a:xfrm>
              <a:off x="0" y="162"/>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0</a:t>
              </a:r>
              <a:endParaRPr lang="en-US" altLang="zh-CN">
                <a:ea typeface="宋体" panose="02010600030101010101" pitchFamily="2" charset="-122"/>
              </a:endParaRPr>
            </a:p>
          </p:txBody>
        </p:sp>
        <p:sp>
          <p:nvSpPr>
            <p:cNvPr id="72718" name="Text Box 14"/>
            <p:cNvSpPr txBox="1">
              <a:spLocks noChangeArrowheads="1"/>
            </p:cNvSpPr>
            <p:nvPr/>
          </p:nvSpPr>
          <p:spPr bwMode="auto">
            <a:xfrm>
              <a:off x="1295" y="450"/>
              <a:ext cx="23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p>
          </p:txBody>
        </p:sp>
        <p:graphicFrame>
          <p:nvGraphicFramePr>
            <p:cNvPr id="72719" name="Object 15"/>
            <p:cNvGraphicFramePr>
              <a:graphicFrameLocks noChangeAspect="1"/>
            </p:cNvGraphicFramePr>
            <p:nvPr/>
          </p:nvGraphicFramePr>
          <p:xfrm>
            <a:off x="0" y="604"/>
            <a:ext cx="252" cy="308"/>
          </p:xfrm>
          <a:graphic>
            <a:graphicData uri="http://schemas.openxmlformats.org/presentationml/2006/ole">
              <mc:AlternateContent xmlns:mc="http://schemas.openxmlformats.org/markup-compatibility/2006">
                <mc:Choice xmlns:v="urn:schemas-microsoft-com:vml" Requires="v">
                  <p:oleObj spid="_x0000_s72756" r:id="rId5" imgW="228917" imgH="279717" progId="Equation.3">
                    <p:embed/>
                  </p:oleObj>
                </mc:Choice>
                <mc:Fallback>
                  <p:oleObj r:id="rId5" imgW="228917" imgH="279717" progId="Equation.3">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04"/>
                          <a:ext cx="252" cy="3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2720" name="Line 16"/>
            <p:cNvSpPr>
              <a:spLocks noChangeShapeType="1"/>
            </p:cNvSpPr>
            <p:nvPr/>
          </p:nvSpPr>
          <p:spPr bwMode="auto">
            <a:xfrm flipH="1">
              <a:off x="864" y="66"/>
              <a:ext cx="38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21" name="Line 17"/>
            <p:cNvSpPr>
              <a:spLocks noChangeShapeType="1"/>
            </p:cNvSpPr>
            <p:nvPr/>
          </p:nvSpPr>
          <p:spPr bwMode="auto">
            <a:xfrm flipH="1">
              <a:off x="864" y="1074"/>
              <a:ext cx="38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22" name="Oval 18"/>
            <p:cNvSpPr>
              <a:spLocks noChangeArrowheads="1"/>
            </p:cNvSpPr>
            <p:nvPr/>
          </p:nvSpPr>
          <p:spPr bwMode="auto">
            <a:xfrm>
              <a:off x="796" y="1036"/>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72723" name="Oval 19"/>
            <p:cNvSpPr>
              <a:spLocks noChangeArrowheads="1"/>
            </p:cNvSpPr>
            <p:nvPr/>
          </p:nvSpPr>
          <p:spPr bwMode="auto">
            <a:xfrm>
              <a:off x="816" y="28"/>
              <a:ext cx="68" cy="68"/>
            </a:xfrm>
            <a:prstGeom prst="ellipse">
              <a:avLst/>
            </a:prstGeom>
            <a:solidFill>
              <a:srgbClr val="FFFFFF"/>
            </a:solidFill>
            <a:ln w="1905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72724" name="Line 20"/>
            <p:cNvSpPr>
              <a:spLocks noChangeShapeType="1"/>
            </p:cNvSpPr>
            <p:nvPr/>
          </p:nvSpPr>
          <p:spPr bwMode="auto">
            <a:xfrm>
              <a:off x="1344" y="48"/>
              <a:ext cx="0" cy="288"/>
            </a:xfrm>
            <a:prstGeom prst="line">
              <a:avLst/>
            </a:prstGeom>
            <a:noFill/>
            <a:ln w="28575">
              <a:solidFill>
                <a:srgbClr val="FF00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72725" name="Object 21"/>
            <p:cNvGraphicFramePr>
              <a:graphicFrameLocks noChangeAspect="1"/>
            </p:cNvGraphicFramePr>
            <p:nvPr/>
          </p:nvGraphicFramePr>
          <p:xfrm>
            <a:off x="1392" y="0"/>
            <a:ext cx="129" cy="244"/>
          </p:xfrm>
          <a:graphic>
            <a:graphicData uri="http://schemas.openxmlformats.org/presentationml/2006/ole">
              <mc:AlternateContent xmlns:mc="http://schemas.openxmlformats.org/markup-compatibility/2006">
                <mc:Choice xmlns:v="urn:schemas-microsoft-com:vml" Requires="v">
                  <p:oleObj spid="_x0000_s72757" r:id="rId7" imgW="139835" imgH="266670" progId="Equation.3">
                    <p:embed/>
                  </p:oleObj>
                </mc:Choice>
                <mc:Fallback>
                  <p:oleObj r:id="rId7" imgW="139835" imgH="266670" progId="Equation.3">
                    <p:embed/>
                    <p:pic>
                      <p:nvPicPr>
                        <p:cNvPr id="0" name="Object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2" y="0"/>
                          <a:ext cx="129" cy="2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2726" name="Text Box 22"/>
            <p:cNvSpPr txBox="1">
              <a:spLocks noChangeArrowheads="1"/>
            </p:cNvSpPr>
            <p:nvPr/>
          </p:nvSpPr>
          <p:spPr bwMode="auto">
            <a:xfrm>
              <a:off x="160" y="432"/>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72727" name="Text Box 23"/>
            <p:cNvSpPr txBox="1">
              <a:spLocks noChangeArrowheads="1"/>
            </p:cNvSpPr>
            <p:nvPr/>
          </p:nvSpPr>
          <p:spPr bwMode="auto">
            <a:xfrm>
              <a:off x="144" y="912"/>
              <a:ext cx="21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grpSp>
      <p:grpSp>
        <p:nvGrpSpPr>
          <p:cNvPr id="72728" name="Group 24"/>
          <p:cNvGrpSpPr>
            <a:grpSpLocks/>
          </p:cNvGrpSpPr>
          <p:nvPr/>
        </p:nvGrpSpPr>
        <p:grpSpPr bwMode="auto">
          <a:xfrm>
            <a:off x="3424238" y="609600"/>
            <a:ext cx="3586162" cy="2171700"/>
            <a:chOff x="0" y="0"/>
            <a:chExt cx="2259" cy="1368"/>
          </a:xfrm>
        </p:grpSpPr>
        <p:sp>
          <p:nvSpPr>
            <p:cNvPr id="72729" name="Text Box 25"/>
            <p:cNvSpPr txBox="1">
              <a:spLocks noChangeArrowheads="1"/>
            </p:cNvSpPr>
            <p:nvPr/>
          </p:nvSpPr>
          <p:spPr bwMode="auto">
            <a:xfrm>
              <a:off x="1536" y="0"/>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2</a:t>
              </a:r>
              <a:endParaRPr lang="en-US" altLang="zh-CN" i="1">
                <a:ea typeface="宋体" panose="02010600030101010101" pitchFamily="2" charset="-122"/>
              </a:endParaRPr>
            </a:p>
          </p:txBody>
        </p:sp>
        <p:sp>
          <p:nvSpPr>
            <p:cNvPr id="72730" name="Line 26"/>
            <p:cNvSpPr>
              <a:spLocks noChangeShapeType="1"/>
            </p:cNvSpPr>
            <p:nvPr/>
          </p:nvSpPr>
          <p:spPr bwMode="auto">
            <a:xfrm>
              <a:off x="401" y="336"/>
              <a:ext cx="16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31" name="Line 27"/>
            <p:cNvSpPr>
              <a:spLocks noChangeShapeType="1"/>
            </p:cNvSpPr>
            <p:nvPr/>
          </p:nvSpPr>
          <p:spPr bwMode="auto">
            <a:xfrm>
              <a:off x="401" y="336"/>
              <a:ext cx="0" cy="100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32" name="Line 28"/>
            <p:cNvSpPr>
              <a:spLocks noChangeShapeType="1"/>
            </p:cNvSpPr>
            <p:nvPr/>
          </p:nvSpPr>
          <p:spPr bwMode="auto">
            <a:xfrm>
              <a:off x="929" y="336"/>
              <a:ext cx="0" cy="1008"/>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33" name="Line 29"/>
            <p:cNvSpPr>
              <a:spLocks noChangeShapeType="1"/>
            </p:cNvSpPr>
            <p:nvPr/>
          </p:nvSpPr>
          <p:spPr bwMode="auto">
            <a:xfrm>
              <a:off x="1487" y="334"/>
              <a:ext cx="0" cy="1008"/>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34" name="Line 30"/>
            <p:cNvSpPr>
              <a:spLocks noChangeShapeType="1"/>
            </p:cNvSpPr>
            <p:nvPr/>
          </p:nvSpPr>
          <p:spPr bwMode="auto">
            <a:xfrm>
              <a:off x="401" y="1344"/>
              <a:ext cx="16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35" name="Rectangle 31"/>
            <p:cNvSpPr>
              <a:spLocks noChangeArrowheads="1"/>
            </p:cNvSpPr>
            <p:nvPr/>
          </p:nvSpPr>
          <p:spPr bwMode="auto">
            <a:xfrm>
              <a:off x="1429" y="698"/>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2736" name="Oval 32"/>
            <p:cNvSpPr>
              <a:spLocks noChangeArrowheads="1"/>
            </p:cNvSpPr>
            <p:nvPr/>
          </p:nvSpPr>
          <p:spPr bwMode="auto">
            <a:xfrm>
              <a:off x="257" y="720"/>
              <a:ext cx="288" cy="288"/>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2737" name="Line 33"/>
            <p:cNvSpPr>
              <a:spLocks noChangeShapeType="1"/>
            </p:cNvSpPr>
            <p:nvPr/>
          </p:nvSpPr>
          <p:spPr bwMode="auto">
            <a:xfrm>
              <a:off x="257" y="864"/>
              <a:ext cx="28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738" name="Line 34"/>
            <p:cNvSpPr>
              <a:spLocks noChangeShapeType="1"/>
            </p:cNvSpPr>
            <p:nvPr/>
          </p:nvSpPr>
          <p:spPr bwMode="auto">
            <a:xfrm flipV="1">
              <a:off x="325" y="508"/>
              <a:ext cx="0" cy="192"/>
            </a:xfrm>
            <a:prstGeom prst="line">
              <a:avLst/>
            </a:prstGeom>
            <a:noFill/>
            <a:ln w="2857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2739" name="Rectangle 35"/>
            <p:cNvSpPr>
              <a:spLocks noChangeArrowheads="1"/>
            </p:cNvSpPr>
            <p:nvPr/>
          </p:nvSpPr>
          <p:spPr bwMode="auto">
            <a:xfrm>
              <a:off x="857" y="698"/>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2740" name="Rectangle 36"/>
            <p:cNvSpPr>
              <a:spLocks noChangeArrowheads="1"/>
            </p:cNvSpPr>
            <p:nvPr/>
          </p:nvSpPr>
          <p:spPr bwMode="auto">
            <a:xfrm rot="16200000">
              <a:off x="1685" y="204"/>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aphicFrame>
          <p:nvGraphicFramePr>
            <p:cNvPr id="72741" name="Object 37"/>
            <p:cNvGraphicFramePr>
              <a:graphicFrameLocks noChangeAspect="1"/>
            </p:cNvGraphicFramePr>
            <p:nvPr/>
          </p:nvGraphicFramePr>
          <p:xfrm>
            <a:off x="0" y="672"/>
            <a:ext cx="255" cy="347"/>
          </p:xfrm>
          <a:graphic>
            <a:graphicData uri="http://schemas.openxmlformats.org/presentationml/2006/ole">
              <mc:AlternateContent xmlns:mc="http://schemas.openxmlformats.org/markup-compatibility/2006">
                <mc:Choice xmlns:v="urn:schemas-microsoft-com:vml" Requires="v">
                  <p:oleObj spid="_x0000_s72758" r:id="rId9" imgW="177809" imgH="241199" progId="Equation.3">
                    <p:embed/>
                  </p:oleObj>
                </mc:Choice>
                <mc:Fallback>
                  <p:oleObj r:id="rId9" imgW="177809" imgH="241199" progId="Equation.3">
                    <p:embed/>
                    <p:pic>
                      <p:nvPicPr>
                        <p:cNvPr id="0" name="Object 3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672"/>
                          <a:ext cx="255" cy="3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2742" name="Text Box 38"/>
            <p:cNvSpPr txBox="1">
              <a:spLocks noChangeArrowheads="1"/>
            </p:cNvSpPr>
            <p:nvPr/>
          </p:nvSpPr>
          <p:spPr bwMode="auto">
            <a:xfrm>
              <a:off x="977" y="720"/>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1</a:t>
              </a:r>
              <a:endParaRPr lang="en-US" altLang="zh-CN" i="1">
                <a:ea typeface="宋体" panose="02010600030101010101" pitchFamily="2" charset="-122"/>
              </a:endParaRPr>
            </a:p>
          </p:txBody>
        </p:sp>
        <p:sp>
          <p:nvSpPr>
            <p:cNvPr id="72743" name="Text Box 39"/>
            <p:cNvSpPr txBox="1">
              <a:spLocks noChangeArrowheads="1"/>
            </p:cNvSpPr>
            <p:nvPr/>
          </p:nvSpPr>
          <p:spPr bwMode="auto">
            <a:xfrm>
              <a:off x="1544" y="728"/>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3</a:t>
              </a:r>
              <a:endParaRPr lang="en-US" altLang="zh-CN" i="1">
                <a:ea typeface="宋体" panose="02010600030101010101" pitchFamily="2" charset="-122"/>
              </a:endParaRPr>
            </a:p>
          </p:txBody>
        </p:sp>
        <p:sp>
          <p:nvSpPr>
            <p:cNvPr id="72744" name="Oval 40"/>
            <p:cNvSpPr>
              <a:spLocks noChangeArrowheads="1"/>
            </p:cNvSpPr>
            <p:nvPr/>
          </p:nvSpPr>
          <p:spPr bwMode="auto">
            <a:xfrm>
              <a:off x="2064" y="312"/>
              <a:ext cx="48" cy="48"/>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72745" name="Oval 41"/>
            <p:cNvSpPr>
              <a:spLocks noChangeArrowheads="1"/>
            </p:cNvSpPr>
            <p:nvPr/>
          </p:nvSpPr>
          <p:spPr bwMode="auto">
            <a:xfrm>
              <a:off x="2064" y="1320"/>
              <a:ext cx="48" cy="48"/>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72746" name="Line 42"/>
            <p:cNvSpPr>
              <a:spLocks noChangeShapeType="1"/>
            </p:cNvSpPr>
            <p:nvPr/>
          </p:nvSpPr>
          <p:spPr bwMode="auto">
            <a:xfrm>
              <a:off x="2076" y="1152"/>
              <a:ext cx="9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72747" name="Group 43"/>
            <p:cNvGrpSpPr>
              <a:grpSpLocks/>
            </p:cNvGrpSpPr>
            <p:nvPr/>
          </p:nvGrpSpPr>
          <p:grpSpPr bwMode="auto">
            <a:xfrm>
              <a:off x="2064" y="480"/>
              <a:ext cx="96" cy="96"/>
              <a:chOff x="0" y="0"/>
              <a:chExt cx="96" cy="96"/>
            </a:xfrm>
          </p:grpSpPr>
          <p:sp>
            <p:nvSpPr>
              <p:cNvPr id="72748" name="Line 44"/>
              <p:cNvSpPr>
                <a:spLocks noChangeShapeType="1"/>
              </p:cNvSpPr>
              <p:nvPr/>
            </p:nvSpPr>
            <p:spPr bwMode="auto">
              <a:xfrm>
                <a:off x="0" y="48"/>
                <a:ext cx="9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72749" name="Line 45"/>
              <p:cNvSpPr>
                <a:spLocks noChangeShapeType="1"/>
              </p:cNvSpPr>
              <p:nvPr/>
            </p:nvSpPr>
            <p:spPr bwMode="auto">
              <a:xfrm rot="16200000">
                <a:off x="0" y="48"/>
                <a:ext cx="9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aphicFrame>
          <p:nvGraphicFramePr>
            <p:cNvPr id="72750" name="Object 46"/>
            <p:cNvGraphicFramePr>
              <a:graphicFrameLocks noChangeAspect="1"/>
            </p:cNvGraphicFramePr>
            <p:nvPr/>
          </p:nvGraphicFramePr>
          <p:xfrm>
            <a:off x="2016" y="720"/>
            <a:ext cx="243" cy="288"/>
          </p:xfrm>
          <a:graphic>
            <a:graphicData uri="http://schemas.openxmlformats.org/presentationml/2006/ole">
              <mc:AlternateContent xmlns:mc="http://schemas.openxmlformats.org/markup-compatibility/2006">
                <mc:Choice xmlns:v="urn:schemas-microsoft-com:vml" Requires="v">
                  <p:oleObj spid="_x0000_s72759" r:id="rId11" imgW="203341" imgH="241408" progId="Equation.3">
                    <p:embed/>
                  </p:oleObj>
                </mc:Choice>
                <mc:Fallback>
                  <p:oleObj r:id="rId11" imgW="203341" imgH="241408" progId="Equation.3">
                    <p:embed/>
                    <p:pic>
                      <p:nvPicPr>
                        <p:cNvPr id="0" name="Object 4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16" y="720"/>
                          <a:ext cx="24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72751" name="Text Box 47"/>
          <p:cNvSpPr txBox="1">
            <a:spLocks noChangeArrowheads="1"/>
          </p:cNvSpPr>
          <p:nvPr/>
        </p:nvSpPr>
        <p:spPr bwMode="auto">
          <a:xfrm>
            <a:off x="1600200" y="3124200"/>
            <a:ext cx="20224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0000FF"/>
                </a:solidFill>
              </a:rPr>
              <a:t>求开路电压：</a:t>
            </a:r>
          </a:p>
        </p:txBody>
      </p:sp>
      <p:sp>
        <p:nvSpPr>
          <p:cNvPr id="72752" name="Text Box 48"/>
          <p:cNvSpPr txBox="1">
            <a:spLocks noChangeArrowheads="1"/>
          </p:cNvSpPr>
          <p:nvPr/>
        </p:nvSpPr>
        <p:spPr bwMode="auto">
          <a:xfrm>
            <a:off x="1676400" y="4419600"/>
            <a:ext cx="20224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0000FF"/>
                </a:solidFill>
              </a:rPr>
              <a:t>求等效电阻：</a:t>
            </a:r>
          </a:p>
        </p:txBody>
      </p:sp>
      <p:graphicFrame>
        <p:nvGraphicFramePr>
          <p:cNvPr id="72753" name="Object 49"/>
          <p:cNvGraphicFramePr>
            <a:graphicFrameLocks noChangeAspect="1"/>
          </p:cNvGraphicFramePr>
          <p:nvPr/>
        </p:nvGraphicFramePr>
        <p:xfrm>
          <a:off x="4419600" y="4419600"/>
          <a:ext cx="2505075" cy="958850"/>
        </p:xfrm>
        <a:graphic>
          <a:graphicData uri="http://schemas.openxmlformats.org/presentationml/2006/ole">
            <mc:AlternateContent xmlns:mc="http://schemas.openxmlformats.org/markup-compatibility/2006">
              <mc:Choice xmlns:v="urn:schemas-microsoft-com:vml" Requires="v">
                <p:oleObj spid="_x0000_s72760" r:id="rId13" imgW="1194117" imgH="457517" progId="Equation.3">
                  <p:embed/>
                </p:oleObj>
              </mc:Choice>
              <mc:Fallback>
                <p:oleObj r:id="rId13" imgW="1194117" imgH="457517" progId="Equation.3">
                  <p:embed/>
                  <p:pic>
                    <p:nvPicPr>
                      <p:cNvPr id="0" name="Object 4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19600" y="4419600"/>
                        <a:ext cx="2505075" cy="958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2754" name="Object 50"/>
          <p:cNvGraphicFramePr>
            <a:graphicFrameLocks noChangeAspect="1"/>
          </p:cNvGraphicFramePr>
          <p:nvPr/>
        </p:nvGraphicFramePr>
        <p:xfrm>
          <a:off x="1295400" y="5562600"/>
          <a:ext cx="5675313" cy="930275"/>
        </p:xfrm>
        <a:graphic>
          <a:graphicData uri="http://schemas.openxmlformats.org/presentationml/2006/ole">
            <mc:AlternateContent xmlns:mc="http://schemas.openxmlformats.org/markup-compatibility/2006">
              <mc:Choice xmlns:v="urn:schemas-microsoft-com:vml" Requires="v">
                <p:oleObj spid="_x0000_s72761" r:id="rId15" imgW="2704243" imgH="444624" progId="Equation.3">
                  <p:embed/>
                </p:oleObj>
              </mc:Choice>
              <mc:Fallback>
                <p:oleObj r:id="rId15" imgW="2704243" imgH="444624" progId="Equation.3">
                  <p:embed/>
                  <p:pic>
                    <p:nvPicPr>
                      <p:cNvPr id="0" name="Object 5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95400" y="5562600"/>
                        <a:ext cx="5675313" cy="930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2708"/>
                                        </p:tgtEl>
                                        <p:attrNameLst>
                                          <p:attrName>style.visibility</p:attrName>
                                        </p:attrNameLst>
                                      </p:cBhvr>
                                      <p:to>
                                        <p:strVal val="visible"/>
                                      </p:to>
                                    </p:set>
                                    <p:animEffect transition="in" filter="blinds(horizontal)">
                                      <p:cBhvr>
                                        <p:cTn id="7" dur="500"/>
                                        <p:tgtEl>
                                          <p:spTgt spid="727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72728"/>
                                        </p:tgtEl>
                                        <p:attrNameLst>
                                          <p:attrName>style.visibility</p:attrName>
                                        </p:attrNameLst>
                                      </p:cBhvr>
                                      <p:to>
                                        <p:strVal val="visible"/>
                                      </p:to>
                                    </p:set>
                                    <p:animEffect transition="in" filter="blinds(horizontal)">
                                      <p:cBhvr>
                                        <p:cTn id="12" dur="500"/>
                                        <p:tgtEl>
                                          <p:spTgt spid="727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2751"/>
                                        </p:tgtEl>
                                        <p:attrNameLst>
                                          <p:attrName>style.visibility</p:attrName>
                                        </p:attrNameLst>
                                      </p:cBhvr>
                                      <p:to>
                                        <p:strVal val="visible"/>
                                      </p:to>
                                    </p:set>
                                    <p:animEffect transition="in" filter="blinds(horizontal)">
                                      <p:cBhvr>
                                        <p:cTn id="17" dur="500"/>
                                        <p:tgtEl>
                                          <p:spTgt spid="7275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72707"/>
                                        </p:tgtEl>
                                        <p:attrNameLst>
                                          <p:attrName>style.visibility</p:attrName>
                                        </p:attrNameLst>
                                      </p:cBhvr>
                                      <p:to>
                                        <p:strVal val="visible"/>
                                      </p:to>
                                    </p:set>
                                    <p:animEffect transition="in" filter="blinds(horizontal)">
                                      <p:cBhvr>
                                        <p:cTn id="22" dur="500"/>
                                        <p:tgtEl>
                                          <p:spTgt spid="7270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2752"/>
                                        </p:tgtEl>
                                        <p:attrNameLst>
                                          <p:attrName>style.visibility</p:attrName>
                                        </p:attrNameLst>
                                      </p:cBhvr>
                                      <p:to>
                                        <p:strVal val="visible"/>
                                      </p:to>
                                    </p:set>
                                    <p:animEffect transition="in" filter="blinds(horizontal)">
                                      <p:cBhvr>
                                        <p:cTn id="27" dur="500"/>
                                        <p:tgtEl>
                                          <p:spTgt spid="7275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72753"/>
                                        </p:tgtEl>
                                        <p:attrNameLst>
                                          <p:attrName>style.visibility</p:attrName>
                                        </p:attrNameLst>
                                      </p:cBhvr>
                                      <p:to>
                                        <p:strVal val="visible"/>
                                      </p:to>
                                    </p:set>
                                    <p:animEffect transition="in" filter="blinds(horizontal)">
                                      <p:cBhvr>
                                        <p:cTn id="32" dur="500"/>
                                        <p:tgtEl>
                                          <p:spTgt spid="7275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72754"/>
                                        </p:tgtEl>
                                        <p:attrNameLst>
                                          <p:attrName>style.visibility</p:attrName>
                                        </p:attrNameLst>
                                      </p:cBhvr>
                                      <p:to>
                                        <p:strVal val="visible"/>
                                      </p:to>
                                    </p:set>
                                    <p:animEffect transition="in" filter="blinds(horizontal)">
                                      <p:cBhvr>
                                        <p:cTn id="37" dur="500"/>
                                        <p:tgtEl>
                                          <p:spTgt spid="72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51" grpId="0"/>
      <p:bldP spid="7275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1558925" y="533400"/>
            <a:ext cx="51593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a:t>已知</a:t>
            </a:r>
            <a:r>
              <a:rPr lang="zh-CN" altLang="en-US">
                <a:ea typeface="宋体" panose="02010600030101010101" pitchFamily="2" charset="-122"/>
              </a:rPr>
              <a:t>：</a:t>
            </a:r>
            <a:r>
              <a:rPr lang="en-US" altLang="zh-CN" i="1">
                <a:ea typeface="宋体" panose="02010600030101010101" pitchFamily="2" charset="-122"/>
              </a:rPr>
              <a:t>Z</a:t>
            </a:r>
            <a:r>
              <a:rPr lang="en-US" altLang="zh-CN">
                <a:ea typeface="宋体" panose="02010600030101010101" pitchFamily="2" charset="-122"/>
              </a:rPr>
              <a:t>=10+j50</a:t>
            </a:r>
            <a:r>
              <a:rPr lang="en-US" altLang="zh-CN">
                <a:latin typeface="Symbol" panose="05050102010706020507" pitchFamily="18" charset="2"/>
                <a:ea typeface="宋体" panose="02010600030101010101" pitchFamily="2" charset="-122"/>
              </a:rPr>
              <a:t>W </a:t>
            </a:r>
            <a:r>
              <a:rPr lang="en-US" altLang="zh-CN">
                <a:ea typeface="宋体" panose="02010600030101010101" pitchFamily="2" charset="-122"/>
              </a:rPr>
              <a:t>, </a:t>
            </a:r>
            <a:r>
              <a:rPr lang="en-US" altLang="zh-CN" i="1">
                <a:ea typeface="宋体" panose="02010600030101010101" pitchFamily="2" charset="-122"/>
              </a:rPr>
              <a:t>Z</a:t>
            </a:r>
            <a:r>
              <a:rPr lang="en-US" altLang="zh-CN" baseline="-25000">
                <a:ea typeface="宋体" panose="02010600030101010101" pitchFamily="2" charset="-122"/>
              </a:rPr>
              <a:t>1</a:t>
            </a:r>
            <a:r>
              <a:rPr lang="en-US" altLang="zh-CN">
                <a:ea typeface="宋体" panose="02010600030101010101" pitchFamily="2" charset="-122"/>
              </a:rPr>
              <a:t>=400+j1000</a:t>
            </a:r>
            <a:r>
              <a:rPr lang="en-US" altLang="zh-CN">
                <a:latin typeface="Symbol" panose="05050102010706020507" pitchFamily="18" charset="2"/>
                <a:ea typeface="宋体" panose="02010600030101010101" pitchFamily="2" charset="-122"/>
              </a:rPr>
              <a:t>W</a:t>
            </a:r>
            <a:r>
              <a:rPr lang="zh-CN" altLang="en-US">
                <a:latin typeface="Symbol" panose="05050102010706020507" pitchFamily="18" charset="2"/>
                <a:ea typeface="宋体" panose="02010600030101010101" pitchFamily="2" charset="-122"/>
              </a:rPr>
              <a:t>。</a:t>
            </a:r>
            <a:endParaRPr lang="zh-CN" altLang="en-US">
              <a:ea typeface="宋体" panose="02010600030101010101" pitchFamily="2" charset="-122"/>
            </a:endParaRPr>
          </a:p>
        </p:txBody>
      </p:sp>
      <p:graphicFrame>
        <p:nvGraphicFramePr>
          <p:cNvPr id="73731" name="Object 3"/>
          <p:cNvGraphicFramePr>
            <a:graphicFrameLocks noChangeAspect="1"/>
          </p:cNvGraphicFramePr>
          <p:nvPr/>
        </p:nvGraphicFramePr>
        <p:xfrm>
          <a:off x="4191000" y="1176338"/>
          <a:ext cx="4603750" cy="423862"/>
        </p:xfrm>
        <a:graphic>
          <a:graphicData uri="http://schemas.openxmlformats.org/presentationml/2006/ole">
            <mc:AlternateContent xmlns:mc="http://schemas.openxmlformats.org/markup-compatibility/2006">
              <mc:Choice xmlns:v="urn:schemas-microsoft-com:vml" Requires="v">
                <p:oleObj spid="_x0000_s73761" r:id="rId3" imgW="2602687" imgH="241512" progId="Equation.3">
                  <p:embed/>
                </p:oleObj>
              </mc:Choice>
              <mc:Fallback>
                <p:oleObj r:id="rId3" imgW="2602687" imgH="241512"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1176338"/>
                        <a:ext cx="4603750" cy="423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3732" name="Object 4"/>
          <p:cNvGraphicFramePr>
            <a:graphicFrameLocks noChangeAspect="1"/>
          </p:cNvGraphicFramePr>
          <p:nvPr/>
        </p:nvGraphicFramePr>
        <p:xfrm>
          <a:off x="1524000" y="3429000"/>
          <a:ext cx="4289425" cy="442913"/>
        </p:xfrm>
        <a:graphic>
          <a:graphicData uri="http://schemas.openxmlformats.org/presentationml/2006/ole">
            <mc:AlternateContent xmlns:mc="http://schemas.openxmlformats.org/markup-compatibility/2006">
              <mc:Choice xmlns:v="urn:schemas-microsoft-com:vml" Requires="v">
                <p:oleObj spid="_x0000_s73762" r:id="rId5" imgW="2196464" imgH="241512" progId="Equation.3">
                  <p:embed/>
                </p:oleObj>
              </mc:Choice>
              <mc:Fallback>
                <p:oleObj r:id="rId5" imgW="2196464" imgH="241512"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3429000"/>
                        <a:ext cx="4289425" cy="442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3733" name="Text Box 5"/>
          <p:cNvSpPr txBox="1">
            <a:spLocks noChangeArrowheads="1"/>
          </p:cNvSpPr>
          <p:nvPr/>
        </p:nvSpPr>
        <p:spPr bwMode="auto">
          <a:xfrm>
            <a:off x="609600" y="533400"/>
            <a:ext cx="7969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3333FF"/>
                </a:solidFill>
                <a:latin typeface="仿宋_GB2312" pitchFamily="49" charset="-122"/>
              </a:rPr>
              <a:t>例</a:t>
            </a:r>
            <a:r>
              <a:rPr lang="en-US" altLang="zh-CN">
                <a:solidFill>
                  <a:srgbClr val="3333FF"/>
                </a:solidFill>
                <a:latin typeface="仿宋_GB2312" pitchFamily="49" charset="-122"/>
              </a:rPr>
              <a:t>5</a:t>
            </a:r>
            <a:r>
              <a:rPr lang="en-US" altLang="zh-CN">
                <a:latin typeface="仿宋_GB2312" pitchFamily="49" charset="-122"/>
              </a:rPr>
              <a:t>.</a:t>
            </a:r>
          </a:p>
        </p:txBody>
      </p:sp>
      <p:sp>
        <p:nvSpPr>
          <p:cNvPr id="73734" name="Text Box 6"/>
          <p:cNvSpPr txBox="1">
            <a:spLocks noChangeArrowheads="1"/>
          </p:cNvSpPr>
          <p:nvPr/>
        </p:nvSpPr>
        <p:spPr bwMode="auto">
          <a:xfrm>
            <a:off x="730250" y="3276600"/>
            <a:ext cx="8001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solidFill>
                  <a:srgbClr val="FF0000"/>
                </a:solidFill>
                <a:ea typeface="宋体" panose="02010600030101010101" pitchFamily="2" charset="-122"/>
              </a:rPr>
              <a:t>解</a:t>
            </a:r>
            <a:r>
              <a:rPr lang="zh-CN" altLang="en-US">
                <a:ea typeface="宋体" panose="02010600030101010101" pitchFamily="2" charset="-122"/>
              </a:rPr>
              <a:t>：</a:t>
            </a:r>
          </a:p>
        </p:txBody>
      </p:sp>
      <p:grpSp>
        <p:nvGrpSpPr>
          <p:cNvPr id="73735" name="Group 7"/>
          <p:cNvGrpSpPr>
            <a:grpSpLocks/>
          </p:cNvGrpSpPr>
          <p:nvPr/>
        </p:nvGrpSpPr>
        <p:grpSpPr bwMode="auto">
          <a:xfrm>
            <a:off x="762000" y="1128713"/>
            <a:ext cx="3276600" cy="1843087"/>
            <a:chOff x="0" y="0"/>
            <a:chExt cx="2064" cy="1161"/>
          </a:xfrm>
        </p:grpSpPr>
        <p:sp>
          <p:nvSpPr>
            <p:cNvPr id="73736" name="Line 8"/>
            <p:cNvSpPr>
              <a:spLocks noChangeShapeType="1"/>
            </p:cNvSpPr>
            <p:nvPr/>
          </p:nvSpPr>
          <p:spPr bwMode="auto">
            <a:xfrm>
              <a:off x="128" y="363"/>
              <a:ext cx="144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3737" name="Line 9"/>
            <p:cNvSpPr>
              <a:spLocks noChangeShapeType="1"/>
            </p:cNvSpPr>
            <p:nvPr/>
          </p:nvSpPr>
          <p:spPr bwMode="auto">
            <a:xfrm>
              <a:off x="1568" y="363"/>
              <a:ext cx="0" cy="76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3738" name="Line 10"/>
            <p:cNvSpPr>
              <a:spLocks noChangeShapeType="1"/>
            </p:cNvSpPr>
            <p:nvPr/>
          </p:nvSpPr>
          <p:spPr bwMode="auto">
            <a:xfrm>
              <a:off x="992" y="363"/>
              <a:ext cx="0" cy="768"/>
            </a:xfrm>
            <a:prstGeom prst="line">
              <a:avLst/>
            </a:prstGeom>
            <a:noFill/>
            <a:ln w="2540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3739" name="Line 11"/>
            <p:cNvSpPr>
              <a:spLocks noChangeShapeType="1"/>
            </p:cNvSpPr>
            <p:nvPr/>
          </p:nvSpPr>
          <p:spPr bwMode="auto">
            <a:xfrm>
              <a:off x="128" y="1131"/>
              <a:ext cx="144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3740" name="AutoShape 12"/>
            <p:cNvSpPr>
              <a:spLocks noChangeArrowheads="1"/>
            </p:cNvSpPr>
            <p:nvPr/>
          </p:nvSpPr>
          <p:spPr bwMode="auto">
            <a:xfrm>
              <a:off x="1472" y="603"/>
              <a:ext cx="192" cy="288"/>
            </a:xfrm>
            <a:prstGeom prst="flowChartSort">
              <a:avLst/>
            </a:prstGeom>
            <a:solidFill>
              <a:schemeClr val="accent1"/>
            </a:solidFill>
            <a:ln w="254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3741" name="Rectangle 13"/>
            <p:cNvSpPr>
              <a:spLocks noChangeArrowheads="1"/>
            </p:cNvSpPr>
            <p:nvPr/>
          </p:nvSpPr>
          <p:spPr bwMode="auto">
            <a:xfrm>
              <a:off x="936" y="633"/>
              <a:ext cx="120" cy="288"/>
            </a:xfrm>
            <a:prstGeom prst="rect">
              <a:avLst/>
            </a:prstGeom>
            <a:solidFill>
              <a:schemeClr val="accent1"/>
            </a:solidFill>
            <a:ln w="254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3742" name="Rectangle 14"/>
            <p:cNvSpPr>
              <a:spLocks noChangeArrowheads="1"/>
            </p:cNvSpPr>
            <p:nvPr/>
          </p:nvSpPr>
          <p:spPr bwMode="auto">
            <a:xfrm rot="16200000">
              <a:off x="548" y="221"/>
              <a:ext cx="120" cy="288"/>
            </a:xfrm>
            <a:prstGeom prst="rect">
              <a:avLst/>
            </a:prstGeom>
            <a:solidFill>
              <a:schemeClr val="accent1"/>
            </a:solidFill>
            <a:ln w="254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73743" name="Line 15"/>
            <p:cNvSpPr>
              <a:spLocks noChangeShapeType="1"/>
            </p:cNvSpPr>
            <p:nvPr/>
          </p:nvSpPr>
          <p:spPr bwMode="auto">
            <a:xfrm>
              <a:off x="1692" y="603"/>
              <a:ext cx="0" cy="288"/>
            </a:xfrm>
            <a:prstGeom prst="line">
              <a:avLst/>
            </a:prstGeom>
            <a:noFill/>
            <a:ln w="25400">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73744" name="Object 16"/>
            <p:cNvGraphicFramePr>
              <a:graphicFrameLocks noChangeAspect="1"/>
            </p:cNvGraphicFramePr>
            <p:nvPr/>
          </p:nvGraphicFramePr>
          <p:xfrm>
            <a:off x="205" y="0"/>
            <a:ext cx="131" cy="249"/>
          </p:xfrm>
          <a:graphic>
            <a:graphicData uri="http://schemas.openxmlformats.org/presentationml/2006/ole">
              <mc:AlternateContent xmlns:mc="http://schemas.openxmlformats.org/markup-compatibility/2006">
                <mc:Choice xmlns:v="urn:schemas-microsoft-com:vml" Requires="v">
                  <p:oleObj spid="_x0000_s73763" r:id="rId7" imgW="139835" imgH="266670" progId="Equation.3">
                    <p:embed/>
                  </p:oleObj>
                </mc:Choice>
                <mc:Fallback>
                  <p:oleObj r:id="rId7" imgW="139835" imgH="266670" progId="Equation.3">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5" y="0"/>
                          <a:ext cx="131" cy="2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3745" name="Object 17"/>
            <p:cNvGraphicFramePr>
              <a:graphicFrameLocks noChangeAspect="1"/>
            </p:cNvGraphicFramePr>
            <p:nvPr/>
          </p:nvGraphicFramePr>
          <p:xfrm>
            <a:off x="1056" y="354"/>
            <a:ext cx="190" cy="279"/>
          </p:xfrm>
          <a:graphic>
            <a:graphicData uri="http://schemas.openxmlformats.org/presentationml/2006/ole">
              <mc:AlternateContent xmlns:mc="http://schemas.openxmlformats.org/markup-compatibility/2006">
                <mc:Choice xmlns:v="urn:schemas-microsoft-com:vml" Requires="v">
                  <p:oleObj spid="_x0000_s73764" r:id="rId9" imgW="190734" imgH="279596" progId="Equation.3">
                    <p:embed/>
                  </p:oleObj>
                </mc:Choice>
                <mc:Fallback>
                  <p:oleObj r:id="rId9" imgW="190734" imgH="279596" progId="Equation.3">
                    <p:embed/>
                    <p:pic>
                      <p:nvPicPr>
                        <p:cNvPr id="0" name="Object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6" y="354"/>
                          <a:ext cx="190" cy="2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3746" name="Line 18"/>
            <p:cNvSpPr>
              <a:spLocks noChangeShapeType="1"/>
            </p:cNvSpPr>
            <p:nvPr/>
          </p:nvSpPr>
          <p:spPr bwMode="auto">
            <a:xfrm>
              <a:off x="1056" y="411"/>
              <a:ext cx="0" cy="192"/>
            </a:xfrm>
            <a:prstGeom prst="line">
              <a:avLst/>
            </a:prstGeom>
            <a:noFill/>
            <a:ln w="25400">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3747" name="Line 19"/>
            <p:cNvSpPr>
              <a:spLocks noChangeShapeType="1"/>
            </p:cNvSpPr>
            <p:nvPr/>
          </p:nvSpPr>
          <p:spPr bwMode="auto">
            <a:xfrm>
              <a:off x="144" y="249"/>
              <a:ext cx="240" cy="0"/>
            </a:xfrm>
            <a:prstGeom prst="line">
              <a:avLst/>
            </a:prstGeom>
            <a:noFill/>
            <a:ln w="25400">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73748" name="Object 20"/>
            <p:cNvGraphicFramePr>
              <a:graphicFrameLocks noChangeAspect="1"/>
            </p:cNvGraphicFramePr>
            <p:nvPr/>
          </p:nvGraphicFramePr>
          <p:xfrm>
            <a:off x="1744" y="517"/>
            <a:ext cx="320" cy="308"/>
          </p:xfrm>
          <a:graphic>
            <a:graphicData uri="http://schemas.openxmlformats.org/presentationml/2006/ole">
              <mc:AlternateContent xmlns:mc="http://schemas.openxmlformats.org/markup-compatibility/2006">
                <mc:Choice xmlns:v="urn:schemas-microsoft-com:vml" Requires="v">
                  <p:oleObj spid="_x0000_s73765" r:id="rId11" imgW="292290" imgH="279596" progId="Equation.3">
                    <p:embed/>
                  </p:oleObj>
                </mc:Choice>
                <mc:Fallback>
                  <p:oleObj r:id="rId11" imgW="292290" imgH="279596" progId="Equation.3">
                    <p:embed/>
                    <p:pic>
                      <p:nvPicPr>
                        <p:cNvPr id="0" name="Object 2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44" y="517"/>
                          <a:ext cx="320" cy="3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3749" name="Text Box 21"/>
            <p:cNvSpPr txBox="1">
              <a:spLocks noChangeArrowheads="1"/>
            </p:cNvSpPr>
            <p:nvPr/>
          </p:nvSpPr>
          <p:spPr bwMode="auto">
            <a:xfrm>
              <a:off x="512" y="57"/>
              <a:ext cx="233"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p>
          </p:txBody>
        </p:sp>
        <p:sp>
          <p:nvSpPr>
            <p:cNvPr id="73750" name="Text Box 22"/>
            <p:cNvSpPr txBox="1">
              <a:spLocks noChangeArrowheads="1"/>
            </p:cNvSpPr>
            <p:nvPr/>
          </p:nvSpPr>
          <p:spPr bwMode="auto">
            <a:xfrm>
              <a:off x="1040" y="651"/>
              <a:ext cx="29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1</a:t>
              </a:r>
              <a:endParaRPr lang="en-US" altLang="zh-CN" i="1">
                <a:ea typeface="宋体" panose="02010600030101010101" pitchFamily="2" charset="-122"/>
              </a:endParaRPr>
            </a:p>
          </p:txBody>
        </p:sp>
        <p:sp>
          <p:nvSpPr>
            <p:cNvPr id="73751" name="Text Box 23"/>
            <p:cNvSpPr txBox="1">
              <a:spLocks noChangeArrowheads="1"/>
            </p:cNvSpPr>
            <p:nvPr/>
          </p:nvSpPr>
          <p:spPr bwMode="auto">
            <a:xfrm>
              <a:off x="0" y="363"/>
              <a:ext cx="225"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eaLnBrk="1" hangingPunct="1"/>
              <a:r>
                <a:rPr lang="en-US" altLang="zh-CN">
                  <a:ea typeface="宋体" panose="02010600030101010101" pitchFamily="2" charset="-122"/>
                </a:rPr>
                <a:t>+</a:t>
              </a:r>
            </a:p>
          </p:txBody>
        </p:sp>
        <p:sp>
          <p:nvSpPr>
            <p:cNvPr id="73752" name="Text Box 24"/>
            <p:cNvSpPr txBox="1">
              <a:spLocks noChangeArrowheads="1"/>
            </p:cNvSpPr>
            <p:nvPr/>
          </p:nvSpPr>
          <p:spPr bwMode="auto">
            <a:xfrm>
              <a:off x="14" y="717"/>
              <a:ext cx="21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eaLnBrk="1" hangingPunct="1"/>
              <a:r>
                <a:rPr lang="en-US" altLang="zh-CN">
                  <a:ea typeface="宋体" panose="02010600030101010101" pitchFamily="2" charset="-122"/>
                </a:rPr>
                <a:t>_</a:t>
              </a:r>
            </a:p>
          </p:txBody>
        </p:sp>
        <p:graphicFrame>
          <p:nvGraphicFramePr>
            <p:cNvPr id="73753" name="Object 25"/>
            <p:cNvGraphicFramePr>
              <a:graphicFrameLocks noChangeAspect="1"/>
            </p:cNvGraphicFramePr>
            <p:nvPr/>
          </p:nvGraphicFramePr>
          <p:xfrm>
            <a:off x="9" y="633"/>
            <a:ext cx="214" cy="262"/>
          </p:xfrm>
          <a:graphic>
            <a:graphicData uri="http://schemas.openxmlformats.org/presentationml/2006/ole">
              <mc:AlternateContent xmlns:mc="http://schemas.openxmlformats.org/markup-compatibility/2006">
                <mc:Choice xmlns:v="urn:schemas-microsoft-com:vml" Requires="v">
                  <p:oleObj spid="_x0000_s73766" r:id="rId13" imgW="228917" imgH="279717" progId="Equation.3">
                    <p:embed/>
                  </p:oleObj>
                </mc:Choice>
                <mc:Fallback>
                  <p:oleObj r:id="rId13" imgW="228917" imgH="279717" progId="Equation.3">
                    <p:embed/>
                    <p:pic>
                      <p:nvPicPr>
                        <p:cNvPr id="0" name="Object 2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 y="633"/>
                          <a:ext cx="214" cy="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3754" name="Oval 26"/>
            <p:cNvSpPr>
              <a:spLocks noChangeArrowheads="1"/>
            </p:cNvSpPr>
            <p:nvPr/>
          </p:nvSpPr>
          <p:spPr bwMode="auto">
            <a:xfrm>
              <a:off x="96" y="1093"/>
              <a:ext cx="68" cy="68"/>
            </a:xfrm>
            <a:prstGeom prst="ellipse">
              <a:avLst/>
            </a:prstGeom>
            <a:solidFill>
              <a:srgbClr val="FFFFFF"/>
            </a:solidFill>
            <a:ln w="254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73755" name="Oval 27"/>
            <p:cNvSpPr>
              <a:spLocks noChangeArrowheads="1"/>
            </p:cNvSpPr>
            <p:nvPr/>
          </p:nvSpPr>
          <p:spPr bwMode="auto">
            <a:xfrm>
              <a:off x="96" y="325"/>
              <a:ext cx="68" cy="68"/>
            </a:xfrm>
            <a:prstGeom prst="ellipse">
              <a:avLst/>
            </a:prstGeom>
            <a:solidFill>
              <a:srgbClr val="FFFFFF"/>
            </a:solidFill>
            <a:ln w="254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aphicFrame>
        <p:nvGraphicFramePr>
          <p:cNvPr id="73756" name="Object 28"/>
          <p:cNvGraphicFramePr>
            <a:graphicFrameLocks noChangeAspect="1"/>
          </p:cNvGraphicFramePr>
          <p:nvPr/>
        </p:nvGraphicFramePr>
        <p:xfrm>
          <a:off x="4267200" y="1905000"/>
          <a:ext cx="4400550" cy="423863"/>
        </p:xfrm>
        <a:graphic>
          <a:graphicData uri="http://schemas.openxmlformats.org/presentationml/2006/ole">
            <mc:AlternateContent xmlns:mc="http://schemas.openxmlformats.org/markup-compatibility/2006">
              <mc:Choice xmlns:v="urn:schemas-microsoft-com:vml" Requires="v">
                <p:oleObj spid="_x0000_s73767" r:id="rId15" imgW="2488437" imgH="241512" progId="Equation.3">
                  <p:embed/>
                </p:oleObj>
              </mc:Choice>
              <mc:Fallback>
                <p:oleObj r:id="rId15" imgW="2488437" imgH="241512" progId="Equation.3">
                  <p:embed/>
                  <p:pic>
                    <p:nvPicPr>
                      <p:cNvPr id="0" name="Object 2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267200" y="1905000"/>
                        <a:ext cx="4400550" cy="423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3757" name="Object 29"/>
          <p:cNvGraphicFramePr>
            <a:graphicFrameLocks noChangeAspect="1"/>
          </p:cNvGraphicFramePr>
          <p:nvPr/>
        </p:nvGraphicFramePr>
        <p:xfrm>
          <a:off x="838200" y="3962400"/>
          <a:ext cx="6918325" cy="819150"/>
        </p:xfrm>
        <a:graphic>
          <a:graphicData uri="http://schemas.openxmlformats.org/presentationml/2006/ole">
            <mc:AlternateContent xmlns:mc="http://schemas.openxmlformats.org/markup-compatibility/2006">
              <mc:Choice xmlns:v="urn:schemas-microsoft-com:vml" Requires="v">
                <p:oleObj spid="_x0000_s73768" r:id="rId17" imgW="3542080" imgH="444624" progId="Equation.3">
                  <p:embed/>
                </p:oleObj>
              </mc:Choice>
              <mc:Fallback>
                <p:oleObj r:id="rId17" imgW="3542080" imgH="444624" progId="Equation.3">
                  <p:embed/>
                  <p:pic>
                    <p:nvPicPr>
                      <p:cNvPr id="0" name="Object 2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38200" y="3962400"/>
                        <a:ext cx="6918325" cy="819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3758" name="Object 30"/>
          <p:cNvGraphicFramePr>
            <a:graphicFrameLocks noChangeAspect="1"/>
          </p:cNvGraphicFramePr>
          <p:nvPr/>
        </p:nvGraphicFramePr>
        <p:xfrm>
          <a:off x="1371600" y="4953000"/>
          <a:ext cx="3744913" cy="373063"/>
        </p:xfrm>
        <a:graphic>
          <a:graphicData uri="http://schemas.openxmlformats.org/presentationml/2006/ole">
            <mc:AlternateContent xmlns:mc="http://schemas.openxmlformats.org/markup-compatibility/2006">
              <mc:Choice xmlns:v="urn:schemas-microsoft-com:vml" Requires="v">
                <p:oleObj spid="_x0000_s73769" r:id="rId19" imgW="1916354" imgH="203341" progId="Equation.3">
                  <p:embed/>
                </p:oleObj>
              </mc:Choice>
              <mc:Fallback>
                <p:oleObj r:id="rId19" imgW="1916354" imgH="203341" progId="Equation.3">
                  <p:embed/>
                  <p:pic>
                    <p:nvPicPr>
                      <p:cNvPr id="0" name="Object 3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371600" y="4953000"/>
                        <a:ext cx="3744913" cy="373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3759" name="Object 31"/>
          <p:cNvGraphicFramePr>
            <a:graphicFrameLocks noChangeAspect="1"/>
          </p:cNvGraphicFramePr>
          <p:nvPr/>
        </p:nvGraphicFramePr>
        <p:xfrm>
          <a:off x="1295400" y="5505450"/>
          <a:ext cx="4711700" cy="819150"/>
        </p:xfrm>
        <a:graphic>
          <a:graphicData uri="http://schemas.openxmlformats.org/presentationml/2006/ole">
            <mc:AlternateContent xmlns:mc="http://schemas.openxmlformats.org/markup-compatibility/2006">
              <mc:Choice xmlns:v="urn:schemas-microsoft-com:vml" Requires="v">
                <p:oleObj spid="_x0000_s73770" r:id="rId21" imgW="2412270" imgH="444624" progId="Equation.3">
                  <p:embed/>
                </p:oleObj>
              </mc:Choice>
              <mc:Fallback>
                <p:oleObj r:id="rId21" imgW="2412270" imgH="444624" progId="Equation.3">
                  <p:embed/>
                  <p:pic>
                    <p:nvPicPr>
                      <p:cNvPr id="0" name="Object 3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295400" y="5505450"/>
                        <a:ext cx="4711700" cy="819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3760" name="Object 32"/>
          <p:cNvGraphicFramePr>
            <a:graphicFrameLocks noChangeAspect="1"/>
          </p:cNvGraphicFramePr>
          <p:nvPr/>
        </p:nvGraphicFramePr>
        <p:xfrm>
          <a:off x="4495800" y="2438400"/>
          <a:ext cx="4267200" cy="423863"/>
        </p:xfrm>
        <a:graphic>
          <a:graphicData uri="http://schemas.openxmlformats.org/presentationml/2006/ole">
            <mc:AlternateContent xmlns:mc="http://schemas.openxmlformats.org/markup-compatibility/2006">
              <mc:Choice xmlns:v="urn:schemas-microsoft-com:vml" Requires="v">
                <p:oleObj spid="_x0000_s73771" r:id="rId23" imgW="2412270" imgH="241512" progId="Equation.3">
                  <p:embed/>
                </p:oleObj>
              </mc:Choice>
              <mc:Fallback>
                <p:oleObj r:id="rId23" imgW="2412270" imgH="241512" progId="Equation.3">
                  <p:embed/>
                  <p:pic>
                    <p:nvPicPr>
                      <p:cNvPr id="0" name="Object 3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495800" y="2438400"/>
                        <a:ext cx="4267200" cy="423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1000" fill="hold"/>
                                        <p:tgtEl>
                                          <p:spTgt spid="73733"/>
                                        </p:tgtEl>
                                        <p:attrNameLst>
                                          <p:attrName>ppt_w</p:attrName>
                                        </p:attrNameLst>
                                      </p:cBhvr>
                                      <p:tavLst>
                                        <p:tav tm="0">
                                          <p:val>
                                            <p:fltVal val="0"/>
                                          </p:val>
                                        </p:tav>
                                        <p:tav tm="100000">
                                          <p:val>
                                            <p:strVal val="#ppt_w"/>
                                          </p:val>
                                        </p:tav>
                                      </p:tavLst>
                                    </p:anim>
                                    <p:anim calcmode="lin" valueType="num">
                                      <p:cBhvr>
                                        <p:cTn id="8" dur="1000" fill="hold"/>
                                        <p:tgtEl>
                                          <p:spTgt spid="73733"/>
                                        </p:tgtEl>
                                        <p:attrNameLst>
                                          <p:attrName>ppt_h</p:attrName>
                                        </p:attrNameLst>
                                      </p:cBhvr>
                                      <p:tavLst>
                                        <p:tav tm="0">
                                          <p:val>
                                            <p:fltVal val="0"/>
                                          </p:val>
                                        </p:tav>
                                        <p:tav tm="100000">
                                          <p:val>
                                            <p:strVal val="#ppt_h"/>
                                          </p:val>
                                        </p:tav>
                                      </p:tavLst>
                                    </p:anim>
                                    <p:anim calcmode="lin" valueType="num">
                                      <p:cBhvr>
                                        <p:cTn id="9" dur="1000" fill="hold"/>
                                        <p:tgtEl>
                                          <p:spTgt spid="7373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373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73730"/>
                                        </p:tgtEl>
                                        <p:attrNameLst>
                                          <p:attrName>style.visibility</p:attrName>
                                        </p:attrNameLst>
                                      </p:cBhvr>
                                      <p:to>
                                        <p:strVal val="visible"/>
                                      </p:to>
                                    </p:set>
                                    <p:animEffect transition="in" filter="wipe(up)">
                                      <p:cBhvr>
                                        <p:cTn id="15" dur="500"/>
                                        <p:tgtEl>
                                          <p:spTgt spid="7373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73735"/>
                                        </p:tgtEl>
                                        <p:attrNameLst>
                                          <p:attrName>style.visibility</p:attrName>
                                        </p:attrNameLst>
                                      </p:cBhvr>
                                      <p:to>
                                        <p:strVal val="visible"/>
                                      </p:to>
                                    </p:set>
                                    <p:animEffect transition="in" filter="blinds(horizontal)">
                                      <p:cBhvr>
                                        <p:cTn id="20" dur="500"/>
                                        <p:tgtEl>
                                          <p:spTgt spid="7373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nodeType="clickEffect">
                                  <p:stCondLst>
                                    <p:cond delay="0"/>
                                  </p:stCondLst>
                                  <p:childTnLst>
                                    <p:set>
                                      <p:cBhvr>
                                        <p:cTn id="24" dur="1" fill="hold">
                                          <p:stCondLst>
                                            <p:cond delay="0"/>
                                          </p:stCondLst>
                                        </p:cTn>
                                        <p:tgtEl>
                                          <p:spTgt spid="73731"/>
                                        </p:tgtEl>
                                        <p:attrNameLst>
                                          <p:attrName>style.visibility</p:attrName>
                                        </p:attrNameLst>
                                      </p:cBhvr>
                                      <p:to>
                                        <p:strVal val="visible"/>
                                      </p:to>
                                    </p:set>
                                    <p:animEffect transition="in" filter="wipe(up)">
                                      <p:cBhvr>
                                        <p:cTn id="25" dur="500"/>
                                        <p:tgtEl>
                                          <p:spTgt spid="7373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1" fill="hold" nodeType="clickEffect">
                                  <p:stCondLst>
                                    <p:cond delay="0"/>
                                  </p:stCondLst>
                                  <p:childTnLst>
                                    <p:set>
                                      <p:cBhvr>
                                        <p:cTn id="29" dur="1" fill="hold">
                                          <p:stCondLst>
                                            <p:cond delay="0"/>
                                          </p:stCondLst>
                                        </p:cTn>
                                        <p:tgtEl>
                                          <p:spTgt spid="73756"/>
                                        </p:tgtEl>
                                        <p:attrNameLst>
                                          <p:attrName>style.visibility</p:attrName>
                                        </p:attrNameLst>
                                      </p:cBhvr>
                                      <p:to>
                                        <p:strVal val="visible"/>
                                      </p:to>
                                    </p:set>
                                    <p:animEffect transition="in" filter="wipe(up)">
                                      <p:cBhvr>
                                        <p:cTn id="30" dur="500"/>
                                        <p:tgtEl>
                                          <p:spTgt spid="7375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nodeType="clickEffect">
                                  <p:stCondLst>
                                    <p:cond delay="0"/>
                                  </p:stCondLst>
                                  <p:childTnLst>
                                    <p:set>
                                      <p:cBhvr>
                                        <p:cTn id="34" dur="1" fill="hold">
                                          <p:stCondLst>
                                            <p:cond delay="0"/>
                                          </p:stCondLst>
                                        </p:cTn>
                                        <p:tgtEl>
                                          <p:spTgt spid="73760"/>
                                        </p:tgtEl>
                                        <p:attrNameLst>
                                          <p:attrName>style.visibility</p:attrName>
                                        </p:attrNameLst>
                                      </p:cBhvr>
                                      <p:to>
                                        <p:strVal val="visible"/>
                                      </p:to>
                                    </p:set>
                                    <p:animEffect transition="in" filter="wipe(up)">
                                      <p:cBhvr>
                                        <p:cTn id="35" dur="500"/>
                                        <p:tgtEl>
                                          <p:spTgt spid="7376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73734"/>
                                        </p:tgtEl>
                                        <p:attrNameLst>
                                          <p:attrName>style.visibility</p:attrName>
                                        </p:attrNameLst>
                                      </p:cBhvr>
                                      <p:to>
                                        <p:strVal val="visible"/>
                                      </p:to>
                                    </p:set>
                                    <p:anim calcmode="lin" valueType="num">
                                      <p:cBhvr additive="base">
                                        <p:cTn id="40" dur="500" fill="hold"/>
                                        <p:tgtEl>
                                          <p:spTgt spid="73734"/>
                                        </p:tgtEl>
                                        <p:attrNameLst>
                                          <p:attrName>ppt_x</p:attrName>
                                        </p:attrNameLst>
                                      </p:cBhvr>
                                      <p:tavLst>
                                        <p:tav tm="0">
                                          <p:val>
                                            <p:strVal val="0-#ppt_w/2"/>
                                          </p:val>
                                        </p:tav>
                                        <p:tav tm="100000">
                                          <p:val>
                                            <p:strVal val="#ppt_x"/>
                                          </p:val>
                                        </p:tav>
                                      </p:tavLst>
                                    </p:anim>
                                    <p:anim calcmode="lin" valueType="num">
                                      <p:cBhvr additive="base">
                                        <p:cTn id="41" dur="500" fill="hold"/>
                                        <p:tgtEl>
                                          <p:spTgt spid="73734"/>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1" fill="hold" nodeType="clickEffect">
                                  <p:stCondLst>
                                    <p:cond delay="0"/>
                                  </p:stCondLst>
                                  <p:childTnLst>
                                    <p:set>
                                      <p:cBhvr>
                                        <p:cTn id="45" dur="1" fill="hold">
                                          <p:stCondLst>
                                            <p:cond delay="0"/>
                                          </p:stCondLst>
                                        </p:cTn>
                                        <p:tgtEl>
                                          <p:spTgt spid="73732"/>
                                        </p:tgtEl>
                                        <p:attrNameLst>
                                          <p:attrName>style.visibility</p:attrName>
                                        </p:attrNameLst>
                                      </p:cBhvr>
                                      <p:to>
                                        <p:strVal val="visible"/>
                                      </p:to>
                                    </p:set>
                                    <p:animEffect transition="in" filter="wipe(up)">
                                      <p:cBhvr>
                                        <p:cTn id="46" dur="500"/>
                                        <p:tgtEl>
                                          <p:spTgt spid="73732"/>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1" fill="hold" nodeType="clickEffect">
                                  <p:stCondLst>
                                    <p:cond delay="0"/>
                                  </p:stCondLst>
                                  <p:childTnLst>
                                    <p:set>
                                      <p:cBhvr>
                                        <p:cTn id="50" dur="1" fill="hold">
                                          <p:stCondLst>
                                            <p:cond delay="0"/>
                                          </p:stCondLst>
                                        </p:cTn>
                                        <p:tgtEl>
                                          <p:spTgt spid="73757"/>
                                        </p:tgtEl>
                                        <p:attrNameLst>
                                          <p:attrName>style.visibility</p:attrName>
                                        </p:attrNameLst>
                                      </p:cBhvr>
                                      <p:to>
                                        <p:strVal val="visible"/>
                                      </p:to>
                                    </p:set>
                                    <p:animEffect transition="in" filter="wipe(up)">
                                      <p:cBhvr>
                                        <p:cTn id="51" dur="500"/>
                                        <p:tgtEl>
                                          <p:spTgt spid="73757"/>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1" fill="hold" nodeType="clickEffect">
                                  <p:stCondLst>
                                    <p:cond delay="0"/>
                                  </p:stCondLst>
                                  <p:childTnLst>
                                    <p:set>
                                      <p:cBhvr>
                                        <p:cTn id="55" dur="1" fill="hold">
                                          <p:stCondLst>
                                            <p:cond delay="0"/>
                                          </p:stCondLst>
                                        </p:cTn>
                                        <p:tgtEl>
                                          <p:spTgt spid="73758"/>
                                        </p:tgtEl>
                                        <p:attrNameLst>
                                          <p:attrName>style.visibility</p:attrName>
                                        </p:attrNameLst>
                                      </p:cBhvr>
                                      <p:to>
                                        <p:strVal val="visible"/>
                                      </p:to>
                                    </p:set>
                                    <p:animEffect transition="in" filter="wipe(up)">
                                      <p:cBhvr>
                                        <p:cTn id="56" dur="500"/>
                                        <p:tgtEl>
                                          <p:spTgt spid="73758"/>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1" fill="hold" nodeType="clickEffect">
                                  <p:stCondLst>
                                    <p:cond delay="0"/>
                                  </p:stCondLst>
                                  <p:childTnLst>
                                    <p:set>
                                      <p:cBhvr>
                                        <p:cTn id="60" dur="1" fill="hold">
                                          <p:stCondLst>
                                            <p:cond delay="0"/>
                                          </p:stCondLst>
                                        </p:cTn>
                                        <p:tgtEl>
                                          <p:spTgt spid="73759"/>
                                        </p:tgtEl>
                                        <p:attrNameLst>
                                          <p:attrName>style.visibility</p:attrName>
                                        </p:attrNameLst>
                                      </p:cBhvr>
                                      <p:to>
                                        <p:strVal val="visible"/>
                                      </p:to>
                                    </p:set>
                                    <p:animEffect transition="in" filter="wipe(up)">
                                      <p:cBhvr>
                                        <p:cTn id="61" dur="500"/>
                                        <p:tgtEl>
                                          <p:spTgt spid="73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autoUpdateAnimBg="0"/>
      <p:bldP spid="73733" grpId="0" autoUpdateAnimBg="0"/>
      <p:bldP spid="73734" grpId="0"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4"/>
          <p:cNvSpPr txBox="1">
            <a:spLocks noChangeArrowheads="1"/>
          </p:cNvSpPr>
          <p:nvPr/>
        </p:nvSpPr>
        <p:spPr bwMode="auto">
          <a:xfrm>
            <a:off x="323850" y="123825"/>
            <a:ext cx="8712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zh-CN" altLang="en-US">
                <a:ea typeface="楷体_GB2312" pitchFamily="49" charset="-122"/>
              </a:rPr>
              <a:t>例</a:t>
            </a:r>
            <a:r>
              <a:rPr lang="en-US" altLang="zh-CN">
                <a:ea typeface="楷体_GB2312" pitchFamily="49" charset="-122"/>
              </a:rPr>
              <a:t>6</a:t>
            </a:r>
            <a:r>
              <a:rPr lang="zh-CN" altLang="en-US">
                <a:ea typeface="楷体_GB2312" pitchFamily="49" charset="-122"/>
              </a:rPr>
              <a:t>：单口网络如图，已知</a:t>
            </a:r>
            <a:r>
              <a:rPr lang="zh-CN" altLang="en-US" i="1">
                <a:ea typeface="楷体_GB2312" pitchFamily="49" charset="-122"/>
              </a:rPr>
              <a:t></a:t>
            </a:r>
            <a:r>
              <a:rPr lang="en-US" altLang="zh-CN">
                <a:ea typeface="楷体_GB2312" pitchFamily="49" charset="-122"/>
              </a:rPr>
              <a:t>=100rad/s</a:t>
            </a:r>
            <a:r>
              <a:rPr lang="zh-CN" altLang="en-US">
                <a:ea typeface="楷体_GB2312" pitchFamily="49" charset="-122"/>
              </a:rPr>
              <a:t>，试计算等效阻抗和相应的等效电路。 </a:t>
            </a:r>
          </a:p>
        </p:txBody>
      </p:sp>
      <p:graphicFrame>
        <p:nvGraphicFramePr>
          <p:cNvPr id="74755" name="Object 3"/>
          <p:cNvGraphicFramePr>
            <a:graphicFrameLocks noChangeAspect="1"/>
          </p:cNvGraphicFramePr>
          <p:nvPr/>
        </p:nvGraphicFramePr>
        <p:xfrm>
          <a:off x="1231900" y="3487738"/>
          <a:ext cx="4203700" cy="561975"/>
        </p:xfrm>
        <a:graphic>
          <a:graphicData uri="http://schemas.openxmlformats.org/presentationml/2006/ole">
            <mc:AlternateContent xmlns:mc="http://schemas.openxmlformats.org/markup-compatibility/2006">
              <mc:Choice xmlns:v="urn:schemas-microsoft-com:vml" Requires="v">
                <p:oleObj spid="_x0000_s74834" r:id="rId3" imgW="1777546" imgH="241512" progId="Equation.DSMT4">
                  <p:embed/>
                </p:oleObj>
              </mc:Choice>
              <mc:Fallback>
                <p:oleObj r:id="rId3" imgW="1777546" imgH="241512"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1900" y="3487738"/>
                        <a:ext cx="4203700" cy="561975"/>
                      </a:xfrm>
                      <a:prstGeom prst="rect">
                        <a:avLst/>
                      </a:prstGeom>
                      <a:noFill/>
                      <a:ln>
                        <a:noFill/>
                      </a:ln>
                      <a:extLst>
                        <a:ext uri="{909E8E84-426E-40DD-AFC4-6F175D3DCCD1}">
                          <a14:hiddenFill xmlns:a14="http://schemas.microsoft.com/office/drawing/2010/main">
                            <a:solidFill>
                              <a:srgbClr val="00FFCC"/>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4756" name="Object 4"/>
          <p:cNvGraphicFramePr>
            <a:graphicFrameLocks noChangeAspect="1"/>
          </p:cNvGraphicFramePr>
          <p:nvPr/>
        </p:nvGraphicFramePr>
        <p:xfrm>
          <a:off x="1187450" y="5092700"/>
          <a:ext cx="2563813" cy="954088"/>
        </p:xfrm>
        <a:graphic>
          <a:graphicData uri="http://schemas.openxmlformats.org/presentationml/2006/ole">
            <mc:AlternateContent xmlns:mc="http://schemas.openxmlformats.org/markup-compatibility/2006">
              <mc:Choice xmlns:v="urn:schemas-microsoft-com:vml" Requires="v">
                <p:oleObj spid="_x0000_s74835" r:id="rId5" imgW="1180905" imgH="419235" progId="Equation.3">
                  <p:embed/>
                </p:oleObj>
              </mc:Choice>
              <mc:Fallback>
                <p:oleObj r:id="rId5" imgW="1180905" imgH="419235"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450" y="5092700"/>
                        <a:ext cx="2563813" cy="954088"/>
                      </a:xfrm>
                      <a:prstGeom prst="rect">
                        <a:avLst/>
                      </a:prstGeom>
                      <a:noFill/>
                      <a:ln>
                        <a:noFill/>
                      </a:ln>
                      <a:extLst>
                        <a:ext uri="{909E8E84-426E-40DD-AFC4-6F175D3DCCD1}">
                          <a14:hiddenFill xmlns:a14="http://schemas.microsoft.com/office/drawing/2010/main">
                            <a:solidFill>
                              <a:srgbClr val="00FFCC"/>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757" name="Text Box 10"/>
          <p:cNvSpPr txBox="1">
            <a:spLocks noChangeArrowheads="1"/>
          </p:cNvSpPr>
          <p:nvPr/>
        </p:nvSpPr>
        <p:spPr bwMode="auto">
          <a:xfrm>
            <a:off x="1100138" y="5813425"/>
            <a:ext cx="48768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zh-CN" altLang="en-US">
                <a:ea typeface="楷体_GB2312" pitchFamily="49" charset="-122"/>
              </a:rPr>
              <a:t>等效为一个电阻和电感的串联 </a:t>
            </a:r>
          </a:p>
        </p:txBody>
      </p:sp>
      <p:grpSp>
        <p:nvGrpSpPr>
          <p:cNvPr id="74758" name="Group 6"/>
          <p:cNvGrpSpPr>
            <a:grpSpLocks/>
          </p:cNvGrpSpPr>
          <p:nvPr/>
        </p:nvGrpSpPr>
        <p:grpSpPr bwMode="auto">
          <a:xfrm>
            <a:off x="503238" y="1325563"/>
            <a:ext cx="4081462" cy="1931987"/>
            <a:chOff x="0" y="0"/>
            <a:chExt cx="2571" cy="1217"/>
          </a:xfrm>
        </p:grpSpPr>
        <p:sp>
          <p:nvSpPr>
            <p:cNvPr id="74759" name="Line 49"/>
            <p:cNvSpPr>
              <a:spLocks noChangeShapeType="1"/>
            </p:cNvSpPr>
            <p:nvPr/>
          </p:nvSpPr>
          <p:spPr bwMode="auto">
            <a:xfrm>
              <a:off x="280" y="340"/>
              <a:ext cx="167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4760" name="Text Box 14"/>
            <p:cNvSpPr txBox="1">
              <a:spLocks noChangeArrowheads="1"/>
            </p:cNvSpPr>
            <p:nvPr/>
          </p:nvSpPr>
          <p:spPr bwMode="auto">
            <a:xfrm>
              <a:off x="10" y="188"/>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4761" name="Text Box 15"/>
            <p:cNvSpPr txBox="1">
              <a:spLocks noChangeArrowheads="1"/>
            </p:cNvSpPr>
            <p:nvPr/>
          </p:nvSpPr>
          <p:spPr bwMode="auto">
            <a:xfrm>
              <a:off x="0" y="929"/>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4762" name="Line 20"/>
            <p:cNvSpPr>
              <a:spLocks noChangeShapeType="1"/>
            </p:cNvSpPr>
            <p:nvPr/>
          </p:nvSpPr>
          <p:spPr bwMode="auto">
            <a:xfrm>
              <a:off x="1434" y="340"/>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4763" name="Line 21"/>
            <p:cNvSpPr>
              <a:spLocks noChangeShapeType="1"/>
            </p:cNvSpPr>
            <p:nvPr/>
          </p:nvSpPr>
          <p:spPr bwMode="auto">
            <a:xfrm>
              <a:off x="1956" y="339"/>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4764" name="Text Box 37"/>
            <p:cNvSpPr txBox="1">
              <a:spLocks noChangeArrowheads="1"/>
            </p:cNvSpPr>
            <p:nvPr/>
          </p:nvSpPr>
          <p:spPr bwMode="auto">
            <a:xfrm>
              <a:off x="445" y="0"/>
              <a:ext cx="56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5mF</a:t>
              </a:r>
            </a:p>
          </p:txBody>
        </p:sp>
        <p:sp>
          <p:nvSpPr>
            <p:cNvPr id="74765" name="Line 38"/>
            <p:cNvSpPr>
              <a:spLocks noChangeShapeType="1"/>
            </p:cNvSpPr>
            <p:nvPr/>
          </p:nvSpPr>
          <p:spPr bwMode="auto">
            <a:xfrm>
              <a:off x="371" y="339"/>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4766" name="Text Box 40"/>
            <p:cNvSpPr txBox="1">
              <a:spLocks noChangeArrowheads="1"/>
            </p:cNvSpPr>
            <p:nvPr/>
          </p:nvSpPr>
          <p:spPr bwMode="auto">
            <a:xfrm>
              <a:off x="961" y="630"/>
              <a:ext cx="52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0.5u</a:t>
              </a:r>
              <a:r>
                <a:rPr lang="en-US" altLang="zh-CN" sz="1800" baseline="-25000">
                  <a:ea typeface="楷体_GB2312" pitchFamily="49" charset="-122"/>
                </a:rPr>
                <a:t>1</a:t>
              </a:r>
            </a:p>
          </p:txBody>
        </p:sp>
        <p:sp>
          <p:nvSpPr>
            <p:cNvPr id="74767" name="Text Box 41"/>
            <p:cNvSpPr txBox="1">
              <a:spLocks noChangeArrowheads="1"/>
            </p:cNvSpPr>
            <p:nvPr/>
          </p:nvSpPr>
          <p:spPr bwMode="auto">
            <a:xfrm>
              <a:off x="944" y="63"/>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a:t>
              </a:r>
            </a:p>
          </p:txBody>
        </p:sp>
        <p:sp>
          <p:nvSpPr>
            <p:cNvPr id="74768" name="Rectangle 42"/>
            <p:cNvSpPr>
              <a:spLocks noChangeArrowheads="1"/>
            </p:cNvSpPr>
            <p:nvPr/>
          </p:nvSpPr>
          <p:spPr bwMode="auto">
            <a:xfrm>
              <a:off x="961" y="294"/>
              <a:ext cx="272" cy="91"/>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4769" name="Group 17"/>
            <p:cNvGrpSpPr>
              <a:grpSpLocks/>
            </p:cNvGrpSpPr>
            <p:nvPr/>
          </p:nvGrpSpPr>
          <p:grpSpPr bwMode="auto">
            <a:xfrm>
              <a:off x="484" y="242"/>
              <a:ext cx="317" cy="188"/>
              <a:chOff x="0" y="0"/>
              <a:chExt cx="317" cy="188"/>
            </a:xfrm>
          </p:grpSpPr>
          <p:sp useBgFill="1">
            <p:nvSpPr>
              <p:cNvPr id="74770" name="Rectangle 44"/>
              <p:cNvSpPr>
                <a:spLocks noChangeArrowheads="1"/>
              </p:cNvSpPr>
              <p:nvPr/>
            </p:nvSpPr>
            <p:spPr bwMode="auto">
              <a:xfrm rot="5400000">
                <a:off x="67" y="46"/>
                <a:ext cx="182" cy="9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771" name="Line 45"/>
              <p:cNvSpPr>
                <a:spLocks noChangeShapeType="1"/>
              </p:cNvSpPr>
              <p:nvPr/>
            </p:nvSpPr>
            <p:spPr bwMode="auto">
              <a:xfrm rot="16200000" flipV="1">
                <a:off x="45" y="54"/>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4772" name="Rectangle 46"/>
              <p:cNvSpPr>
                <a:spLocks noChangeArrowheads="1"/>
              </p:cNvSpPr>
              <p:nvPr/>
            </p:nvSpPr>
            <p:spPr bwMode="auto">
              <a:xfrm rot="16200000">
                <a:off x="21" y="74"/>
                <a:ext cx="181" cy="45"/>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773" name="Rectangle 47"/>
              <p:cNvSpPr>
                <a:spLocks noChangeArrowheads="1"/>
              </p:cNvSpPr>
              <p:nvPr/>
            </p:nvSpPr>
            <p:spPr bwMode="auto">
              <a:xfrm rot="16200000">
                <a:off x="112" y="74"/>
                <a:ext cx="181" cy="45"/>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774" name="Line 48"/>
              <p:cNvSpPr>
                <a:spLocks noChangeShapeType="1"/>
              </p:cNvSpPr>
              <p:nvPr/>
            </p:nvSpPr>
            <p:spPr bwMode="auto">
              <a:xfrm rot="16200000" flipV="1">
                <a:off x="272" y="54"/>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4775" name="Line 50"/>
            <p:cNvSpPr>
              <a:spLocks noChangeShapeType="1"/>
            </p:cNvSpPr>
            <p:nvPr/>
          </p:nvSpPr>
          <p:spPr bwMode="auto">
            <a:xfrm>
              <a:off x="280" y="1179"/>
              <a:ext cx="167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74776" name="Group 24"/>
            <p:cNvGrpSpPr>
              <a:grpSpLocks/>
            </p:cNvGrpSpPr>
            <p:nvPr/>
          </p:nvGrpSpPr>
          <p:grpSpPr bwMode="auto">
            <a:xfrm>
              <a:off x="1347" y="453"/>
              <a:ext cx="181" cy="499"/>
              <a:chOff x="0" y="0"/>
              <a:chExt cx="181" cy="499"/>
            </a:xfrm>
          </p:grpSpPr>
          <p:sp>
            <p:nvSpPr>
              <p:cNvPr id="74777" name="AutoShape 52"/>
              <p:cNvSpPr>
                <a:spLocks noChangeArrowheads="1"/>
              </p:cNvSpPr>
              <p:nvPr/>
            </p:nvSpPr>
            <p:spPr bwMode="auto">
              <a:xfrm rot="5400000">
                <a:off x="-91" y="226"/>
                <a:ext cx="363" cy="181"/>
              </a:xfrm>
              <a:prstGeom prst="diamond">
                <a:avLst/>
              </a:prstGeom>
              <a:solidFill>
                <a:srgbClr val="00FFFF"/>
              </a:solidFill>
              <a:ln w="19050">
                <a:solidFill>
                  <a:schemeClr val="tx1"/>
                </a:solidFill>
                <a:miter lim="800000"/>
                <a:headEnd/>
                <a:tailEnd/>
              </a:ln>
            </p:spPr>
            <p:txBody>
              <a:bodyPr rot="10800000" vert="eaVert" wrap="none" lIns="92075" tIns="46038" rIns="92075" bIns="46038"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778" name="Line 53"/>
              <p:cNvSpPr>
                <a:spLocks noChangeShapeType="1"/>
              </p:cNvSpPr>
              <p:nvPr/>
            </p:nvSpPr>
            <p:spPr bwMode="auto">
              <a:xfrm rot="5400000">
                <a:off x="91" y="225"/>
                <a:ext cx="0" cy="18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4779" name="Line 54"/>
              <p:cNvSpPr>
                <a:spLocks noChangeShapeType="1"/>
              </p:cNvSpPr>
              <p:nvPr/>
            </p:nvSpPr>
            <p:spPr bwMode="auto">
              <a:xfrm rot="5400000" flipH="1">
                <a:off x="23" y="68"/>
                <a:ext cx="136"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74780" name="Freeform 55"/>
            <p:cNvSpPr>
              <a:spLocks/>
            </p:cNvSpPr>
            <p:nvPr/>
          </p:nvSpPr>
          <p:spPr bwMode="auto">
            <a:xfrm rot="10800000">
              <a:off x="1936" y="589"/>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781" name="Oval 56"/>
            <p:cNvSpPr>
              <a:spLocks noChangeArrowheads="1"/>
            </p:cNvSpPr>
            <p:nvPr/>
          </p:nvSpPr>
          <p:spPr bwMode="auto">
            <a:xfrm>
              <a:off x="235" y="317"/>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4782" name="Oval 57"/>
            <p:cNvSpPr>
              <a:spLocks noChangeArrowheads="1"/>
            </p:cNvSpPr>
            <p:nvPr/>
          </p:nvSpPr>
          <p:spPr bwMode="auto">
            <a:xfrm>
              <a:off x="235" y="1157"/>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4783" name="Text Box 58"/>
            <p:cNvSpPr txBox="1">
              <a:spLocks noChangeArrowheads="1"/>
            </p:cNvSpPr>
            <p:nvPr/>
          </p:nvSpPr>
          <p:spPr bwMode="auto">
            <a:xfrm>
              <a:off x="2010" y="630"/>
              <a:ext cx="56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80mH</a:t>
              </a:r>
            </a:p>
          </p:txBody>
        </p:sp>
        <p:sp>
          <p:nvSpPr>
            <p:cNvPr id="74784" name="Text Box 59"/>
            <p:cNvSpPr txBox="1">
              <a:spLocks noChangeArrowheads="1"/>
            </p:cNvSpPr>
            <p:nvPr/>
          </p:nvSpPr>
          <p:spPr bwMode="auto">
            <a:xfrm>
              <a:off x="552" y="426"/>
              <a:ext cx="36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u</a:t>
              </a:r>
              <a:r>
                <a:rPr lang="en-US" altLang="zh-CN" sz="1800" baseline="-25000">
                  <a:ea typeface="楷体_GB2312" pitchFamily="49" charset="-122"/>
                </a:rPr>
                <a:t>1</a:t>
              </a:r>
            </a:p>
          </p:txBody>
        </p:sp>
        <p:sp>
          <p:nvSpPr>
            <p:cNvPr id="74785" name="Text Box 60"/>
            <p:cNvSpPr txBox="1">
              <a:spLocks noChangeArrowheads="1"/>
            </p:cNvSpPr>
            <p:nvPr/>
          </p:nvSpPr>
          <p:spPr bwMode="auto">
            <a:xfrm>
              <a:off x="350" y="385"/>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4786" name="Text Box 61"/>
            <p:cNvSpPr txBox="1">
              <a:spLocks noChangeArrowheads="1"/>
            </p:cNvSpPr>
            <p:nvPr/>
          </p:nvSpPr>
          <p:spPr bwMode="auto">
            <a:xfrm>
              <a:off x="757" y="29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4787" name="Text Box 63"/>
            <p:cNvSpPr txBox="1">
              <a:spLocks noChangeArrowheads="1"/>
            </p:cNvSpPr>
            <p:nvPr/>
          </p:nvSpPr>
          <p:spPr bwMode="auto">
            <a:xfrm>
              <a:off x="7" y="612"/>
              <a:ext cx="27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endParaRPr lang="en-US" altLang="zh-CN" i="1" baseline="-25000">
                <a:ea typeface="楷体_GB2312" pitchFamily="49" charset="-122"/>
              </a:endParaRPr>
            </a:p>
          </p:txBody>
        </p:sp>
        <p:sp>
          <p:nvSpPr>
            <p:cNvPr id="74788" name="Text Box 64"/>
            <p:cNvSpPr txBox="1">
              <a:spLocks noChangeArrowheads="1"/>
            </p:cNvSpPr>
            <p:nvPr/>
          </p:nvSpPr>
          <p:spPr bwMode="auto">
            <a:xfrm>
              <a:off x="258" y="74"/>
              <a:ext cx="27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i</a:t>
              </a:r>
              <a:endParaRPr lang="en-US" altLang="zh-CN" i="1" baseline="-25000">
                <a:ea typeface="楷体_GB2312" pitchFamily="49" charset="-122"/>
              </a:endParaRPr>
            </a:p>
          </p:txBody>
        </p:sp>
      </p:grpSp>
      <p:graphicFrame>
        <p:nvGraphicFramePr>
          <p:cNvPr id="74789" name="Object 37"/>
          <p:cNvGraphicFramePr>
            <a:graphicFrameLocks noChangeAspect="1"/>
          </p:cNvGraphicFramePr>
          <p:nvPr/>
        </p:nvGraphicFramePr>
        <p:xfrm>
          <a:off x="1598613" y="4000500"/>
          <a:ext cx="5060950" cy="544513"/>
        </p:xfrm>
        <a:graphic>
          <a:graphicData uri="http://schemas.openxmlformats.org/presentationml/2006/ole">
            <mc:AlternateContent xmlns:mc="http://schemas.openxmlformats.org/markup-compatibility/2006">
              <mc:Choice xmlns:v="urn:schemas-microsoft-com:vml" Requires="v">
                <p:oleObj spid="_x0000_s74836" r:id="rId7" imgW="2121217" imgH="228917" progId="Equation.DSMT4">
                  <p:embed/>
                </p:oleObj>
              </mc:Choice>
              <mc:Fallback>
                <p:oleObj r:id="rId7" imgW="2121217" imgH="228917" progId="Equation.DSMT4">
                  <p:embed/>
                  <p:pic>
                    <p:nvPicPr>
                      <p:cNvPr id="0" name="Object 3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98613" y="4000500"/>
                        <a:ext cx="5060950" cy="54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74790" name="Group 38"/>
          <p:cNvGrpSpPr>
            <a:grpSpLocks/>
          </p:cNvGrpSpPr>
          <p:nvPr/>
        </p:nvGrpSpPr>
        <p:grpSpPr bwMode="auto">
          <a:xfrm>
            <a:off x="4883150" y="1060450"/>
            <a:ext cx="4152900" cy="2197100"/>
            <a:chOff x="0" y="0"/>
            <a:chExt cx="2616" cy="1384"/>
          </a:xfrm>
        </p:grpSpPr>
        <p:sp>
          <p:nvSpPr>
            <p:cNvPr id="74791" name="Line 69"/>
            <p:cNvSpPr>
              <a:spLocks noChangeShapeType="1"/>
            </p:cNvSpPr>
            <p:nvPr/>
          </p:nvSpPr>
          <p:spPr bwMode="auto">
            <a:xfrm>
              <a:off x="280" y="507"/>
              <a:ext cx="167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4792" name="Text Box 70"/>
            <p:cNvSpPr txBox="1">
              <a:spLocks noChangeArrowheads="1"/>
            </p:cNvSpPr>
            <p:nvPr/>
          </p:nvSpPr>
          <p:spPr bwMode="auto">
            <a:xfrm>
              <a:off x="10" y="355"/>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4793" name="Text Box 71"/>
            <p:cNvSpPr txBox="1">
              <a:spLocks noChangeArrowheads="1"/>
            </p:cNvSpPr>
            <p:nvPr/>
          </p:nvSpPr>
          <p:spPr bwMode="auto">
            <a:xfrm>
              <a:off x="0" y="109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4794" name="Line 72"/>
            <p:cNvSpPr>
              <a:spLocks noChangeShapeType="1"/>
            </p:cNvSpPr>
            <p:nvPr/>
          </p:nvSpPr>
          <p:spPr bwMode="auto">
            <a:xfrm>
              <a:off x="1434" y="507"/>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4795" name="Line 73"/>
            <p:cNvSpPr>
              <a:spLocks noChangeShapeType="1"/>
            </p:cNvSpPr>
            <p:nvPr/>
          </p:nvSpPr>
          <p:spPr bwMode="auto">
            <a:xfrm>
              <a:off x="1956" y="506"/>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4796" name="Line 75"/>
            <p:cNvSpPr>
              <a:spLocks noChangeShapeType="1"/>
            </p:cNvSpPr>
            <p:nvPr/>
          </p:nvSpPr>
          <p:spPr bwMode="auto">
            <a:xfrm>
              <a:off x="371" y="506"/>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4797" name="Text Box 77"/>
            <p:cNvSpPr txBox="1">
              <a:spLocks noChangeArrowheads="1"/>
            </p:cNvSpPr>
            <p:nvPr/>
          </p:nvSpPr>
          <p:spPr bwMode="auto">
            <a:xfrm>
              <a:off x="944" y="230"/>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a:t>
              </a:r>
            </a:p>
          </p:txBody>
        </p:sp>
        <p:sp>
          <p:nvSpPr>
            <p:cNvPr id="74798" name="Rectangle 78"/>
            <p:cNvSpPr>
              <a:spLocks noChangeArrowheads="1"/>
            </p:cNvSpPr>
            <p:nvPr/>
          </p:nvSpPr>
          <p:spPr bwMode="auto">
            <a:xfrm>
              <a:off x="961" y="461"/>
              <a:ext cx="272" cy="91"/>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4799" name="Group 47"/>
            <p:cNvGrpSpPr>
              <a:grpSpLocks/>
            </p:cNvGrpSpPr>
            <p:nvPr/>
          </p:nvGrpSpPr>
          <p:grpSpPr bwMode="auto">
            <a:xfrm>
              <a:off x="484" y="409"/>
              <a:ext cx="317" cy="188"/>
              <a:chOff x="0" y="0"/>
              <a:chExt cx="317" cy="188"/>
            </a:xfrm>
          </p:grpSpPr>
          <p:sp useBgFill="1">
            <p:nvSpPr>
              <p:cNvPr id="74800" name="Rectangle 80"/>
              <p:cNvSpPr>
                <a:spLocks noChangeArrowheads="1"/>
              </p:cNvSpPr>
              <p:nvPr/>
            </p:nvSpPr>
            <p:spPr bwMode="auto">
              <a:xfrm rot="5400000">
                <a:off x="67" y="46"/>
                <a:ext cx="182" cy="9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801" name="Line 81"/>
              <p:cNvSpPr>
                <a:spLocks noChangeShapeType="1"/>
              </p:cNvSpPr>
              <p:nvPr/>
            </p:nvSpPr>
            <p:spPr bwMode="auto">
              <a:xfrm rot="16200000" flipV="1">
                <a:off x="45" y="54"/>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4802" name="Rectangle 82"/>
              <p:cNvSpPr>
                <a:spLocks noChangeArrowheads="1"/>
              </p:cNvSpPr>
              <p:nvPr/>
            </p:nvSpPr>
            <p:spPr bwMode="auto">
              <a:xfrm rot="16200000">
                <a:off x="21" y="74"/>
                <a:ext cx="181" cy="45"/>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803" name="Rectangle 83"/>
              <p:cNvSpPr>
                <a:spLocks noChangeArrowheads="1"/>
              </p:cNvSpPr>
              <p:nvPr/>
            </p:nvSpPr>
            <p:spPr bwMode="auto">
              <a:xfrm rot="16200000">
                <a:off x="112" y="74"/>
                <a:ext cx="181" cy="45"/>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804" name="Line 84"/>
              <p:cNvSpPr>
                <a:spLocks noChangeShapeType="1"/>
              </p:cNvSpPr>
              <p:nvPr/>
            </p:nvSpPr>
            <p:spPr bwMode="auto">
              <a:xfrm rot="16200000" flipV="1">
                <a:off x="272" y="54"/>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4805" name="Line 85"/>
            <p:cNvSpPr>
              <a:spLocks noChangeShapeType="1"/>
            </p:cNvSpPr>
            <p:nvPr/>
          </p:nvSpPr>
          <p:spPr bwMode="auto">
            <a:xfrm>
              <a:off x="280" y="1346"/>
              <a:ext cx="167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74806" name="Group 54"/>
            <p:cNvGrpSpPr>
              <a:grpSpLocks/>
            </p:cNvGrpSpPr>
            <p:nvPr/>
          </p:nvGrpSpPr>
          <p:grpSpPr bwMode="auto">
            <a:xfrm>
              <a:off x="1347" y="620"/>
              <a:ext cx="181" cy="499"/>
              <a:chOff x="0" y="0"/>
              <a:chExt cx="181" cy="499"/>
            </a:xfrm>
          </p:grpSpPr>
          <p:sp>
            <p:nvSpPr>
              <p:cNvPr id="74807" name="AutoShape 87"/>
              <p:cNvSpPr>
                <a:spLocks noChangeArrowheads="1"/>
              </p:cNvSpPr>
              <p:nvPr/>
            </p:nvSpPr>
            <p:spPr bwMode="auto">
              <a:xfrm rot="5400000">
                <a:off x="-91" y="226"/>
                <a:ext cx="363" cy="181"/>
              </a:xfrm>
              <a:prstGeom prst="diamond">
                <a:avLst/>
              </a:prstGeom>
              <a:solidFill>
                <a:srgbClr val="00FFFF"/>
              </a:solidFill>
              <a:ln w="19050">
                <a:solidFill>
                  <a:schemeClr val="tx1"/>
                </a:solidFill>
                <a:miter lim="800000"/>
                <a:headEnd/>
                <a:tailEnd/>
              </a:ln>
            </p:spPr>
            <p:txBody>
              <a:bodyPr rot="10800000" vert="eaVert" wrap="none" lIns="92075" tIns="46038" rIns="92075" bIns="46038"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808" name="Line 88"/>
              <p:cNvSpPr>
                <a:spLocks noChangeShapeType="1"/>
              </p:cNvSpPr>
              <p:nvPr/>
            </p:nvSpPr>
            <p:spPr bwMode="auto">
              <a:xfrm rot="5400000">
                <a:off x="91" y="225"/>
                <a:ext cx="0" cy="18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4809" name="Line 89"/>
              <p:cNvSpPr>
                <a:spLocks noChangeShapeType="1"/>
              </p:cNvSpPr>
              <p:nvPr/>
            </p:nvSpPr>
            <p:spPr bwMode="auto">
              <a:xfrm rot="5400000" flipH="1">
                <a:off x="23" y="68"/>
                <a:ext cx="136"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74810" name="Freeform 90"/>
            <p:cNvSpPr>
              <a:spLocks/>
            </p:cNvSpPr>
            <p:nvPr/>
          </p:nvSpPr>
          <p:spPr bwMode="auto">
            <a:xfrm rot="10800000">
              <a:off x="1936" y="756"/>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811" name="Oval 91"/>
            <p:cNvSpPr>
              <a:spLocks noChangeArrowheads="1"/>
            </p:cNvSpPr>
            <p:nvPr/>
          </p:nvSpPr>
          <p:spPr bwMode="auto">
            <a:xfrm>
              <a:off x="235" y="484"/>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4812" name="Oval 92"/>
            <p:cNvSpPr>
              <a:spLocks noChangeArrowheads="1"/>
            </p:cNvSpPr>
            <p:nvPr/>
          </p:nvSpPr>
          <p:spPr bwMode="auto">
            <a:xfrm>
              <a:off x="235" y="1324"/>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4813" name="Text Box 95"/>
            <p:cNvSpPr txBox="1">
              <a:spLocks noChangeArrowheads="1"/>
            </p:cNvSpPr>
            <p:nvPr/>
          </p:nvSpPr>
          <p:spPr bwMode="auto">
            <a:xfrm>
              <a:off x="350" y="552"/>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4814" name="Text Box 96"/>
            <p:cNvSpPr txBox="1">
              <a:spLocks noChangeArrowheads="1"/>
            </p:cNvSpPr>
            <p:nvPr/>
          </p:nvSpPr>
          <p:spPr bwMode="auto">
            <a:xfrm>
              <a:off x="757" y="461"/>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graphicFrame>
          <p:nvGraphicFramePr>
            <p:cNvPr id="74815" name="Object 63"/>
            <p:cNvGraphicFramePr>
              <a:graphicFrameLocks noChangeAspect="1"/>
            </p:cNvGraphicFramePr>
            <p:nvPr/>
          </p:nvGraphicFramePr>
          <p:xfrm>
            <a:off x="31" y="635"/>
            <a:ext cx="235" cy="400"/>
          </p:xfrm>
          <a:graphic>
            <a:graphicData uri="http://schemas.openxmlformats.org/presentationml/2006/ole">
              <mc:AlternateContent xmlns:mc="http://schemas.openxmlformats.org/markup-compatibility/2006">
                <mc:Choice xmlns:v="urn:schemas-microsoft-com:vml" Requires="v">
                  <p:oleObj spid="_x0000_s74837" r:id="rId9" imgW="165202" imgH="279354" progId="Equation.DSMT4">
                    <p:embed/>
                  </p:oleObj>
                </mc:Choice>
                <mc:Fallback>
                  <p:oleObj r:id="rId9" imgW="165202" imgH="279354" progId="Equation.DSMT4">
                    <p:embed/>
                    <p:pic>
                      <p:nvPicPr>
                        <p:cNvPr id="0" name="Object 6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 y="635"/>
                          <a:ext cx="235" cy="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4816" name="Object 64"/>
            <p:cNvGraphicFramePr>
              <a:graphicFrameLocks noChangeAspect="1"/>
            </p:cNvGraphicFramePr>
            <p:nvPr/>
          </p:nvGraphicFramePr>
          <p:xfrm>
            <a:off x="235" y="0"/>
            <a:ext cx="196" cy="414"/>
          </p:xfrm>
          <a:graphic>
            <a:graphicData uri="http://schemas.openxmlformats.org/presentationml/2006/ole">
              <mc:AlternateContent xmlns:mc="http://schemas.openxmlformats.org/markup-compatibility/2006">
                <mc:Choice xmlns:v="urn:schemas-microsoft-com:vml" Requires="v">
                  <p:oleObj spid="_x0000_s74838" r:id="rId11" imgW="127042" imgH="266439" progId="Equation.DSMT4">
                    <p:embed/>
                  </p:oleObj>
                </mc:Choice>
                <mc:Fallback>
                  <p:oleObj r:id="rId11" imgW="127042" imgH="266439" progId="Equation.DSMT4">
                    <p:embed/>
                    <p:pic>
                      <p:nvPicPr>
                        <p:cNvPr id="0" name="Object 6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5" y="0"/>
                          <a:ext cx="196"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4817" name="Object 65"/>
            <p:cNvGraphicFramePr>
              <a:graphicFrameLocks noChangeAspect="1"/>
            </p:cNvGraphicFramePr>
            <p:nvPr/>
          </p:nvGraphicFramePr>
          <p:xfrm>
            <a:off x="834" y="689"/>
            <a:ext cx="512" cy="354"/>
          </p:xfrm>
          <a:graphic>
            <a:graphicData uri="http://schemas.openxmlformats.org/presentationml/2006/ole">
              <mc:AlternateContent xmlns:mc="http://schemas.openxmlformats.org/markup-compatibility/2006">
                <mc:Choice xmlns:v="urn:schemas-microsoft-com:vml" Requires="v">
                  <p:oleObj spid="_x0000_s74839" r:id="rId13" imgW="406365" imgH="279475" progId="Equation.DSMT4">
                    <p:embed/>
                  </p:oleObj>
                </mc:Choice>
                <mc:Fallback>
                  <p:oleObj r:id="rId13" imgW="406365" imgH="279475" progId="Equation.DSMT4">
                    <p:embed/>
                    <p:pic>
                      <p:nvPicPr>
                        <p:cNvPr id="0" name="Object 6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4" y="689"/>
                          <a:ext cx="512"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4818" name="Object 66"/>
            <p:cNvGraphicFramePr>
              <a:graphicFrameLocks noChangeAspect="1"/>
            </p:cNvGraphicFramePr>
            <p:nvPr/>
          </p:nvGraphicFramePr>
          <p:xfrm>
            <a:off x="530" y="531"/>
            <a:ext cx="256" cy="354"/>
          </p:xfrm>
          <a:graphic>
            <a:graphicData uri="http://schemas.openxmlformats.org/presentationml/2006/ole">
              <mc:AlternateContent xmlns:mc="http://schemas.openxmlformats.org/markup-compatibility/2006">
                <mc:Choice xmlns:v="urn:schemas-microsoft-com:vml" Requires="v">
                  <p:oleObj spid="_x0000_s74840" r:id="rId15" imgW="203341" imgH="279475" progId="Equation.DSMT4">
                    <p:embed/>
                  </p:oleObj>
                </mc:Choice>
                <mc:Fallback>
                  <p:oleObj r:id="rId15" imgW="203341" imgH="279475" progId="Equation.DSMT4">
                    <p:embed/>
                    <p:pic>
                      <p:nvPicPr>
                        <p:cNvPr id="0" name="Object 6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0" y="531"/>
                          <a:ext cx="256"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819" name="Text Box 126"/>
            <p:cNvSpPr txBox="1">
              <a:spLocks noChangeArrowheads="1"/>
            </p:cNvSpPr>
            <p:nvPr/>
          </p:nvSpPr>
          <p:spPr bwMode="auto">
            <a:xfrm>
              <a:off x="462" y="159"/>
              <a:ext cx="56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4820" name="Text Box 127"/>
            <p:cNvSpPr txBox="1">
              <a:spLocks noChangeArrowheads="1"/>
            </p:cNvSpPr>
            <p:nvPr/>
          </p:nvSpPr>
          <p:spPr bwMode="auto">
            <a:xfrm>
              <a:off x="2049" y="794"/>
              <a:ext cx="56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j8</a:t>
              </a:r>
            </a:p>
          </p:txBody>
        </p:sp>
      </p:grpSp>
      <p:sp>
        <p:nvSpPr>
          <p:cNvPr id="74821" name="AutoShape 128"/>
          <p:cNvSpPr>
            <a:spLocks noChangeArrowheads="1"/>
          </p:cNvSpPr>
          <p:nvPr/>
        </p:nvSpPr>
        <p:spPr bwMode="auto">
          <a:xfrm>
            <a:off x="4211638" y="1816100"/>
            <a:ext cx="504825" cy="252413"/>
          </a:xfrm>
          <a:prstGeom prst="rightArrow">
            <a:avLst>
              <a:gd name="adj1" fmla="val 50000"/>
              <a:gd name="adj2" fmla="val 50000"/>
            </a:avLst>
          </a:prstGeom>
          <a:solidFill>
            <a:srgbClr val="00FF00"/>
          </a:solidFill>
          <a:ln w="12700" cap="sq">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822" name="Text Box 132"/>
          <p:cNvSpPr txBox="1">
            <a:spLocks noChangeArrowheads="1"/>
          </p:cNvSpPr>
          <p:nvPr/>
        </p:nvSpPr>
        <p:spPr bwMode="auto">
          <a:xfrm>
            <a:off x="395288" y="3473450"/>
            <a:ext cx="900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解：</a:t>
            </a:r>
          </a:p>
        </p:txBody>
      </p:sp>
      <p:graphicFrame>
        <p:nvGraphicFramePr>
          <p:cNvPr id="74823" name="Object 71"/>
          <p:cNvGraphicFramePr>
            <a:graphicFrameLocks noChangeAspect="1"/>
          </p:cNvGraphicFramePr>
          <p:nvPr/>
        </p:nvGraphicFramePr>
        <p:xfrm>
          <a:off x="1619250" y="4552950"/>
          <a:ext cx="1620838" cy="539750"/>
        </p:xfrm>
        <a:graphic>
          <a:graphicData uri="http://schemas.openxmlformats.org/presentationml/2006/ole">
            <mc:AlternateContent xmlns:mc="http://schemas.openxmlformats.org/markup-compatibility/2006">
              <mc:Choice xmlns:v="urn:schemas-microsoft-com:vml" Requires="v">
                <p:oleObj spid="_x0000_s74841" r:id="rId17" imgW="686117" imgH="228917" progId="Equation.DSMT4">
                  <p:embed/>
                </p:oleObj>
              </mc:Choice>
              <mc:Fallback>
                <p:oleObj r:id="rId17" imgW="686117" imgH="228917" progId="Equation.DSMT4">
                  <p:embed/>
                  <p:pic>
                    <p:nvPicPr>
                      <p:cNvPr id="0" name="Object 7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619250" y="4552950"/>
                        <a:ext cx="1620838" cy="53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74824" name="Group 72"/>
          <p:cNvGrpSpPr>
            <a:grpSpLocks/>
          </p:cNvGrpSpPr>
          <p:nvPr/>
        </p:nvGrpSpPr>
        <p:grpSpPr bwMode="auto">
          <a:xfrm>
            <a:off x="6769100" y="4445000"/>
            <a:ext cx="2303463" cy="1808163"/>
            <a:chOff x="0" y="0"/>
            <a:chExt cx="1451" cy="1139"/>
          </a:xfrm>
        </p:grpSpPr>
        <p:sp>
          <p:nvSpPr>
            <p:cNvPr id="74825" name="Line 148"/>
            <p:cNvSpPr>
              <a:spLocks noChangeShapeType="1"/>
            </p:cNvSpPr>
            <p:nvPr/>
          </p:nvSpPr>
          <p:spPr bwMode="auto">
            <a:xfrm>
              <a:off x="791" y="276"/>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4826" name="Text Box 150"/>
            <p:cNvSpPr txBox="1">
              <a:spLocks noChangeArrowheads="1"/>
            </p:cNvSpPr>
            <p:nvPr/>
          </p:nvSpPr>
          <p:spPr bwMode="auto">
            <a:xfrm>
              <a:off x="300" y="0"/>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9</a:t>
              </a:r>
            </a:p>
          </p:txBody>
        </p:sp>
        <p:sp>
          <p:nvSpPr>
            <p:cNvPr id="74827" name="Freeform 163"/>
            <p:cNvSpPr>
              <a:spLocks/>
            </p:cNvSpPr>
            <p:nvPr/>
          </p:nvSpPr>
          <p:spPr bwMode="auto">
            <a:xfrm rot="10800000">
              <a:off x="771" y="53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4828" name="Oval 164"/>
            <p:cNvSpPr>
              <a:spLocks noChangeArrowheads="1"/>
            </p:cNvSpPr>
            <p:nvPr/>
          </p:nvSpPr>
          <p:spPr bwMode="auto">
            <a:xfrm>
              <a:off x="0" y="254"/>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4829" name="Oval 165"/>
            <p:cNvSpPr>
              <a:spLocks noChangeArrowheads="1"/>
            </p:cNvSpPr>
            <p:nvPr/>
          </p:nvSpPr>
          <p:spPr bwMode="auto">
            <a:xfrm>
              <a:off x="0" y="1094"/>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4830" name="Text Box 173"/>
            <p:cNvSpPr txBox="1">
              <a:spLocks noChangeArrowheads="1"/>
            </p:cNvSpPr>
            <p:nvPr/>
          </p:nvSpPr>
          <p:spPr bwMode="auto">
            <a:xfrm>
              <a:off x="884" y="571"/>
              <a:ext cx="56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j6</a:t>
              </a:r>
            </a:p>
          </p:txBody>
        </p:sp>
        <p:sp>
          <p:nvSpPr>
            <p:cNvPr id="74831" name="Line 174"/>
            <p:cNvSpPr>
              <a:spLocks noChangeShapeType="1"/>
            </p:cNvSpPr>
            <p:nvPr/>
          </p:nvSpPr>
          <p:spPr bwMode="auto">
            <a:xfrm>
              <a:off x="45" y="1115"/>
              <a:ext cx="74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4832" name="Line 175"/>
            <p:cNvSpPr>
              <a:spLocks noChangeShapeType="1"/>
            </p:cNvSpPr>
            <p:nvPr/>
          </p:nvSpPr>
          <p:spPr bwMode="auto">
            <a:xfrm>
              <a:off x="45" y="276"/>
              <a:ext cx="74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4833" name="Rectangle 151"/>
            <p:cNvSpPr>
              <a:spLocks noChangeArrowheads="1"/>
            </p:cNvSpPr>
            <p:nvPr/>
          </p:nvSpPr>
          <p:spPr bwMode="auto">
            <a:xfrm>
              <a:off x="295" y="231"/>
              <a:ext cx="272" cy="91"/>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754"/>
                                        </p:tgtEl>
                                        <p:attrNameLst>
                                          <p:attrName>style.visibility</p:attrName>
                                        </p:attrNameLst>
                                      </p:cBhvr>
                                      <p:to>
                                        <p:strVal val="visible"/>
                                      </p:to>
                                    </p:set>
                                  </p:childTnLst>
                                </p:cTn>
                              </p:par>
                            </p:childTnLst>
                          </p:cTn>
                        </p:par>
                        <p:par>
                          <p:cTn id="7" fill="hold" nodeType="afterGroup">
                            <p:stCondLst>
                              <p:cond delay="1"/>
                            </p:stCondLst>
                            <p:childTnLst>
                              <p:par>
                                <p:cTn id="8" presetID="1" presetClass="entr" presetSubtype="0" fill="hold" nodeType="afterEffect">
                                  <p:stCondLst>
                                    <p:cond delay="0"/>
                                  </p:stCondLst>
                                  <p:childTnLst>
                                    <p:set>
                                      <p:cBhvr>
                                        <p:cTn id="9" dur="1" fill="hold">
                                          <p:stCondLst>
                                            <p:cond delay="0"/>
                                          </p:stCondLst>
                                        </p:cTn>
                                        <p:tgtEl>
                                          <p:spTgt spid="7475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4822">
                                            <p:txEl>
                                              <p:pRg st="0" end="0"/>
                                            </p:txEl>
                                          </p:spTgt>
                                        </p:tgtEl>
                                        <p:attrNameLst>
                                          <p:attrName>style.visibility</p:attrName>
                                        </p:attrNameLst>
                                      </p:cBhvr>
                                      <p:to>
                                        <p:strVal val="visible"/>
                                      </p:to>
                                    </p:set>
                                    <p:animEffect transition="in" filter="wipe(left)">
                                      <p:cBhvr>
                                        <p:cTn id="14" dur="500"/>
                                        <p:tgtEl>
                                          <p:spTgt spid="74822">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4821"/>
                                        </p:tgtEl>
                                        <p:attrNameLst>
                                          <p:attrName>style.visibility</p:attrName>
                                        </p:attrNameLst>
                                      </p:cBhvr>
                                      <p:to>
                                        <p:strVal val="visible"/>
                                      </p:to>
                                    </p:set>
                                    <p:anim calcmode="lin" valueType="num">
                                      <p:cBhvr additive="base">
                                        <p:cTn id="19" dur="500" fill="hold"/>
                                        <p:tgtEl>
                                          <p:spTgt spid="74821"/>
                                        </p:tgtEl>
                                        <p:attrNameLst>
                                          <p:attrName>ppt_x</p:attrName>
                                        </p:attrNameLst>
                                      </p:cBhvr>
                                      <p:tavLst>
                                        <p:tav tm="0">
                                          <p:val>
                                            <p:strVal val="0-#ppt_w/2"/>
                                          </p:val>
                                        </p:tav>
                                        <p:tav tm="100000">
                                          <p:val>
                                            <p:strVal val="#ppt_x"/>
                                          </p:val>
                                        </p:tav>
                                      </p:tavLst>
                                    </p:anim>
                                    <p:anim calcmode="lin" valueType="num">
                                      <p:cBhvr additive="base">
                                        <p:cTn id="20" dur="500" fill="hold"/>
                                        <p:tgtEl>
                                          <p:spTgt spid="7482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7479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nodeType="clickEffect">
                                  <p:stCondLst>
                                    <p:cond delay="0"/>
                                  </p:stCondLst>
                                  <p:childTnLst>
                                    <p:set>
                                      <p:cBhvr>
                                        <p:cTn id="28" dur="1" fill="hold">
                                          <p:stCondLst>
                                            <p:cond delay="0"/>
                                          </p:stCondLst>
                                        </p:cTn>
                                        <p:tgtEl>
                                          <p:spTgt spid="74755"/>
                                        </p:tgtEl>
                                        <p:attrNameLst>
                                          <p:attrName>style.visibility</p:attrName>
                                        </p:attrNameLst>
                                      </p:cBhvr>
                                      <p:to>
                                        <p:strVal val="visible"/>
                                      </p:to>
                                    </p:set>
                                    <p:animEffect transition="in" filter="dissolve">
                                      <p:cBhvr>
                                        <p:cTn id="29" dur="500"/>
                                        <p:tgtEl>
                                          <p:spTgt spid="7475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74789"/>
                                        </p:tgtEl>
                                        <p:attrNameLst>
                                          <p:attrName>style.visibility</p:attrName>
                                        </p:attrNameLst>
                                      </p:cBhvr>
                                      <p:to>
                                        <p:strVal val="visible"/>
                                      </p:to>
                                    </p:set>
                                    <p:animEffect transition="in" filter="dissolve">
                                      <p:cBhvr>
                                        <p:cTn id="34" dur="500"/>
                                        <p:tgtEl>
                                          <p:spTgt spid="7478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nodeType="clickEffect">
                                  <p:stCondLst>
                                    <p:cond delay="0"/>
                                  </p:stCondLst>
                                  <p:childTnLst>
                                    <p:set>
                                      <p:cBhvr>
                                        <p:cTn id="38" dur="1" fill="hold">
                                          <p:stCondLst>
                                            <p:cond delay="0"/>
                                          </p:stCondLst>
                                        </p:cTn>
                                        <p:tgtEl>
                                          <p:spTgt spid="74823"/>
                                        </p:tgtEl>
                                        <p:attrNameLst>
                                          <p:attrName>style.visibility</p:attrName>
                                        </p:attrNameLst>
                                      </p:cBhvr>
                                      <p:to>
                                        <p:strVal val="visible"/>
                                      </p:to>
                                    </p:set>
                                    <p:animEffect transition="in" filter="dissolve">
                                      <p:cBhvr>
                                        <p:cTn id="39" dur="500"/>
                                        <p:tgtEl>
                                          <p:spTgt spid="7482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74756"/>
                                        </p:tgtEl>
                                        <p:attrNameLst>
                                          <p:attrName>style.visibility</p:attrName>
                                        </p:attrNameLst>
                                      </p:cBhvr>
                                      <p:to>
                                        <p:strVal val="visible"/>
                                      </p:to>
                                    </p:set>
                                    <p:animEffect transition="in" filter="dissolve">
                                      <p:cBhvr>
                                        <p:cTn id="44" dur="500"/>
                                        <p:tgtEl>
                                          <p:spTgt spid="7475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74757">
                                            <p:txEl>
                                              <p:pRg st="0" end="0"/>
                                            </p:txEl>
                                          </p:spTgt>
                                        </p:tgtEl>
                                        <p:attrNameLst>
                                          <p:attrName>style.visibility</p:attrName>
                                        </p:attrNameLst>
                                      </p:cBhvr>
                                      <p:to>
                                        <p:strVal val="visible"/>
                                      </p:to>
                                    </p:set>
                                    <p:animEffect transition="in" filter="dissolve">
                                      <p:cBhvr>
                                        <p:cTn id="49" dur="500"/>
                                        <p:tgtEl>
                                          <p:spTgt spid="74757">
                                            <p:txEl>
                                              <p:pRg st="0" end="0"/>
                                            </p:txEl>
                                          </p:spTgt>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nodeType="clickEffect">
                                  <p:stCondLst>
                                    <p:cond delay="0"/>
                                  </p:stCondLst>
                                  <p:childTnLst>
                                    <p:set>
                                      <p:cBhvr>
                                        <p:cTn id="53" dur="1" fill="hold">
                                          <p:stCondLst>
                                            <p:cond delay="0"/>
                                          </p:stCondLst>
                                        </p:cTn>
                                        <p:tgtEl>
                                          <p:spTgt spid="748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autoUpdateAnimBg="0"/>
      <p:bldP spid="74757" grpId="0" build="p" autoUpdateAnimBg="0"/>
      <p:bldP spid="74821" grpId="0" animBg="1" autoUpdateAnimBg="0"/>
      <p:bldP spid="74822" grpId="0" build="p"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778" name="Object 2"/>
          <p:cNvGraphicFramePr>
            <a:graphicFrameLocks noChangeAspect="1"/>
          </p:cNvGraphicFramePr>
          <p:nvPr/>
        </p:nvGraphicFramePr>
        <p:xfrm>
          <a:off x="4476750" y="3068638"/>
          <a:ext cx="3911600" cy="984250"/>
        </p:xfrm>
        <a:graphic>
          <a:graphicData uri="http://schemas.openxmlformats.org/presentationml/2006/ole">
            <mc:AlternateContent xmlns:mc="http://schemas.openxmlformats.org/markup-compatibility/2006">
              <mc:Choice xmlns:v="urn:schemas-microsoft-com:vml" Requires="v">
                <p:oleObj spid="_x0000_s75858" r:id="rId3" imgW="1676717" imgH="419417" progId="Equation.DSMT4">
                  <p:embed/>
                </p:oleObj>
              </mc:Choice>
              <mc:Fallback>
                <p:oleObj r:id="rId3" imgW="1676717" imgH="419417"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6750" y="3068638"/>
                        <a:ext cx="3911600"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5779" name="Text Box 74"/>
          <p:cNvSpPr txBox="1">
            <a:spLocks noChangeArrowheads="1"/>
          </p:cNvSpPr>
          <p:nvPr/>
        </p:nvSpPr>
        <p:spPr bwMode="auto">
          <a:xfrm>
            <a:off x="3887788" y="4005263"/>
            <a:ext cx="3349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②求短路电流：</a:t>
            </a:r>
          </a:p>
        </p:txBody>
      </p:sp>
      <p:graphicFrame>
        <p:nvGraphicFramePr>
          <p:cNvPr id="75780" name="Object 4"/>
          <p:cNvGraphicFramePr>
            <a:graphicFrameLocks noChangeAspect="1"/>
          </p:cNvGraphicFramePr>
          <p:nvPr/>
        </p:nvGraphicFramePr>
        <p:xfrm>
          <a:off x="4427538" y="4573588"/>
          <a:ext cx="3673475" cy="547687"/>
        </p:xfrm>
        <a:graphic>
          <a:graphicData uri="http://schemas.openxmlformats.org/presentationml/2006/ole">
            <mc:AlternateContent xmlns:mc="http://schemas.openxmlformats.org/markup-compatibility/2006">
              <mc:Choice xmlns:v="urn:schemas-microsoft-com:vml" Requires="v">
                <p:oleObj spid="_x0000_s75859" r:id="rId5" imgW="1625212" imgH="241512" progId="Equation.DSMT4">
                  <p:embed/>
                </p:oleObj>
              </mc:Choice>
              <mc:Fallback>
                <p:oleObj r:id="rId5" imgW="1625212" imgH="241512"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4573588"/>
                        <a:ext cx="3673475" cy="54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5781" name="Object 5"/>
          <p:cNvGraphicFramePr>
            <a:graphicFrameLocks noChangeAspect="1"/>
          </p:cNvGraphicFramePr>
          <p:nvPr/>
        </p:nvGraphicFramePr>
        <p:xfrm>
          <a:off x="2786063" y="5338763"/>
          <a:ext cx="5494337" cy="1042987"/>
        </p:xfrm>
        <a:graphic>
          <a:graphicData uri="http://schemas.openxmlformats.org/presentationml/2006/ole">
            <mc:AlternateContent xmlns:mc="http://schemas.openxmlformats.org/markup-compatibility/2006">
              <mc:Choice xmlns:v="urn:schemas-microsoft-com:vml" Requires="v">
                <p:oleObj spid="_x0000_s75860" r:id="rId7" imgW="2489517" imgH="470217" progId="Equation.DSMT4">
                  <p:embed/>
                </p:oleObj>
              </mc:Choice>
              <mc:Fallback>
                <p:oleObj r:id="rId7" imgW="2489517" imgH="470217"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86063" y="5338763"/>
                        <a:ext cx="5494337" cy="104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5782" name="Text Box 180"/>
          <p:cNvSpPr txBox="1">
            <a:spLocks noChangeArrowheads="1"/>
          </p:cNvSpPr>
          <p:nvPr/>
        </p:nvSpPr>
        <p:spPr bwMode="auto">
          <a:xfrm>
            <a:off x="358775" y="188913"/>
            <a:ext cx="7524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a:ea typeface="楷体_GB2312" pitchFamily="49" charset="-122"/>
              </a:rPr>
              <a:t>例</a:t>
            </a:r>
            <a:r>
              <a:rPr lang="en-US" altLang="zh-CN">
                <a:ea typeface="楷体_GB2312" pitchFamily="49" charset="-122"/>
              </a:rPr>
              <a:t>7</a:t>
            </a:r>
            <a:r>
              <a:rPr lang="zh-CN" altLang="en-US">
                <a:ea typeface="楷体_GB2312" pitchFamily="49" charset="-122"/>
              </a:rPr>
              <a:t>：求图示电路的戴维南等效电路。</a:t>
            </a:r>
          </a:p>
        </p:txBody>
      </p:sp>
      <p:sp>
        <p:nvSpPr>
          <p:cNvPr id="75783" name="AutoShape 181"/>
          <p:cNvSpPr>
            <a:spLocks noChangeArrowheads="1"/>
          </p:cNvSpPr>
          <p:nvPr/>
        </p:nvSpPr>
        <p:spPr bwMode="auto">
          <a:xfrm rot="5400000">
            <a:off x="1366837" y="3213101"/>
            <a:ext cx="468313" cy="252412"/>
          </a:xfrm>
          <a:prstGeom prst="rightArrow">
            <a:avLst>
              <a:gd name="adj1" fmla="val 50000"/>
              <a:gd name="adj2" fmla="val 46384"/>
            </a:avLst>
          </a:prstGeom>
          <a:solidFill>
            <a:srgbClr val="00FF00"/>
          </a:solidFill>
          <a:ln w="12700" cap="sq">
            <a:solidFill>
              <a:schemeClr val="tx1"/>
            </a:solidFill>
            <a:miter lim="800000"/>
            <a:headEnd/>
            <a:tailEnd/>
          </a:ln>
        </p:spPr>
        <p:txBody>
          <a:bodyPr rot="10800000"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5784" name="Text Box 182"/>
          <p:cNvSpPr txBox="1">
            <a:spLocks noChangeArrowheads="1"/>
          </p:cNvSpPr>
          <p:nvPr/>
        </p:nvSpPr>
        <p:spPr bwMode="auto">
          <a:xfrm>
            <a:off x="3887788" y="692150"/>
            <a:ext cx="865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解：</a:t>
            </a:r>
          </a:p>
        </p:txBody>
      </p:sp>
      <p:grpSp>
        <p:nvGrpSpPr>
          <p:cNvPr id="75785" name="Group 9"/>
          <p:cNvGrpSpPr>
            <a:grpSpLocks/>
          </p:cNvGrpSpPr>
          <p:nvPr/>
        </p:nvGrpSpPr>
        <p:grpSpPr bwMode="auto">
          <a:xfrm>
            <a:off x="576263" y="766763"/>
            <a:ext cx="3167062" cy="2193925"/>
            <a:chOff x="0" y="0"/>
            <a:chExt cx="1995" cy="1382"/>
          </a:xfrm>
        </p:grpSpPr>
        <p:sp>
          <p:nvSpPr>
            <p:cNvPr id="75786" name="Oval 89"/>
            <p:cNvSpPr>
              <a:spLocks noChangeArrowheads="1"/>
            </p:cNvSpPr>
            <p:nvPr/>
          </p:nvSpPr>
          <p:spPr bwMode="auto">
            <a:xfrm>
              <a:off x="0" y="99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5787" name="Line 90"/>
            <p:cNvSpPr>
              <a:spLocks noChangeShapeType="1"/>
            </p:cNvSpPr>
            <p:nvPr/>
          </p:nvSpPr>
          <p:spPr bwMode="auto">
            <a:xfrm>
              <a:off x="136" y="112"/>
              <a:ext cx="0" cy="124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zh-CN" altLang="en-US"/>
            </a:p>
          </p:txBody>
        </p:sp>
        <p:sp>
          <p:nvSpPr>
            <p:cNvPr id="75788" name="Line 91"/>
            <p:cNvSpPr>
              <a:spLocks noChangeShapeType="1"/>
            </p:cNvSpPr>
            <p:nvPr/>
          </p:nvSpPr>
          <p:spPr bwMode="auto">
            <a:xfrm>
              <a:off x="1156" y="112"/>
              <a:ext cx="0" cy="1247"/>
            </a:xfrm>
            <a:prstGeom prst="line">
              <a:avLst/>
            </a:prstGeom>
            <a:noFill/>
            <a:ln w="19050">
              <a:solidFill>
                <a:schemeClr val="tx1"/>
              </a:solidFill>
              <a:round/>
              <a:headEnd/>
              <a:tailEnd type="oval" w="med" len="me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zh-CN" altLang="en-US"/>
            </a:p>
          </p:txBody>
        </p:sp>
        <p:sp>
          <p:nvSpPr>
            <p:cNvPr id="75789" name="Line 92"/>
            <p:cNvSpPr>
              <a:spLocks noChangeShapeType="1"/>
            </p:cNvSpPr>
            <p:nvPr/>
          </p:nvSpPr>
          <p:spPr bwMode="auto">
            <a:xfrm>
              <a:off x="136" y="1359"/>
              <a:ext cx="156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zh-CN" altLang="en-US"/>
            </a:p>
          </p:txBody>
        </p:sp>
        <p:sp>
          <p:nvSpPr>
            <p:cNvPr id="75790" name="Line 93"/>
            <p:cNvSpPr>
              <a:spLocks noChangeShapeType="1"/>
            </p:cNvSpPr>
            <p:nvPr/>
          </p:nvSpPr>
          <p:spPr bwMode="auto">
            <a:xfrm>
              <a:off x="136" y="565"/>
              <a:ext cx="1565" cy="0"/>
            </a:xfrm>
            <a:prstGeom prst="line">
              <a:avLst/>
            </a:prstGeom>
            <a:noFill/>
            <a:ln w="19050">
              <a:solidFill>
                <a:schemeClr val="tx1"/>
              </a:solidFill>
              <a:round/>
              <a:headEnd type="oval" w="med" len="med"/>
              <a:tailEn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zh-CN" altLang="en-US"/>
            </a:p>
          </p:txBody>
        </p:sp>
        <p:sp>
          <p:nvSpPr>
            <p:cNvPr id="75791" name="Line 94"/>
            <p:cNvSpPr>
              <a:spLocks noChangeShapeType="1"/>
            </p:cNvSpPr>
            <p:nvPr/>
          </p:nvSpPr>
          <p:spPr bwMode="auto">
            <a:xfrm>
              <a:off x="136" y="112"/>
              <a:ext cx="1021"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zh-CN" altLang="en-US"/>
            </a:p>
          </p:txBody>
        </p:sp>
        <p:sp>
          <p:nvSpPr>
            <p:cNvPr id="75792" name="Text Box 95"/>
            <p:cNvSpPr txBox="1">
              <a:spLocks noChangeArrowheads="1"/>
            </p:cNvSpPr>
            <p:nvPr/>
          </p:nvSpPr>
          <p:spPr bwMode="auto">
            <a:xfrm>
              <a:off x="1610" y="543"/>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5793" name="Text Box 96"/>
            <p:cNvSpPr txBox="1">
              <a:spLocks noChangeArrowheads="1"/>
            </p:cNvSpPr>
            <p:nvPr/>
          </p:nvSpPr>
          <p:spPr bwMode="auto">
            <a:xfrm>
              <a:off x="1624" y="1003"/>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5794" name="Rectangle 97"/>
            <p:cNvSpPr>
              <a:spLocks noChangeArrowheads="1"/>
            </p:cNvSpPr>
            <p:nvPr/>
          </p:nvSpPr>
          <p:spPr bwMode="auto">
            <a:xfrm>
              <a:off x="521" y="520"/>
              <a:ext cx="272" cy="91"/>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5795" name="Rectangle 98"/>
            <p:cNvSpPr>
              <a:spLocks noChangeArrowheads="1"/>
            </p:cNvSpPr>
            <p:nvPr/>
          </p:nvSpPr>
          <p:spPr bwMode="auto">
            <a:xfrm rot="5400000">
              <a:off x="0" y="745"/>
              <a:ext cx="272" cy="91"/>
            </a:xfrm>
            <a:prstGeom prst="rect">
              <a:avLst/>
            </a:prstGeom>
            <a:solidFill>
              <a:srgbClr val="00FFFF"/>
            </a:solidFill>
            <a:ln w="19050">
              <a:solidFill>
                <a:schemeClr val="tx1"/>
              </a:solidFill>
              <a:miter lim="800000"/>
              <a:headEnd/>
              <a:tailEnd/>
            </a:ln>
          </p:spPr>
          <p:txBody>
            <a:bodyPr rot="10800000"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5796" name="Group 20"/>
            <p:cNvGrpSpPr>
              <a:grpSpLocks/>
            </p:cNvGrpSpPr>
            <p:nvPr/>
          </p:nvGrpSpPr>
          <p:grpSpPr bwMode="auto">
            <a:xfrm>
              <a:off x="340" y="21"/>
              <a:ext cx="499" cy="181"/>
              <a:chOff x="0" y="0"/>
              <a:chExt cx="499" cy="181"/>
            </a:xfrm>
          </p:grpSpPr>
          <p:sp>
            <p:nvSpPr>
              <p:cNvPr id="75797" name="AutoShape 100"/>
              <p:cNvSpPr>
                <a:spLocks noChangeArrowheads="1"/>
              </p:cNvSpPr>
              <p:nvPr/>
            </p:nvSpPr>
            <p:spPr bwMode="auto">
              <a:xfrm>
                <a:off x="136" y="0"/>
                <a:ext cx="363" cy="181"/>
              </a:xfrm>
              <a:prstGeom prst="diamond">
                <a:avLst/>
              </a:prstGeom>
              <a:solidFill>
                <a:srgbClr val="00FFFF"/>
              </a:solidFill>
              <a:ln w="19050">
                <a:solidFill>
                  <a:schemeClr val="tx1"/>
                </a:solidFill>
                <a:miter lim="800000"/>
                <a:headEnd/>
                <a:tailEnd/>
              </a:ln>
            </p:spPr>
            <p:txBody>
              <a:bodyPr wrap="none" lIns="92075" tIns="46038" rIns="92075" bIns="46038"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5798" name="Line 101"/>
              <p:cNvSpPr>
                <a:spLocks noChangeShapeType="1"/>
              </p:cNvSpPr>
              <p:nvPr/>
            </p:nvSpPr>
            <p:spPr bwMode="auto">
              <a:xfrm>
                <a:off x="317" y="0"/>
                <a:ext cx="0" cy="18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5799" name="Line 102"/>
              <p:cNvSpPr>
                <a:spLocks noChangeShapeType="1"/>
              </p:cNvSpPr>
              <p:nvPr/>
            </p:nvSpPr>
            <p:spPr bwMode="auto">
              <a:xfrm flipH="1">
                <a:off x="0" y="91"/>
                <a:ext cx="136"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75800" name="Text Box 106"/>
            <p:cNvSpPr txBox="1">
              <a:spLocks noChangeArrowheads="1"/>
            </p:cNvSpPr>
            <p:nvPr/>
          </p:nvSpPr>
          <p:spPr bwMode="auto">
            <a:xfrm>
              <a:off x="226" y="844"/>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5801" name="Text Box 107"/>
            <p:cNvSpPr txBox="1">
              <a:spLocks noChangeArrowheads="1"/>
            </p:cNvSpPr>
            <p:nvPr/>
          </p:nvSpPr>
          <p:spPr bwMode="auto">
            <a:xfrm>
              <a:off x="226" y="1019"/>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5802" name="Text Box 109"/>
            <p:cNvSpPr txBox="1">
              <a:spLocks noChangeArrowheads="1"/>
            </p:cNvSpPr>
            <p:nvPr/>
          </p:nvSpPr>
          <p:spPr bwMode="auto">
            <a:xfrm>
              <a:off x="476" y="311"/>
              <a:ext cx="43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50</a:t>
              </a:r>
            </a:p>
          </p:txBody>
        </p:sp>
        <p:sp>
          <p:nvSpPr>
            <p:cNvPr id="75803" name="Text Box 111"/>
            <p:cNvSpPr txBox="1">
              <a:spLocks noChangeArrowheads="1"/>
            </p:cNvSpPr>
            <p:nvPr/>
          </p:nvSpPr>
          <p:spPr bwMode="auto">
            <a:xfrm>
              <a:off x="249" y="974"/>
              <a:ext cx="8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60∠0°</a:t>
              </a:r>
            </a:p>
          </p:txBody>
        </p:sp>
        <p:sp>
          <p:nvSpPr>
            <p:cNvPr id="75804" name="Text Box 113"/>
            <p:cNvSpPr txBox="1">
              <a:spLocks noChangeArrowheads="1"/>
            </p:cNvSpPr>
            <p:nvPr/>
          </p:nvSpPr>
          <p:spPr bwMode="auto">
            <a:xfrm>
              <a:off x="158" y="674"/>
              <a:ext cx="43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50</a:t>
              </a:r>
            </a:p>
          </p:txBody>
        </p:sp>
        <p:sp>
          <p:nvSpPr>
            <p:cNvPr id="75805" name="Line 114"/>
            <p:cNvSpPr>
              <a:spLocks noChangeShapeType="1"/>
            </p:cNvSpPr>
            <p:nvPr/>
          </p:nvSpPr>
          <p:spPr bwMode="auto">
            <a:xfrm>
              <a:off x="975" y="565"/>
              <a:ext cx="181" cy="0"/>
            </a:xfrm>
            <a:prstGeom prst="line">
              <a:avLst/>
            </a:prstGeom>
            <a:noFill/>
            <a:ln w="19050">
              <a:solidFill>
                <a:schemeClr val="tx1"/>
              </a:solidFill>
              <a:round/>
              <a:headEnd/>
              <a:tailEnd type="oval" w="med" len="me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zh-CN" altLang="en-US"/>
            </a:p>
          </p:txBody>
        </p:sp>
        <p:sp>
          <p:nvSpPr>
            <p:cNvPr id="75806" name="Text Box 118"/>
            <p:cNvSpPr txBox="1">
              <a:spLocks noChangeArrowheads="1"/>
            </p:cNvSpPr>
            <p:nvPr/>
          </p:nvSpPr>
          <p:spPr bwMode="auto">
            <a:xfrm>
              <a:off x="657" y="747"/>
              <a:ext cx="52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j300</a:t>
              </a:r>
            </a:p>
          </p:txBody>
        </p:sp>
        <p:sp>
          <p:nvSpPr>
            <p:cNvPr id="75807" name="Oval 119"/>
            <p:cNvSpPr>
              <a:spLocks noChangeArrowheads="1"/>
            </p:cNvSpPr>
            <p:nvPr/>
          </p:nvSpPr>
          <p:spPr bwMode="auto">
            <a:xfrm>
              <a:off x="1701" y="543"/>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5808" name="Oval 120"/>
            <p:cNvSpPr>
              <a:spLocks noChangeArrowheads="1"/>
            </p:cNvSpPr>
            <p:nvPr/>
          </p:nvSpPr>
          <p:spPr bwMode="auto">
            <a:xfrm>
              <a:off x="1701" y="1337"/>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grpSp>
          <p:nvGrpSpPr>
            <p:cNvPr id="75809" name="Group 33"/>
            <p:cNvGrpSpPr>
              <a:grpSpLocks/>
            </p:cNvGrpSpPr>
            <p:nvPr/>
          </p:nvGrpSpPr>
          <p:grpSpPr bwMode="auto">
            <a:xfrm>
              <a:off x="1587" y="702"/>
              <a:ext cx="408" cy="408"/>
              <a:chOff x="0" y="0"/>
              <a:chExt cx="408" cy="408"/>
            </a:xfrm>
          </p:grpSpPr>
          <p:sp>
            <p:nvSpPr>
              <p:cNvPr id="75810" name="Text Box 125"/>
              <p:cNvSpPr txBox="1">
                <a:spLocks noChangeArrowheads="1"/>
              </p:cNvSpPr>
              <p:nvPr/>
            </p:nvSpPr>
            <p:spPr bwMode="auto">
              <a:xfrm>
                <a:off x="0" y="177"/>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ea typeface="楷体_GB2312" pitchFamily="49" charset="-122"/>
                  </a:rPr>
                  <a:t>U</a:t>
                </a:r>
                <a:r>
                  <a:rPr lang="en-US" altLang="zh-CN" sz="1800" baseline="-25000">
                    <a:ea typeface="楷体_GB2312" pitchFamily="49" charset="-122"/>
                  </a:rPr>
                  <a:t>O</a:t>
                </a:r>
                <a:endParaRPr lang="en-US" altLang="zh-CN" sz="1800">
                  <a:ea typeface="楷体_GB2312" pitchFamily="49" charset="-122"/>
                </a:endParaRPr>
              </a:p>
            </p:txBody>
          </p:sp>
          <p:sp>
            <p:nvSpPr>
              <p:cNvPr id="75811" name="Text Box 126"/>
              <p:cNvSpPr txBox="1">
                <a:spLocks noChangeArrowheads="1"/>
              </p:cNvSpPr>
              <p:nvPr/>
            </p:nvSpPr>
            <p:spPr bwMode="auto">
              <a:xfrm>
                <a:off x="44" y="0"/>
                <a:ext cx="20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200" i="1">
                    <a:ea typeface="楷体_GB2312" pitchFamily="49" charset="-122"/>
                  </a:rPr>
                  <a:t>·</a:t>
                </a:r>
                <a:endParaRPr lang="en-US" altLang="zh-CN" sz="3200" baseline="-25000">
                  <a:ea typeface="楷体_GB2312" pitchFamily="49" charset="-122"/>
                </a:endParaRPr>
              </a:p>
            </p:txBody>
          </p:sp>
        </p:grpSp>
        <p:sp>
          <p:nvSpPr>
            <p:cNvPr id="75812" name="Line 130"/>
            <p:cNvSpPr>
              <a:spLocks noChangeShapeType="1"/>
            </p:cNvSpPr>
            <p:nvPr/>
          </p:nvSpPr>
          <p:spPr bwMode="auto">
            <a:xfrm>
              <a:off x="1156" y="1110"/>
              <a:ext cx="0" cy="181"/>
            </a:xfrm>
            <a:prstGeom prst="line">
              <a:avLst/>
            </a:prstGeom>
            <a:noFill/>
            <a:ln w="190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zh-CN" altLang="en-US"/>
            </a:p>
          </p:txBody>
        </p:sp>
        <p:grpSp>
          <p:nvGrpSpPr>
            <p:cNvPr id="75813" name="Group 37"/>
            <p:cNvGrpSpPr>
              <a:grpSpLocks/>
            </p:cNvGrpSpPr>
            <p:nvPr/>
          </p:nvGrpSpPr>
          <p:grpSpPr bwMode="auto">
            <a:xfrm>
              <a:off x="1224" y="924"/>
              <a:ext cx="408" cy="390"/>
              <a:chOff x="0" y="0"/>
              <a:chExt cx="408" cy="390"/>
            </a:xfrm>
          </p:grpSpPr>
          <p:sp>
            <p:nvSpPr>
              <p:cNvPr id="75814" name="Text Box 132"/>
              <p:cNvSpPr txBox="1">
                <a:spLocks noChangeArrowheads="1"/>
              </p:cNvSpPr>
              <p:nvPr/>
            </p:nvSpPr>
            <p:spPr bwMode="auto">
              <a:xfrm>
                <a:off x="0" y="159"/>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ea typeface="楷体_GB2312" pitchFamily="49" charset="-122"/>
                  </a:rPr>
                  <a:t>I</a:t>
                </a:r>
                <a:r>
                  <a:rPr lang="en-US" altLang="zh-CN" sz="1800" baseline="-25000">
                    <a:ea typeface="楷体_GB2312" pitchFamily="49" charset="-122"/>
                  </a:rPr>
                  <a:t>1</a:t>
                </a:r>
                <a:endParaRPr lang="en-US" altLang="zh-CN" sz="1800">
                  <a:ea typeface="楷体_GB2312" pitchFamily="49" charset="-122"/>
                </a:endParaRPr>
              </a:p>
            </p:txBody>
          </p:sp>
          <p:sp>
            <p:nvSpPr>
              <p:cNvPr id="75815" name="Text Box 133"/>
              <p:cNvSpPr txBox="1">
                <a:spLocks noChangeArrowheads="1"/>
              </p:cNvSpPr>
              <p:nvPr/>
            </p:nvSpPr>
            <p:spPr bwMode="auto">
              <a:xfrm>
                <a:off x="21" y="0"/>
                <a:ext cx="20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200" i="1">
                    <a:ea typeface="楷体_GB2312" pitchFamily="49" charset="-122"/>
                  </a:rPr>
                  <a:t>·</a:t>
                </a:r>
                <a:endParaRPr lang="en-US" altLang="zh-CN" sz="3200" baseline="-25000">
                  <a:ea typeface="楷体_GB2312" pitchFamily="49" charset="-122"/>
                </a:endParaRPr>
              </a:p>
            </p:txBody>
          </p:sp>
        </p:grpSp>
        <p:grpSp>
          <p:nvGrpSpPr>
            <p:cNvPr id="75816" name="Group 40"/>
            <p:cNvGrpSpPr>
              <a:grpSpLocks/>
            </p:cNvGrpSpPr>
            <p:nvPr/>
          </p:nvGrpSpPr>
          <p:grpSpPr bwMode="auto">
            <a:xfrm>
              <a:off x="204" y="0"/>
              <a:ext cx="408" cy="430"/>
              <a:chOff x="0" y="0"/>
              <a:chExt cx="408" cy="430"/>
            </a:xfrm>
          </p:grpSpPr>
          <p:sp>
            <p:nvSpPr>
              <p:cNvPr id="75817" name="Text Box 129"/>
              <p:cNvSpPr txBox="1">
                <a:spLocks noChangeArrowheads="1"/>
              </p:cNvSpPr>
              <p:nvPr/>
            </p:nvSpPr>
            <p:spPr bwMode="auto">
              <a:xfrm>
                <a:off x="88" y="0"/>
                <a:ext cx="20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200" i="1">
                    <a:ea typeface="楷体_GB2312" pitchFamily="49" charset="-122"/>
                  </a:rPr>
                  <a:t>·</a:t>
                </a:r>
                <a:endParaRPr lang="en-US" altLang="zh-CN" sz="3200" baseline="-25000">
                  <a:ea typeface="楷体_GB2312" pitchFamily="49" charset="-122"/>
                </a:endParaRPr>
              </a:p>
            </p:txBody>
          </p:sp>
          <p:sp>
            <p:nvSpPr>
              <p:cNvPr id="75818" name="Text Box 128"/>
              <p:cNvSpPr txBox="1">
                <a:spLocks noChangeArrowheads="1"/>
              </p:cNvSpPr>
              <p:nvPr/>
            </p:nvSpPr>
            <p:spPr bwMode="auto">
              <a:xfrm>
                <a:off x="0" y="199"/>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ea typeface="楷体_GB2312" pitchFamily="49" charset="-122"/>
                  </a:rPr>
                  <a:t>4I</a:t>
                </a:r>
                <a:r>
                  <a:rPr lang="en-US" altLang="zh-CN" sz="1800" baseline="-25000">
                    <a:ea typeface="楷体_GB2312" pitchFamily="49" charset="-122"/>
                  </a:rPr>
                  <a:t>1</a:t>
                </a:r>
                <a:endParaRPr lang="en-US" altLang="zh-CN" sz="1800">
                  <a:ea typeface="楷体_GB2312" pitchFamily="49" charset="-122"/>
                </a:endParaRPr>
              </a:p>
            </p:txBody>
          </p:sp>
        </p:grpSp>
        <p:sp>
          <p:nvSpPr>
            <p:cNvPr id="75819" name="Freeform 183"/>
            <p:cNvSpPr>
              <a:spLocks/>
            </p:cNvSpPr>
            <p:nvPr/>
          </p:nvSpPr>
          <p:spPr bwMode="auto">
            <a:xfrm rot="10800000">
              <a:off x="1133" y="769"/>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grpSp>
        <p:nvGrpSpPr>
          <p:cNvPr id="75820" name="Group 44"/>
          <p:cNvGrpSpPr>
            <a:grpSpLocks/>
          </p:cNvGrpSpPr>
          <p:nvPr/>
        </p:nvGrpSpPr>
        <p:grpSpPr bwMode="auto">
          <a:xfrm>
            <a:off x="576263" y="3176588"/>
            <a:ext cx="3167062" cy="2228850"/>
            <a:chOff x="0" y="0"/>
            <a:chExt cx="1995" cy="1404"/>
          </a:xfrm>
        </p:grpSpPr>
        <p:sp>
          <p:nvSpPr>
            <p:cNvPr id="75821" name="Oval 137"/>
            <p:cNvSpPr>
              <a:spLocks noChangeArrowheads="1"/>
            </p:cNvSpPr>
            <p:nvPr/>
          </p:nvSpPr>
          <p:spPr bwMode="auto">
            <a:xfrm>
              <a:off x="0" y="1018"/>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5822" name="Line 173"/>
            <p:cNvSpPr>
              <a:spLocks noChangeShapeType="1"/>
            </p:cNvSpPr>
            <p:nvPr/>
          </p:nvSpPr>
          <p:spPr bwMode="auto">
            <a:xfrm>
              <a:off x="136" y="589"/>
              <a:ext cx="0" cy="79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5823" name="AutoShape 175"/>
            <p:cNvSpPr>
              <a:spLocks noChangeArrowheads="1"/>
            </p:cNvSpPr>
            <p:nvPr/>
          </p:nvSpPr>
          <p:spPr bwMode="auto">
            <a:xfrm>
              <a:off x="680" y="499"/>
              <a:ext cx="363" cy="181"/>
            </a:xfrm>
            <a:prstGeom prst="diamond">
              <a:avLst/>
            </a:prstGeom>
            <a:solidFill>
              <a:srgbClr val="00FFFF"/>
            </a:solidFill>
            <a:ln w="19050">
              <a:solidFill>
                <a:schemeClr val="tx1"/>
              </a:solidFill>
              <a:miter lim="800000"/>
              <a:headEnd/>
              <a:tailEnd/>
            </a:ln>
          </p:spPr>
          <p:txBody>
            <a:bodyPr wrap="none" lIns="92075" tIns="46038" rIns="92075" bIns="46038"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5824" name="Line 174"/>
            <p:cNvSpPr>
              <a:spLocks noChangeShapeType="1"/>
            </p:cNvSpPr>
            <p:nvPr/>
          </p:nvSpPr>
          <p:spPr bwMode="auto">
            <a:xfrm>
              <a:off x="1154" y="587"/>
              <a:ext cx="0" cy="793"/>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75825" name="Line 140"/>
            <p:cNvSpPr>
              <a:spLocks noChangeShapeType="1"/>
            </p:cNvSpPr>
            <p:nvPr/>
          </p:nvSpPr>
          <p:spPr bwMode="auto">
            <a:xfrm>
              <a:off x="136" y="1381"/>
              <a:ext cx="156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zh-CN" altLang="en-US"/>
            </a:p>
          </p:txBody>
        </p:sp>
        <p:sp>
          <p:nvSpPr>
            <p:cNvPr id="75826" name="Line 141"/>
            <p:cNvSpPr>
              <a:spLocks noChangeShapeType="1"/>
            </p:cNvSpPr>
            <p:nvPr/>
          </p:nvSpPr>
          <p:spPr bwMode="auto">
            <a:xfrm>
              <a:off x="137" y="587"/>
              <a:ext cx="156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zh-CN" altLang="en-US"/>
            </a:p>
          </p:txBody>
        </p:sp>
        <p:sp>
          <p:nvSpPr>
            <p:cNvPr id="75827" name="Text Box 143"/>
            <p:cNvSpPr txBox="1">
              <a:spLocks noChangeArrowheads="1"/>
            </p:cNvSpPr>
            <p:nvPr/>
          </p:nvSpPr>
          <p:spPr bwMode="auto">
            <a:xfrm>
              <a:off x="1610" y="565"/>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5828" name="Text Box 144"/>
            <p:cNvSpPr txBox="1">
              <a:spLocks noChangeArrowheads="1"/>
            </p:cNvSpPr>
            <p:nvPr/>
          </p:nvSpPr>
          <p:spPr bwMode="auto">
            <a:xfrm>
              <a:off x="1624" y="102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5829" name="Rectangle 145"/>
            <p:cNvSpPr>
              <a:spLocks noChangeArrowheads="1"/>
            </p:cNvSpPr>
            <p:nvPr/>
          </p:nvSpPr>
          <p:spPr bwMode="auto">
            <a:xfrm>
              <a:off x="271" y="542"/>
              <a:ext cx="272" cy="91"/>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5830" name="Rectangle 146"/>
            <p:cNvSpPr>
              <a:spLocks noChangeArrowheads="1"/>
            </p:cNvSpPr>
            <p:nvPr/>
          </p:nvSpPr>
          <p:spPr bwMode="auto">
            <a:xfrm rot="5400000">
              <a:off x="0" y="767"/>
              <a:ext cx="272" cy="91"/>
            </a:xfrm>
            <a:prstGeom prst="rect">
              <a:avLst/>
            </a:prstGeom>
            <a:solidFill>
              <a:srgbClr val="00FFFF"/>
            </a:solidFill>
            <a:ln w="19050">
              <a:solidFill>
                <a:schemeClr val="tx1"/>
              </a:solidFill>
              <a:miter lim="800000"/>
              <a:headEnd/>
              <a:tailEnd/>
            </a:ln>
          </p:spPr>
          <p:txBody>
            <a:bodyPr rot="10800000"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5831" name="Text Box 152"/>
            <p:cNvSpPr txBox="1">
              <a:spLocks noChangeArrowheads="1"/>
            </p:cNvSpPr>
            <p:nvPr/>
          </p:nvSpPr>
          <p:spPr bwMode="auto">
            <a:xfrm>
              <a:off x="226" y="866"/>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5832" name="Text Box 153"/>
            <p:cNvSpPr txBox="1">
              <a:spLocks noChangeArrowheads="1"/>
            </p:cNvSpPr>
            <p:nvPr/>
          </p:nvSpPr>
          <p:spPr bwMode="auto">
            <a:xfrm>
              <a:off x="226" y="1041"/>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5833" name="Text Box 154"/>
            <p:cNvSpPr txBox="1">
              <a:spLocks noChangeArrowheads="1"/>
            </p:cNvSpPr>
            <p:nvPr/>
          </p:nvSpPr>
          <p:spPr bwMode="auto">
            <a:xfrm>
              <a:off x="226" y="340"/>
              <a:ext cx="43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50</a:t>
              </a:r>
            </a:p>
          </p:txBody>
        </p:sp>
        <p:sp>
          <p:nvSpPr>
            <p:cNvPr id="75834" name="Text Box 155"/>
            <p:cNvSpPr txBox="1">
              <a:spLocks noChangeArrowheads="1"/>
            </p:cNvSpPr>
            <p:nvPr/>
          </p:nvSpPr>
          <p:spPr bwMode="auto">
            <a:xfrm>
              <a:off x="249" y="996"/>
              <a:ext cx="8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60∠0°</a:t>
              </a:r>
            </a:p>
          </p:txBody>
        </p:sp>
        <p:sp>
          <p:nvSpPr>
            <p:cNvPr id="75835" name="Text Box 156"/>
            <p:cNvSpPr txBox="1">
              <a:spLocks noChangeArrowheads="1"/>
            </p:cNvSpPr>
            <p:nvPr/>
          </p:nvSpPr>
          <p:spPr bwMode="auto">
            <a:xfrm>
              <a:off x="158" y="696"/>
              <a:ext cx="43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50</a:t>
              </a:r>
            </a:p>
          </p:txBody>
        </p:sp>
        <p:sp>
          <p:nvSpPr>
            <p:cNvPr id="75836" name="Text Box 158"/>
            <p:cNvSpPr txBox="1">
              <a:spLocks noChangeArrowheads="1"/>
            </p:cNvSpPr>
            <p:nvPr/>
          </p:nvSpPr>
          <p:spPr bwMode="auto">
            <a:xfrm>
              <a:off x="657" y="769"/>
              <a:ext cx="52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j300</a:t>
              </a:r>
            </a:p>
          </p:txBody>
        </p:sp>
        <p:sp>
          <p:nvSpPr>
            <p:cNvPr id="75837" name="Oval 159"/>
            <p:cNvSpPr>
              <a:spLocks noChangeArrowheads="1"/>
            </p:cNvSpPr>
            <p:nvPr/>
          </p:nvSpPr>
          <p:spPr bwMode="auto">
            <a:xfrm>
              <a:off x="1701" y="565"/>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5838" name="Oval 160"/>
            <p:cNvSpPr>
              <a:spLocks noChangeArrowheads="1"/>
            </p:cNvSpPr>
            <p:nvPr/>
          </p:nvSpPr>
          <p:spPr bwMode="auto">
            <a:xfrm>
              <a:off x="1701" y="1359"/>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grpSp>
          <p:nvGrpSpPr>
            <p:cNvPr id="75839" name="Group 63"/>
            <p:cNvGrpSpPr>
              <a:grpSpLocks/>
            </p:cNvGrpSpPr>
            <p:nvPr/>
          </p:nvGrpSpPr>
          <p:grpSpPr bwMode="auto">
            <a:xfrm>
              <a:off x="1587" y="724"/>
              <a:ext cx="408" cy="408"/>
              <a:chOff x="0" y="0"/>
              <a:chExt cx="408" cy="408"/>
            </a:xfrm>
          </p:grpSpPr>
          <p:sp>
            <p:nvSpPr>
              <p:cNvPr id="75840" name="Text Box 162"/>
              <p:cNvSpPr txBox="1">
                <a:spLocks noChangeArrowheads="1"/>
              </p:cNvSpPr>
              <p:nvPr/>
            </p:nvSpPr>
            <p:spPr bwMode="auto">
              <a:xfrm>
                <a:off x="0" y="177"/>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ea typeface="楷体_GB2312" pitchFamily="49" charset="-122"/>
                  </a:rPr>
                  <a:t>U</a:t>
                </a:r>
                <a:r>
                  <a:rPr lang="en-US" altLang="zh-CN" sz="1800" baseline="-25000">
                    <a:ea typeface="楷体_GB2312" pitchFamily="49" charset="-122"/>
                  </a:rPr>
                  <a:t>O</a:t>
                </a:r>
                <a:endParaRPr lang="en-US" altLang="zh-CN" sz="1800">
                  <a:ea typeface="楷体_GB2312" pitchFamily="49" charset="-122"/>
                </a:endParaRPr>
              </a:p>
            </p:txBody>
          </p:sp>
          <p:sp>
            <p:nvSpPr>
              <p:cNvPr id="75841" name="Text Box 163"/>
              <p:cNvSpPr txBox="1">
                <a:spLocks noChangeArrowheads="1"/>
              </p:cNvSpPr>
              <p:nvPr/>
            </p:nvSpPr>
            <p:spPr bwMode="auto">
              <a:xfrm>
                <a:off x="44" y="0"/>
                <a:ext cx="20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200" i="1">
                    <a:ea typeface="楷体_GB2312" pitchFamily="49" charset="-122"/>
                  </a:rPr>
                  <a:t>·</a:t>
                </a:r>
                <a:endParaRPr lang="en-US" altLang="zh-CN" sz="3200" baseline="-25000">
                  <a:ea typeface="楷体_GB2312" pitchFamily="49" charset="-122"/>
                </a:endParaRPr>
              </a:p>
            </p:txBody>
          </p:sp>
        </p:grpSp>
        <p:sp>
          <p:nvSpPr>
            <p:cNvPr id="75842" name="Line 164"/>
            <p:cNvSpPr>
              <a:spLocks noChangeShapeType="1"/>
            </p:cNvSpPr>
            <p:nvPr/>
          </p:nvSpPr>
          <p:spPr bwMode="auto">
            <a:xfrm>
              <a:off x="1156" y="1132"/>
              <a:ext cx="0" cy="181"/>
            </a:xfrm>
            <a:prstGeom prst="line">
              <a:avLst/>
            </a:prstGeom>
            <a:noFill/>
            <a:ln w="190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zh-CN" altLang="en-US"/>
            </a:p>
          </p:txBody>
        </p:sp>
        <p:grpSp>
          <p:nvGrpSpPr>
            <p:cNvPr id="75843" name="Group 67"/>
            <p:cNvGrpSpPr>
              <a:grpSpLocks/>
            </p:cNvGrpSpPr>
            <p:nvPr/>
          </p:nvGrpSpPr>
          <p:grpSpPr bwMode="auto">
            <a:xfrm>
              <a:off x="1224" y="946"/>
              <a:ext cx="408" cy="390"/>
              <a:chOff x="0" y="0"/>
              <a:chExt cx="408" cy="390"/>
            </a:xfrm>
          </p:grpSpPr>
          <p:sp>
            <p:nvSpPr>
              <p:cNvPr id="75844" name="Text Box 166"/>
              <p:cNvSpPr txBox="1">
                <a:spLocks noChangeArrowheads="1"/>
              </p:cNvSpPr>
              <p:nvPr/>
            </p:nvSpPr>
            <p:spPr bwMode="auto">
              <a:xfrm>
                <a:off x="0" y="159"/>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ea typeface="楷体_GB2312" pitchFamily="49" charset="-122"/>
                  </a:rPr>
                  <a:t>I</a:t>
                </a:r>
                <a:r>
                  <a:rPr lang="en-US" altLang="zh-CN" sz="1800" baseline="-25000">
                    <a:ea typeface="楷体_GB2312" pitchFamily="49" charset="-122"/>
                  </a:rPr>
                  <a:t>1</a:t>
                </a:r>
                <a:endParaRPr lang="en-US" altLang="zh-CN" sz="1800">
                  <a:ea typeface="楷体_GB2312" pitchFamily="49" charset="-122"/>
                </a:endParaRPr>
              </a:p>
            </p:txBody>
          </p:sp>
          <p:sp>
            <p:nvSpPr>
              <p:cNvPr id="75845" name="Text Box 167"/>
              <p:cNvSpPr txBox="1">
                <a:spLocks noChangeArrowheads="1"/>
              </p:cNvSpPr>
              <p:nvPr/>
            </p:nvSpPr>
            <p:spPr bwMode="auto">
              <a:xfrm>
                <a:off x="21" y="0"/>
                <a:ext cx="20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200" i="1">
                    <a:ea typeface="楷体_GB2312" pitchFamily="49" charset="-122"/>
                  </a:rPr>
                  <a:t>·</a:t>
                </a:r>
                <a:endParaRPr lang="en-US" altLang="zh-CN" sz="3200" baseline="-25000">
                  <a:ea typeface="楷体_GB2312" pitchFamily="49" charset="-122"/>
                </a:endParaRPr>
              </a:p>
            </p:txBody>
          </p:sp>
        </p:grpSp>
        <p:grpSp>
          <p:nvGrpSpPr>
            <p:cNvPr id="75846" name="Group 70"/>
            <p:cNvGrpSpPr>
              <a:grpSpLocks/>
            </p:cNvGrpSpPr>
            <p:nvPr/>
          </p:nvGrpSpPr>
          <p:grpSpPr bwMode="auto">
            <a:xfrm>
              <a:off x="657" y="0"/>
              <a:ext cx="499" cy="437"/>
              <a:chOff x="0" y="0"/>
              <a:chExt cx="499" cy="437"/>
            </a:xfrm>
          </p:grpSpPr>
          <p:sp>
            <p:nvSpPr>
              <p:cNvPr id="75847" name="Text Box 169"/>
              <p:cNvSpPr txBox="1">
                <a:spLocks noChangeArrowheads="1"/>
              </p:cNvSpPr>
              <p:nvPr/>
            </p:nvSpPr>
            <p:spPr bwMode="auto">
              <a:xfrm>
                <a:off x="227" y="0"/>
                <a:ext cx="20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200" i="1">
                    <a:ea typeface="楷体_GB2312" pitchFamily="49" charset="-122"/>
                  </a:rPr>
                  <a:t>·</a:t>
                </a:r>
                <a:endParaRPr lang="en-US" altLang="zh-CN" sz="3200" baseline="-25000">
                  <a:ea typeface="楷体_GB2312" pitchFamily="49" charset="-122"/>
                </a:endParaRPr>
              </a:p>
            </p:txBody>
          </p:sp>
          <p:sp>
            <p:nvSpPr>
              <p:cNvPr id="75848" name="Text Box 170"/>
              <p:cNvSpPr txBox="1">
                <a:spLocks noChangeArrowheads="1"/>
              </p:cNvSpPr>
              <p:nvPr/>
            </p:nvSpPr>
            <p:spPr bwMode="auto">
              <a:xfrm>
                <a:off x="0" y="206"/>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ea typeface="楷体_GB2312" pitchFamily="49" charset="-122"/>
                  </a:rPr>
                  <a:t>200I</a:t>
                </a:r>
                <a:r>
                  <a:rPr lang="en-US" altLang="zh-CN" sz="1800" baseline="-25000">
                    <a:ea typeface="楷体_GB2312" pitchFamily="49" charset="-122"/>
                  </a:rPr>
                  <a:t>1</a:t>
                </a:r>
                <a:endParaRPr lang="en-US" altLang="zh-CN" sz="1800">
                  <a:ea typeface="楷体_GB2312" pitchFamily="49" charset="-122"/>
                </a:endParaRPr>
              </a:p>
            </p:txBody>
          </p:sp>
        </p:grpSp>
        <p:sp>
          <p:nvSpPr>
            <p:cNvPr id="75849" name="Text Box 177"/>
            <p:cNvSpPr txBox="1">
              <a:spLocks noChangeArrowheads="1"/>
            </p:cNvSpPr>
            <p:nvPr/>
          </p:nvSpPr>
          <p:spPr bwMode="auto">
            <a:xfrm>
              <a:off x="546" y="317"/>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5850" name="Text Box 178"/>
            <p:cNvSpPr txBox="1">
              <a:spLocks noChangeArrowheads="1"/>
            </p:cNvSpPr>
            <p:nvPr/>
          </p:nvSpPr>
          <p:spPr bwMode="auto">
            <a:xfrm>
              <a:off x="997" y="211"/>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5851" name="Freeform 184"/>
            <p:cNvSpPr>
              <a:spLocks/>
            </p:cNvSpPr>
            <p:nvPr/>
          </p:nvSpPr>
          <p:spPr bwMode="auto">
            <a:xfrm rot="10800000">
              <a:off x="1133" y="769"/>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sp>
        <p:nvSpPr>
          <p:cNvPr id="75852" name="AutoShape 187"/>
          <p:cNvSpPr>
            <a:spLocks noChangeArrowheads="1"/>
          </p:cNvSpPr>
          <p:nvPr/>
        </p:nvSpPr>
        <p:spPr bwMode="auto">
          <a:xfrm>
            <a:off x="3779838" y="3392488"/>
            <a:ext cx="576262" cy="215900"/>
          </a:xfrm>
          <a:prstGeom prst="rightArrow">
            <a:avLst>
              <a:gd name="adj1" fmla="val 50000"/>
              <a:gd name="adj2" fmla="val 66728"/>
            </a:avLst>
          </a:prstGeom>
          <a:solidFill>
            <a:srgbClr val="00FF00"/>
          </a:solidFill>
          <a:ln w="12700" cap="sq">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5853" name="AutoShape 188"/>
          <p:cNvSpPr>
            <a:spLocks noChangeArrowheads="1"/>
          </p:cNvSpPr>
          <p:nvPr/>
        </p:nvSpPr>
        <p:spPr bwMode="auto">
          <a:xfrm>
            <a:off x="1908175" y="5734050"/>
            <a:ext cx="576263" cy="215900"/>
          </a:xfrm>
          <a:prstGeom prst="rightArrow">
            <a:avLst>
              <a:gd name="adj1" fmla="val 50000"/>
              <a:gd name="adj2" fmla="val 66728"/>
            </a:avLst>
          </a:prstGeom>
          <a:solidFill>
            <a:srgbClr val="00FF00"/>
          </a:solidFill>
          <a:ln w="12700" cap="sq">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aphicFrame>
        <p:nvGraphicFramePr>
          <p:cNvPr id="75854" name="Object 78"/>
          <p:cNvGraphicFramePr>
            <a:graphicFrameLocks noChangeAspect="1"/>
          </p:cNvGraphicFramePr>
          <p:nvPr/>
        </p:nvGraphicFramePr>
        <p:xfrm>
          <a:off x="4897438" y="1668463"/>
          <a:ext cx="2232025" cy="617537"/>
        </p:xfrm>
        <a:graphic>
          <a:graphicData uri="http://schemas.openxmlformats.org/presentationml/2006/ole">
            <mc:AlternateContent xmlns:mc="http://schemas.openxmlformats.org/markup-compatibility/2006">
              <mc:Choice xmlns:v="urn:schemas-microsoft-com:vml" Requires="v">
                <p:oleObj spid="_x0000_s75861" r:id="rId9" imgW="876237" imgH="241512" progId="Equation.DSMT4">
                  <p:embed/>
                </p:oleObj>
              </mc:Choice>
              <mc:Fallback>
                <p:oleObj r:id="rId9" imgW="876237" imgH="241512" progId="Equation.DSMT4">
                  <p:embed/>
                  <p:pic>
                    <p:nvPicPr>
                      <p:cNvPr id="0" name="Object 7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97438" y="1668463"/>
                        <a:ext cx="2232025" cy="61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5855" name="Object 79"/>
          <p:cNvGraphicFramePr>
            <a:graphicFrameLocks noChangeAspect="1"/>
          </p:cNvGraphicFramePr>
          <p:nvPr/>
        </p:nvGraphicFramePr>
        <p:xfrm>
          <a:off x="4897438" y="2155825"/>
          <a:ext cx="2662237" cy="1065213"/>
        </p:xfrm>
        <a:graphic>
          <a:graphicData uri="http://schemas.openxmlformats.org/presentationml/2006/ole">
            <mc:AlternateContent xmlns:mc="http://schemas.openxmlformats.org/markup-compatibility/2006">
              <mc:Choice xmlns:v="urn:schemas-microsoft-com:vml" Requires="v">
                <p:oleObj spid="_x0000_s75862" r:id="rId11" imgW="1117432" imgH="444624" progId="Equation.DSMT4">
                  <p:embed/>
                </p:oleObj>
              </mc:Choice>
              <mc:Fallback>
                <p:oleObj r:id="rId11" imgW="1117432" imgH="444624" progId="Equation.DSMT4">
                  <p:embed/>
                  <p:pic>
                    <p:nvPicPr>
                      <p:cNvPr id="0" name="Object 7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97438" y="2155825"/>
                        <a:ext cx="2662237"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5856" name="Object 80"/>
          <p:cNvGraphicFramePr>
            <a:graphicFrameLocks noChangeAspect="1"/>
          </p:cNvGraphicFramePr>
          <p:nvPr/>
        </p:nvGraphicFramePr>
        <p:xfrm>
          <a:off x="4392613" y="1160463"/>
          <a:ext cx="3708400" cy="585787"/>
        </p:xfrm>
        <a:graphic>
          <a:graphicData uri="http://schemas.openxmlformats.org/presentationml/2006/ole">
            <mc:AlternateContent xmlns:mc="http://schemas.openxmlformats.org/markup-compatibility/2006">
              <mc:Choice xmlns:v="urn:schemas-microsoft-com:vml" Requires="v">
                <p:oleObj spid="_x0000_s75863" r:id="rId13" imgW="1536350" imgH="241512" progId="Equation.DSMT4">
                  <p:embed/>
                </p:oleObj>
              </mc:Choice>
              <mc:Fallback>
                <p:oleObj r:id="rId13" imgW="1536350" imgH="241512" progId="Equation.DSMT4">
                  <p:embed/>
                  <p:pic>
                    <p:nvPicPr>
                      <p:cNvPr id="0" name="Object 8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392613" y="1160463"/>
                        <a:ext cx="3708400"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5857" name="Text Box 213"/>
          <p:cNvSpPr txBox="1">
            <a:spLocks noChangeArrowheads="1"/>
          </p:cNvSpPr>
          <p:nvPr/>
        </p:nvSpPr>
        <p:spPr bwMode="auto">
          <a:xfrm>
            <a:off x="4608513" y="692150"/>
            <a:ext cx="3349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①求开路电压：</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5784">
                                            <p:txEl>
                                              <p:pRg st="0" end="0"/>
                                            </p:txEl>
                                          </p:spTgt>
                                        </p:tgtEl>
                                        <p:attrNameLst>
                                          <p:attrName>style.visibility</p:attrName>
                                        </p:attrNameLst>
                                      </p:cBhvr>
                                      <p:to>
                                        <p:strVal val="visible"/>
                                      </p:to>
                                    </p:set>
                                    <p:animEffect transition="in" filter="wipe(left)">
                                      <p:cBhvr>
                                        <p:cTn id="7" dur="500"/>
                                        <p:tgtEl>
                                          <p:spTgt spid="7578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75857"/>
                                        </p:tgtEl>
                                        <p:attrNameLst>
                                          <p:attrName>style.visibility</p:attrName>
                                        </p:attrNameLst>
                                      </p:cBhvr>
                                      <p:to>
                                        <p:strVal val="visible"/>
                                      </p:to>
                                    </p:set>
                                    <p:animEffect transition="in" filter="slide(fromLeft)">
                                      <p:cBhvr>
                                        <p:cTn id="12" dur="500"/>
                                        <p:tgtEl>
                                          <p:spTgt spid="7585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75783"/>
                                        </p:tgtEl>
                                        <p:attrNameLst>
                                          <p:attrName>style.visibility</p:attrName>
                                        </p:attrNameLst>
                                      </p:cBhvr>
                                      <p:to>
                                        <p:strVal val="visible"/>
                                      </p:to>
                                    </p:set>
                                    <p:anim calcmode="lin" valueType="num">
                                      <p:cBhvr additive="base">
                                        <p:cTn id="17" dur="500" fill="hold"/>
                                        <p:tgtEl>
                                          <p:spTgt spid="75783"/>
                                        </p:tgtEl>
                                        <p:attrNameLst>
                                          <p:attrName>ppt_x</p:attrName>
                                        </p:attrNameLst>
                                      </p:cBhvr>
                                      <p:tavLst>
                                        <p:tav tm="0">
                                          <p:val>
                                            <p:strVal val="#ppt_x"/>
                                          </p:val>
                                        </p:tav>
                                        <p:tav tm="100000">
                                          <p:val>
                                            <p:strVal val="#ppt_x"/>
                                          </p:val>
                                        </p:tav>
                                      </p:tavLst>
                                    </p:anim>
                                    <p:anim calcmode="lin" valueType="num">
                                      <p:cBhvr additive="base">
                                        <p:cTn id="18" dur="500" fill="hold"/>
                                        <p:tgtEl>
                                          <p:spTgt spid="75783"/>
                                        </p:tgtEl>
                                        <p:attrNameLst>
                                          <p:attrName>ppt_y</p:attrName>
                                        </p:attrNameLst>
                                      </p:cBhvr>
                                      <p:tavLst>
                                        <p:tav tm="0">
                                          <p:val>
                                            <p:strVal val="0-#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582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75856"/>
                                        </p:tgtEl>
                                        <p:attrNameLst>
                                          <p:attrName>style.visibility</p:attrName>
                                        </p:attrNameLst>
                                      </p:cBhvr>
                                      <p:to>
                                        <p:strVal val="visible"/>
                                      </p:to>
                                    </p:set>
                                    <p:animEffect transition="in" filter="wipe(left)">
                                      <p:cBhvr>
                                        <p:cTn id="27" dur="1000"/>
                                        <p:tgtEl>
                                          <p:spTgt spid="758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75854"/>
                                        </p:tgtEl>
                                        <p:attrNameLst>
                                          <p:attrName>style.visibility</p:attrName>
                                        </p:attrNameLst>
                                      </p:cBhvr>
                                      <p:to>
                                        <p:strVal val="visible"/>
                                      </p:to>
                                    </p:set>
                                    <p:animEffect transition="in" filter="wipe(left)">
                                      <p:cBhvr>
                                        <p:cTn id="32" dur="1000"/>
                                        <p:tgtEl>
                                          <p:spTgt spid="7585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75855"/>
                                        </p:tgtEl>
                                        <p:attrNameLst>
                                          <p:attrName>style.visibility</p:attrName>
                                        </p:attrNameLst>
                                      </p:cBhvr>
                                      <p:to>
                                        <p:strVal val="visible"/>
                                      </p:to>
                                    </p:set>
                                    <p:animEffect transition="in" filter="wipe(left)">
                                      <p:cBhvr>
                                        <p:cTn id="37" dur="1000"/>
                                        <p:tgtEl>
                                          <p:spTgt spid="7585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75852"/>
                                        </p:tgtEl>
                                        <p:attrNameLst>
                                          <p:attrName>style.visibility</p:attrName>
                                        </p:attrNameLst>
                                      </p:cBhvr>
                                      <p:to>
                                        <p:strVal val="visible"/>
                                      </p:to>
                                    </p:set>
                                    <p:anim calcmode="lin" valueType="num">
                                      <p:cBhvr additive="base">
                                        <p:cTn id="42" dur="500" fill="hold"/>
                                        <p:tgtEl>
                                          <p:spTgt spid="75852"/>
                                        </p:tgtEl>
                                        <p:attrNameLst>
                                          <p:attrName>ppt_x</p:attrName>
                                        </p:attrNameLst>
                                      </p:cBhvr>
                                      <p:tavLst>
                                        <p:tav tm="0">
                                          <p:val>
                                            <p:strVal val="0-#ppt_w/2"/>
                                          </p:val>
                                        </p:tav>
                                        <p:tav tm="100000">
                                          <p:val>
                                            <p:strVal val="#ppt_x"/>
                                          </p:val>
                                        </p:tav>
                                      </p:tavLst>
                                    </p:anim>
                                    <p:anim calcmode="lin" valueType="num">
                                      <p:cBhvr additive="base">
                                        <p:cTn id="43" dur="500" fill="hold"/>
                                        <p:tgtEl>
                                          <p:spTgt spid="75852"/>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75778"/>
                                        </p:tgtEl>
                                        <p:attrNameLst>
                                          <p:attrName>style.visibility</p:attrName>
                                        </p:attrNameLst>
                                      </p:cBhvr>
                                      <p:to>
                                        <p:strVal val="visible"/>
                                      </p:to>
                                    </p:set>
                                    <p:animEffect transition="in" filter="wipe(left)">
                                      <p:cBhvr>
                                        <p:cTn id="48" dur="1000"/>
                                        <p:tgtEl>
                                          <p:spTgt spid="7577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8" fill="hold" grpId="0" nodeType="clickEffect">
                                  <p:stCondLst>
                                    <p:cond delay="0"/>
                                  </p:stCondLst>
                                  <p:childTnLst>
                                    <p:set>
                                      <p:cBhvr>
                                        <p:cTn id="52" dur="1" fill="hold">
                                          <p:stCondLst>
                                            <p:cond delay="0"/>
                                          </p:stCondLst>
                                        </p:cTn>
                                        <p:tgtEl>
                                          <p:spTgt spid="75779"/>
                                        </p:tgtEl>
                                        <p:attrNameLst>
                                          <p:attrName>style.visibility</p:attrName>
                                        </p:attrNameLst>
                                      </p:cBhvr>
                                      <p:to>
                                        <p:strVal val="visible"/>
                                      </p:to>
                                    </p:set>
                                    <p:animEffect transition="in" filter="slide(fromLeft)">
                                      <p:cBhvr>
                                        <p:cTn id="53" dur="500"/>
                                        <p:tgtEl>
                                          <p:spTgt spid="75779"/>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75780"/>
                                        </p:tgtEl>
                                        <p:attrNameLst>
                                          <p:attrName>style.visibility</p:attrName>
                                        </p:attrNameLst>
                                      </p:cBhvr>
                                      <p:to>
                                        <p:strVal val="visible"/>
                                      </p:to>
                                    </p:set>
                                    <p:animEffect transition="in" filter="wipe(left)">
                                      <p:cBhvr>
                                        <p:cTn id="58" dur="1000"/>
                                        <p:tgtEl>
                                          <p:spTgt spid="75780"/>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75853"/>
                                        </p:tgtEl>
                                        <p:attrNameLst>
                                          <p:attrName>style.visibility</p:attrName>
                                        </p:attrNameLst>
                                      </p:cBhvr>
                                      <p:to>
                                        <p:strVal val="visible"/>
                                      </p:to>
                                    </p:set>
                                    <p:anim calcmode="lin" valueType="num">
                                      <p:cBhvr additive="base">
                                        <p:cTn id="63" dur="500" fill="hold"/>
                                        <p:tgtEl>
                                          <p:spTgt spid="75853"/>
                                        </p:tgtEl>
                                        <p:attrNameLst>
                                          <p:attrName>ppt_x</p:attrName>
                                        </p:attrNameLst>
                                      </p:cBhvr>
                                      <p:tavLst>
                                        <p:tav tm="0">
                                          <p:val>
                                            <p:strVal val="0-#ppt_w/2"/>
                                          </p:val>
                                        </p:tav>
                                        <p:tav tm="100000">
                                          <p:val>
                                            <p:strVal val="#ppt_x"/>
                                          </p:val>
                                        </p:tav>
                                      </p:tavLst>
                                    </p:anim>
                                    <p:anim calcmode="lin" valueType="num">
                                      <p:cBhvr additive="base">
                                        <p:cTn id="64" dur="500" fill="hold"/>
                                        <p:tgtEl>
                                          <p:spTgt spid="75853"/>
                                        </p:tgtEl>
                                        <p:attrNameLst>
                                          <p:attrName>ppt_y</p:attrName>
                                        </p:attrNameLst>
                                      </p:cBhvr>
                                      <p:tavLst>
                                        <p:tav tm="0">
                                          <p:val>
                                            <p:strVal val="#ppt_y"/>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18" presetClass="entr" presetSubtype="6" fill="hold" nodeType="clickEffect">
                                  <p:stCondLst>
                                    <p:cond delay="0"/>
                                  </p:stCondLst>
                                  <p:childTnLst>
                                    <p:set>
                                      <p:cBhvr>
                                        <p:cTn id="68" dur="1" fill="hold">
                                          <p:stCondLst>
                                            <p:cond delay="0"/>
                                          </p:stCondLst>
                                        </p:cTn>
                                        <p:tgtEl>
                                          <p:spTgt spid="75781"/>
                                        </p:tgtEl>
                                        <p:attrNameLst>
                                          <p:attrName>style.visibility</p:attrName>
                                        </p:attrNameLst>
                                      </p:cBhvr>
                                      <p:to>
                                        <p:strVal val="visible"/>
                                      </p:to>
                                    </p:set>
                                    <p:animEffect transition="in" filter="strips(downRight)">
                                      <p:cBhvr>
                                        <p:cTn id="69" dur="1000"/>
                                        <p:tgtEl>
                                          <p:spTgt spid="75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autoUpdateAnimBg="0"/>
      <p:bldP spid="75783" grpId="0" animBg="1" autoUpdateAnimBg="0"/>
      <p:bldP spid="75784" grpId="0" build="p" autoUpdateAnimBg="0"/>
      <p:bldP spid="75852" grpId="0" animBg="1" autoUpdateAnimBg="0"/>
      <p:bldP spid="75853" grpId="0" animBg="1" autoUpdateAnimBg="0"/>
      <p:bldP spid="75857" grpId="0"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Object 2"/>
          <p:cNvGraphicFramePr>
            <a:graphicFrameLocks noChangeAspect="1"/>
          </p:cNvGraphicFramePr>
          <p:nvPr/>
        </p:nvGraphicFramePr>
        <p:xfrm>
          <a:off x="1014413" y="4689475"/>
          <a:ext cx="2155825" cy="833438"/>
        </p:xfrm>
        <a:graphic>
          <a:graphicData uri="http://schemas.openxmlformats.org/presentationml/2006/ole">
            <mc:AlternateContent xmlns:mc="http://schemas.openxmlformats.org/markup-compatibility/2006">
              <mc:Choice xmlns:v="urn:schemas-microsoft-com:vml" Requires="v">
                <p:oleObj spid="_x0000_s76902" r:id="rId3" imgW="1079817" imgH="419417" progId="Equation.DSMT4">
                  <p:embed/>
                </p:oleObj>
              </mc:Choice>
              <mc:Fallback>
                <p:oleObj r:id="rId3" imgW="1079817" imgH="419417"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413" y="4689475"/>
                        <a:ext cx="2155825"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03" name="Text Box 31"/>
          <p:cNvSpPr txBox="1">
            <a:spLocks noChangeArrowheads="1"/>
          </p:cNvSpPr>
          <p:nvPr/>
        </p:nvSpPr>
        <p:spPr bwMode="auto">
          <a:xfrm>
            <a:off x="323850" y="260350"/>
            <a:ext cx="8589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例</a:t>
            </a:r>
            <a:r>
              <a:rPr lang="en-US" altLang="zh-CN">
                <a:ea typeface="楷体_GB2312" pitchFamily="49" charset="-122"/>
              </a:rPr>
              <a:t>8</a:t>
            </a:r>
            <a:r>
              <a:rPr lang="zh-CN" altLang="en-US">
                <a:ea typeface="楷体_GB2312" pitchFamily="49" charset="-122"/>
              </a:rPr>
              <a:t>：计算电流</a:t>
            </a:r>
          </a:p>
        </p:txBody>
      </p:sp>
      <p:sp>
        <p:nvSpPr>
          <p:cNvPr id="76804" name="Text Box 32"/>
          <p:cNvSpPr txBox="1">
            <a:spLocks noChangeArrowheads="1"/>
          </p:cNvSpPr>
          <p:nvPr/>
        </p:nvSpPr>
        <p:spPr bwMode="auto">
          <a:xfrm>
            <a:off x="4284663" y="1341438"/>
            <a:ext cx="3600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rgbClr val="0000FF"/>
                </a:solidFill>
                <a:ea typeface="楷体_GB2312" pitchFamily="49" charset="-122"/>
              </a:rPr>
              <a:t>(1)</a:t>
            </a:r>
            <a:r>
              <a:rPr lang="zh-CN" altLang="en-US">
                <a:solidFill>
                  <a:srgbClr val="0000FF"/>
                </a:solidFill>
                <a:ea typeface="楷体_GB2312" pitchFamily="49" charset="-122"/>
              </a:rPr>
              <a:t>解：等效变换</a:t>
            </a:r>
          </a:p>
        </p:txBody>
      </p:sp>
      <p:sp>
        <p:nvSpPr>
          <p:cNvPr id="76805" name="Text Box 60"/>
          <p:cNvSpPr txBox="1">
            <a:spLocks noChangeArrowheads="1"/>
          </p:cNvSpPr>
          <p:nvPr/>
        </p:nvSpPr>
        <p:spPr bwMode="auto">
          <a:xfrm>
            <a:off x="906463" y="4113213"/>
            <a:ext cx="1689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电流为：</a:t>
            </a:r>
            <a:endParaRPr lang="zh-CN" altLang="en-US" b="0">
              <a:ea typeface="楷体_GB2312" pitchFamily="49" charset="-122"/>
            </a:endParaRPr>
          </a:p>
        </p:txBody>
      </p:sp>
      <p:grpSp>
        <p:nvGrpSpPr>
          <p:cNvPr id="76806" name="Group 6"/>
          <p:cNvGrpSpPr>
            <a:grpSpLocks/>
          </p:cNvGrpSpPr>
          <p:nvPr/>
        </p:nvGrpSpPr>
        <p:grpSpPr bwMode="auto">
          <a:xfrm>
            <a:off x="381000" y="1700213"/>
            <a:ext cx="4154488" cy="1944687"/>
            <a:chOff x="0" y="0"/>
            <a:chExt cx="2617" cy="1225"/>
          </a:xfrm>
        </p:grpSpPr>
        <p:graphicFrame>
          <p:nvGraphicFramePr>
            <p:cNvPr id="76807" name="Object 7"/>
            <p:cNvGraphicFramePr>
              <a:graphicFrameLocks noChangeAspect="1"/>
            </p:cNvGraphicFramePr>
            <p:nvPr/>
          </p:nvGraphicFramePr>
          <p:xfrm>
            <a:off x="0" y="595"/>
            <a:ext cx="255" cy="312"/>
          </p:xfrm>
          <a:graphic>
            <a:graphicData uri="http://schemas.openxmlformats.org/presentationml/2006/ole">
              <mc:AlternateContent xmlns:mc="http://schemas.openxmlformats.org/markup-compatibility/2006">
                <mc:Choice xmlns:v="urn:schemas-microsoft-com:vml" Requires="v">
                  <p:oleObj spid="_x0000_s76903" r:id="rId5" imgW="228917" imgH="279717" progId="Equation.3">
                    <p:embed/>
                  </p:oleObj>
                </mc:Choice>
                <mc:Fallback>
                  <p:oleObj r:id="rId5" imgW="228917" imgH="279717"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595"/>
                          <a:ext cx="25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08" name="Oval 39"/>
            <p:cNvSpPr>
              <a:spLocks noChangeArrowheads="1"/>
            </p:cNvSpPr>
            <p:nvPr/>
          </p:nvSpPr>
          <p:spPr bwMode="auto">
            <a:xfrm>
              <a:off x="280" y="68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6809" name="Text Box 40"/>
            <p:cNvSpPr txBox="1">
              <a:spLocks noChangeArrowheads="1"/>
            </p:cNvSpPr>
            <p:nvPr/>
          </p:nvSpPr>
          <p:spPr bwMode="auto">
            <a:xfrm>
              <a:off x="121" y="487"/>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6810" name="Text Box 41"/>
            <p:cNvSpPr txBox="1">
              <a:spLocks noChangeArrowheads="1"/>
            </p:cNvSpPr>
            <p:nvPr/>
          </p:nvSpPr>
          <p:spPr bwMode="auto">
            <a:xfrm>
              <a:off x="122" y="75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6811" name="Line 62"/>
            <p:cNvSpPr>
              <a:spLocks noChangeShapeType="1"/>
            </p:cNvSpPr>
            <p:nvPr/>
          </p:nvSpPr>
          <p:spPr bwMode="auto">
            <a:xfrm>
              <a:off x="41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12" name="Line 74"/>
            <p:cNvSpPr>
              <a:spLocks noChangeShapeType="1"/>
            </p:cNvSpPr>
            <p:nvPr/>
          </p:nvSpPr>
          <p:spPr bwMode="auto">
            <a:xfrm>
              <a:off x="414" y="122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13" name="Line 75"/>
            <p:cNvSpPr>
              <a:spLocks noChangeShapeType="1"/>
            </p:cNvSpPr>
            <p:nvPr/>
          </p:nvSpPr>
          <p:spPr bwMode="auto">
            <a:xfrm>
              <a:off x="414" y="38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14" name="Line 77"/>
            <p:cNvSpPr>
              <a:spLocks noChangeShapeType="1"/>
            </p:cNvSpPr>
            <p:nvPr/>
          </p:nvSpPr>
          <p:spPr bwMode="auto">
            <a:xfrm>
              <a:off x="107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6815" name="Line 78"/>
            <p:cNvSpPr>
              <a:spLocks noChangeShapeType="1"/>
            </p:cNvSpPr>
            <p:nvPr/>
          </p:nvSpPr>
          <p:spPr bwMode="auto">
            <a:xfrm>
              <a:off x="175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6816" name="Line 79"/>
            <p:cNvSpPr>
              <a:spLocks noChangeShapeType="1"/>
            </p:cNvSpPr>
            <p:nvPr/>
          </p:nvSpPr>
          <p:spPr bwMode="auto">
            <a:xfrm>
              <a:off x="227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17" name="Rectangle 49"/>
            <p:cNvSpPr>
              <a:spLocks noChangeArrowheads="1"/>
            </p:cNvSpPr>
            <p:nvPr/>
          </p:nvSpPr>
          <p:spPr bwMode="auto">
            <a:xfrm rot="16200000">
              <a:off x="1615" y="747"/>
              <a:ext cx="272" cy="91"/>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6818" name="Group 18"/>
            <p:cNvGrpSpPr>
              <a:grpSpLocks/>
            </p:cNvGrpSpPr>
            <p:nvPr/>
          </p:nvGrpSpPr>
          <p:grpSpPr bwMode="auto">
            <a:xfrm>
              <a:off x="981" y="658"/>
              <a:ext cx="182" cy="317"/>
              <a:chOff x="0" y="0"/>
              <a:chExt cx="182" cy="317"/>
            </a:xfrm>
          </p:grpSpPr>
          <p:sp useBgFill="1">
            <p:nvSpPr>
              <p:cNvPr id="76819" name="Rectangle 69"/>
              <p:cNvSpPr>
                <a:spLocks noChangeArrowheads="1"/>
              </p:cNvSpPr>
              <p:nvPr/>
            </p:nvSpPr>
            <p:spPr bwMode="auto">
              <a:xfrm>
                <a:off x="0" y="106"/>
                <a:ext cx="182" cy="9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820" name="Line 70"/>
              <p:cNvSpPr>
                <a:spLocks noChangeShapeType="1"/>
              </p:cNvSpPr>
              <p:nvPr/>
            </p:nvSpPr>
            <p:spPr bwMode="auto">
              <a:xfrm flipV="1">
                <a:off x="91" y="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21" name="Rectangle 71"/>
              <p:cNvSpPr>
                <a:spLocks noChangeArrowheads="1"/>
              </p:cNvSpPr>
              <p:nvPr/>
            </p:nvSpPr>
            <p:spPr bwMode="auto">
              <a:xfrm>
                <a:off x="1" y="90"/>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822" name="Rectangle 72"/>
              <p:cNvSpPr>
                <a:spLocks noChangeArrowheads="1"/>
              </p:cNvSpPr>
              <p:nvPr/>
            </p:nvSpPr>
            <p:spPr bwMode="auto">
              <a:xfrm>
                <a:off x="1" y="181"/>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823" name="Line 73"/>
              <p:cNvSpPr>
                <a:spLocks noChangeShapeType="1"/>
              </p:cNvSpPr>
              <p:nvPr/>
            </p:nvSpPr>
            <p:spPr bwMode="auto">
              <a:xfrm flipV="1">
                <a:off x="91" y="227"/>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6824" name="Freeform 67"/>
            <p:cNvSpPr>
              <a:spLocks/>
            </p:cNvSpPr>
            <p:nvPr/>
          </p:nvSpPr>
          <p:spPr bwMode="auto">
            <a:xfrm rot="5400000">
              <a:off x="707"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825" name="Freeform 76"/>
            <p:cNvSpPr>
              <a:spLocks/>
            </p:cNvSpPr>
            <p:nvPr/>
          </p:nvSpPr>
          <p:spPr bwMode="auto">
            <a:xfrm rot="5400000">
              <a:off x="1365"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6826" name="Group 26"/>
            <p:cNvGrpSpPr>
              <a:grpSpLocks/>
            </p:cNvGrpSpPr>
            <p:nvPr/>
          </p:nvGrpSpPr>
          <p:grpSpPr bwMode="auto">
            <a:xfrm>
              <a:off x="2137" y="522"/>
              <a:ext cx="272" cy="408"/>
              <a:chOff x="0" y="0"/>
              <a:chExt cx="272" cy="408"/>
            </a:xfrm>
          </p:grpSpPr>
          <p:sp>
            <p:nvSpPr>
              <p:cNvPr id="76827" name="Line 64"/>
              <p:cNvSpPr>
                <a:spLocks noChangeShapeType="1"/>
              </p:cNvSpPr>
              <p:nvPr/>
            </p:nvSpPr>
            <p:spPr bwMode="auto">
              <a:xfrm rot="5400000">
                <a:off x="68" y="68"/>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76828" name="Oval 65"/>
              <p:cNvSpPr>
                <a:spLocks noChangeArrowheads="1"/>
              </p:cNvSpPr>
              <p:nvPr/>
            </p:nvSpPr>
            <p:spPr bwMode="auto">
              <a:xfrm rot="5400000">
                <a:off x="0" y="13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6829" name="Line 66"/>
              <p:cNvSpPr>
                <a:spLocks noChangeShapeType="1"/>
              </p:cNvSpPr>
              <p:nvPr/>
            </p:nvSpPr>
            <p:spPr bwMode="auto">
              <a:xfrm rot="5400000">
                <a:off x="136" y="136"/>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aphicFrame>
          <p:nvGraphicFramePr>
            <p:cNvPr id="76830" name="Object 30"/>
            <p:cNvGraphicFramePr>
              <a:graphicFrameLocks noChangeAspect="1"/>
            </p:cNvGraphicFramePr>
            <p:nvPr/>
          </p:nvGraphicFramePr>
          <p:xfrm>
            <a:off x="2432" y="567"/>
            <a:ext cx="185" cy="312"/>
          </p:xfrm>
          <a:graphic>
            <a:graphicData uri="http://schemas.openxmlformats.org/presentationml/2006/ole">
              <mc:AlternateContent xmlns:mc="http://schemas.openxmlformats.org/markup-compatibility/2006">
                <mc:Choice xmlns:v="urn:schemas-microsoft-com:vml" Requires="v">
                  <p:oleObj spid="_x0000_s76904" r:id="rId7" imgW="165202" imgH="279354" progId="Equation.DSMT4">
                    <p:embed/>
                  </p:oleObj>
                </mc:Choice>
                <mc:Fallback>
                  <p:oleObj r:id="rId7" imgW="165202" imgH="279354" progId="Equation.DSMT4">
                    <p:embed/>
                    <p:pic>
                      <p:nvPicPr>
                        <p:cNvPr id="0" name="Object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32" y="567"/>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31" name="Text Box 81"/>
            <p:cNvSpPr txBox="1">
              <a:spLocks noChangeArrowheads="1"/>
            </p:cNvSpPr>
            <p:nvPr/>
          </p:nvSpPr>
          <p:spPr bwMode="auto">
            <a:xfrm>
              <a:off x="573"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j3</a:t>
              </a:r>
            </a:p>
          </p:txBody>
        </p:sp>
        <p:sp>
          <p:nvSpPr>
            <p:cNvPr id="76832" name="Text Box 82"/>
            <p:cNvSpPr txBox="1">
              <a:spLocks noChangeArrowheads="1"/>
            </p:cNvSpPr>
            <p:nvPr/>
          </p:nvSpPr>
          <p:spPr bwMode="auto">
            <a:xfrm>
              <a:off x="1259"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6833" name="Line 83"/>
            <p:cNvSpPr>
              <a:spLocks noChangeShapeType="1"/>
            </p:cNvSpPr>
            <p:nvPr/>
          </p:nvSpPr>
          <p:spPr bwMode="auto">
            <a:xfrm>
              <a:off x="1117" y="385"/>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76834" name="Object 34"/>
            <p:cNvGraphicFramePr>
              <a:graphicFrameLocks noChangeAspect="1"/>
            </p:cNvGraphicFramePr>
            <p:nvPr/>
          </p:nvGraphicFramePr>
          <p:xfrm>
            <a:off x="1049" y="0"/>
            <a:ext cx="199" cy="312"/>
          </p:xfrm>
          <a:graphic>
            <a:graphicData uri="http://schemas.openxmlformats.org/presentationml/2006/ole">
              <mc:AlternateContent xmlns:mc="http://schemas.openxmlformats.org/markup-compatibility/2006">
                <mc:Choice xmlns:v="urn:schemas-microsoft-com:vml" Requires="v">
                  <p:oleObj spid="_x0000_s76905" r:id="rId9" imgW="177809" imgH="279233" progId="Equation.DSMT4">
                    <p:embed/>
                  </p:oleObj>
                </mc:Choice>
                <mc:Fallback>
                  <p:oleObj r:id="rId9" imgW="177809" imgH="279233" progId="Equation.DSMT4">
                    <p:embed/>
                    <p:pic>
                      <p:nvPicPr>
                        <p:cNvPr id="0" name="Object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9" y="0"/>
                          <a:ext cx="199"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35" name="Text Box 85"/>
            <p:cNvSpPr txBox="1">
              <a:spLocks noChangeArrowheads="1"/>
            </p:cNvSpPr>
            <p:nvPr/>
          </p:nvSpPr>
          <p:spPr bwMode="auto">
            <a:xfrm>
              <a:off x="1162" y="676"/>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6836" name="Text Box 86"/>
            <p:cNvSpPr txBox="1">
              <a:spLocks noChangeArrowheads="1"/>
            </p:cNvSpPr>
            <p:nvPr/>
          </p:nvSpPr>
          <p:spPr bwMode="auto">
            <a:xfrm>
              <a:off x="1752" y="676"/>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a:t>
              </a:r>
            </a:p>
          </p:txBody>
        </p:sp>
      </p:grpSp>
      <p:graphicFrame>
        <p:nvGraphicFramePr>
          <p:cNvPr id="76837" name="Object 37"/>
          <p:cNvGraphicFramePr>
            <a:graphicFrameLocks noChangeAspect="1"/>
          </p:cNvGraphicFramePr>
          <p:nvPr/>
        </p:nvGraphicFramePr>
        <p:xfrm>
          <a:off x="2555875" y="188913"/>
          <a:ext cx="379413" cy="611187"/>
        </p:xfrm>
        <a:graphic>
          <a:graphicData uri="http://schemas.openxmlformats.org/presentationml/2006/ole">
            <mc:AlternateContent xmlns:mc="http://schemas.openxmlformats.org/markup-compatibility/2006">
              <mc:Choice xmlns:v="urn:schemas-microsoft-com:vml" Requires="v">
                <p:oleObj spid="_x0000_s76906" r:id="rId11" imgW="177809" imgH="279233" progId="Equation.DSMT4">
                  <p:embed/>
                </p:oleObj>
              </mc:Choice>
              <mc:Fallback>
                <p:oleObj r:id="rId11" imgW="177809" imgH="279233" progId="Equation.DSMT4">
                  <p:embed/>
                  <p:pic>
                    <p:nvPicPr>
                      <p:cNvPr id="0" name="Object 3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55875" y="188913"/>
                        <a:ext cx="37941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6838" name="Object 38"/>
          <p:cNvGraphicFramePr>
            <a:graphicFrameLocks noChangeAspect="1"/>
          </p:cNvGraphicFramePr>
          <p:nvPr/>
        </p:nvGraphicFramePr>
        <p:xfrm>
          <a:off x="4356100" y="188913"/>
          <a:ext cx="4208463" cy="700087"/>
        </p:xfrm>
        <a:graphic>
          <a:graphicData uri="http://schemas.openxmlformats.org/presentationml/2006/ole">
            <mc:AlternateContent xmlns:mc="http://schemas.openxmlformats.org/markup-compatibility/2006">
              <mc:Choice xmlns:v="urn:schemas-microsoft-com:vml" Requires="v">
                <p:oleObj spid="_x0000_s76907" r:id="rId13" imgW="1827531" imgH="304853" progId="Equation.DSMT4">
                  <p:embed/>
                </p:oleObj>
              </mc:Choice>
              <mc:Fallback>
                <p:oleObj r:id="rId13" imgW="1827531" imgH="304853" progId="Equation.DSMT4">
                  <p:embed/>
                  <p:pic>
                    <p:nvPicPr>
                      <p:cNvPr id="0" name="Object 3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356100" y="188913"/>
                        <a:ext cx="4208463"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76839" name="Group 39"/>
          <p:cNvGrpSpPr>
            <a:grpSpLocks/>
          </p:cNvGrpSpPr>
          <p:nvPr/>
        </p:nvGrpSpPr>
        <p:grpSpPr bwMode="auto">
          <a:xfrm>
            <a:off x="5018088" y="1700213"/>
            <a:ext cx="4125912" cy="1944687"/>
            <a:chOff x="0" y="0"/>
            <a:chExt cx="2599" cy="1225"/>
          </a:xfrm>
        </p:grpSpPr>
        <p:graphicFrame>
          <p:nvGraphicFramePr>
            <p:cNvPr id="76840" name="Object 40"/>
            <p:cNvGraphicFramePr>
              <a:graphicFrameLocks noChangeAspect="1"/>
            </p:cNvGraphicFramePr>
            <p:nvPr/>
          </p:nvGraphicFramePr>
          <p:xfrm>
            <a:off x="1239" y="0"/>
            <a:ext cx="199" cy="312"/>
          </p:xfrm>
          <a:graphic>
            <a:graphicData uri="http://schemas.openxmlformats.org/presentationml/2006/ole">
              <mc:AlternateContent xmlns:mc="http://schemas.openxmlformats.org/markup-compatibility/2006">
                <mc:Choice xmlns:v="urn:schemas-microsoft-com:vml" Requires="v">
                  <p:oleObj spid="_x0000_s76908" r:id="rId15" imgW="177809" imgH="279233" progId="Equation.DSMT4">
                    <p:embed/>
                  </p:oleObj>
                </mc:Choice>
                <mc:Fallback>
                  <p:oleObj r:id="rId15" imgW="177809" imgH="279233" progId="Equation.DSMT4">
                    <p:embed/>
                    <p:pic>
                      <p:nvPicPr>
                        <p:cNvPr id="0" name="Object 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39" y="0"/>
                          <a:ext cx="199"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6841" name="Object 41"/>
            <p:cNvGraphicFramePr>
              <a:graphicFrameLocks noChangeAspect="1"/>
            </p:cNvGraphicFramePr>
            <p:nvPr/>
          </p:nvGraphicFramePr>
          <p:xfrm>
            <a:off x="0" y="553"/>
            <a:ext cx="241" cy="468"/>
          </p:xfrm>
          <a:graphic>
            <a:graphicData uri="http://schemas.openxmlformats.org/presentationml/2006/ole">
              <mc:AlternateContent xmlns:mc="http://schemas.openxmlformats.org/markup-compatibility/2006">
                <mc:Choice xmlns:v="urn:schemas-microsoft-com:vml" Requires="v">
                  <p:oleObj spid="_x0000_s76909" r:id="rId16" imgW="215936" imgH="418872" progId="Equation.DSMT4">
                    <p:embed/>
                  </p:oleObj>
                </mc:Choice>
                <mc:Fallback>
                  <p:oleObj r:id="rId16" imgW="215936" imgH="418872" progId="Equation.DSMT4">
                    <p:embed/>
                    <p:pic>
                      <p:nvPicPr>
                        <p:cNvPr id="0" name="Object 4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553"/>
                          <a:ext cx="241"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42" name="Line 93"/>
            <p:cNvSpPr>
              <a:spLocks noChangeShapeType="1"/>
            </p:cNvSpPr>
            <p:nvPr/>
          </p:nvSpPr>
          <p:spPr bwMode="auto">
            <a:xfrm>
              <a:off x="396"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43" name="Line 94"/>
            <p:cNvSpPr>
              <a:spLocks noChangeShapeType="1"/>
            </p:cNvSpPr>
            <p:nvPr/>
          </p:nvSpPr>
          <p:spPr bwMode="auto">
            <a:xfrm>
              <a:off x="396" y="122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44" name="Line 95"/>
            <p:cNvSpPr>
              <a:spLocks noChangeShapeType="1"/>
            </p:cNvSpPr>
            <p:nvPr/>
          </p:nvSpPr>
          <p:spPr bwMode="auto">
            <a:xfrm>
              <a:off x="396" y="38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45" name="Line 96"/>
            <p:cNvSpPr>
              <a:spLocks noChangeShapeType="1"/>
            </p:cNvSpPr>
            <p:nvPr/>
          </p:nvSpPr>
          <p:spPr bwMode="auto">
            <a:xfrm>
              <a:off x="1217"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6846" name="Line 97"/>
            <p:cNvSpPr>
              <a:spLocks noChangeShapeType="1"/>
            </p:cNvSpPr>
            <p:nvPr/>
          </p:nvSpPr>
          <p:spPr bwMode="auto">
            <a:xfrm>
              <a:off x="185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6847" name="Line 98"/>
            <p:cNvSpPr>
              <a:spLocks noChangeShapeType="1"/>
            </p:cNvSpPr>
            <p:nvPr/>
          </p:nvSpPr>
          <p:spPr bwMode="auto">
            <a:xfrm>
              <a:off x="2256"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48" name="Rectangle 99"/>
            <p:cNvSpPr>
              <a:spLocks noChangeArrowheads="1"/>
            </p:cNvSpPr>
            <p:nvPr/>
          </p:nvSpPr>
          <p:spPr bwMode="auto">
            <a:xfrm rot="16200000">
              <a:off x="1715" y="747"/>
              <a:ext cx="272" cy="91"/>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6849" name="Group 49"/>
            <p:cNvGrpSpPr>
              <a:grpSpLocks/>
            </p:cNvGrpSpPr>
            <p:nvPr/>
          </p:nvGrpSpPr>
          <p:grpSpPr bwMode="auto">
            <a:xfrm>
              <a:off x="1126" y="658"/>
              <a:ext cx="182" cy="317"/>
              <a:chOff x="0" y="0"/>
              <a:chExt cx="182" cy="317"/>
            </a:xfrm>
          </p:grpSpPr>
          <p:sp useBgFill="1">
            <p:nvSpPr>
              <p:cNvPr id="76850" name="Rectangle 101"/>
              <p:cNvSpPr>
                <a:spLocks noChangeArrowheads="1"/>
              </p:cNvSpPr>
              <p:nvPr/>
            </p:nvSpPr>
            <p:spPr bwMode="auto">
              <a:xfrm>
                <a:off x="0" y="106"/>
                <a:ext cx="182" cy="9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851" name="Line 102"/>
              <p:cNvSpPr>
                <a:spLocks noChangeShapeType="1"/>
              </p:cNvSpPr>
              <p:nvPr/>
            </p:nvSpPr>
            <p:spPr bwMode="auto">
              <a:xfrm flipV="1">
                <a:off x="91" y="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52" name="Rectangle 103"/>
              <p:cNvSpPr>
                <a:spLocks noChangeArrowheads="1"/>
              </p:cNvSpPr>
              <p:nvPr/>
            </p:nvSpPr>
            <p:spPr bwMode="auto">
              <a:xfrm>
                <a:off x="1" y="90"/>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853" name="Rectangle 104"/>
              <p:cNvSpPr>
                <a:spLocks noChangeArrowheads="1"/>
              </p:cNvSpPr>
              <p:nvPr/>
            </p:nvSpPr>
            <p:spPr bwMode="auto">
              <a:xfrm>
                <a:off x="1" y="181"/>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854" name="Line 105"/>
              <p:cNvSpPr>
                <a:spLocks noChangeShapeType="1"/>
              </p:cNvSpPr>
              <p:nvPr/>
            </p:nvSpPr>
            <p:spPr bwMode="auto">
              <a:xfrm flipV="1">
                <a:off x="91" y="227"/>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6855" name="Freeform 107"/>
            <p:cNvSpPr>
              <a:spLocks/>
            </p:cNvSpPr>
            <p:nvPr/>
          </p:nvSpPr>
          <p:spPr bwMode="auto">
            <a:xfrm rot="5400000">
              <a:off x="1555"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6856" name="Group 56"/>
            <p:cNvGrpSpPr>
              <a:grpSpLocks/>
            </p:cNvGrpSpPr>
            <p:nvPr/>
          </p:nvGrpSpPr>
          <p:grpSpPr bwMode="auto">
            <a:xfrm>
              <a:off x="2119" y="522"/>
              <a:ext cx="272" cy="408"/>
              <a:chOff x="0" y="0"/>
              <a:chExt cx="272" cy="408"/>
            </a:xfrm>
          </p:grpSpPr>
          <p:sp>
            <p:nvSpPr>
              <p:cNvPr id="76857" name="Line 109"/>
              <p:cNvSpPr>
                <a:spLocks noChangeShapeType="1"/>
              </p:cNvSpPr>
              <p:nvPr/>
            </p:nvSpPr>
            <p:spPr bwMode="auto">
              <a:xfrm rot="5400000">
                <a:off x="68" y="68"/>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76858" name="Oval 110"/>
              <p:cNvSpPr>
                <a:spLocks noChangeArrowheads="1"/>
              </p:cNvSpPr>
              <p:nvPr/>
            </p:nvSpPr>
            <p:spPr bwMode="auto">
              <a:xfrm rot="5400000">
                <a:off x="0" y="13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6859" name="Line 111"/>
              <p:cNvSpPr>
                <a:spLocks noChangeShapeType="1"/>
              </p:cNvSpPr>
              <p:nvPr/>
            </p:nvSpPr>
            <p:spPr bwMode="auto">
              <a:xfrm rot="5400000">
                <a:off x="136" y="136"/>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aphicFrame>
          <p:nvGraphicFramePr>
            <p:cNvPr id="76860" name="Object 60"/>
            <p:cNvGraphicFramePr>
              <a:graphicFrameLocks noChangeAspect="1"/>
            </p:cNvGraphicFramePr>
            <p:nvPr/>
          </p:nvGraphicFramePr>
          <p:xfrm>
            <a:off x="2414" y="567"/>
            <a:ext cx="185" cy="312"/>
          </p:xfrm>
          <a:graphic>
            <a:graphicData uri="http://schemas.openxmlformats.org/presentationml/2006/ole">
              <mc:AlternateContent xmlns:mc="http://schemas.openxmlformats.org/markup-compatibility/2006">
                <mc:Choice xmlns:v="urn:schemas-microsoft-com:vml" Requires="v">
                  <p:oleObj spid="_x0000_s76910" r:id="rId18" imgW="165202" imgH="279354" progId="Equation.DSMT4">
                    <p:embed/>
                  </p:oleObj>
                </mc:Choice>
                <mc:Fallback>
                  <p:oleObj r:id="rId18" imgW="165202" imgH="279354" progId="Equation.DSMT4">
                    <p:embed/>
                    <p:pic>
                      <p:nvPicPr>
                        <p:cNvPr id="0" name="Object 6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14" y="567"/>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61" name="Text Box 113"/>
            <p:cNvSpPr txBox="1">
              <a:spLocks noChangeArrowheads="1"/>
            </p:cNvSpPr>
            <p:nvPr/>
          </p:nvSpPr>
          <p:spPr bwMode="auto">
            <a:xfrm>
              <a:off x="836" y="499"/>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j3</a:t>
              </a:r>
            </a:p>
          </p:txBody>
        </p:sp>
        <p:sp>
          <p:nvSpPr>
            <p:cNvPr id="76862" name="Text Box 114"/>
            <p:cNvSpPr txBox="1">
              <a:spLocks noChangeArrowheads="1"/>
            </p:cNvSpPr>
            <p:nvPr/>
          </p:nvSpPr>
          <p:spPr bwMode="auto">
            <a:xfrm>
              <a:off x="1449"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6863" name="Line 115"/>
            <p:cNvSpPr>
              <a:spLocks noChangeShapeType="1"/>
            </p:cNvSpPr>
            <p:nvPr/>
          </p:nvSpPr>
          <p:spPr bwMode="auto">
            <a:xfrm>
              <a:off x="1307" y="385"/>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6864" name="Text Box 117"/>
            <p:cNvSpPr txBox="1">
              <a:spLocks noChangeArrowheads="1"/>
            </p:cNvSpPr>
            <p:nvPr/>
          </p:nvSpPr>
          <p:spPr bwMode="auto">
            <a:xfrm>
              <a:off x="1307" y="676"/>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6865" name="Text Box 118"/>
            <p:cNvSpPr txBox="1">
              <a:spLocks noChangeArrowheads="1"/>
            </p:cNvSpPr>
            <p:nvPr/>
          </p:nvSpPr>
          <p:spPr bwMode="auto">
            <a:xfrm>
              <a:off x="1852" y="676"/>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a:t>
              </a:r>
            </a:p>
          </p:txBody>
        </p:sp>
        <p:sp>
          <p:nvSpPr>
            <p:cNvPr id="76866" name="Line 120"/>
            <p:cNvSpPr>
              <a:spLocks noChangeShapeType="1"/>
            </p:cNvSpPr>
            <p:nvPr/>
          </p:nvSpPr>
          <p:spPr bwMode="auto">
            <a:xfrm>
              <a:off x="808"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6867" name="Freeform 121"/>
            <p:cNvSpPr>
              <a:spLocks/>
            </p:cNvSpPr>
            <p:nvPr/>
          </p:nvSpPr>
          <p:spPr bwMode="auto">
            <a:xfrm rot="10800000">
              <a:off x="785" y="657"/>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6868" name="Group 68"/>
            <p:cNvGrpSpPr>
              <a:grpSpLocks/>
            </p:cNvGrpSpPr>
            <p:nvPr/>
          </p:nvGrpSpPr>
          <p:grpSpPr bwMode="auto">
            <a:xfrm>
              <a:off x="263" y="545"/>
              <a:ext cx="272" cy="408"/>
              <a:chOff x="0" y="0"/>
              <a:chExt cx="272" cy="408"/>
            </a:xfrm>
          </p:grpSpPr>
          <p:sp>
            <p:nvSpPr>
              <p:cNvPr id="76869" name="Line 123"/>
              <p:cNvSpPr>
                <a:spLocks noChangeShapeType="1"/>
              </p:cNvSpPr>
              <p:nvPr/>
            </p:nvSpPr>
            <p:spPr bwMode="auto">
              <a:xfrm rot="5400000">
                <a:off x="68" y="68"/>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76870" name="Oval 124"/>
              <p:cNvSpPr>
                <a:spLocks noChangeArrowheads="1"/>
              </p:cNvSpPr>
              <p:nvPr/>
            </p:nvSpPr>
            <p:spPr bwMode="auto">
              <a:xfrm rot="5400000">
                <a:off x="0" y="13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6871" name="Line 125"/>
              <p:cNvSpPr>
                <a:spLocks noChangeShapeType="1"/>
              </p:cNvSpPr>
              <p:nvPr/>
            </p:nvSpPr>
            <p:spPr bwMode="auto">
              <a:xfrm rot="5400000">
                <a:off x="136" y="136"/>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graphicFrame>
        <p:nvGraphicFramePr>
          <p:cNvPr id="76872" name="Object 72"/>
          <p:cNvGraphicFramePr>
            <a:graphicFrameLocks noChangeAspect="1"/>
          </p:cNvGraphicFramePr>
          <p:nvPr/>
        </p:nvGraphicFramePr>
        <p:xfrm>
          <a:off x="6194425" y="3211513"/>
          <a:ext cx="857250" cy="923925"/>
        </p:xfrm>
        <a:graphic>
          <a:graphicData uri="http://schemas.openxmlformats.org/presentationml/2006/ole">
            <mc:AlternateContent xmlns:mc="http://schemas.openxmlformats.org/markup-compatibility/2006">
              <mc:Choice xmlns:v="urn:schemas-microsoft-com:vml" Requires="v">
                <p:oleObj spid="_x0000_s76911" r:id="rId19" imgW="482708" imgH="520791" progId="Equation.DSMT4">
                  <p:embed/>
                </p:oleObj>
              </mc:Choice>
              <mc:Fallback>
                <p:oleObj r:id="rId19" imgW="482708" imgH="520791" progId="Equation.DSMT4">
                  <p:embed/>
                  <p:pic>
                    <p:nvPicPr>
                      <p:cNvPr id="0" name="Object 7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194425" y="3211513"/>
                        <a:ext cx="8572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76873" name="Group 73"/>
          <p:cNvGrpSpPr>
            <a:grpSpLocks/>
          </p:cNvGrpSpPr>
          <p:nvPr/>
        </p:nvGrpSpPr>
        <p:grpSpPr bwMode="auto">
          <a:xfrm>
            <a:off x="5830888" y="4408488"/>
            <a:ext cx="2628900" cy="2152650"/>
            <a:chOff x="0" y="0"/>
            <a:chExt cx="1656" cy="1356"/>
          </a:xfrm>
        </p:grpSpPr>
        <p:sp>
          <p:nvSpPr>
            <p:cNvPr id="76874" name="Text Box 150"/>
            <p:cNvSpPr txBox="1">
              <a:spLocks noChangeArrowheads="1"/>
            </p:cNvSpPr>
            <p:nvPr/>
          </p:nvSpPr>
          <p:spPr bwMode="auto">
            <a:xfrm>
              <a:off x="1072" y="98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j5V</a:t>
              </a:r>
            </a:p>
          </p:txBody>
        </p:sp>
        <p:sp>
          <p:nvSpPr>
            <p:cNvPr id="76875" name="Text Box 151"/>
            <p:cNvSpPr txBox="1">
              <a:spLocks noChangeArrowheads="1"/>
            </p:cNvSpPr>
            <p:nvPr/>
          </p:nvSpPr>
          <p:spPr bwMode="auto">
            <a:xfrm>
              <a:off x="885" y="5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6876" name="Line 152"/>
            <p:cNvSpPr>
              <a:spLocks noChangeShapeType="1"/>
            </p:cNvSpPr>
            <p:nvPr/>
          </p:nvSpPr>
          <p:spPr bwMode="auto">
            <a:xfrm>
              <a:off x="680" y="380"/>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6877" name="Text Box 153"/>
            <p:cNvSpPr txBox="1">
              <a:spLocks noChangeArrowheads="1"/>
            </p:cNvSpPr>
            <p:nvPr/>
          </p:nvSpPr>
          <p:spPr bwMode="auto">
            <a:xfrm>
              <a:off x="68" y="539"/>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-j6</a:t>
              </a:r>
            </a:p>
          </p:txBody>
        </p:sp>
        <p:sp>
          <p:nvSpPr>
            <p:cNvPr id="76878" name="Text Box 154"/>
            <p:cNvSpPr txBox="1">
              <a:spLocks noChangeArrowheads="1"/>
            </p:cNvSpPr>
            <p:nvPr/>
          </p:nvSpPr>
          <p:spPr bwMode="auto">
            <a:xfrm>
              <a:off x="1180" y="557"/>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a:t>
              </a:r>
            </a:p>
          </p:txBody>
        </p:sp>
        <p:sp>
          <p:nvSpPr>
            <p:cNvPr id="76879" name="Oval 163"/>
            <p:cNvSpPr>
              <a:spLocks noChangeArrowheads="1"/>
            </p:cNvSpPr>
            <p:nvPr/>
          </p:nvSpPr>
          <p:spPr bwMode="auto">
            <a:xfrm>
              <a:off x="409" y="950"/>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6880" name="Text Box 164"/>
            <p:cNvSpPr txBox="1">
              <a:spLocks noChangeArrowheads="1"/>
            </p:cNvSpPr>
            <p:nvPr/>
          </p:nvSpPr>
          <p:spPr bwMode="auto">
            <a:xfrm>
              <a:off x="271" y="771"/>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6881" name="Text Box 165"/>
            <p:cNvSpPr txBox="1">
              <a:spLocks noChangeArrowheads="1"/>
            </p:cNvSpPr>
            <p:nvPr/>
          </p:nvSpPr>
          <p:spPr bwMode="auto">
            <a:xfrm>
              <a:off x="273" y="1023"/>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6882" name="Line 177"/>
            <p:cNvSpPr>
              <a:spLocks noChangeShapeType="1"/>
            </p:cNvSpPr>
            <p:nvPr/>
          </p:nvSpPr>
          <p:spPr bwMode="auto">
            <a:xfrm>
              <a:off x="544" y="380"/>
              <a:ext cx="0" cy="97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zh-CN" altLang="en-US"/>
            </a:p>
          </p:txBody>
        </p:sp>
        <p:sp>
          <p:nvSpPr>
            <p:cNvPr id="76883" name="Oval 187"/>
            <p:cNvSpPr>
              <a:spLocks noChangeArrowheads="1"/>
            </p:cNvSpPr>
            <p:nvPr/>
          </p:nvSpPr>
          <p:spPr bwMode="auto">
            <a:xfrm>
              <a:off x="1384" y="950"/>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6884" name="Text Box 188"/>
            <p:cNvSpPr txBox="1">
              <a:spLocks noChangeArrowheads="1"/>
            </p:cNvSpPr>
            <p:nvPr/>
          </p:nvSpPr>
          <p:spPr bwMode="auto">
            <a:xfrm>
              <a:off x="1246" y="771"/>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6885" name="Text Box 189"/>
            <p:cNvSpPr txBox="1">
              <a:spLocks noChangeArrowheads="1"/>
            </p:cNvSpPr>
            <p:nvPr/>
          </p:nvSpPr>
          <p:spPr bwMode="auto">
            <a:xfrm>
              <a:off x="1248" y="1023"/>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6886" name="Line 190"/>
            <p:cNvSpPr>
              <a:spLocks noChangeShapeType="1"/>
            </p:cNvSpPr>
            <p:nvPr/>
          </p:nvSpPr>
          <p:spPr bwMode="auto">
            <a:xfrm>
              <a:off x="1519" y="380"/>
              <a:ext cx="0" cy="97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zh-CN" altLang="en-US"/>
            </a:p>
          </p:txBody>
        </p:sp>
        <p:sp>
          <p:nvSpPr>
            <p:cNvPr id="76887" name="Line 191"/>
            <p:cNvSpPr>
              <a:spLocks noChangeShapeType="1"/>
            </p:cNvSpPr>
            <p:nvPr/>
          </p:nvSpPr>
          <p:spPr bwMode="auto">
            <a:xfrm>
              <a:off x="544" y="1355"/>
              <a:ext cx="976"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88" name="Line 192"/>
            <p:cNvSpPr>
              <a:spLocks noChangeShapeType="1"/>
            </p:cNvSpPr>
            <p:nvPr/>
          </p:nvSpPr>
          <p:spPr bwMode="auto">
            <a:xfrm>
              <a:off x="545" y="380"/>
              <a:ext cx="976"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89" name="Rectangle 137"/>
            <p:cNvSpPr>
              <a:spLocks noChangeArrowheads="1"/>
            </p:cNvSpPr>
            <p:nvPr/>
          </p:nvSpPr>
          <p:spPr bwMode="auto">
            <a:xfrm rot="16200000">
              <a:off x="1384" y="628"/>
              <a:ext cx="272" cy="91"/>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890" name="Freeform 144"/>
            <p:cNvSpPr>
              <a:spLocks/>
            </p:cNvSpPr>
            <p:nvPr/>
          </p:nvSpPr>
          <p:spPr bwMode="auto">
            <a:xfrm rot="5400000">
              <a:off x="996" y="198"/>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aphicFrame>
          <p:nvGraphicFramePr>
            <p:cNvPr id="76891" name="Object 91"/>
            <p:cNvGraphicFramePr>
              <a:graphicFrameLocks noChangeAspect="1"/>
            </p:cNvGraphicFramePr>
            <p:nvPr/>
          </p:nvGraphicFramePr>
          <p:xfrm>
            <a:off x="640" y="0"/>
            <a:ext cx="199" cy="312"/>
          </p:xfrm>
          <a:graphic>
            <a:graphicData uri="http://schemas.openxmlformats.org/presentationml/2006/ole">
              <mc:AlternateContent xmlns:mc="http://schemas.openxmlformats.org/markup-compatibility/2006">
                <mc:Choice xmlns:v="urn:schemas-microsoft-com:vml" Requires="v">
                  <p:oleObj spid="_x0000_s76912" r:id="rId21" imgW="177809" imgH="279233" progId="Equation.DSMT4">
                    <p:embed/>
                  </p:oleObj>
                </mc:Choice>
                <mc:Fallback>
                  <p:oleObj r:id="rId21" imgW="177809" imgH="279233" progId="Equation.DSMT4">
                    <p:embed/>
                    <p:pic>
                      <p:nvPicPr>
                        <p:cNvPr id="0" name="Object 9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0" y="0"/>
                          <a:ext cx="199"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76892" name="Group 92"/>
            <p:cNvGrpSpPr>
              <a:grpSpLocks/>
            </p:cNvGrpSpPr>
            <p:nvPr/>
          </p:nvGrpSpPr>
          <p:grpSpPr bwMode="auto">
            <a:xfrm>
              <a:off x="454" y="516"/>
              <a:ext cx="182" cy="317"/>
              <a:chOff x="0" y="0"/>
              <a:chExt cx="182" cy="317"/>
            </a:xfrm>
          </p:grpSpPr>
          <p:sp useBgFill="1">
            <p:nvSpPr>
              <p:cNvPr id="76893" name="Rectangle 139"/>
              <p:cNvSpPr>
                <a:spLocks noChangeArrowheads="1"/>
              </p:cNvSpPr>
              <p:nvPr/>
            </p:nvSpPr>
            <p:spPr bwMode="auto">
              <a:xfrm>
                <a:off x="0" y="106"/>
                <a:ext cx="182" cy="9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894" name="Line 140"/>
              <p:cNvSpPr>
                <a:spLocks noChangeShapeType="1"/>
              </p:cNvSpPr>
              <p:nvPr/>
            </p:nvSpPr>
            <p:spPr bwMode="auto">
              <a:xfrm flipV="1">
                <a:off x="91" y="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895" name="Rectangle 141"/>
              <p:cNvSpPr>
                <a:spLocks noChangeArrowheads="1"/>
              </p:cNvSpPr>
              <p:nvPr/>
            </p:nvSpPr>
            <p:spPr bwMode="auto">
              <a:xfrm>
                <a:off x="1" y="90"/>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896" name="Rectangle 142"/>
              <p:cNvSpPr>
                <a:spLocks noChangeArrowheads="1"/>
              </p:cNvSpPr>
              <p:nvPr/>
            </p:nvSpPr>
            <p:spPr bwMode="auto">
              <a:xfrm>
                <a:off x="1" y="181"/>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897" name="Line 143"/>
              <p:cNvSpPr>
                <a:spLocks noChangeShapeType="1"/>
              </p:cNvSpPr>
              <p:nvPr/>
            </p:nvSpPr>
            <p:spPr bwMode="auto">
              <a:xfrm flipV="1">
                <a:off x="91" y="227"/>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6898" name="Text Box 194"/>
            <p:cNvSpPr txBox="1">
              <a:spLocks noChangeArrowheads="1"/>
            </p:cNvSpPr>
            <p:nvPr/>
          </p:nvSpPr>
          <p:spPr bwMode="auto">
            <a:xfrm>
              <a:off x="0" y="988"/>
              <a:ext cx="47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-20V</a:t>
              </a:r>
            </a:p>
          </p:txBody>
        </p:sp>
      </p:grpSp>
      <p:graphicFrame>
        <p:nvGraphicFramePr>
          <p:cNvPr id="76899" name="Object 99"/>
          <p:cNvGraphicFramePr>
            <a:graphicFrameLocks noChangeAspect="1"/>
          </p:cNvGraphicFramePr>
          <p:nvPr/>
        </p:nvGraphicFramePr>
        <p:xfrm>
          <a:off x="3498850" y="4899025"/>
          <a:ext cx="1217613" cy="403225"/>
        </p:xfrm>
        <a:graphic>
          <a:graphicData uri="http://schemas.openxmlformats.org/presentationml/2006/ole">
            <mc:AlternateContent xmlns:mc="http://schemas.openxmlformats.org/markup-compatibility/2006">
              <mc:Choice xmlns:v="urn:schemas-microsoft-com:vml" Requires="v">
                <p:oleObj spid="_x0000_s76913" r:id="rId22" imgW="609388" imgH="203341" progId="Equation.DSMT4">
                  <p:embed/>
                </p:oleObj>
              </mc:Choice>
              <mc:Fallback>
                <p:oleObj r:id="rId22" imgW="609388" imgH="203341" progId="Equation.DSMT4">
                  <p:embed/>
                  <p:pic>
                    <p:nvPicPr>
                      <p:cNvPr id="0" name="Object 99"/>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498850" y="4899025"/>
                        <a:ext cx="1217613"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900" name="AutoShape 197"/>
          <p:cNvSpPr>
            <a:spLocks noChangeArrowheads="1"/>
          </p:cNvSpPr>
          <p:nvPr/>
        </p:nvSpPr>
        <p:spPr bwMode="auto">
          <a:xfrm>
            <a:off x="4572000" y="3357563"/>
            <a:ext cx="431800" cy="215900"/>
          </a:xfrm>
          <a:prstGeom prst="rightArrow">
            <a:avLst>
              <a:gd name="adj1" fmla="val 50000"/>
              <a:gd name="adj2" fmla="val 50000"/>
            </a:avLst>
          </a:prstGeom>
          <a:solidFill>
            <a:srgbClr val="00FF00"/>
          </a:solidFill>
          <a:ln w="12700" cap="sq">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6901" name="AutoShape 199"/>
          <p:cNvSpPr>
            <a:spLocks noChangeArrowheads="1"/>
          </p:cNvSpPr>
          <p:nvPr/>
        </p:nvSpPr>
        <p:spPr bwMode="auto">
          <a:xfrm rot="5400000">
            <a:off x="7272338" y="4005263"/>
            <a:ext cx="431800" cy="215900"/>
          </a:xfrm>
          <a:prstGeom prst="rightArrow">
            <a:avLst>
              <a:gd name="adj1" fmla="val 50000"/>
              <a:gd name="adj2" fmla="val 50000"/>
            </a:avLst>
          </a:prstGeom>
          <a:solidFill>
            <a:srgbClr val="00FF00"/>
          </a:solidFill>
          <a:ln w="12700" cap="sq">
            <a:solidFill>
              <a:schemeClr val="tx1"/>
            </a:solidFill>
            <a:miter lim="800000"/>
            <a:headEnd/>
            <a:tailEnd/>
          </a:ln>
        </p:spPr>
        <p:txBody>
          <a:bodyPr rot="10800000"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6804">
                                            <p:txEl>
                                              <p:pRg st="0" end="0"/>
                                            </p:txEl>
                                          </p:spTgt>
                                        </p:tgtEl>
                                        <p:attrNameLst>
                                          <p:attrName>style.visibility</p:attrName>
                                        </p:attrNameLst>
                                      </p:cBhvr>
                                      <p:to>
                                        <p:strVal val="visible"/>
                                      </p:to>
                                    </p:set>
                                    <p:animEffect transition="in" filter="wipe(left)">
                                      <p:cBhvr>
                                        <p:cTn id="7" dur="500"/>
                                        <p:tgtEl>
                                          <p:spTgt spid="7680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76900"/>
                                        </p:tgtEl>
                                        <p:attrNameLst>
                                          <p:attrName>style.visibility</p:attrName>
                                        </p:attrNameLst>
                                      </p:cBhvr>
                                      <p:to>
                                        <p:strVal val="visible"/>
                                      </p:to>
                                    </p:set>
                                    <p:anim calcmode="lin" valueType="num">
                                      <p:cBhvr additive="base">
                                        <p:cTn id="12" dur="500" fill="hold"/>
                                        <p:tgtEl>
                                          <p:spTgt spid="76900"/>
                                        </p:tgtEl>
                                        <p:attrNameLst>
                                          <p:attrName>ppt_x</p:attrName>
                                        </p:attrNameLst>
                                      </p:cBhvr>
                                      <p:tavLst>
                                        <p:tav tm="0">
                                          <p:val>
                                            <p:strVal val="0-#ppt_w/2"/>
                                          </p:val>
                                        </p:tav>
                                        <p:tav tm="100000">
                                          <p:val>
                                            <p:strVal val="#ppt_x"/>
                                          </p:val>
                                        </p:tav>
                                      </p:tavLst>
                                    </p:anim>
                                    <p:anim calcmode="lin" valueType="num">
                                      <p:cBhvr additive="base">
                                        <p:cTn id="13" dur="500" fill="hold"/>
                                        <p:tgtEl>
                                          <p:spTgt spid="76900"/>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76839"/>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7687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76901"/>
                                        </p:tgtEl>
                                        <p:attrNameLst>
                                          <p:attrName>style.visibility</p:attrName>
                                        </p:attrNameLst>
                                      </p:cBhvr>
                                      <p:to>
                                        <p:strVal val="visible"/>
                                      </p:to>
                                    </p:set>
                                    <p:anim calcmode="lin" valueType="num">
                                      <p:cBhvr additive="base">
                                        <p:cTn id="26" dur="500" fill="hold"/>
                                        <p:tgtEl>
                                          <p:spTgt spid="76901"/>
                                        </p:tgtEl>
                                        <p:attrNameLst>
                                          <p:attrName>ppt_x</p:attrName>
                                        </p:attrNameLst>
                                      </p:cBhvr>
                                      <p:tavLst>
                                        <p:tav tm="0">
                                          <p:val>
                                            <p:strVal val="#ppt_x"/>
                                          </p:val>
                                        </p:tav>
                                        <p:tav tm="100000">
                                          <p:val>
                                            <p:strVal val="#ppt_x"/>
                                          </p:val>
                                        </p:tav>
                                      </p:tavLst>
                                    </p:anim>
                                    <p:anim calcmode="lin" valueType="num">
                                      <p:cBhvr additive="base">
                                        <p:cTn id="27" dur="500" fill="hold"/>
                                        <p:tgtEl>
                                          <p:spTgt spid="76901"/>
                                        </p:tgtEl>
                                        <p:attrNameLst>
                                          <p:attrName>ppt_y</p:attrName>
                                        </p:attrNameLst>
                                      </p:cBhvr>
                                      <p:tavLst>
                                        <p:tav tm="0">
                                          <p:val>
                                            <p:strVal val="0-#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76873"/>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6805"/>
                                        </p:tgtEl>
                                        <p:attrNameLst>
                                          <p:attrName>style.visibility</p:attrName>
                                        </p:attrNameLst>
                                      </p:cBhvr>
                                      <p:to>
                                        <p:strVal val="visible"/>
                                      </p:to>
                                    </p:set>
                                    <p:animEffect transition="in" filter="wipe(left)">
                                      <p:cBhvr>
                                        <p:cTn id="36" dur="500"/>
                                        <p:tgtEl>
                                          <p:spTgt spid="7680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nodeType="clickEffect">
                                  <p:stCondLst>
                                    <p:cond delay="0"/>
                                  </p:stCondLst>
                                  <p:childTnLst>
                                    <p:set>
                                      <p:cBhvr>
                                        <p:cTn id="40" dur="1" fill="hold">
                                          <p:stCondLst>
                                            <p:cond delay="0"/>
                                          </p:stCondLst>
                                        </p:cTn>
                                        <p:tgtEl>
                                          <p:spTgt spid="76802"/>
                                        </p:tgtEl>
                                        <p:attrNameLst>
                                          <p:attrName>style.visibility</p:attrName>
                                        </p:attrNameLst>
                                      </p:cBhvr>
                                      <p:to>
                                        <p:strVal val="visible"/>
                                      </p:to>
                                    </p:set>
                                    <p:anim calcmode="lin" valueType="num">
                                      <p:cBhvr additive="base">
                                        <p:cTn id="41" dur="500" fill="hold"/>
                                        <p:tgtEl>
                                          <p:spTgt spid="76802"/>
                                        </p:tgtEl>
                                        <p:attrNameLst>
                                          <p:attrName>ppt_x</p:attrName>
                                        </p:attrNameLst>
                                      </p:cBhvr>
                                      <p:tavLst>
                                        <p:tav tm="0">
                                          <p:val>
                                            <p:strVal val="0-#ppt_w/2"/>
                                          </p:val>
                                        </p:tav>
                                        <p:tav tm="100000">
                                          <p:val>
                                            <p:strVal val="#ppt_x"/>
                                          </p:val>
                                        </p:tav>
                                      </p:tavLst>
                                    </p:anim>
                                    <p:anim calcmode="lin" valueType="num">
                                      <p:cBhvr additive="base">
                                        <p:cTn id="42" dur="500" fill="hold"/>
                                        <p:tgtEl>
                                          <p:spTgt spid="76802"/>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nodeType="clickEffect">
                                  <p:stCondLst>
                                    <p:cond delay="0"/>
                                  </p:stCondLst>
                                  <p:childTnLst>
                                    <p:set>
                                      <p:cBhvr>
                                        <p:cTn id="46" dur="1" fill="hold">
                                          <p:stCondLst>
                                            <p:cond delay="0"/>
                                          </p:stCondLst>
                                        </p:cTn>
                                        <p:tgtEl>
                                          <p:spTgt spid="76899"/>
                                        </p:tgtEl>
                                        <p:attrNameLst>
                                          <p:attrName>style.visibility</p:attrName>
                                        </p:attrNameLst>
                                      </p:cBhvr>
                                      <p:to>
                                        <p:strVal val="visible"/>
                                      </p:to>
                                    </p:set>
                                    <p:anim calcmode="lin" valueType="num">
                                      <p:cBhvr additive="base">
                                        <p:cTn id="47" dur="500" fill="hold"/>
                                        <p:tgtEl>
                                          <p:spTgt spid="76899"/>
                                        </p:tgtEl>
                                        <p:attrNameLst>
                                          <p:attrName>ppt_x</p:attrName>
                                        </p:attrNameLst>
                                      </p:cBhvr>
                                      <p:tavLst>
                                        <p:tav tm="0">
                                          <p:val>
                                            <p:strVal val="0-#ppt_w/2"/>
                                          </p:val>
                                        </p:tav>
                                        <p:tav tm="100000">
                                          <p:val>
                                            <p:strVal val="#ppt_x"/>
                                          </p:val>
                                        </p:tav>
                                      </p:tavLst>
                                    </p:anim>
                                    <p:anim calcmode="lin" valueType="num">
                                      <p:cBhvr additive="base">
                                        <p:cTn id="48" dur="500" fill="hold"/>
                                        <p:tgtEl>
                                          <p:spTgt spid="7689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4" grpId="0" build="p" autoUpdateAnimBg="0"/>
      <p:bldP spid="76805" grpId="0" autoUpdateAnimBg="0"/>
      <p:bldP spid="76900" grpId="0" animBg="1" autoUpdateAnimBg="0"/>
      <p:bldP spid="76901" grpId="0" animBg="1"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4716463" y="1954213"/>
            <a:ext cx="1476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采用戴维南定理：</a:t>
            </a:r>
          </a:p>
        </p:txBody>
      </p:sp>
      <p:sp>
        <p:nvSpPr>
          <p:cNvPr id="77827" name="Text Box 80"/>
          <p:cNvSpPr txBox="1">
            <a:spLocks noChangeArrowheads="1"/>
          </p:cNvSpPr>
          <p:nvPr/>
        </p:nvSpPr>
        <p:spPr bwMode="auto">
          <a:xfrm>
            <a:off x="395288" y="554038"/>
            <a:ext cx="5832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rgbClr val="0000FF"/>
                </a:solidFill>
                <a:ea typeface="楷体_GB2312" pitchFamily="49" charset="-122"/>
              </a:rPr>
              <a:t>(2)</a:t>
            </a:r>
            <a:r>
              <a:rPr lang="zh-CN" altLang="en-US">
                <a:solidFill>
                  <a:srgbClr val="0000FF"/>
                </a:solidFill>
                <a:ea typeface="楷体_GB2312" pitchFamily="49" charset="-122"/>
              </a:rPr>
              <a:t>解：</a:t>
            </a:r>
            <a:r>
              <a:rPr lang="zh-CN" altLang="en-US">
                <a:ea typeface="仿宋_GB2312" pitchFamily="49" charset="-122"/>
              </a:rPr>
              <a:t>戴维南定理</a:t>
            </a:r>
          </a:p>
        </p:txBody>
      </p:sp>
      <p:grpSp>
        <p:nvGrpSpPr>
          <p:cNvPr id="77828" name="Group 4"/>
          <p:cNvGrpSpPr>
            <a:grpSpLocks/>
          </p:cNvGrpSpPr>
          <p:nvPr/>
        </p:nvGrpSpPr>
        <p:grpSpPr bwMode="auto">
          <a:xfrm>
            <a:off x="6480175" y="1377950"/>
            <a:ext cx="2087563" cy="2044700"/>
            <a:chOff x="0" y="0"/>
            <a:chExt cx="1315" cy="1288"/>
          </a:xfrm>
        </p:grpSpPr>
        <p:sp>
          <p:nvSpPr>
            <p:cNvPr id="77829" name="Text Box 150"/>
            <p:cNvSpPr txBox="1">
              <a:spLocks noChangeArrowheads="1"/>
            </p:cNvSpPr>
            <p:nvPr/>
          </p:nvSpPr>
          <p:spPr bwMode="auto">
            <a:xfrm>
              <a:off x="505" y="5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7830" name="Line 151"/>
            <p:cNvSpPr>
              <a:spLocks noChangeShapeType="1"/>
            </p:cNvSpPr>
            <p:nvPr/>
          </p:nvSpPr>
          <p:spPr bwMode="auto">
            <a:xfrm>
              <a:off x="300" y="380"/>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7831" name="Oval 154"/>
            <p:cNvSpPr>
              <a:spLocks noChangeArrowheads="1"/>
            </p:cNvSpPr>
            <p:nvPr/>
          </p:nvSpPr>
          <p:spPr bwMode="auto">
            <a:xfrm>
              <a:off x="310" y="101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7832" name="Text Box 155"/>
            <p:cNvSpPr txBox="1">
              <a:spLocks noChangeArrowheads="1"/>
            </p:cNvSpPr>
            <p:nvPr/>
          </p:nvSpPr>
          <p:spPr bwMode="auto">
            <a:xfrm>
              <a:off x="83" y="902"/>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7833" name="Text Box 156"/>
            <p:cNvSpPr txBox="1">
              <a:spLocks noChangeArrowheads="1"/>
            </p:cNvSpPr>
            <p:nvPr/>
          </p:nvSpPr>
          <p:spPr bwMode="auto">
            <a:xfrm>
              <a:off x="582" y="79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graphicFrame>
          <p:nvGraphicFramePr>
            <p:cNvPr id="77834" name="Object 10"/>
            <p:cNvGraphicFramePr>
              <a:graphicFrameLocks noChangeAspect="1"/>
            </p:cNvGraphicFramePr>
            <p:nvPr/>
          </p:nvGraphicFramePr>
          <p:xfrm>
            <a:off x="260" y="0"/>
            <a:ext cx="199" cy="312"/>
          </p:xfrm>
          <a:graphic>
            <a:graphicData uri="http://schemas.openxmlformats.org/presentationml/2006/ole">
              <mc:AlternateContent xmlns:mc="http://schemas.openxmlformats.org/markup-compatibility/2006">
                <mc:Choice xmlns:v="urn:schemas-microsoft-com:vml" Requires="v">
                  <p:oleObj spid="_x0000_s77926" r:id="rId3" imgW="177809" imgH="279233" progId="Equation.DSMT4">
                    <p:embed/>
                  </p:oleObj>
                </mc:Choice>
                <mc:Fallback>
                  <p:oleObj r:id="rId3" imgW="177809" imgH="279233" progId="Equation.DSMT4">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 y="0"/>
                          <a:ext cx="199"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35" name="Line 174"/>
            <p:cNvSpPr>
              <a:spLocks noChangeShapeType="1"/>
            </p:cNvSpPr>
            <p:nvPr/>
          </p:nvSpPr>
          <p:spPr bwMode="auto">
            <a:xfrm>
              <a:off x="23" y="1151"/>
              <a:ext cx="127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36" name="Line 175"/>
            <p:cNvSpPr>
              <a:spLocks noChangeShapeType="1"/>
            </p:cNvSpPr>
            <p:nvPr/>
          </p:nvSpPr>
          <p:spPr bwMode="auto">
            <a:xfrm>
              <a:off x="23" y="380"/>
              <a:ext cx="0" cy="77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37" name="Line 176"/>
            <p:cNvSpPr>
              <a:spLocks noChangeShapeType="1"/>
            </p:cNvSpPr>
            <p:nvPr/>
          </p:nvSpPr>
          <p:spPr bwMode="auto">
            <a:xfrm>
              <a:off x="23" y="380"/>
              <a:ext cx="127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38" name="Line 177"/>
            <p:cNvSpPr>
              <a:spLocks noChangeShapeType="1"/>
            </p:cNvSpPr>
            <p:nvPr/>
          </p:nvSpPr>
          <p:spPr bwMode="auto">
            <a:xfrm>
              <a:off x="1293" y="380"/>
              <a:ext cx="0" cy="77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39" name="Rectangle 178"/>
            <p:cNvSpPr>
              <a:spLocks noChangeArrowheads="1"/>
            </p:cNvSpPr>
            <p:nvPr/>
          </p:nvSpPr>
          <p:spPr bwMode="auto">
            <a:xfrm>
              <a:off x="862" y="1106"/>
              <a:ext cx="272" cy="91"/>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aphicFrame>
          <p:nvGraphicFramePr>
            <p:cNvPr id="77840" name="Object 16"/>
            <p:cNvGraphicFramePr>
              <a:graphicFrameLocks noChangeAspect="1"/>
            </p:cNvGraphicFramePr>
            <p:nvPr/>
          </p:nvGraphicFramePr>
          <p:xfrm>
            <a:off x="310" y="675"/>
            <a:ext cx="326" cy="312"/>
          </p:xfrm>
          <a:graphic>
            <a:graphicData uri="http://schemas.openxmlformats.org/presentationml/2006/ole">
              <mc:AlternateContent xmlns:mc="http://schemas.openxmlformats.org/markup-compatibility/2006">
                <mc:Choice xmlns:v="urn:schemas-microsoft-com:vml" Requires="v">
                  <p:oleObj spid="_x0000_s77927" r:id="rId5" imgW="292290" imgH="279596" progId="Equation.DSMT4">
                    <p:embed/>
                  </p:oleObj>
                </mc:Choice>
                <mc:Fallback>
                  <p:oleObj r:id="rId5" imgW="292290" imgH="279596" progId="Equation.DSMT4">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 y="675"/>
                          <a:ext cx="32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41" name="Text Box 180"/>
            <p:cNvSpPr txBox="1">
              <a:spLocks noChangeArrowheads="1"/>
            </p:cNvSpPr>
            <p:nvPr/>
          </p:nvSpPr>
          <p:spPr bwMode="auto">
            <a:xfrm>
              <a:off x="839" y="852"/>
              <a:ext cx="3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i="1">
                  <a:ea typeface="楷体_GB2312" pitchFamily="49" charset="-122"/>
                </a:rPr>
                <a:t>Z</a:t>
              </a:r>
              <a:r>
                <a:rPr lang="en-US" altLang="zh-CN" sz="1800" baseline="-25000">
                  <a:ea typeface="楷体_GB2312" pitchFamily="49" charset="-122"/>
                </a:rPr>
                <a:t>eq</a:t>
              </a:r>
              <a:endParaRPr lang="en-US" altLang="zh-CN" sz="1800">
                <a:ea typeface="楷体_GB2312" pitchFamily="49" charset="-122"/>
              </a:endParaRPr>
            </a:p>
          </p:txBody>
        </p:sp>
        <p:sp>
          <p:nvSpPr>
            <p:cNvPr id="77842" name="Freeform 165"/>
            <p:cNvSpPr>
              <a:spLocks/>
            </p:cNvSpPr>
            <p:nvPr/>
          </p:nvSpPr>
          <p:spPr bwMode="auto">
            <a:xfrm rot="5400000">
              <a:off x="616" y="198"/>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7843" name="Oval 181"/>
            <p:cNvSpPr>
              <a:spLocks noChangeArrowheads="1"/>
            </p:cNvSpPr>
            <p:nvPr/>
          </p:nvSpPr>
          <p:spPr bwMode="auto">
            <a:xfrm>
              <a:off x="0" y="721"/>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7844" name="Oval 182"/>
            <p:cNvSpPr>
              <a:spLocks noChangeArrowheads="1"/>
            </p:cNvSpPr>
            <p:nvPr/>
          </p:nvSpPr>
          <p:spPr bwMode="auto">
            <a:xfrm>
              <a:off x="1270" y="721"/>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grpSp>
      <p:sp>
        <p:nvSpPr>
          <p:cNvPr id="77845" name="AutoShape 184"/>
          <p:cNvSpPr>
            <a:spLocks noChangeArrowheads="1"/>
          </p:cNvSpPr>
          <p:nvPr/>
        </p:nvSpPr>
        <p:spPr bwMode="auto">
          <a:xfrm>
            <a:off x="5005388" y="2854325"/>
            <a:ext cx="719137" cy="288925"/>
          </a:xfrm>
          <a:prstGeom prst="rightArrow">
            <a:avLst>
              <a:gd name="adj1" fmla="val 50000"/>
              <a:gd name="adj2" fmla="val 62225"/>
            </a:avLst>
          </a:prstGeom>
          <a:solidFill>
            <a:srgbClr val="00FF00"/>
          </a:solidFill>
          <a:ln w="12700" cap="sq">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7846" name="Group 22"/>
          <p:cNvGrpSpPr>
            <a:grpSpLocks/>
          </p:cNvGrpSpPr>
          <p:nvPr/>
        </p:nvGrpSpPr>
        <p:grpSpPr bwMode="auto">
          <a:xfrm>
            <a:off x="322263" y="4364038"/>
            <a:ext cx="4502150" cy="1944687"/>
            <a:chOff x="0" y="0"/>
            <a:chExt cx="2836" cy="1225"/>
          </a:xfrm>
        </p:grpSpPr>
        <p:sp>
          <p:nvSpPr>
            <p:cNvPr id="77847" name="Text Box 193"/>
            <p:cNvSpPr txBox="1">
              <a:spLocks noChangeArrowheads="1"/>
            </p:cNvSpPr>
            <p:nvPr/>
          </p:nvSpPr>
          <p:spPr bwMode="auto">
            <a:xfrm>
              <a:off x="1671" y="0"/>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7848" name="Line 187"/>
            <p:cNvSpPr>
              <a:spLocks noChangeShapeType="1"/>
            </p:cNvSpPr>
            <p:nvPr/>
          </p:nvSpPr>
          <p:spPr bwMode="auto">
            <a:xfrm>
              <a:off x="477" y="386"/>
              <a:ext cx="749"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49" name="Oval 118"/>
            <p:cNvSpPr>
              <a:spLocks noChangeArrowheads="1"/>
            </p:cNvSpPr>
            <p:nvPr/>
          </p:nvSpPr>
          <p:spPr bwMode="auto">
            <a:xfrm>
              <a:off x="340" y="68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7850" name="Text Box 119"/>
            <p:cNvSpPr txBox="1">
              <a:spLocks noChangeArrowheads="1"/>
            </p:cNvSpPr>
            <p:nvPr/>
          </p:nvSpPr>
          <p:spPr bwMode="auto">
            <a:xfrm>
              <a:off x="181" y="487"/>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7851" name="Text Box 120"/>
            <p:cNvSpPr txBox="1">
              <a:spLocks noChangeArrowheads="1"/>
            </p:cNvSpPr>
            <p:nvPr/>
          </p:nvSpPr>
          <p:spPr bwMode="auto">
            <a:xfrm>
              <a:off x="182" y="75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7852" name="Line 121"/>
            <p:cNvSpPr>
              <a:spLocks noChangeShapeType="1"/>
            </p:cNvSpPr>
            <p:nvPr/>
          </p:nvSpPr>
          <p:spPr bwMode="auto">
            <a:xfrm>
              <a:off x="47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53" name="Line 122"/>
            <p:cNvSpPr>
              <a:spLocks noChangeShapeType="1"/>
            </p:cNvSpPr>
            <p:nvPr/>
          </p:nvSpPr>
          <p:spPr bwMode="auto">
            <a:xfrm>
              <a:off x="474" y="122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54" name="Line 124"/>
            <p:cNvSpPr>
              <a:spLocks noChangeShapeType="1"/>
            </p:cNvSpPr>
            <p:nvPr/>
          </p:nvSpPr>
          <p:spPr bwMode="auto">
            <a:xfrm>
              <a:off x="113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7855" name="Line 125"/>
            <p:cNvSpPr>
              <a:spLocks noChangeShapeType="1"/>
            </p:cNvSpPr>
            <p:nvPr/>
          </p:nvSpPr>
          <p:spPr bwMode="auto">
            <a:xfrm>
              <a:off x="181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7856" name="Line 126"/>
            <p:cNvSpPr>
              <a:spLocks noChangeShapeType="1"/>
            </p:cNvSpPr>
            <p:nvPr/>
          </p:nvSpPr>
          <p:spPr bwMode="auto">
            <a:xfrm>
              <a:off x="233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57" name="Rectangle 127"/>
            <p:cNvSpPr>
              <a:spLocks noChangeArrowheads="1"/>
            </p:cNvSpPr>
            <p:nvPr/>
          </p:nvSpPr>
          <p:spPr bwMode="auto">
            <a:xfrm rot="16200000">
              <a:off x="1675" y="747"/>
              <a:ext cx="272" cy="91"/>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7858" name="Group 34"/>
            <p:cNvGrpSpPr>
              <a:grpSpLocks/>
            </p:cNvGrpSpPr>
            <p:nvPr/>
          </p:nvGrpSpPr>
          <p:grpSpPr bwMode="auto">
            <a:xfrm>
              <a:off x="1041" y="658"/>
              <a:ext cx="182" cy="317"/>
              <a:chOff x="0" y="0"/>
              <a:chExt cx="182" cy="317"/>
            </a:xfrm>
          </p:grpSpPr>
          <p:sp useBgFill="1">
            <p:nvSpPr>
              <p:cNvPr id="77859" name="Rectangle 129"/>
              <p:cNvSpPr>
                <a:spLocks noChangeArrowheads="1"/>
              </p:cNvSpPr>
              <p:nvPr/>
            </p:nvSpPr>
            <p:spPr bwMode="auto">
              <a:xfrm>
                <a:off x="0" y="106"/>
                <a:ext cx="182" cy="9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7860" name="Line 130"/>
              <p:cNvSpPr>
                <a:spLocks noChangeShapeType="1"/>
              </p:cNvSpPr>
              <p:nvPr/>
            </p:nvSpPr>
            <p:spPr bwMode="auto">
              <a:xfrm flipV="1">
                <a:off x="91" y="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61" name="Rectangle 131"/>
              <p:cNvSpPr>
                <a:spLocks noChangeArrowheads="1"/>
              </p:cNvSpPr>
              <p:nvPr/>
            </p:nvSpPr>
            <p:spPr bwMode="auto">
              <a:xfrm>
                <a:off x="1" y="90"/>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7862" name="Rectangle 132"/>
              <p:cNvSpPr>
                <a:spLocks noChangeArrowheads="1"/>
              </p:cNvSpPr>
              <p:nvPr/>
            </p:nvSpPr>
            <p:spPr bwMode="auto">
              <a:xfrm>
                <a:off x="1" y="181"/>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7863" name="Line 133"/>
              <p:cNvSpPr>
                <a:spLocks noChangeShapeType="1"/>
              </p:cNvSpPr>
              <p:nvPr/>
            </p:nvSpPr>
            <p:spPr bwMode="auto">
              <a:xfrm flipV="1">
                <a:off x="91" y="227"/>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7864" name="Freeform 134"/>
            <p:cNvSpPr>
              <a:spLocks/>
            </p:cNvSpPr>
            <p:nvPr/>
          </p:nvSpPr>
          <p:spPr bwMode="auto">
            <a:xfrm rot="5400000">
              <a:off x="767"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7865" name="Group 41"/>
            <p:cNvGrpSpPr>
              <a:grpSpLocks/>
            </p:cNvGrpSpPr>
            <p:nvPr/>
          </p:nvGrpSpPr>
          <p:grpSpPr bwMode="auto">
            <a:xfrm>
              <a:off x="2197" y="522"/>
              <a:ext cx="272" cy="408"/>
              <a:chOff x="0" y="0"/>
              <a:chExt cx="272" cy="408"/>
            </a:xfrm>
          </p:grpSpPr>
          <p:sp>
            <p:nvSpPr>
              <p:cNvPr id="77866" name="Line 137"/>
              <p:cNvSpPr>
                <a:spLocks noChangeShapeType="1"/>
              </p:cNvSpPr>
              <p:nvPr/>
            </p:nvSpPr>
            <p:spPr bwMode="auto">
              <a:xfrm rot="5400000">
                <a:off x="68" y="68"/>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77867" name="Oval 138"/>
              <p:cNvSpPr>
                <a:spLocks noChangeArrowheads="1"/>
              </p:cNvSpPr>
              <p:nvPr/>
            </p:nvSpPr>
            <p:spPr bwMode="auto">
              <a:xfrm rot="5400000">
                <a:off x="0" y="13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7868" name="Line 139"/>
              <p:cNvSpPr>
                <a:spLocks noChangeShapeType="1"/>
              </p:cNvSpPr>
              <p:nvPr/>
            </p:nvSpPr>
            <p:spPr bwMode="auto">
              <a:xfrm rot="5400000">
                <a:off x="136" y="136"/>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7869" name="Text Box 141"/>
            <p:cNvSpPr txBox="1">
              <a:spLocks noChangeArrowheads="1"/>
            </p:cNvSpPr>
            <p:nvPr/>
          </p:nvSpPr>
          <p:spPr bwMode="auto">
            <a:xfrm>
              <a:off x="633"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j3</a:t>
              </a:r>
            </a:p>
          </p:txBody>
        </p:sp>
        <p:sp>
          <p:nvSpPr>
            <p:cNvPr id="77870" name="Text Box 145"/>
            <p:cNvSpPr txBox="1">
              <a:spLocks noChangeArrowheads="1"/>
            </p:cNvSpPr>
            <p:nvPr/>
          </p:nvSpPr>
          <p:spPr bwMode="auto">
            <a:xfrm>
              <a:off x="1222" y="676"/>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7871" name="Text Box 146"/>
            <p:cNvSpPr txBox="1">
              <a:spLocks noChangeArrowheads="1"/>
            </p:cNvSpPr>
            <p:nvPr/>
          </p:nvSpPr>
          <p:spPr bwMode="auto">
            <a:xfrm>
              <a:off x="1812" y="676"/>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a:t>
              </a:r>
            </a:p>
          </p:txBody>
        </p:sp>
        <p:sp>
          <p:nvSpPr>
            <p:cNvPr id="77872" name="Oval 185"/>
            <p:cNvSpPr>
              <a:spLocks noChangeArrowheads="1"/>
            </p:cNvSpPr>
            <p:nvPr/>
          </p:nvSpPr>
          <p:spPr bwMode="auto">
            <a:xfrm>
              <a:off x="1226" y="363"/>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7873" name="Oval 186"/>
            <p:cNvSpPr>
              <a:spLocks noChangeArrowheads="1"/>
            </p:cNvSpPr>
            <p:nvPr/>
          </p:nvSpPr>
          <p:spPr bwMode="auto">
            <a:xfrm>
              <a:off x="1656" y="363"/>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7874" name="Line 191"/>
            <p:cNvSpPr>
              <a:spLocks noChangeShapeType="1"/>
            </p:cNvSpPr>
            <p:nvPr/>
          </p:nvSpPr>
          <p:spPr bwMode="auto">
            <a:xfrm>
              <a:off x="1702" y="386"/>
              <a:ext cx="63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75" name="Text Box 192"/>
            <p:cNvSpPr txBox="1">
              <a:spLocks noChangeArrowheads="1"/>
            </p:cNvSpPr>
            <p:nvPr/>
          </p:nvSpPr>
          <p:spPr bwMode="auto">
            <a:xfrm>
              <a:off x="1089" y="120"/>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graphicFrame>
          <p:nvGraphicFramePr>
            <p:cNvPr id="77876" name="Object 52"/>
            <p:cNvGraphicFramePr>
              <a:graphicFrameLocks noChangeAspect="1"/>
            </p:cNvGraphicFramePr>
            <p:nvPr/>
          </p:nvGraphicFramePr>
          <p:xfrm>
            <a:off x="1339" y="46"/>
            <a:ext cx="326" cy="312"/>
          </p:xfrm>
          <a:graphic>
            <a:graphicData uri="http://schemas.openxmlformats.org/presentationml/2006/ole">
              <mc:AlternateContent xmlns:mc="http://schemas.openxmlformats.org/markup-compatibility/2006">
                <mc:Choice xmlns:v="urn:schemas-microsoft-com:vml" Requires="v">
                  <p:oleObj spid="_x0000_s77928" r:id="rId7" imgW="292290" imgH="279596" progId="Equation.DSMT4">
                    <p:embed/>
                  </p:oleObj>
                </mc:Choice>
                <mc:Fallback>
                  <p:oleObj r:id="rId7" imgW="292290" imgH="279596" progId="Equation.DSMT4">
                    <p:embed/>
                    <p:pic>
                      <p:nvPicPr>
                        <p:cNvPr id="0" name="Object 5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9" y="46"/>
                          <a:ext cx="32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77" name="Text Box 195"/>
            <p:cNvSpPr txBox="1">
              <a:spLocks noChangeArrowheads="1"/>
            </p:cNvSpPr>
            <p:nvPr/>
          </p:nvSpPr>
          <p:spPr bwMode="auto">
            <a:xfrm>
              <a:off x="0" y="703"/>
              <a:ext cx="47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10V</a:t>
              </a:r>
            </a:p>
          </p:txBody>
        </p:sp>
        <p:sp>
          <p:nvSpPr>
            <p:cNvPr id="77878" name="Text Box 196"/>
            <p:cNvSpPr txBox="1">
              <a:spLocks noChangeArrowheads="1"/>
            </p:cNvSpPr>
            <p:nvPr/>
          </p:nvSpPr>
          <p:spPr bwMode="auto">
            <a:xfrm>
              <a:off x="2450" y="676"/>
              <a:ext cx="38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j5A</a:t>
              </a:r>
            </a:p>
          </p:txBody>
        </p:sp>
      </p:grpSp>
      <p:sp>
        <p:nvSpPr>
          <p:cNvPr id="77879" name="Text Box 234"/>
          <p:cNvSpPr txBox="1">
            <a:spLocks noChangeArrowheads="1"/>
          </p:cNvSpPr>
          <p:nvPr/>
        </p:nvSpPr>
        <p:spPr bwMode="auto">
          <a:xfrm>
            <a:off x="900113" y="3979863"/>
            <a:ext cx="3492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①求开路电压</a:t>
            </a:r>
          </a:p>
        </p:txBody>
      </p:sp>
      <p:graphicFrame>
        <p:nvGraphicFramePr>
          <p:cNvPr id="77880" name="Object 56"/>
          <p:cNvGraphicFramePr>
            <a:graphicFrameLocks noChangeAspect="1"/>
          </p:cNvGraphicFramePr>
          <p:nvPr/>
        </p:nvGraphicFramePr>
        <p:xfrm>
          <a:off x="5722938" y="4995863"/>
          <a:ext cx="2844800" cy="890587"/>
        </p:xfrm>
        <a:graphic>
          <a:graphicData uri="http://schemas.openxmlformats.org/presentationml/2006/ole">
            <mc:AlternateContent xmlns:mc="http://schemas.openxmlformats.org/markup-compatibility/2006">
              <mc:Choice xmlns:v="urn:schemas-microsoft-com:vml" Requires="v">
                <p:oleObj spid="_x0000_s77929" r:id="rId9" imgW="1333817" imgH="419417" progId="Equation.DSMT4">
                  <p:embed/>
                </p:oleObj>
              </mc:Choice>
              <mc:Fallback>
                <p:oleObj r:id="rId9" imgW="1333817" imgH="419417" progId="Equation.DSMT4">
                  <p:embed/>
                  <p:pic>
                    <p:nvPicPr>
                      <p:cNvPr id="0" name="Object 5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22938" y="4995863"/>
                        <a:ext cx="2844800"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81" name="Text Box 239"/>
          <p:cNvSpPr txBox="1">
            <a:spLocks noChangeArrowheads="1"/>
          </p:cNvSpPr>
          <p:nvPr/>
        </p:nvSpPr>
        <p:spPr bwMode="auto">
          <a:xfrm>
            <a:off x="5724525" y="5959475"/>
            <a:ext cx="2484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ea typeface="楷体_GB2312" pitchFamily="49" charset="-122"/>
              </a:rPr>
              <a:t>=-20-j5(V)</a:t>
            </a:r>
          </a:p>
        </p:txBody>
      </p:sp>
      <p:grpSp>
        <p:nvGrpSpPr>
          <p:cNvPr id="77882" name="Group 58"/>
          <p:cNvGrpSpPr>
            <a:grpSpLocks/>
          </p:cNvGrpSpPr>
          <p:nvPr/>
        </p:nvGrpSpPr>
        <p:grpSpPr bwMode="auto">
          <a:xfrm>
            <a:off x="2771775" y="5141913"/>
            <a:ext cx="647700" cy="879475"/>
            <a:chOff x="0" y="0"/>
            <a:chExt cx="408" cy="554"/>
          </a:xfrm>
        </p:grpSpPr>
        <p:sp>
          <p:nvSpPr>
            <p:cNvPr id="77883" name="Text Box 248"/>
            <p:cNvSpPr txBox="1">
              <a:spLocks noChangeArrowheads="1"/>
            </p:cNvSpPr>
            <p:nvPr/>
          </p:nvSpPr>
          <p:spPr bwMode="auto">
            <a:xfrm>
              <a:off x="22" y="0"/>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rgbClr val="FF0000"/>
                  </a:solidFill>
                  <a:ea typeface="楷体_GB2312" pitchFamily="49" charset="-122"/>
                </a:rPr>
                <a:t>+</a:t>
              </a:r>
            </a:p>
          </p:txBody>
        </p:sp>
        <p:sp>
          <p:nvSpPr>
            <p:cNvPr id="77884" name="Text Box 249"/>
            <p:cNvSpPr txBox="1">
              <a:spLocks noChangeArrowheads="1"/>
            </p:cNvSpPr>
            <p:nvPr/>
          </p:nvSpPr>
          <p:spPr bwMode="auto">
            <a:xfrm>
              <a:off x="22" y="26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rgbClr val="FF0000"/>
                  </a:solidFill>
                  <a:ea typeface="楷体_GB2312" pitchFamily="49" charset="-122"/>
                </a:rPr>
                <a:t>_</a:t>
              </a:r>
            </a:p>
          </p:txBody>
        </p:sp>
        <p:sp>
          <p:nvSpPr>
            <p:cNvPr id="77885" name="Text Box 250"/>
            <p:cNvSpPr txBox="1">
              <a:spLocks noChangeArrowheads="1"/>
            </p:cNvSpPr>
            <p:nvPr/>
          </p:nvSpPr>
          <p:spPr bwMode="auto">
            <a:xfrm>
              <a:off x="0" y="220"/>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endParaRPr lang="zh-CN" altLang="en-US" sz="1800">
                <a:solidFill>
                  <a:srgbClr val="FF0000"/>
                </a:solidFill>
                <a:ea typeface="楷体_GB2312" pitchFamily="49" charset="-122"/>
              </a:endParaRPr>
            </a:p>
          </p:txBody>
        </p:sp>
      </p:grpSp>
      <p:grpSp>
        <p:nvGrpSpPr>
          <p:cNvPr id="77886" name="Group 62"/>
          <p:cNvGrpSpPr>
            <a:grpSpLocks/>
          </p:cNvGrpSpPr>
          <p:nvPr/>
        </p:nvGrpSpPr>
        <p:grpSpPr bwMode="auto">
          <a:xfrm>
            <a:off x="381000" y="1341438"/>
            <a:ext cx="4154488" cy="1944687"/>
            <a:chOff x="0" y="0"/>
            <a:chExt cx="2617" cy="1225"/>
          </a:xfrm>
        </p:grpSpPr>
        <p:graphicFrame>
          <p:nvGraphicFramePr>
            <p:cNvPr id="77887" name="Object 63"/>
            <p:cNvGraphicFramePr>
              <a:graphicFrameLocks noChangeAspect="1"/>
            </p:cNvGraphicFramePr>
            <p:nvPr/>
          </p:nvGraphicFramePr>
          <p:xfrm>
            <a:off x="0" y="595"/>
            <a:ext cx="255" cy="312"/>
          </p:xfrm>
          <a:graphic>
            <a:graphicData uri="http://schemas.openxmlformats.org/presentationml/2006/ole">
              <mc:AlternateContent xmlns:mc="http://schemas.openxmlformats.org/markup-compatibility/2006">
                <mc:Choice xmlns:v="urn:schemas-microsoft-com:vml" Requires="v">
                  <p:oleObj spid="_x0000_s77930" r:id="rId11" imgW="228917" imgH="279717" progId="Equation.3">
                    <p:embed/>
                  </p:oleObj>
                </mc:Choice>
                <mc:Fallback>
                  <p:oleObj r:id="rId11" imgW="228917" imgH="279717" progId="Equation.3">
                    <p:embed/>
                    <p:pic>
                      <p:nvPicPr>
                        <p:cNvPr id="0" name="Object 6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595"/>
                          <a:ext cx="25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88" name="Oval 39"/>
            <p:cNvSpPr>
              <a:spLocks noChangeArrowheads="1"/>
            </p:cNvSpPr>
            <p:nvPr/>
          </p:nvSpPr>
          <p:spPr bwMode="auto">
            <a:xfrm>
              <a:off x="280" y="68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7889" name="Text Box 40"/>
            <p:cNvSpPr txBox="1">
              <a:spLocks noChangeArrowheads="1"/>
            </p:cNvSpPr>
            <p:nvPr/>
          </p:nvSpPr>
          <p:spPr bwMode="auto">
            <a:xfrm>
              <a:off x="121" y="487"/>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7890" name="Text Box 41"/>
            <p:cNvSpPr txBox="1">
              <a:spLocks noChangeArrowheads="1"/>
            </p:cNvSpPr>
            <p:nvPr/>
          </p:nvSpPr>
          <p:spPr bwMode="auto">
            <a:xfrm>
              <a:off x="122" y="75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7891" name="Line 62"/>
            <p:cNvSpPr>
              <a:spLocks noChangeShapeType="1"/>
            </p:cNvSpPr>
            <p:nvPr/>
          </p:nvSpPr>
          <p:spPr bwMode="auto">
            <a:xfrm>
              <a:off x="41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92" name="Line 74"/>
            <p:cNvSpPr>
              <a:spLocks noChangeShapeType="1"/>
            </p:cNvSpPr>
            <p:nvPr/>
          </p:nvSpPr>
          <p:spPr bwMode="auto">
            <a:xfrm>
              <a:off x="414" y="122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93" name="Line 75"/>
            <p:cNvSpPr>
              <a:spLocks noChangeShapeType="1"/>
            </p:cNvSpPr>
            <p:nvPr/>
          </p:nvSpPr>
          <p:spPr bwMode="auto">
            <a:xfrm>
              <a:off x="414" y="38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94" name="Line 77"/>
            <p:cNvSpPr>
              <a:spLocks noChangeShapeType="1"/>
            </p:cNvSpPr>
            <p:nvPr/>
          </p:nvSpPr>
          <p:spPr bwMode="auto">
            <a:xfrm>
              <a:off x="107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7895" name="Line 78"/>
            <p:cNvSpPr>
              <a:spLocks noChangeShapeType="1"/>
            </p:cNvSpPr>
            <p:nvPr/>
          </p:nvSpPr>
          <p:spPr bwMode="auto">
            <a:xfrm>
              <a:off x="175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7896" name="Line 79"/>
            <p:cNvSpPr>
              <a:spLocks noChangeShapeType="1"/>
            </p:cNvSpPr>
            <p:nvPr/>
          </p:nvSpPr>
          <p:spPr bwMode="auto">
            <a:xfrm>
              <a:off x="227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897" name="Rectangle 49"/>
            <p:cNvSpPr>
              <a:spLocks noChangeArrowheads="1"/>
            </p:cNvSpPr>
            <p:nvPr/>
          </p:nvSpPr>
          <p:spPr bwMode="auto">
            <a:xfrm rot="16200000">
              <a:off x="1615" y="747"/>
              <a:ext cx="272" cy="91"/>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7898" name="Group 74"/>
            <p:cNvGrpSpPr>
              <a:grpSpLocks/>
            </p:cNvGrpSpPr>
            <p:nvPr/>
          </p:nvGrpSpPr>
          <p:grpSpPr bwMode="auto">
            <a:xfrm>
              <a:off x="981" y="658"/>
              <a:ext cx="182" cy="317"/>
              <a:chOff x="0" y="0"/>
              <a:chExt cx="182" cy="317"/>
            </a:xfrm>
          </p:grpSpPr>
          <p:sp useBgFill="1">
            <p:nvSpPr>
              <p:cNvPr id="77899" name="Rectangle 69"/>
              <p:cNvSpPr>
                <a:spLocks noChangeArrowheads="1"/>
              </p:cNvSpPr>
              <p:nvPr/>
            </p:nvSpPr>
            <p:spPr bwMode="auto">
              <a:xfrm>
                <a:off x="0" y="106"/>
                <a:ext cx="182" cy="9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7900" name="Line 70"/>
              <p:cNvSpPr>
                <a:spLocks noChangeShapeType="1"/>
              </p:cNvSpPr>
              <p:nvPr/>
            </p:nvSpPr>
            <p:spPr bwMode="auto">
              <a:xfrm flipV="1">
                <a:off x="91" y="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901" name="Rectangle 71"/>
              <p:cNvSpPr>
                <a:spLocks noChangeArrowheads="1"/>
              </p:cNvSpPr>
              <p:nvPr/>
            </p:nvSpPr>
            <p:spPr bwMode="auto">
              <a:xfrm>
                <a:off x="1" y="90"/>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7902" name="Rectangle 72"/>
              <p:cNvSpPr>
                <a:spLocks noChangeArrowheads="1"/>
              </p:cNvSpPr>
              <p:nvPr/>
            </p:nvSpPr>
            <p:spPr bwMode="auto">
              <a:xfrm>
                <a:off x="1" y="181"/>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7903" name="Line 73"/>
              <p:cNvSpPr>
                <a:spLocks noChangeShapeType="1"/>
              </p:cNvSpPr>
              <p:nvPr/>
            </p:nvSpPr>
            <p:spPr bwMode="auto">
              <a:xfrm flipV="1">
                <a:off x="91" y="227"/>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7904" name="Freeform 67"/>
            <p:cNvSpPr>
              <a:spLocks/>
            </p:cNvSpPr>
            <p:nvPr/>
          </p:nvSpPr>
          <p:spPr bwMode="auto">
            <a:xfrm rot="5400000">
              <a:off x="707"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7905" name="Freeform 76"/>
            <p:cNvSpPr>
              <a:spLocks/>
            </p:cNvSpPr>
            <p:nvPr/>
          </p:nvSpPr>
          <p:spPr bwMode="auto">
            <a:xfrm rot="5400000">
              <a:off x="1365"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7906" name="Group 82"/>
            <p:cNvGrpSpPr>
              <a:grpSpLocks/>
            </p:cNvGrpSpPr>
            <p:nvPr/>
          </p:nvGrpSpPr>
          <p:grpSpPr bwMode="auto">
            <a:xfrm>
              <a:off x="2137" y="522"/>
              <a:ext cx="272" cy="408"/>
              <a:chOff x="0" y="0"/>
              <a:chExt cx="272" cy="408"/>
            </a:xfrm>
          </p:grpSpPr>
          <p:sp>
            <p:nvSpPr>
              <p:cNvPr id="77907" name="Line 64"/>
              <p:cNvSpPr>
                <a:spLocks noChangeShapeType="1"/>
              </p:cNvSpPr>
              <p:nvPr/>
            </p:nvSpPr>
            <p:spPr bwMode="auto">
              <a:xfrm rot="5400000">
                <a:off x="68" y="68"/>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77908" name="Oval 65"/>
              <p:cNvSpPr>
                <a:spLocks noChangeArrowheads="1"/>
              </p:cNvSpPr>
              <p:nvPr/>
            </p:nvSpPr>
            <p:spPr bwMode="auto">
              <a:xfrm rot="5400000">
                <a:off x="0" y="13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7909" name="Line 66"/>
              <p:cNvSpPr>
                <a:spLocks noChangeShapeType="1"/>
              </p:cNvSpPr>
              <p:nvPr/>
            </p:nvSpPr>
            <p:spPr bwMode="auto">
              <a:xfrm rot="5400000">
                <a:off x="136" y="136"/>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aphicFrame>
          <p:nvGraphicFramePr>
            <p:cNvPr id="77910" name="Object 86"/>
            <p:cNvGraphicFramePr>
              <a:graphicFrameLocks noChangeAspect="1"/>
            </p:cNvGraphicFramePr>
            <p:nvPr/>
          </p:nvGraphicFramePr>
          <p:xfrm>
            <a:off x="2432" y="567"/>
            <a:ext cx="185" cy="312"/>
          </p:xfrm>
          <a:graphic>
            <a:graphicData uri="http://schemas.openxmlformats.org/presentationml/2006/ole">
              <mc:AlternateContent xmlns:mc="http://schemas.openxmlformats.org/markup-compatibility/2006">
                <mc:Choice xmlns:v="urn:schemas-microsoft-com:vml" Requires="v">
                  <p:oleObj spid="_x0000_s77931" r:id="rId13" imgW="165202" imgH="279354" progId="Equation.DSMT4">
                    <p:embed/>
                  </p:oleObj>
                </mc:Choice>
                <mc:Fallback>
                  <p:oleObj r:id="rId13" imgW="165202" imgH="279354" progId="Equation.DSMT4">
                    <p:embed/>
                    <p:pic>
                      <p:nvPicPr>
                        <p:cNvPr id="0" name="Object 8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32" y="567"/>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911" name="Text Box 81"/>
            <p:cNvSpPr txBox="1">
              <a:spLocks noChangeArrowheads="1"/>
            </p:cNvSpPr>
            <p:nvPr/>
          </p:nvSpPr>
          <p:spPr bwMode="auto">
            <a:xfrm>
              <a:off x="573"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j3</a:t>
              </a:r>
            </a:p>
          </p:txBody>
        </p:sp>
        <p:sp>
          <p:nvSpPr>
            <p:cNvPr id="77912" name="Text Box 82"/>
            <p:cNvSpPr txBox="1">
              <a:spLocks noChangeArrowheads="1"/>
            </p:cNvSpPr>
            <p:nvPr/>
          </p:nvSpPr>
          <p:spPr bwMode="auto">
            <a:xfrm>
              <a:off x="1259"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7913" name="Line 83"/>
            <p:cNvSpPr>
              <a:spLocks noChangeShapeType="1"/>
            </p:cNvSpPr>
            <p:nvPr/>
          </p:nvSpPr>
          <p:spPr bwMode="auto">
            <a:xfrm>
              <a:off x="1117" y="385"/>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77914" name="Object 90"/>
            <p:cNvGraphicFramePr>
              <a:graphicFrameLocks noChangeAspect="1"/>
            </p:cNvGraphicFramePr>
            <p:nvPr/>
          </p:nvGraphicFramePr>
          <p:xfrm>
            <a:off x="1049" y="0"/>
            <a:ext cx="199" cy="312"/>
          </p:xfrm>
          <a:graphic>
            <a:graphicData uri="http://schemas.openxmlformats.org/presentationml/2006/ole">
              <mc:AlternateContent xmlns:mc="http://schemas.openxmlformats.org/markup-compatibility/2006">
                <mc:Choice xmlns:v="urn:schemas-microsoft-com:vml" Requires="v">
                  <p:oleObj spid="_x0000_s77932" r:id="rId15" imgW="177809" imgH="279233" progId="Equation.DSMT4">
                    <p:embed/>
                  </p:oleObj>
                </mc:Choice>
                <mc:Fallback>
                  <p:oleObj r:id="rId15" imgW="177809" imgH="279233" progId="Equation.DSMT4">
                    <p:embed/>
                    <p:pic>
                      <p:nvPicPr>
                        <p:cNvPr id="0" name="Object 9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9" y="0"/>
                          <a:ext cx="199"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915" name="Text Box 85"/>
            <p:cNvSpPr txBox="1">
              <a:spLocks noChangeArrowheads="1"/>
            </p:cNvSpPr>
            <p:nvPr/>
          </p:nvSpPr>
          <p:spPr bwMode="auto">
            <a:xfrm>
              <a:off x="1162" y="676"/>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7916" name="Text Box 86"/>
            <p:cNvSpPr txBox="1">
              <a:spLocks noChangeArrowheads="1"/>
            </p:cNvSpPr>
            <p:nvPr/>
          </p:nvSpPr>
          <p:spPr bwMode="auto">
            <a:xfrm>
              <a:off x="1752" y="676"/>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a:t>
              </a:r>
            </a:p>
          </p:txBody>
        </p:sp>
      </p:grpSp>
      <p:graphicFrame>
        <p:nvGraphicFramePr>
          <p:cNvPr id="77917" name="Object 93"/>
          <p:cNvGraphicFramePr>
            <a:graphicFrameLocks noChangeAspect="1"/>
          </p:cNvGraphicFramePr>
          <p:nvPr>
            <p:ph/>
          </p:nvPr>
        </p:nvGraphicFramePr>
        <p:xfrm>
          <a:off x="4859338" y="3365500"/>
          <a:ext cx="2087562" cy="542925"/>
        </p:xfrm>
        <a:graphic>
          <a:graphicData uri="http://schemas.openxmlformats.org/presentationml/2006/ole">
            <mc:AlternateContent xmlns:mc="http://schemas.openxmlformats.org/markup-compatibility/2006">
              <mc:Choice xmlns:v="urn:schemas-microsoft-com:vml" Requires="v">
                <p:oleObj spid="_x0000_s77933" name="公式" r:id="rId16" imgW="927000" imgH="241200" progId="Equation.3">
                  <p:embed/>
                </p:oleObj>
              </mc:Choice>
              <mc:Fallback>
                <p:oleObj name="公式" r:id="rId16" imgW="927000" imgH="241200" progId="Equation.3">
                  <p:embed/>
                  <p:pic>
                    <p:nvPicPr>
                      <p:cNvPr id="0" name="Object 9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59338" y="3365500"/>
                        <a:ext cx="2087562" cy="542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7918" name="Object 94"/>
          <p:cNvGraphicFramePr>
            <a:graphicFrameLocks noChangeAspect="1"/>
          </p:cNvGraphicFramePr>
          <p:nvPr/>
        </p:nvGraphicFramePr>
        <p:xfrm>
          <a:off x="4932363" y="4365625"/>
          <a:ext cx="2087562" cy="592138"/>
        </p:xfrm>
        <a:graphic>
          <a:graphicData uri="http://schemas.openxmlformats.org/presentationml/2006/ole">
            <mc:AlternateContent xmlns:mc="http://schemas.openxmlformats.org/markup-compatibility/2006">
              <mc:Choice xmlns:v="urn:schemas-microsoft-com:vml" Requires="v">
                <p:oleObj spid="_x0000_s77934" r:id="rId18" imgW="850848" imgH="241512" progId="Equation.3">
                  <p:embed/>
                </p:oleObj>
              </mc:Choice>
              <mc:Fallback>
                <p:oleObj r:id="rId18" imgW="850848" imgH="241512" progId="Equation.3">
                  <p:embed/>
                  <p:pic>
                    <p:nvPicPr>
                      <p:cNvPr id="0" name="Object 9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932363" y="4365625"/>
                        <a:ext cx="2087562" cy="592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7919" name="Group 95"/>
          <p:cNvGrpSpPr>
            <a:grpSpLocks/>
          </p:cNvGrpSpPr>
          <p:nvPr/>
        </p:nvGrpSpPr>
        <p:grpSpPr bwMode="auto">
          <a:xfrm>
            <a:off x="1511300" y="5130800"/>
            <a:ext cx="647700" cy="879475"/>
            <a:chOff x="0" y="0"/>
            <a:chExt cx="408" cy="554"/>
          </a:xfrm>
        </p:grpSpPr>
        <p:grpSp>
          <p:nvGrpSpPr>
            <p:cNvPr id="77920" name="Group 96"/>
            <p:cNvGrpSpPr>
              <a:grpSpLocks/>
            </p:cNvGrpSpPr>
            <p:nvPr/>
          </p:nvGrpSpPr>
          <p:grpSpPr bwMode="auto">
            <a:xfrm>
              <a:off x="0" y="0"/>
              <a:ext cx="408" cy="554"/>
              <a:chOff x="0" y="0"/>
              <a:chExt cx="408" cy="554"/>
            </a:xfrm>
          </p:grpSpPr>
          <p:sp>
            <p:nvSpPr>
              <p:cNvPr id="77921" name="Text Box 245"/>
              <p:cNvSpPr txBox="1">
                <a:spLocks noChangeArrowheads="1"/>
              </p:cNvSpPr>
              <p:nvPr/>
            </p:nvSpPr>
            <p:spPr bwMode="auto">
              <a:xfrm>
                <a:off x="22" y="0"/>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rgbClr val="FF0000"/>
                    </a:solidFill>
                    <a:ea typeface="楷体_GB2312" pitchFamily="49" charset="-122"/>
                  </a:rPr>
                  <a:t>+</a:t>
                </a:r>
              </a:p>
            </p:txBody>
          </p:sp>
          <p:sp>
            <p:nvSpPr>
              <p:cNvPr id="77922" name="Text Box 246"/>
              <p:cNvSpPr txBox="1">
                <a:spLocks noChangeArrowheads="1"/>
              </p:cNvSpPr>
              <p:nvPr/>
            </p:nvSpPr>
            <p:spPr bwMode="auto">
              <a:xfrm>
                <a:off x="22" y="26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rgbClr val="FF0000"/>
                    </a:solidFill>
                    <a:ea typeface="楷体_GB2312" pitchFamily="49" charset="-122"/>
                  </a:rPr>
                  <a:t>_</a:t>
                </a:r>
              </a:p>
            </p:txBody>
          </p:sp>
          <p:sp>
            <p:nvSpPr>
              <p:cNvPr id="77923" name="Text Box 247"/>
              <p:cNvSpPr txBox="1">
                <a:spLocks noChangeArrowheads="1"/>
              </p:cNvSpPr>
              <p:nvPr/>
            </p:nvSpPr>
            <p:spPr bwMode="auto">
              <a:xfrm>
                <a:off x="0" y="220"/>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endParaRPr lang="zh-CN" altLang="en-US" sz="1800">
                  <a:solidFill>
                    <a:srgbClr val="FF0000"/>
                  </a:solidFill>
                  <a:ea typeface="楷体_GB2312" pitchFamily="49" charset="-122"/>
                </a:endParaRPr>
              </a:p>
            </p:txBody>
          </p:sp>
        </p:grpSp>
        <p:graphicFrame>
          <p:nvGraphicFramePr>
            <p:cNvPr id="77924" name="Object 100"/>
            <p:cNvGraphicFramePr>
              <a:graphicFrameLocks noChangeAspect="1"/>
            </p:cNvGraphicFramePr>
            <p:nvPr/>
          </p:nvGraphicFramePr>
          <p:xfrm>
            <a:off x="68" y="243"/>
            <a:ext cx="219" cy="263"/>
          </p:xfrm>
          <a:graphic>
            <a:graphicData uri="http://schemas.openxmlformats.org/presentationml/2006/ole">
              <mc:AlternateContent xmlns:mc="http://schemas.openxmlformats.org/markup-compatibility/2006">
                <mc:Choice xmlns:v="urn:schemas-microsoft-com:vml" Requires="v">
                  <p:oleObj spid="_x0000_s77935" r:id="rId20" imgW="190734" imgH="228818" progId="Equation.3">
                    <p:embed/>
                  </p:oleObj>
                </mc:Choice>
                <mc:Fallback>
                  <p:oleObj r:id="rId20" imgW="190734" imgH="228818" progId="Equation.3">
                    <p:embed/>
                    <p:pic>
                      <p:nvPicPr>
                        <p:cNvPr id="0" name="Object 10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8" y="243"/>
                          <a:ext cx="219" cy="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77925" name="Object 101"/>
          <p:cNvGraphicFramePr>
            <a:graphicFrameLocks noChangeAspect="1"/>
          </p:cNvGraphicFramePr>
          <p:nvPr/>
        </p:nvGraphicFramePr>
        <p:xfrm>
          <a:off x="2843213" y="5516563"/>
          <a:ext cx="300037" cy="417512"/>
        </p:xfrm>
        <a:graphic>
          <a:graphicData uri="http://schemas.openxmlformats.org/presentationml/2006/ole">
            <mc:AlternateContent xmlns:mc="http://schemas.openxmlformats.org/markup-compatibility/2006">
              <mc:Choice xmlns:v="urn:schemas-microsoft-com:vml" Requires="v">
                <p:oleObj spid="_x0000_s77936" r:id="rId22" imgW="203341" imgH="228719" progId="Equation.3">
                  <p:embed/>
                </p:oleObj>
              </mc:Choice>
              <mc:Fallback>
                <p:oleObj r:id="rId22" imgW="203341" imgH="228719" progId="Equation.3">
                  <p:embed/>
                  <p:pic>
                    <p:nvPicPr>
                      <p:cNvPr id="0" name="Object 101"/>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843213" y="5516563"/>
                        <a:ext cx="300037"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wipe(left)">
                                      <p:cBhvr>
                                        <p:cTn id="7" dur="500"/>
                                        <p:tgtEl>
                                          <p:spTgt spid="778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77826"/>
                                        </p:tgtEl>
                                        <p:attrNameLst>
                                          <p:attrName>style.visibility</p:attrName>
                                        </p:attrNameLst>
                                      </p:cBhvr>
                                      <p:to>
                                        <p:strVal val="visible"/>
                                      </p:to>
                                    </p:set>
                                    <p:animEffect transition="in" filter="wipe(left)">
                                      <p:cBhvr>
                                        <p:cTn id="12" dur="300"/>
                                        <p:tgtEl>
                                          <p:spTgt spid="77826"/>
                                        </p:tgtEl>
                                      </p:cBhvr>
                                    </p:animEffect>
                                  </p:childTnLst>
                                </p:cTn>
                              </p:par>
                            </p:childTnLst>
                          </p:cTn>
                        </p:par>
                        <p:par>
                          <p:cTn id="13" fill="hold" nodeType="afterGroup">
                            <p:stCondLst>
                              <p:cond delay="300"/>
                            </p:stCondLst>
                            <p:childTnLst>
                              <p:par>
                                <p:cTn id="14" presetID="2" presetClass="entr" presetSubtype="8" fill="hold" grpId="0" nodeType="afterEffect">
                                  <p:stCondLst>
                                    <p:cond delay="0"/>
                                  </p:stCondLst>
                                  <p:childTnLst>
                                    <p:set>
                                      <p:cBhvr>
                                        <p:cTn id="15" dur="1" fill="hold">
                                          <p:stCondLst>
                                            <p:cond delay="0"/>
                                          </p:stCondLst>
                                        </p:cTn>
                                        <p:tgtEl>
                                          <p:spTgt spid="77845"/>
                                        </p:tgtEl>
                                        <p:attrNameLst>
                                          <p:attrName>style.visibility</p:attrName>
                                        </p:attrNameLst>
                                      </p:cBhvr>
                                      <p:to>
                                        <p:strVal val="visible"/>
                                      </p:to>
                                    </p:set>
                                    <p:anim calcmode="lin" valueType="num">
                                      <p:cBhvr additive="base">
                                        <p:cTn id="16" dur="500" fill="hold"/>
                                        <p:tgtEl>
                                          <p:spTgt spid="77845"/>
                                        </p:tgtEl>
                                        <p:attrNameLst>
                                          <p:attrName>ppt_x</p:attrName>
                                        </p:attrNameLst>
                                      </p:cBhvr>
                                      <p:tavLst>
                                        <p:tav tm="0">
                                          <p:val>
                                            <p:strVal val="0-#ppt_w/2"/>
                                          </p:val>
                                        </p:tav>
                                        <p:tav tm="100000">
                                          <p:val>
                                            <p:strVal val="#ppt_x"/>
                                          </p:val>
                                        </p:tav>
                                      </p:tavLst>
                                    </p:anim>
                                    <p:anim calcmode="lin" valueType="num">
                                      <p:cBhvr additive="base">
                                        <p:cTn id="17" dur="500" fill="hold"/>
                                        <p:tgtEl>
                                          <p:spTgt spid="77845"/>
                                        </p:tgtEl>
                                        <p:attrNameLst>
                                          <p:attrName>ppt_y</p:attrName>
                                        </p:attrNameLst>
                                      </p:cBhvr>
                                      <p:tavLst>
                                        <p:tav tm="0">
                                          <p:val>
                                            <p:strVal val="#ppt_y"/>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77828"/>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iterate type="wd">
                                    <p:tmPct val="100000"/>
                                  </p:iterate>
                                  <p:childTnLst>
                                    <p:set>
                                      <p:cBhvr>
                                        <p:cTn id="25" dur="1" fill="hold">
                                          <p:stCondLst>
                                            <p:cond delay="0"/>
                                          </p:stCondLst>
                                        </p:cTn>
                                        <p:tgtEl>
                                          <p:spTgt spid="77879"/>
                                        </p:tgtEl>
                                        <p:attrNameLst>
                                          <p:attrName>style.visibility</p:attrName>
                                        </p:attrNameLst>
                                      </p:cBhvr>
                                      <p:to>
                                        <p:strVal val="visible"/>
                                      </p:to>
                                    </p:set>
                                    <p:animEffect transition="in" filter="wipe(left)">
                                      <p:cBhvr>
                                        <p:cTn id="26" dur="300"/>
                                        <p:tgtEl>
                                          <p:spTgt spid="7787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7784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nodeType="clickEffect">
                                  <p:stCondLst>
                                    <p:cond delay="0"/>
                                  </p:stCondLst>
                                  <p:childTnLst>
                                    <p:set>
                                      <p:cBhvr>
                                        <p:cTn id="34" dur="1" fill="hold">
                                          <p:stCondLst>
                                            <p:cond delay="0"/>
                                          </p:stCondLst>
                                        </p:cTn>
                                        <p:tgtEl>
                                          <p:spTgt spid="77919"/>
                                        </p:tgtEl>
                                        <p:attrNameLst>
                                          <p:attrName>style.visibility</p:attrName>
                                        </p:attrNameLst>
                                      </p:cBhvr>
                                      <p:to>
                                        <p:strVal val="visible"/>
                                      </p:to>
                                    </p:set>
                                    <p:animEffect transition="in" filter="blinds(horizontal)">
                                      <p:cBhvr>
                                        <p:cTn id="35" dur="500"/>
                                        <p:tgtEl>
                                          <p:spTgt spid="7791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nodeType="clickEffect">
                                  <p:stCondLst>
                                    <p:cond delay="0"/>
                                  </p:stCondLst>
                                  <p:childTnLst>
                                    <p:set>
                                      <p:cBhvr>
                                        <p:cTn id="39" dur="1" fill="hold">
                                          <p:stCondLst>
                                            <p:cond delay="0"/>
                                          </p:stCondLst>
                                        </p:cTn>
                                        <p:tgtEl>
                                          <p:spTgt spid="77925"/>
                                        </p:tgtEl>
                                        <p:attrNameLst>
                                          <p:attrName>style.visibility</p:attrName>
                                        </p:attrNameLst>
                                      </p:cBhvr>
                                      <p:to>
                                        <p:strVal val="visible"/>
                                      </p:to>
                                    </p:set>
                                    <p:animEffect transition="in" filter="blinds(horizontal)">
                                      <p:cBhvr>
                                        <p:cTn id="40" dur="500"/>
                                        <p:tgtEl>
                                          <p:spTgt spid="77925"/>
                                        </p:tgtEl>
                                      </p:cBhvr>
                                    </p:animEffect>
                                  </p:childTnLst>
                                </p:cTn>
                              </p:par>
                              <p:par>
                                <p:cTn id="41" presetID="3" presetClass="entr" presetSubtype="10" fill="hold" nodeType="withEffect">
                                  <p:stCondLst>
                                    <p:cond delay="0"/>
                                  </p:stCondLst>
                                  <p:childTnLst>
                                    <p:set>
                                      <p:cBhvr>
                                        <p:cTn id="42" dur="1" fill="hold">
                                          <p:stCondLst>
                                            <p:cond delay="0"/>
                                          </p:stCondLst>
                                        </p:cTn>
                                        <p:tgtEl>
                                          <p:spTgt spid="77882"/>
                                        </p:tgtEl>
                                        <p:attrNameLst>
                                          <p:attrName>style.visibility</p:attrName>
                                        </p:attrNameLst>
                                      </p:cBhvr>
                                      <p:to>
                                        <p:strVal val="visible"/>
                                      </p:to>
                                    </p:set>
                                    <p:animEffect transition="in" filter="blinds(horizontal)">
                                      <p:cBhvr>
                                        <p:cTn id="43" dur="500"/>
                                        <p:tgtEl>
                                          <p:spTgt spid="77882"/>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nodeType="clickEffect">
                                  <p:stCondLst>
                                    <p:cond delay="0"/>
                                  </p:stCondLst>
                                  <p:childTnLst>
                                    <p:set>
                                      <p:cBhvr>
                                        <p:cTn id="47" dur="1" fill="hold">
                                          <p:stCondLst>
                                            <p:cond delay="0"/>
                                          </p:stCondLst>
                                        </p:cTn>
                                        <p:tgtEl>
                                          <p:spTgt spid="77918"/>
                                        </p:tgtEl>
                                        <p:attrNameLst>
                                          <p:attrName>style.visibility</p:attrName>
                                        </p:attrNameLst>
                                      </p:cBhvr>
                                      <p:to>
                                        <p:strVal val="visible"/>
                                      </p:to>
                                    </p:set>
                                    <p:animEffect transition="in" filter="blinds(horizontal)">
                                      <p:cBhvr>
                                        <p:cTn id="48" dur="500"/>
                                        <p:tgtEl>
                                          <p:spTgt spid="7791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nodeType="clickEffect">
                                  <p:stCondLst>
                                    <p:cond delay="0"/>
                                  </p:stCondLst>
                                  <p:childTnLst>
                                    <p:set>
                                      <p:cBhvr>
                                        <p:cTn id="52" dur="1" fill="hold">
                                          <p:stCondLst>
                                            <p:cond delay="0"/>
                                          </p:stCondLst>
                                        </p:cTn>
                                        <p:tgtEl>
                                          <p:spTgt spid="77880"/>
                                        </p:tgtEl>
                                        <p:attrNameLst>
                                          <p:attrName>style.visibility</p:attrName>
                                        </p:attrNameLst>
                                      </p:cBhvr>
                                      <p:to>
                                        <p:strVal val="visible"/>
                                      </p:to>
                                    </p:set>
                                    <p:anim calcmode="lin" valueType="num">
                                      <p:cBhvr additive="base">
                                        <p:cTn id="53" dur="500" fill="hold"/>
                                        <p:tgtEl>
                                          <p:spTgt spid="77880"/>
                                        </p:tgtEl>
                                        <p:attrNameLst>
                                          <p:attrName>ppt_x</p:attrName>
                                        </p:attrNameLst>
                                      </p:cBhvr>
                                      <p:tavLst>
                                        <p:tav tm="0">
                                          <p:val>
                                            <p:strVal val="1+#ppt_w/2"/>
                                          </p:val>
                                        </p:tav>
                                        <p:tav tm="100000">
                                          <p:val>
                                            <p:strVal val="#ppt_x"/>
                                          </p:val>
                                        </p:tav>
                                      </p:tavLst>
                                    </p:anim>
                                    <p:anim calcmode="lin" valueType="num">
                                      <p:cBhvr additive="base">
                                        <p:cTn id="54" dur="500" fill="hold"/>
                                        <p:tgtEl>
                                          <p:spTgt spid="77880"/>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8" fill="hold" grpId="0" nodeType="clickEffect">
                                  <p:stCondLst>
                                    <p:cond delay="0"/>
                                  </p:stCondLst>
                                  <p:iterate type="wd">
                                    <p:tmPct val="100000"/>
                                  </p:iterate>
                                  <p:childTnLst>
                                    <p:set>
                                      <p:cBhvr>
                                        <p:cTn id="58" dur="1" fill="hold">
                                          <p:stCondLst>
                                            <p:cond delay="0"/>
                                          </p:stCondLst>
                                        </p:cTn>
                                        <p:tgtEl>
                                          <p:spTgt spid="77881"/>
                                        </p:tgtEl>
                                        <p:attrNameLst>
                                          <p:attrName>style.visibility</p:attrName>
                                        </p:attrNameLst>
                                      </p:cBhvr>
                                      <p:to>
                                        <p:strVal val="visible"/>
                                      </p:to>
                                    </p:set>
                                    <p:animEffect transition="in" filter="wipe(left)">
                                      <p:cBhvr>
                                        <p:cTn id="59" dur="300"/>
                                        <p:tgtEl>
                                          <p:spTgt spid="7788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8" presetClass="entr" presetSubtype="16" fill="hold" nodeType="clickEffect">
                                  <p:stCondLst>
                                    <p:cond delay="0"/>
                                  </p:stCondLst>
                                  <p:childTnLst>
                                    <p:set>
                                      <p:cBhvr>
                                        <p:cTn id="63" dur="1" fill="hold">
                                          <p:stCondLst>
                                            <p:cond delay="0"/>
                                          </p:stCondLst>
                                        </p:cTn>
                                        <p:tgtEl>
                                          <p:spTgt spid="77917"/>
                                        </p:tgtEl>
                                        <p:attrNameLst>
                                          <p:attrName>style.visibility</p:attrName>
                                        </p:attrNameLst>
                                      </p:cBhvr>
                                      <p:to>
                                        <p:strVal val="visible"/>
                                      </p:to>
                                    </p:set>
                                    <p:animEffect transition="in" filter="diamond(in)">
                                      <p:cBhvr>
                                        <p:cTn id="64" dur="2000"/>
                                        <p:tgtEl>
                                          <p:spTgt spid="77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autoUpdateAnimBg="0"/>
      <p:bldP spid="77827" grpId="0" build="p" autoUpdateAnimBg="0"/>
      <p:bldP spid="77845" grpId="0" animBg="1" autoUpdateAnimBg="0"/>
      <p:bldP spid="77879" grpId="0" autoUpdateAnimBg="0"/>
      <p:bldP spid="77881"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2"/>
          <p:cNvGrpSpPr>
            <a:grpSpLocks/>
          </p:cNvGrpSpPr>
          <p:nvPr/>
        </p:nvGrpSpPr>
        <p:grpSpPr bwMode="auto">
          <a:xfrm>
            <a:off x="800100" y="3028950"/>
            <a:ext cx="7620000" cy="1676400"/>
            <a:chOff x="0" y="0"/>
            <a:chExt cx="4800" cy="1056"/>
          </a:xfrm>
        </p:grpSpPr>
        <p:sp>
          <p:nvSpPr>
            <p:cNvPr id="10243" name="Rectangle 3"/>
            <p:cNvSpPr>
              <a:spLocks noChangeArrowheads="1"/>
            </p:cNvSpPr>
            <p:nvPr/>
          </p:nvSpPr>
          <p:spPr bwMode="auto">
            <a:xfrm>
              <a:off x="0" y="288"/>
              <a:ext cx="726"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spcBef>
                  <a:spcPct val="50000"/>
                </a:spcBef>
              </a:pPr>
              <a:r>
                <a:rPr lang="zh-CN" altLang="en-US" sz="2800">
                  <a:latin typeface="宋体" panose="02010600030101010101" pitchFamily="2" charset="-122"/>
                  <a:ea typeface="宋体" panose="02010600030101010101" pitchFamily="2" charset="-122"/>
                </a:rPr>
                <a:t>则有</a:t>
              </a:r>
            </a:p>
          </p:txBody>
        </p:sp>
        <p:graphicFrame>
          <p:nvGraphicFramePr>
            <p:cNvPr id="10244" name="Object 4">
              <a:hlinkClick r:id="" action="ppaction://ole?verb=1"/>
            </p:cNvPr>
            <p:cNvGraphicFramePr>
              <a:graphicFrameLocks/>
            </p:cNvGraphicFramePr>
            <p:nvPr/>
          </p:nvGraphicFramePr>
          <p:xfrm>
            <a:off x="816" y="0"/>
            <a:ext cx="2064" cy="1056"/>
          </p:xfrm>
          <a:graphic>
            <a:graphicData uri="http://schemas.openxmlformats.org/presentationml/2006/ole">
              <mc:AlternateContent xmlns:mc="http://schemas.openxmlformats.org/markup-compatibility/2006">
                <mc:Choice xmlns:v="urn:schemas-microsoft-com:vml" Requires="v">
                  <p:oleObj spid="_x0000_s10274" r:id="rId4" imgW="901626" imgH="444624" progId="Equation.3">
                    <p:embed/>
                  </p:oleObj>
                </mc:Choice>
                <mc:Fallback>
                  <p:oleObj r:id="rId4" imgW="901626" imgH="444624" progId="Equation.3">
                    <p:embed/>
                    <p:pic>
                      <p:nvPicPr>
                        <p:cNvPr id="0" name="Object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 y="0"/>
                          <a:ext cx="2064" cy="1056"/>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5" name="Rectangle 5"/>
            <p:cNvSpPr>
              <a:spLocks noChangeArrowheads="1"/>
            </p:cNvSpPr>
            <p:nvPr/>
          </p:nvSpPr>
          <p:spPr bwMode="auto">
            <a:xfrm>
              <a:off x="3120" y="240"/>
              <a:ext cx="1680"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spcBef>
                  <a:spcPct val="50000"/>
                </a:spcBef>
              </a:pPr>
              <a:r>
                <a:rPr lang="zh-CN" altLang="en-US" sz="2800">
                  <a:latin typeface="宋体" panose="02010600030101010101" pitchFamily="2" charset="-122"/>
                  <a:ea typeface="宋体" panose="02010600030101010101" pitchFamily="2" charset="-122"/>
                </a:rPr>
                <a:t>（均方根值）</a:t>
              </a:r>
            </a:p>
          </p:txBody>
        </p:sp>
      </p:grpSp>
      <p:sp>
        <p:nvSpPr>
          <p:cNvPr id="10246" name="Rectangle 6"/>
          <p:cNvSpPr>
            <a:spLocks noChangeArrowheads="1"/>
          </p:cNvSpPr>
          <p:nvPr/>
        </p:nvSpPr>
        <p:spPr bwMode="auto">
          <a:xfrm>
            <a:off x="5124450" y="5810250"/>
            <a:ext cx="8477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spcBef>
                <a:spcPct val="50000"/>
              </a:spcBef>
            </a:pPr>
            <a:r>
              <a:rPr lang="zh-CN" altLang="en-US">
                <a:latin typeface="宋体" panose="02010600030101010101" pitchFamily="2" charset="-122"/>
                <a:ea typeface="宋体" panose="02010600030101010101" pitchFamily="2" charset="-122"/>
              </a:rPr>
              <a:t>可得</a:t>
            </a:r>
          </a:p>
        </p:txBody>
      </p:sp>
      <p:graphicFrame>
        <p:nvGraphicFramePr>
          <p:cNvPr id="10247" name="Object 7">
            <a:hlinkClick r:id="" action="ppaction://ole?verb=1"/>
          </p:cNvPr>
          <p:cNvGraphicFramePr>
            <a:graphicFrameLocks/>
          </p:cNvGraphicFramePr>
          <p:nvPr/>
        </p:nvGraphicFramePr>
        <p:xfrm>
          <a:off x="6248400" y="5486400"/>
          <a:ext cx="2209800" cy="1219200"/>
        </p:xfrm>
        <a:graphic>
          <a:graphicData uri="http://schemas.openxmlformats.org/presentationml/2006/ole">
            <mc:AlternateContent xmlns:mc="http://schemas.openxmlformats.org/markup-compatibility/2006">
              <mc:Choice xmlns:v="urn:schemas-microsoft-com:vml" Requires="v">
                <p:oleObj spid="_x0000_s10275" r:id="rId6" imgW="925810" imgH="786352" progId="Equation.3">
                  <p:embed/>
                </p:oleObj>
              </mc:Choice>
              <mc:Fallback>
                <p:oleObj r:id="rId6" imgW="925810" imgH="786352" progId="Equation.3">
                  <p:embed/>
                  <p:pic>
                    <p:nvPicPr>
                      <p:cNvPr id="0" name="Object 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5486400"/>
                        <a:ext cx="2209800" cy="1219200"/>
                      </a:xfrm>
                      <a:prstGeom prst="rect">
                        <a:avLst/>
                      </a:prstGeom>
                      <a:noFill/>
                      <a:ln w="5715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248" name="Group 8"/>
          <p:cNvGrpSpPr>
            <a:grpSpLocks/>
          </p:cNvGrpSpPr>
          <p:nvPr/>
        </p:nvGrpSpPr>
        <p:grpSpPr bwMode="auto">
          <a:xfrm>
            <a:off x="533400" y="5695950"/>
            <a:ext cx="4800600" cy="741363"/>
            <a:chOff x="0" y="0"/>
            <a:chExt cx="3024" cy="467"/>
          </a:xfrm>
        </p:grpSpPr>
        <p:sp>
          <p:nvSpPr>
            <p:cNvPr id="10249" name="Rectangle 9"/>
            <p:cNvSpPr>
              <a:spLocks noChangeArrowheads="1"/>
            </p:cNvSpPr>
            <p:nvPr/>
          </p:nvSpPr>
          <p:spPr bwMode="auto">
            <a:xfrm>
              <a:off x="0" y="60"/>
              <a:ext cx="432"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zh-CN" altLang="en-US" sz="2800">
                  <a:latin typeface="宋体" panose="02010600030101010101" pitchFamily="2" charset="-122"/>
                  <a:ea typeface="宋体" panose="02010600030101010101" pitchFamily="2" charset="-122"/>
                </a:rPr>
                <a:t>当</a:t>
              </a:r>
              <a:r>
                <a:rPr lang="zh-CN" altLang="en-US" sz="2800">
                  <a:ea typeface="宋体" panose="02010600030101010101" pitchFamily="2" charset="-122"/>
                </a:rPr>
                <a:t> </a:t>
              </a:r>
            </a:p>
          </p:txBody>
        </p:sp>
        <p:sp>
          <p:nvSpPr>
            <p:cNvPr id="10250" name="Rectangle 10"/>
            <p:cNvSpPr>
              <a:spLocks noChangeArrowheads="1"/>
            </p:cNvSpPr>
            <p:nvPr/>
          </p:nvSpPr>
          <p:spPr bwMode="auto">
            <a:xfrm>
              <a:off x="2352" y="60"/>
              <a:ext cx="672"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spcBef>
                  <a:spcPct val="50000"/>
                </a:spcBef>
              </a:pPr>
              <a:r>
                <a:rPr lang="zh-CN" altLang="en-US" sz="2800">
                  <a:latin typeface="宋体" panose="02010600030101010101" pitchFamily="2" charset="-122"/>
                  <a:ea typeface="宋体" panose="02010600030101010101" pitchFamily="2" charset="-122"/>
                </a:rPr>
                <a:t>时，</a:t>
              </a:r>
            </a:p>
          </p:txBody>
        </p:sp>
        <p:graphicFrame>
          <p:nvGraphicFramePr>
            <p:cNvPr id="10251" name="Object 11"/>
            <p:cNvGraphicFramePr>
              <a:graphicFrameLocks noChangeAspect="1"/>
            </p:cNvGraphicFramePr>
            <p:nvPr/>
          </p:nvGraphicFramePr>
          <p:xfrm>
            <a:off x="363" y="0"/>
            <a:ext cx="2059" cy="467"/>
          </p:xfrm>
          <a:graphic>
            <a:graphicData uri="http://schemas.openxmlformats.org/presentationml/2006/ole">
              <mc:AlternateContent xmlns:mc="http://schemas.openxmlformats.org/markup-compatibility/2006">
                <mc:Choice xmlns:v="urn:schemas-microsoft-com:vml" Requires="v">
                  <p:oleObj spid="_x0000_s10276" r:id="rId8" imgW="1143317" imgH="228917" progId="Equation.3">
                    <p:embed/>
                  </p:oleObj>
                </mc:Choice>
                <mc:Fallback>
                  <p:oleObj r:id="rId8" imgW="1143317" imgH="228917" progId="Equation.3">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3" y="0"/>
                          <a:ext cx="2059" cy="467"/>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0252" name="Group 12"/>
          <p:cNvGrpSpPr>
            <a:grpSpLocks/>
          </p:cNvGrpSpPr>
          <p:nvPr/>
        </p:nvGrpSpPr>
        <p:grpSpPr bwMode="auto">
          <a:xfrm>
            <a:off x="1350963" y="944563"/>
            <a:ext cx="2154237" cy="1781175"/>
            <a:chOff x="0" y="0"/>
            <a:chExt cx="1357" cy="1122"/>
          </a:xfrm>
        </p:grpSpPr>
        <p:graphicFrame>
          <p:nvGraphicFramePr>
            <p:cNvPr id="10253" name="Object 13">
              <a:hlinkClick r:id="" action="ppaction://ole?verb=1"/>
            </p:cNvPr>
            <p:cNvGraphicFramePr>
              <a:graphicFrameLocks/>
            </p:cNvGraphicFramePr>
            <p:nvPr/>
          </p:nvGraphicFramePr>
          <p:xfrm>
            <a:off x="0" y="0"/>
            <a:ext cx="1293" cy="875"/>
          </p:xfrm>
          <a:graphic>
            <a:graphicData uri="http://schemas.openxmlformats.org/presentationml/2006/ole">
              <mc:AlternateContent xmlns:mc="http://schemas.openxmlformats.org/markup-compatibility/2006">
                <mc:Choice xmlns:v="urn:schemas-microsoft-com:vml" Requires="v">
                  <p:oleObj spid="_x0000_s10277" r:id="rId10" imgW="634766" imgH="355609" progId="Equation.3">
                    <p:embed/>
                  </p:oleObj>
                </mc:Choice>
                <mc:Fallback>
                  <p:oleObj r:id="rId10" imgW="634766" imgH="355609" progId="Equation.3">
                    <p:embed/>
                    <p:pic>
                      <p:nvPicPr>
                        <p:cNvPr id="0" name="Object 13"/>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293" cy="875"/>
                        </a:xfrm>
                        <a:prstGeom prst="rect">
                          <a:avLst/>
                        </a:prstGeom>
                        <a:noFill/>
                        <a:ln w="12700">
                          <a:solidFill>
                            <a:schemeClr val="bg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54" name="Rectangle 14"/>
            <p:cNvSpPr>
              <a:spLocks noChangeArrowheads="1"/>
            </p:cNvSpPr>
            <p:nvPr/>
          </p:nvSpPr>
          <p:spPr bwMode="auto">
            <a:xfrm>
              <a:off x="541" y="797"/>
              <a:ext cx="570"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zh-CN" altLang="en-US" sz="2800">
                  <a:latin typeface="宋体" panose="02010600030101010101" pitchFamily="2" charset="-122"/>
                  <a:ea typeface="宋体" panose="02010600030101010101" pitchFamily="2" charset="-122"/>
                </a:rPr>
                <a:t>交流</a:t>
              </a:r>
            </a:p>
          </p:txBody>
        </p:sp>
        <p:sp>
          <p:nvSpPr>
            <p:cNvPr id="10255" name="Line 15"/>
            <p:cNvSpPr>
              <a:spLocks noChangeShapeType="1"/>
            </p:cNvSpPr>
            <p:nvPr/>
          </p:nvSpPr>
          <p:spPr bwMode="auto">
            <a:xfrm flipV="1">
              <a:off x="301" y="797"/>
              <a:ext cx="1056"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56" name="Group 16"/>
          <p:cNvGrpSpPr>
            <a:grpSpLocks/>
          </p:cNvGrpSpPr>
          <p:nvPr/>
        </p:nvGrpSpPr>
        <p:grpSpPr bwMode="auto">
          <a:xfrm>
            <a:off x="3581400" y="1146175"/>
            <a:ext cx="1752600" cy="1582738"/>
            <a:chOff x="0" y="0"/>
            <a:chExt cx="1008" cy="997"/>
          </a:xfrm>
        </p:grpSpPr>
        <p:sp>
          <p:nvSpPr>
            <p:cNvPr id="10257" name="Rectangle 17"/>
            <p:cNvSpPr>
              <a:spLocks noChangeArrowheads="1"/>
            </p:cNvSpPr>
            <p:nvPr/>
          </p:nvSpPr>
          <p:spPr bwMode="auto">
            <a:xfrm>
              <a:off x="288" y="672"/>
              <a:ext cx="570" cy="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zh-CN" altLang="en-US" sz="2800">
                  <a:latin typeface="宋体" panose="02010600030101010101" pitchFamily="2" charset="-122"/>
                  <a:ea typeface="宋体" panose="02010600030101010101" pitchFamily="2" charset="-122"/>
                </a:rPr>
                <a:t>直流</a:t>
              </a:r>
            </a:p>
          </p:txBody>
        </p:sp>
        <p:sp>
          <p:nvSpPr>
            <p:cNvPr id="10258" name="Line 18"/>
            <p:cNvSpPr>
              <a:spLocks noChangeShapeType="1"/>
            </p:cNvSpPr>
            <p:nvPr/>
          </p:nvSpPr>
          <p:spPr bwMode="auto">
            <a:xfrm>
              <a:off x="288" y="672"/>
              <a:ext cx="528"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10259" name="Object 19">
              <a:hlinkClick r:id="" action="ppaction://ole?verb=1"/>
            </p:cNvPr>
            <p:cNvGraphicFramePr>
              <a:graphicFrameLocks/>
            </p:cNvGraphicFramePr>
            <p:nvPr/>
          </p:nvGraphicFramePr>
          <p:xfrm>
            <a:off x="0" y="0"/>
            <a:ext cx="1008" cy="471"/>
          </p:xfrm>
          <a:graphic>
            <a:graphicData uri="http://schemas.openxmlformats.org/presentationml/2006/ole">
              <mc:AlternateContent xmlns:mc="http://schemas.openxmlformats.org/markup-compatibility/2006">
                <mc:Choice xmlns:v="urn:schemas-microsoft-com:vml" Requires="v">
                  <p:oleObj spid="_x0000_s10278" r:id="rId12" imgW="495402" imgH="190734" progId="Equation.3">
                    <p:embed/>
                  </p:oleObj>
                </mc:Choice>
                <mc:Fallback>
                  <p:oleObj r:id="rId12" imgW="495402" imgH="190734" progId="Equation.3">
                    <p:embed/>
                    <p:pic>
                      <p:nvPicPr>
                        <p:cNvPr id="0" name="Object 19"/>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008" cy="471"/>
                        </a:xfrm>
                        <a:prstGeom prst="rect">
                          <a:avLst/>
                        </a:prstGeom>
                        <a:noFill/>
                        <a:ln w="12700">
                          <a:solidFill>
                            <a:schemeClr val="bg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0260" name="Group 20"/>
          <p:cNvGrpSpPr>
            <a:grpSpLocks/>
          </p:cNvGrpSpPr>
          <p:nvPr/>
        </p:nvGrpSpPr>
        <p:grpSpPr bwMode="auto">
          <a:xfrm>
            <a:off x="2438400" y="152400"/>
            <a:ext cx="1981200" cy="1143000"/>
            <a:chOff x="0" y="0"/>
            <a:chExt cx="1248" cy="720"/>
          </a:xfrm>
        </p:grpSpPr>
        <p:sp>
          <p:nvSpPr>
            <p:cNvPr id="10261" name="Oval 21"/>
            <p:cNvSpPr>
              <a:spLocks noChangeArrowheads="1"/>
            </p:cNvSpPr>
            <p:nvPr/>
          </p:nvSpPr>
          <p:spPr bwMode="auto">
            <a:xfrm>
              <a:off x="0" y="0"/>
              <a:ext cx="1248" cy="576"/>
            </a:xfrm>
            <a:prstGeom prst="ellipse">
              <a:avLst/>
            </a:prstGeom>
            <a:solidFill>
              <a:srgbClr val="66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r>
                <a:rPr lang="zh-CN" altLang="en-US">
                  <a:latin typeface="宋体" panose="02010600030101010101" pitchFamily="2" charset="-122"/>
                  <a:ea typeface="宋体" panose="02010600030101010101" pitchFamily="2" charset="-122"/>
                </a:rPr>
                <a:t>热效应相当</a:t>
              </a:r>
            </a:p>
          </p:txBody>
        </p:sp>
        <p:sp>
          <p:nvSpPr>
            <p:cNvPr id="10262" name="Line 22"/>
            <p:cNvSpPr>
              <a:spLocks noChangeShapeType="1"/>
            </p:cNvSpPr>
            <p:nvPr/>
          </p:nvSpPr>
          <p:spPr bwMode="auto">
            <a:xfrm flipH="1">
              <a:off x="192" y="528"/>
              <a:ext cx="144" cy="19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0263" name="Line 23"/>
            <p:cNvSpPr>
              <a:spLocks noChangeShapeType="1"/>
            </p:cNvSpPr>
            <p:nvPr/>
          </p:nvSpPr>
          <p:spPr bwMode="auto">
            <a:xfrm>
              <a:off x="960" y="528"/>
              <a:ext cx="192" cy="19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10264" name="Group 24"/>
          <p:cNvGrpSpPr>
            <a:grpSpLocks/>
          </p:cNvGrpSpPr>
          <p:nvPr/>
        </p:nvGrpSpPr>
        <p:grpSpPr bwMode="auto">
          <a:xfrm>
            <a:off x="5715000" y="285750"/>
            <a:ext cx="3200400" cy="2819400"/>
            <a:chOff x="0" y="0"/>
            <a:chExt cx="2016" cy="1776"/>
          </a:xfrm>
        </p:grpSpPr>
        <p:sp>
          <p:nvSpPr>
            <p:cNvPr id="10265" name="Text Box 25"/>
            <p:cNvSpPr txBox="1">
              <a:spLocks noChangeArrowheads="1"/>
            </p:cNvSpPr>
            <p:nvPr/>
          </p:nvSpPr>
          <p:spPr bwMode="auto">
            <a:xfrm>
              <a:off x="238" y="832"/>
              <a:ext cx="1466" cy="629"/>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lnSpc>
                  <a:spcPct val="80000"/>
                </a:lnSpc>
                <a:spcBef>
                  <a:spcPct val="50000"/>
                </a:spcBef>
              </a:pPr>
              <a:r>
                <a:rPr lang="zh-CN" altLang="en-US" sz="2800">
                  <a:solidFill>
                    <a:srgbClr val="0000FF"/>
                  </a:solidFill>
                  <a:ea typeface="宋体" panose="02010600030101010101" pitchFamily="2" charset="-122"/>
                </a:rPr>
                <a:t>电量必须大写</a:t>
              </a:r>
            </a:p>
            <a:p>
              <a:pPr algn="ctr">
                <a:lnSpc>
                  <a:spcPct val="80000"/>
                </a:lnSpc>
                <a:spcBef>
                  <a:spcPct val="50000"/>
                </a:spcBef>
              </a:pPr>
              <a:r>
                <a:rPr lang="zh-CN" altLang="en-US" sz="2800">
                  <a:solidFill>
                    <a:srgbClr val="0000FF"/>
                  </a:solidFill>
                  <a:ea typeface="宋体" panose="02010600030101010101" pitchFamily="2" charset="-122"/>
                </a:rPr>
                <a:t>如：</a:t>
              </a:r>
              <a:r>
                <a:rPr lang="en-US" altLang="zh-CN" sz="2800" i="1">
                  <a:solidFill>
                    <a:srgbClr val="0000FF"/>
                  </a:solidFill>
                  <a:ea typeface="宋体" panose="02010600030101010101" pitchFamily="2" charset="-122"/>
                </a:rPr>
                <a:t>U</a:t>
              </a:r>
              <a:r>
                <a:rPr lang="zh-CN" altLang="en-US" sz="2800">
                  <a:solidFill>
                    <a:srgbClr val="0000FF"/>
                  </a:solidFill>
                  <a:ea typeface="宋体" panose="02010600030101010101" pitchFamily="2" charset="-122"/>
                </a:rPr>
                <a:t>、</a:t>
              </a:r>
              <a:r>
                <a:rPr lang="en-US" altLang="zh-CN" sz="2800" i="1">
                  <a:solidFill>
                    <a:srgbClr val="0000FF"/>
                  </a:solidFill>
                  <a:ea typeface="宋体" panose="02010600030101010101" pitchFamily="2" charset="-122"/>
                </a:rPr>
                <a:t>I</a:t>
              </a:r>
              <a:endParaRPr lang="en-US" altLang="zh-CN" sz="2800">
                <a:solidFill>
                  <a:srgbClr val="0000FF"/>
                </a:solidFill>
                <a:ea typeface="宋体" panose="02010600030101010101" pitchFamily="2" charset="-122"/>
              </a:endParaRPr>
            </a:p>
          </p:txBody>
        </p:sp>
        <p:grpSp>
          <p:nvGrpSpPr>
            <p:cNvPr id="10266" name="Group 26"/>
            <p:cNvGrpSpPr>
              <a:grpSpLocks/>
            </p:cNvGrpSpPr>
            <p:nvPr/>
          </p:nvGrpSpPr>
          <p:grpSpPr bwMode="auto">
            <a:xfrm>
              <a:off x="0" y="0"/>
              <a:ext cx="2016" cy="1776"/>
              <a:chOff x="0" y="0"/>
              <a:chExt cx="2016" cy="1776"/>
            </a:xfrm>
          </p:grpSpPr>
          <p:grpSp>
            <p:nvGrpSpPr>
              <p:cNvPr id="10267" name="Group 27"/>
              <p:cNvGrpSpPr>
                <a:grpSpLocks/>
              </p:cNvGrpSpPr>
              <p:nvPr/>
            </p:nvGrpSpPr>
            <p:grpSpPr bwMode="auto">
              <a:xfrm>
                <a:off x="384" y="177"/>
                <a:ext cx="960" cy="447"/>
                <a:chOff x="0" y="0"/>
                <a:chExt cx="960" cy="447"/>
              </a:xfrm>
            </p:grpSpPr>
            <p:sp>
              <p:nvSpPr>
                <p:cNvPr id="10268" name="Text Box 28"/>
                <p:cNvSpPr txBox="1">
                  <a:spLocks noChangeArrowheads="1"/>
                </p:cNvSpPr>
                <p:nvPr/>
              </p:nvSpPr>
              <p:spPr bwMode="auto">
                <a:xfrm>
                  <a:off x="0" y="0"/>
                  <a:ext cx="890" cy="371"/>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zh-CN" altLang="en-US" sz="3200">
                      <a:solidFill>
                        <a:srgbClr val="FF0000"/>
                      </a:solidFill>
                      <a:ea typeface="宋体" panose="02010600030101010101" pitchFamily="2" charset="-122"/>
                    </a:rPr>
                    <a:t>有效值</a:t>
                  </a:r>
                </a:p>
              </p:txBody>
            </p:sp>
            <p:sp>
              <p:nvSpPr>
                <p:cNvPr id="10269" name="Line 29"/>
                <p:cNvSpPr>
                  <a:spLocks noChangeShapeType="1"/>
                </p:cNvSpPr>
                <p:nvPr/>
              </p:nvSpPr>
              <p:spPr bwMode="auto">
                <a:xfrm>
                  <a:off x="0" y="447"/>
                  <a:ext cx="960" cy="0"/>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10270" name="Line 30"/>
              <p:cNvSpPr>
                <a:spLocks noChangeShapeType="1"/>
              </p:cNvSpPr>
              <p:nvPr/>
            </p:nvSpPr>
            <p:spPr bwMode="auto">
              <a:xfrm>
                <a:off x="0" y="0"/>
                <a:ext cx="0" cy="1728"/>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0271" name="Line 31"/>
              <p:cNvSpPr>
                <a:spLocks noChangeShapeType="1"/>
              </p:cNvSpPr>
              <p:nvPr/>
            </p:nvSpPr>
            <p:spPr bwMode="auto">
              <a:xfrm>
                <a:off x="48" y="1776"/>
                <a:ext cx="1968"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sp>
        <p:nvSpPr>
          <p:cNvPr id="10272" name="Text Box 32"/>
          <p:cNvSpPr txBox="1">
            <a:spLocks noChangeArrowheads="1"/>
          </p:cNvSpPr>
          <p:nvPr/>
        </p:nvSpPr>
        <p:spPr bwMode="auto">
          <a:xfrm>
            <a:off x="420688" y="723900"/>
            <a:ext cx="700087" cy="2112963"/>
          </a:xfrm>
          <a:prstGeom prst="rect">
            <a:avLst/>
          </a:prstGeom>
          <a:noFill/>
          <a:ln w="2857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spAutoFit/>
          </a:bodyPr>
          <a:lstStyle/>
          <a:p>
            <a:pPr algn="ctr">
              <a:spcBef>
                <a:spcPct val="50000"/>
              </a:spcBef>
            </a:pPr>
            <a:r>
              <a:rPr lang="zh-CN" altLang="en-US" sz="3200">
                <a:solidFill>
                  <a:srgbClr val="FF0000"/>
                </a:solidFill>
                <a:ea typeface="宋体" panose="02010600030101010101" pitchFamily="2" charset="-122"/>
              </a:rPr>
              <a:t>有效值概念</a:t>
            </a:r>
          </a:p>
        </p:txBody>
      </p:sp>
      <p:sp>
        <p:nvSpPr>
          <p:cNvPr id="10273" name="Text Box 33"/>
          <p:cNvSpPr txBox="1">
            <a:spLocks noChangeArrowheads="1"/>
          </p:cNvSpPr>
          <p:nvPr/>
        </p:nvSpPr>
        <p:spPr bwMode="auto">
          <a:xfrm>
            <a:off x="204788" y="4814888"/>
            <a:ext cx="87106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有效值也称方均根值</a:t>
            </a:r>
            <a:r>
              <a:rPr lang="en-US" altLang="zh-CN" sz="2800">
                <a:ea typeface="宋体" panose="02010600030101010101" pitchFamily="2" charset="-122"/>
              </a:rPr>
              <a:t>(</a:t>
            </a:r>
            <a:r>
              <a:rPr lang="en-US" altLang="zh-CN" sz="2800" i="1">
                <a:ea typeface="宋体" panose="02010600030101010101" pitchFamily="2" charset="-122"/>
              </a:rPr>
              <a:t>root-meen-square</a:t>
            </a:r>
            <a:r>
              <a:rPr lang="zh-CN" altLang="en-US" sz="2800">
                <a:ea typeface="宋体" panose="02010600030101010101" pitchFamily="2" charset="-122"/>
              </a:rPr>
              <a:t>，简记为 </a:t>
            </a:r>
            <a:r>
              <a:rPr lang="en-US" altLang="zh-CN" sz="2800">
                <a:ea typeface="宋体" panose="02010600030101010101" pitchFamily="2" charset="-122"/>
              </a:rPr>
              <a:t>rms</a:t>
            </a:r>
            <a:r>
              <a:rPr lang="zh-CN" altLang="en-US" sz="2800">
                <a:ea typeface="宋体" panose="02010600030101010101" pitchFamily="2" charset="-122"/>
              </a:rPr>
              <a:t>。</a:t>
            </a:r>
            <a:r>
              <a:rPr lang="en-US" altLang="zh-CN" sz="2800">
                <a:ea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272"/>
                                        </p:tgtEl>
                                        <p:attrNameLst>
                                          <p:attrName>style.visibility</p:attrName>
                                        </p:attrNameLst>
                                      </p:cBhvr>
                                      <p:to>
                                        <p:strVal val="visible"/>
                                      </p:to>
                                    </p:set>
                                    <p:animEffect transition="in" filter="checkerboard(across)">
                                      <p:cBhvr>
                                        <p:cTn id="7" dur="500"/>
                                        <p:tgtEl>
                                          <p:spTgt spid="102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0252"/>
                                        </p:tgtEl>
                                        <p:attrNameLst>
                                          <p:attrName>style.visibility</p:attrName>
                                        </p:attrNameLst>
                                      </p:cBhvr>
                                      <p:to>
                                        <p:strVal val="visible"/>
                                      </p:to>
                                    </p:set>
                                    <p:animEffect transition="in" filter="box(out)">
                                      <p:cBhvr>
                                        <p:cTn id="12" dur="500"/>
                                        <p:tgtEl>
                                          <p:spTgt spid="10252"/>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0256"/>
                                        </p:tgtEl>
                                        <p:attrNameLst>
                                          <p:attrName>style.visibility</p:attrName>
                                        </p:attrNameLst>
                                      </p:cBhvr>
                                      <p:to>
                                        <p:strVal val="visible"/>
                                      </p:to>
                                    </p:set>
                                    <p:animEffect transition="in" filter="checkerboard(across)">
                                      <p:cBhvr>
                                        <p:cTn id="17" dur="500"/>
                                        <p:tgtEl>
                                          <p:spTgt spid="1025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1" fill="hold" nodeType="clickEffect">
                                  <p:stCondLst>
                                    <p:cond delay="0"/>
                                  </p:stCondLst>
                                  <p:childTnLst>
                                    <p:set>
                                      <p:cBhvr>
                                        <p:cTn id="21" dur="1" fill="hold">
                                          <p:stCondLst>
                                            <p:cond delay="0"/>
                                          </p:stCondLst>
                                        </p:cTn>
                                        <p:tgtEl>
                                          <p:spTgt spid="10260"/>
                                        </p:tgtEl>
                                        <p:attrNameLst>
                                          <p:attrName>style.visibility</p:attrName>
                                        </p:attrNameLst>
                                      </p:cBhvr>
                                      <p:to>
                                        <p:strVal val="visible"/>
                                      </p:to>
                                    </p:set>
                                    <p:anim calcmode="lin" valueType="num">
                                      <p:cBhvr additive="base">
                                        <p:cTn id="22" dur="500" fill="hold"/>
                                        <p:tgtEl>
                                          <p:spTgt spid="10260"/>
                                        </p:tgtEl>
                                        <p:attrNameLst>
                                          <p:attrName>ppt_x</p:attrName>
                                        </p:attrNameLst>
                                      </p:cBhvr>
                                      <p:tavLst>
                                        <p:tav tm="0">
                                          <p:val>
                                            <p:strVal val="#ppt_x"/>
                                          </p:val>
                                        </p:tav>
                                        <p:tav tm="100000">
                                          <p:val>
                                            <p:strVal val="#ppt_x"/>
                                          </p:val>
                                        </p:tav>
                                      </p:tavLst>
                                    </p:anim>
                                    <p:anim calcmode="lin" valueType="num">
                                      <p:cBhvr additive="base">
                                        <p:cTn id="23" dur="500" fill="hold"/>
                                        <p:tgtEl>
                                          <p:spTgt spid="10260"/>
                                        </p:tgtEl>
                                        <p:attrNameLst>
                                          <p:attrName>ppt_y</p:attrName>
                                        </p:attrNameLst>
                                      </p:cBhvr>
                                      <p:tavLst>
                                        <p:tav tm="0">
                                          <p:val>
                                            <p:strVal val="0-#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10242"/>
                                        </p:tgtEl>
                                        <p:attrNameLst>
                                          <p:attrName>style.visibility</p:attrName>
                                        </p:attrNameLst>
                                      </p:cBhvr>
                                      <p:to>
                                        <p:strVal val="visible"/>
                                      </p:to>
                                    </p:set>
                                    <p:animEffect transition="in" filter="wipe(left)">
                                      <p:cBhvr>
                                        <p:cTn id="28" dur="500"/>
                                        <p:tgtEl>
                                          <p:spTgt spid="1024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288" fill="hold" nodeType="clickEffect">
                                  <p:stCondLst>
                                    <p:cond delay="0"/>
                                  </p:stCondLst>
                                  <p:childTnLst>
                                    <p:set>
                                      <p:cBhvr>
                                        <p:cTn id="32" dur="1" fill="hold">
                                          <p:stCondLst>
                                            <p:cond delay="0"/>
                                          </p:stCondLst>
                                        </p:cTn>
                                        <p:tgtEl>
                                          <p:spTgt spid="10248"/>
                                        </p:tgtEl>
                                        <p:attrNameLst>
                                          <p:attrName>style.visibility</p:attrName>
                                        </p:attrNameLst>
                                      </p:cBhvr>
                                      <p:to>
                                        <p:strVal val="visible"/>
                                      </p:to>
                                    </p:set>
                                    <p:anim calcmode="lin" valueType="num">
                                      <p:cBhvr>
                                        <p:cTn id="33" dur="500" fill="hold"/>
                                        <p:tgtEl>
                                          <p:spTgt spid="10248"/>
                                        </p:tgtEl>
                                        <p:attrNameLst>
                                          <p:attrName>ppt_w</p:attrName>
                                        </p:attrNameLst>
                                      </p:cBhvr>
                                      <p:tavLst>
                                        <p:tav tm="0">
                                          <p:val>
                                            <p:strVal val="4/3*#ppt_w"/>
                                          </p:val>
                                        </p:tav>
                                        <p:tav tm="100000">
                                          <p:val>
                                            <p:strVal val="#ppt_w"/>
                                          </p:val>
                                        </p:tav>
                                      </p:tavLst>
                                    </p:anim>
                                    <p:anim calcmode="lin" valueType="num">
                                      <p:cBhvr>
                                        <p:cTn id="34" dur="500" fill="hold"/>
                                        <p:tgtEl>
                                          <p:spTgt spid="10248"/>
                                        </p:tgtEl>
                                        <p:attrNameLst>
                                          <p:attrName>ppt_h</p:attrName>
                                        </p:attrNameLst>
                                      </p:cBhvr>
                                      <p:tavLst>
                                        <p:tav tm="0">
                                          <p:val>
                                            <p:strVal val="4/3*#ppt_h"/>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10246"/>
                                        </p:tgtEl>
                                        <p:attrNameLst>
                                          <p:attrName>style.visibility</p:attrName>
                                        </p:attrNameLst>
                                      </p:cBhvr>
                                      <p:to>
                                        <p:strVal val="visible"/>
                                      </p:to>
                                    </p:set>
                                    <p:anim calcmode="lin" valueType="num">
                                      <p:cBhvr>
                                        <p:cTn id="39" dur="1000" fill="hold"/>
                                        <p:tgtEl>
                                          <p:spTgt spid="10246"/>
                                        </p:tgtEl>
                                        <p:attrNameLst>
                                          <p:attrName>ppt_w</p:attrName>
                                        </p:attrNameLst>
                                      </p:cBhvr>
                                      <p:tavLst>
                                        <p:tav tm="0">
                                          <p:val>
                                            <p:fltVal val="0"/>
                                          </p:val>
                                        </p:tav>
                                        <p:tav tm="100000">
                                          <p:val>
                                            <p:strVal val="#ppt_w"/>
                                          </p:val>
                                        </p:tav>
                                      </p:tavLst>
                                    </p:anim>
                                    <p:anim calcmode="lin" valueType="num">
                                      <p:cBhvr>
                                        <p:cTn id="40" dur="1000" fill="hold"/>
                                        <p:tgtEl>
                                          <p:spTgt spid="10246"/>
                                        </p:tgtEl>
                                        <p:attrNameLst>
                                          <p:attrName>ppt_h</p:attrName>
                                        </p:attrNameLst>
                                      </p:cBhvr>
                                      <p:tavLst>
                                        <p:tav tm="0">
                                          <p:val>
                                            <p:fltVal val="0"/>
                                          </p:val>
                                        </p:tav>
                                        <p:tav tm="100000">
                                          <p:val>
                                            <p:strVal val="#ppt_h"/>
                                          </p:val>
                                        </p:tav>
                                      </p:tavLst>
                                    </p:anim>
                                    <p:anim calcmode="lin" valueType="num">
                                      <p:cBhvr>
                                        <p:cTn id="41" dur="1000" fill="hold"/>
                                        <p:tgtEl>
                                          <p:spTgt spid="10246"/>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0246"/>
                                        </p:tgtEl>
                                        <p:attrNameLst>
                                          <p:attrName>ppt_y</p:attrName>
                                        </p:attrNameLst>
                                      </p:cBhvr>
                                      <p:tavLst>
                                        <p:tav tm="0" fmla="#ppt_y+(sin(-2*pi*(1-$))*-#ppt_x+cos(-2*pi*(1-$))*(1-#ppt_y))*(1-$)">
                                          <p:val>
                                            <p:fltVal val="0"/>
                                          </p:val>
                                        </p:tav>
                                        <p:tav tm="100000">
                                          <p:val>
                                            <p:fltVal val="1"/>
                                          </p:val>
                                        </p:tav>
                                      </p:tavLst>
                                    </p:anim>
                                  </p:childTnLst>
                                </p:cTn>
                              </p:par>
                            </p:childTnLst>
                          </p:cTn>
                        </p:par>
                        <p:par>
                          <p:cTn id="43" fill="hold" nodeType="afterGroup">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0273"/>
                                        </p:tgtEl>
                                        <p:attrNameLst>
                                          <p:attrName>style.visibility</p:attrName>
                                        </p:attrNameLst>
                                      </p:cBhvr>
                                      <p:to>
                                        <p:strVal val="visible"/>
                                      </p:to>
                                    </p:set>
                                    <p:animEffect transition="in" filter="wipe(left)">
                                      <p:cBhvr>
                                        <p:cTn id="46" dur="500"/>
                                        <p:tgtEl>
                                          <p:spTgt spid="1027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5" fill="hold" nodeType="clickEffect">
                                  <p:stCondLst>
                                    <p:cond delay="0"/>
                                  </p:stCondLst>
                                  <p:childTnLst>
                                    <p:set>
                                      <p:cBhvr>
                                        <p:cTn id="50" dur="1" fill="hold">
                                          <p:stCondLst>
                                            <p:cond delay="0"/>
                                          </p:stCondLst>
                                        </p:cTn>
                                        <p:tgtEl>
                                          <p:spTgt spid="10247"/>
                                        </p:tgtEl>
                                        <p:attrNameLst>
                                          <p:attrName>style.visibility</p:attrName>
                                        </p:attrNameLst>
                                      </p:cBhvr>
                                      <p:to>
                                        <p:strVal val="visible"/>
                                      </p:to>
                                    </p:set>
                                    <p:animEffect transition="in" filter="blinds(vertical)">
                                      <p:cBhvr>
                                        <p:cTn id="51" dur="500"/>
                                        <p:tgtEl>
                                          <p:spTgt spid="10247"/>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nodeType="clickEffect">
                                  <p:stCondLst>
                                    <p:cond delay="0"/>
                                  </p:stCondLst>
                                  <p:childTnLst>
                                    <p:set>
                                      <p:cBhvr>
                                        <p:cTn id="55" dur="1" fill="hold">
                                          <p:stCondLst>
                                            <p:cond delay="0"/>
                                          </p:stCondLst>
                                        </p:cTn>
                                        <p:tgtEl>
                                          <p:spTgt spid="10264"/>
                                        </p:tgtEl>
                                        <p:attrNameLst>
                                          <p:attrName>style.visibility</p:attrName>
                                        </p:attrNameLst>
                                      </p:cBhvr>
                                      <p:to>
                                        <p:strVal val="visible"/>
                                      </p:to>
                                    </p:set>
                                    <p:animEffect transition="in" filter="blinds(horizontal)">
                                      <p:cBhvr>
                                        <p:cTn id="56" dur="500"/>
                                        <p:tgtEl>
                                          <p:spTgt spid="10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utoUpdateAnimBg="0"/>
      <p:bldP spid="10272" grpId="0" animBg="1" autoUpdateAnimBg="0"/>
      <p:bldP spid="10273" grpId="0"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850" name="Object 2"/>
          <p:cNvGraphicFramePr>
            <a:graphicFrameLocks noChangeAspect="1"/>
          </p:cNvGraphicFramePr>
          <p:nvPr/>
        </p:nvGraphicFramePr>
        <p:xfrm>
          <a:off x="6696075" y="5916613"/>
          <a:ext cx="1403350" cy="466725"/>
        </p:xfrm>
        <a:graphic>
          <a:graphicData uri="http://schemas.openxmlformats.org/presentationml/2006/ole">
            <mc:AlternateContent xmlns:mc="http://schemas.openxmlformats.org/markup-compatibility/2006">
              <mc:Choice xmlns:v="urn:schemas-microsoft-com:vml" Requires="v">
                <p:oleObj spid="_x0000_s78928" r:id="rId3" imgW="609388" imgH="203341" progId="Equation.DSMT4">
                  <p:embed/>
                </p:oleObj>
              </mc:Choice>
              <mc:Fallback>
                <p:oleObj r:id="rId3" imgW="609388" imgH="203341"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6075" y="5916613"/>
                        <a:ext cx="140335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8851" name="Object 3"/>
          <p:cNvGraphicFramePr>
            <a:graphicFrameLocks noChangeAspect="1"/>
          </p:cNvGraphicFramePr>
          <p:nvPr/>
        </p:nvGraphicFramePr>
        <p:xfrm>
          <a:off x="5580063" y="5064125"/>
          <a:ext cx="2663825" cy="715963"/>
        </p:xfrm>
        <a:graphic>
          <a:graphicData uri="http://schemas.openxmlformats.org/presentationml/2006/ole">
            <mc:AlternateContent xmlns:mc="http://schemas.openxmlformats.org/markup-compatibility/2006">
              <mc:Choice xmlns:v="urn:schemas-microsoft-com:vml" Requires="v">
                <p:oleObj spid="_x0000_s78929" r:id="rId5" imgW="1231683" imgH="330374" progId="Equation.DSMT4">
                  <p:embed/>
                </p:oleObj>
              </mc:Choice>
              <mc:Fallback>
                <p:oleObj r:id="rId5" imgW="1231683" imgH="330374"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0063" y="5064125"/>
                        <a:ext cx="2663825"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8852" name="Object 4"/>
          <p:cNvGraphicFramePr>
            <a:graphicFrameLocks noChangeAspect="1"/>
          </p:cNvGraphicFramePr>
          <p:nvPr/>
        </p:nvGraphicFramePr>
        <p:xfrm>
          <a:off x="4392613" y="4221163"/>
          <a:ext cx="2303462" cy="874712"/>
        </p:xfrm>
        <a:graphic>
          <a:graphicData uri="http://schemas.openxmlformats.org/presentationml/2006/ole">
            <mc:AlternateContent xmlns:mc="http://schemas.openxmlformats.org/markup-compatibility/2006">
              <mc:Choice xmlns:v="urn:schemas-microsoft-com:vml" Requires="v">
                <p:oleObj spid="_x0000_s78930" r:id="rId7" imgW="1105217" imgH="419417" progId="Equation.DSMT4">
                  <p:embed/>
                </p:oleObj>
              </mc:Choice>
              <mc:Fallback>
                <p:oleObj r:id="rId7" imgW="1105217" imgH="419417"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2613" y="4221163"/>
                        <a:ext cx="2303462" cy="874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78853" name="Group 5"/>
          <p:cNvGrpSpPr>
            <a:grpSpLocks/>
          </p:cNvGrpSpPr>
          <p:nvPr/>
        </p:nvGrpSpPr>
        <p:grpSpPr bwMode="auto">
          <a:xfrm>
            <a:off x="6480175" y="801688"/>
            <a:ext cx="2087563" cy="2044700"/>
            <a:chOff x="0" y="0"/>
            <a:chExt cx="1315" cy="1288"/>
          </a:xfrm>
        </p:grpSpPr>
        <p:sp>
          <p:nvSpPr>
            <p:cNvPr id="78854" name="Text Box 150"/>
            <p:cNvSpPr txBox="1">
              <a:spLocks noChangeArrowheads="1"/>
            </p:cNvSpPr>
            <p:nvPr/>
          </p:nvSpPr>
          <p:spPr bwMode="auto">
            <a:xfrm>
              <a:off x="505" y="5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8855" name="Line 151"/>
            <p:cNvSpPr>
              <a:spLocks noChangeShapeType="1"/>
            </p:cNvSpPr>
            <p:nvPr/>
          </p:nvSpPr>
          <p:spPr bwMode="auto">
            <a:xfrm>
              <a:off x="300" y="380"/>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8856" name="Oval 154"/>
            <p:cNvSpPr>
              <a:spLocks noChangeArrowheads="1"/>
            </p:cNvSpPr>
            <p:nvPr/>
          </p:nvSpPr>
          <p:spPr bwMode="auto">
            <a:xfrm>
              <a:off x="310" y="101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8857" name="Text Box 155"/>
            <p:cNvSpPr txBox="1">
              <a:spLocks noChangeArrowheads="1"/>
            </p:cNvSpPr>
            <p:nvPr/>
          </p:nvSpPr>
          <p:spPr bwMode="auto">
            <a:xfrm>
              <a:off x="83" y="902"/>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8858" name="Text Box 156"/>
            <p:cNvSpPr txBox="1">
              <a:spLocks noChangeArrowheads="1"/>
            </p:cNvSpPr>
            <p:nvPr/>
          </p:nvSpPr>
          <p:spPr bwMode="auto">
            <a:xfrm>
              <a:off x="582" y="79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graphicFrame>
          <p:nvGraphicFramePr>
            <p:cNvPr id="78859" name="Object 11"/>
            <p:cNvGraphicFramePr>
              <a:graphicFrameLocks noChangeAspect="1"/>
            </p:cNvGraphicFramePr>
            <p:nvPr/>
          </p:nvGraphicFramePr>
          <p:xfrm>
            <a:off x="260" y="0"/>
            <a:ext cx="199" cy="312"/>
          </p:xfrm>
          <a:graphic>
            <a:graphicData uri="http://schemas.openxmlformats.org/presentationml/2006/ole">
              <mc:AlternateContent xmlns:mc="http://schemas.openxmlformats.org/markup-compatibility/2006">
                <mc:Choice xmlns:v="urn:schemas-microsoft-com:vml" Requires="v">
                  <p:oleObj spid="_x0000_s78931" r:id="rId9" imgW="177809" imgH="279233" progId="Equation.DSMT4">
                    <p:embed/>
                  </p:oleObj>
                </mc:Choice>
                <mc:Fallback>
                  <p:oleObj r:id="rId9" imgW="177809" imgH="279233" progId="Equation.DSMT4">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0" y="0"/>
                          <a:ext cx="199"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60" name="Line 174"/>
            <p:cNvSpPr>
              <a:spLocks noChangeShapeType="1"/>
            </p:cNvSpPr>
            <p:nvPr/>
          </p:nvSpPr>
          <p:spPr bwMode="auto">
            <a:xfrm>
              <a:off x="23" y="1151"/>
              <a:ext cx="127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861" name="Line 175"/>
            <p:cNvSpPr>
              <a:spLocks noChangeShapeType="1"/>
            </p:cNvSpPr>
            <p:nvPr/>
          </p:nvSpPr>
          <p:spPr bwMode="auto">
            <a:xfrm>
              <a:off x="23" y="380"/>
              <a:ext cx="0" cy="77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862" name="Line 176"/>
            <p:cNvSpPr>
              <a:spLocks noChangeShapeType="1"/>
            </p:cNvSpPr>
            <p:nvPr/>
          </p:nvSpPr>
          <p:spPr bwMode="auto">
            <a:xfrm>
              <a:off x="23" y="380"/>
              <a:ext cx="127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863" name="Line 177"/>
            <p:cNvSpPr>
              <a:spLocks noChangeShapeType="1"/>
            </p:cNvSpPr>
            <p:nvPr/>
          </p:nvSpPr>
          <p:spPr bwMode="auto">
            <a:xfrm>
              <a:off x="1293" y="380"/>
              <a:ext cx="0" cy="77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864" name="Rectangle 178"/>
            <p:cNvSpPr>
              <a:spLocks noChangeArrowheads="1"/>
            </p:cNvSpPr>
            <p:nvPr/>
          </p:nvSpPr>
          <p:spPr bwMode="auto">
            <a:xfrm>
              <a:off x="862" y="1106"/>
              <a:ext cx="272" cy="91"/>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aphicFrame>
          <p:nvGraphicFramePr>
            <p:cNvPr id="78865" name="Object 17"/>
            <p:cNvGraphicFramePr>
              <a:graphicFrameLocks noChangeAspect="1"/>
            </p:cNvGraphicFramePr>
            <p:nvPr/>
          </p:nvGraphicFramePr>
          <p:xfrm>
            <a:off x="310" y="675"/>
            <a:ext cx="326" cy="312"/>
          </p:xfrm>
          <a:graphic>
            <a:graphicData uri="http://schemas.openxmlformats.org/presentationml/2006/ole">
              <mc:AlternateContent xmlns:mc="http://schemas.openxmlformats.org/markup-compatibility/2006">
                <mc:Choice xmlns:v="urn:schemas-microsoft-com:vml" Requires="v">
                  <p:oleObj spid="_x0000_s78932" r:id="rId11" imgW="292290" imgH="279596" progId="Equation.DSMT4">
                    <p:embed/>
                  </p:oleObj>
                </mc:Choice>
                <mc:Fallback>
                  <p:oleObj r:id="rId11" imgW="292290" imgH="279596" progId="Equation.DSMT4">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0" y="675"/>
                          <a:ext cx="32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66" name="Text Box 180"/>
            <p:cNvSpPr txBox="1">
              <a:spLocks noChangeArrowheads="1"/>
            </p:cNvSpPr>
            <p:nvPr/>
          </p:nvSpPr>
          <p:spPr bwMode="auto">
            <a:xfrm>
              <a:off x="839" y="852"/>
              <a:ext cx="3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i="1">
                  <a:ea typeface="楷体_GB2312" pitchFamily="49" charset="-122"/>
                </a:rPr>
                <a:t>Z</a:t>
              </a:r>
              <a:r>
                <a:rPr lang="en-US" altLang="zh-CN" sz="1800" baseline="-25000">
                  <a:ea typeface="楷体_GB2312" pitchFamily="49" charset="-122"/>
                </a:rPr>
                <a:t>eq</a:t>
              </a:r>
              <a:endParaRPr lang="en-US" altLang="zh-CN" sz="1800">
                <a:ea typeface="楷体_GB2312" pitchFamily="49" charset="-122"/>
              </a:endParaRPr>
            </a:p>
          </p:txBody>
        </p:sp>
        <p:sp>
          <p:nvSpPr>
            <p:cNvPr id="78867" name="Freeform 165"/>
            <p:cNvSpPr>
              <a:spLocks/>
            </p:cNvSpPr>
            <p:nvPr/>
          </p:nvSpPr>
          <p:spPr bwMode="auto">
            <a:xfrm rot="5400000">
              <a:off x="616" y="198"/>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8868" name="Oval 181"/>
            <p:cNvSpPr>
              <a:spLocks noChangeArrowheads="1"/>
            </p:cNvSpPr>
            <p:nvPr/>
          </p:nvSpPr>
          <p:spPr bwMode="auto">
            <a:xfrm>
              <a:off x="0" y="721"/>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8869" name="Oval 182"/>
            <p:cNvSpPr>
              <a:spLocks noChangeArrowheads="1"/>
            </p:cNvSpPr>
            <p:nvPr/>
          </p:nvSpPr>
          <p:spPr bwMode="auto">
            <a:xfrm>
              <a:off x="1270" y="721"/>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grpSp>
      <p:sp>
        <p:nvSpPr>
          <p:cNvPr id="78870" name="AutoShape 184"/>
          <p:cNvSpPr>
            <a:spLocks noChangeArrowheads="1"/>
          </p:cNvSpPr>
          <p:nvPr/>
        </p:nvSpPr>
        <p:spPr bwMode="auto">
          <a:xfrm>
            <a:off x="5005388" y="2278063"/>
            <a:ext cx="719137" cy="288925"/>
          </a:xfrm>
          <a:prstGeom prst="rightArrow">
            <a:avLst>
              <a:gd name="adj1" fmla="val 50000"/>
              <a:gd name="adj2" fmla="val 62225"/>
            </a:avLst>
          </a:prstGeom>
          <a:solidFill>
            <a:srgbClr val="00FF00"/>
          </a:solidFill>
          <a:ln w="12700" cap="sq">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8871" name="Group 23"/>
          <p:cNvGrpSpPr>
            <a:grpSpLocks/>
          </p:cNvGrpSpPr>
          <p:nvPr/>
        </p:nvGrpSpPr>
        <p:grpSpPr bwMode="auto">
          <a:xfrm>
            <a:off x="1512888" y="4302125"/>
            <a:ext cx="2735262" cy="1836738"/>
            <a:chOff x="0" y="0"/>
            <a:chExt cx="1723" cy="1157"/>
          </a:xfrm>
        </p:grpSpPr>
        <p:sp>
          <p:nvSpPr>
            <p:cNvPr id="78872" name="Line 199"/>
            <p:cNvSpPr>
              <a:spLocks noChangeShapeType="1"/>
            </p:cNvSpPr>
            <p:nvPr/>
          </p:nvSpPr>
          <p:spPr bwMode="auto">
            <a:xfrm>
              <a:off x="3" y="318"/>
              <a:ext cx="749"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873" name="Line 203"/>
            <p:cNvSpPr>
              <a:spLocks noChangeShapeType="1"/>
            </p:cNvSpPr>
            <p:nvPr/>
          </p:nvSpPr>
          <p:spPr bwMode="auto">
            <a:xfrm>
              <a:off x="0" y="317"/>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874" name="Line 205"/>
            <p:cNvSpPr>
              <a:spLocks noChangeShapeType="1"/>
            </p:cNvSpPr>
            <p:nvPr/>
          </p:nvSpPr>
          <p:spPr bwMode="auto">
            <a:xfrm>
              <a:off x="658" y="318"/>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8875" name="Line 206"/>
            <p:cNvSpPr>
              <a:spLocks noChangeShapeType="1"/>
            </p:cNvSpPr>
            <p:nvPr/>
          </p:nvSpPr>
          <p:spPr bwMode="auto">
            <a:xfrm>
              <a:off x="1363" y="318"/>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876" name="Rectangle 208"/>
            <p:cNvSpPr>
              <a:spLocks noChangeArrowheads="1"/>
            </p:cNvSpPr>
            <p:nvPr/>
          </p:nvSpPr>
          <p:spPr bwMode="auto">
            <a:xfrm rot="16200000">
              <a:off x="1229" y="679"/>
              <a:ext cx="272" cy="91"/>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8877" name="Group 29"/>
            <p:cNvGrpSpPr>
              <a:grpSpLocks/>
            </p:cNvGrpSpPr>
            <p:nvPr/>
          </p:nvGrpSpPr>
          <p:grpSpPr bwMode="auto">
            <a:xfrm>
              <a:off x="567" y="590"/>
              <a:ext cx="182" cy="317"/>
              <a:chOff x="0" y="0"/>
              <a:chExt cx="182" cy="317"/>
            </a:xfrm>
          </p:grpSpPr>
          <p:sp useBgFill="1">
            <p:nvSpPr>
              <p:cNvPr id="78878" name="Rectangle 210"/>
              <p:cNvSpPr>
                <a:spLocks noChangeArrowheads="1"/>
              </p:cNvSpPr>
              <p:nvPr/>
            </p:nvSpPr>
            <p:spPr bwMode="auto">
              <a:xfrm>
                <a:off x="0" y="106"/>
                <a:ext cx="182" cy="9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8879" name="Line 211"/>
              <p:cNvSpPr>
                <a:spLocks noChangeShapeType="1"/>
              </p:cNvSpPr>
              <p:nvPr/>
            </p:nvSpPr>
            <p:spPr bwMode="auto">
              <a:xfrm flipV="1">
                <a:off x="91" y="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880" name="Rectangle 212"/>
              <p:cNvSpPr>
                <a:spLocks noChangeArrowheads="1"/>
              </p:cNvSpPr>
              <p:nvPr/>
            </p:nvSpPr>
            <p:spPr bwMode="auto">
              <a:xfrm>
                <a:off x="1" y="90"/>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8881" name="Rectangle 213"/>
              <p:cNvSpPr>
                <a:spLocks noChangeArrowheads="1"/>
              </p:cNvSpPr>
              <p:nvPr/>
            </p:nvSpPr>
            <p:spPr bwMode="auto">
              <a:xfrm>
                <a:off x="1" y="181"/>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8882" name="Line 214"/>
              <p:cNvSpPr>
                <a:spLocks noChangeShapeType="1"/>
              </p:cNvSpPr>
              <p:nvPr/>
            </p:nvSpPr>
            <p:spPr bwMode="auto">
              <a:xfrm flipV="1">
                <a:off x="91" y="227"/>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8883" name="Freeform 215"/>
            <p:cNvSpPr>
              <a:spLocks/>
            </p:cNvSpPr>
            <p:nvPr/>
          </p:nvSpPr>
          <p:spPr bwMode="auto">
            <a:xfrm rot="5400000">
              <a:off x="293" y="135"/>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8884" name="Text Box 220"/>
            <p:cNvSpPr txBox="1">
              <a:spLocks noChangeArrowheads="1"/>
            </p:cNvSpPr>
            <p:nvPr/>
          </p:nvSpPr>
          <p:spPr bwMode="auto">
            <a:xfrm>
              <a:off x="159" y="0"/>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j3</a:t>
              </a:r>
            </a:p>
          </p:txBody>
        </p:sp>
        <p:sp>
          <p:nvSpPr>
            <p:cNvPr id="78885" name="Text Box 221"/>
            <p:cNvSpPr txBox="1">
              <a:spLocks noChangeArrowheads="1"/>
            </p:cNvSpPr>
            <p:nvPr/>
          </p:nvSpPr>
          <p:spPr bwMode="auto">
            <a:xfrm>
              <a:off x="748" y="608"/>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8886" name="Text Box 222"/>
            <p:cNvSpPr txBox="1">
              <a:spLocks noChangeArrowheads="1"/>
            </p:cNvSpPr>
            <p:nvPr/>
          </p:nvSpPr>
          <p:spPr bwMode="auto">
            <a:xfrm>
              <a:off x="1366" y="60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a:t>
              </a:r>
            </a:p>
          </p:txBody>
        </p:sp>
        <p:sp>
          <p:nvSpPr>
            <p:cNvPr id="78887" name="Oval 223"/>
            <p:cNvSpPr>
              <a:spLocks noChangeArrowheads="1"/>
            </p:cNvSpPr>
            <p:nvPr/>
          </p:nvSpPr>
          <p:spPr bwMode="auto">
            <a:xfrm>
              <a:off x="752" y="295"/>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8888" name="Oval 224"/>
            <p:cNvSpPr>
              <a:spLocks noChangeArrowheads="1"/>
            </p:cNvSpPr>
            <p:nvPr/>
          </p:nvSpPr>
          <p:spPr bwMode="auto">
            <a:xfrm>
              <a:off x="1158" y="295"/>
              <a:ext cx="45" cy="45"/>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8889" name="Line 230"/>
            <p:cNvSpPr>
              <a:spLocks noChangeShapeType="1"/>
            </p:cNvSpPr>
            <p:nvPr/>
          </p:nvSpPr>
          <p:spPr bwMode="auto">
            <a:xfrm>
              <a:off x="2" y="1157"/>
              <a:ext cx="1361"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890" name="Line 231"/>
            <p:cNvSpPr>
              <a:spLocks noChangeShapeType="1"/>
            </p:cNvSpPr>
            <p:nvPr/>
          </p:nvSpPr>
          <p:spPr bwMode="auto">
            <a:xfrm>
              <a:off x="1204" y="318"/>
              <a:ext cx="15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891" name="Text Box 232"/>
            <p:cNvSpPr txBox="1">
              <a:spLocks noChangeArrowheads="1"/>
            </p:cNvSpPr>
            <p:nvPr/>
          </p:nvSpPr>
          <p:spPr bwMode="auto">
            <a:xfrm>
              <a:off x="850" y="64"/>
              <a:ext cx="3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i="1">
                  <a:ea typeface="楷体_GB2312" pitchFamily="49" charset="-122"/>
                </a:rPr>
                <a:t>Z</a:t>
              </a:r>
              <a:r>
                <a:rPr lang="en-US" altLang="zh-CN" sz="1800" baseline="-25000">
                  <a:ea typeface="楷体_GB2312" pitchFamily="49" charset="-122"/>
                </a:rPr>
                <a:t>eq</a:t>
              </a:r>
              <a:endParaRPr lang="en-US" altLang="zh-CN" sz="1800">
                <a:ea typeface="楷体_GB2312" pitchFamily="49" charset="-122"/>
              </a:endParaRPr>
            </a:p>
          </p:txBody>
        </p:sp>
      </p:grpSp>
      <p:sp>
        <p:nvSpPr>
          <p:cNvPr id="78892" name="Text Box 235"/>
          <p:cNvSpPr txBox="1">
            <a:spLocks noChangeArrowheads="1"/>
          </p:cNvSpPr>
          <p:nvPr/>
        </p:nvSpPr>
        <p:spPr bwMode="auto">
          <a:xfrm>
            <a:off x="971550" y="3476625"/>
            <a:ext cx="327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②求等效阻抗</a:t>
            </a:r>
          </a:p>
        </p:txBody>
      </p:sp>
      <p:sp>
        <p:nvSpPr>
          <p:cNvPr id="78893" name="Text Box 240"/>
          <p:cNvSpPr txBox="1">
            <a:spLocks noChangeArrowheads="1"/>
          </p:cNvSpPr>
          <p:nvPr/>
        </p:nvSpPr>
        <p:spPr bwMode="auto">
          <a:xfrm>
            <a:off x="6767513" y="4364038"/>
            <a:ext cx="1908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=1-j6(</a:t>
            </a:r>
            <a:r>
              <a:rPr lang="el-GR" altLang="en-US">
                <a:ea typeface="楷体_GB2312" pitchFamily="49" charset="-122"/>
              </a:rPr>
              <a:t>Ω</a:t>
            </a:r>
            <a:r>
              <a:rPr lang="zh-CN" altLang="en-US">
                <a:ea typeface="楷体_GB2312" pitchFamily="49" charset="-122"/>
              </a:rPr>
              <a:t>)</a:t>
            </a:r>
          </a:p>
        </p:txBody>
      </p:sp>
      <p:sp>
        <p:nvSpPr>
          <p:cNvPr id="78894" name="AutoShape 242"/>
          <p:cNvSpPr>
            <a:spLocks noChangeArrowheads="1"/>
          </p:cNvSpPr>
          <p:nvPr/>
        </p:nvSpPr>
        <p:spPr bwMode="auto">
          <a:xfrm>
            <a:off x="4787900" y="5346700"/>
            <a:ext cx="576263" cy="252413"/>
          </a:xfrm>
          <a:prstGeom prst="rightArrow">
            <a:avLst>
              <a:gd name="adj1" fmla="val 50000"/>
              <a:gd name="adj2" fmla="val 57075"/>
            </a:avLst>
          </a:prstGeom>
          <a:solidFill>
            <a:srgbClr val="00FF00"/>
          </a:solidFill>
          <a:ln w="12700" cap="sq">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aphicFrame>
        <p:nvGraphicFramePr>
          <p:cNvPr id="78895" name="Object 47"/>
          <p:cNvGraphicFramePr>
            <a:graphicFrameLocks noChangeAspect="1"/>
          </p:cNvGraphicFramePr>
          <p:nvPr/>
        </p:nvGraphicFramePr>
        <p:xfrm>
          <a:off x="4679950" y="5743575"/>
          <a:ext cx="1852613" cy="833438"/>
        </p:xfrm>
        <a:graphic>
          <a:graphicData uri="http://schemas.openxmlformats.org/presentationml/2006/ole">
            <mc:AlternateContent xmlns:mc="http://schemas.openxmlformats.org/markup-compatibility/2006">
              <mc:Choice xmlns:v="urn:schemas-microsoft-com:vml" Requires="v">
                <p:oleObj spid="_x0000_s78933" r:id="rId13" imgW="927417" imgH="419417" progId="Equation.DSMT4">
                  <p:embed/>
                </p:oleObj>
              </mc:Choice>
              <mc:Fallback>
                <p:oleObj r:id="rId13" imgW="927417" imgH="419417" progId="Equation.DSMT4">
                  <p:embed/>
                  <p:pic>
                    <p:nvPicPr>
                      <p:cNvPr id="0" name="Object 4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79950" y="5743575"/>
                        <a:ext cx="1852613"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78896" name="Group 48"/>
          <p:cNvGrpSpPr>
            <a:grpSpLocks/>
          </p:cNvGrpSpPr>
          <p:nvPr/>
        </p:nvGrpSpPr>
        <p:grpSpPr bwMode="auto">
          <a:xfrm>
            <a:off x="381000" y="765175"/>
            <a:ext cx="4154488" cy="1944688"/>
            <a:chOff x="0" y="0"/>
            <a:chExt cx="2617" cy="1225"/>
          </a:xfrm>
        </p:grpSpPr>
        <p:graphicFrame>
          <p:nvGraphicFramePr>
            <p:cNvPr id="78897" name="Object 49"/>
            <p:cNvGraphicFramePr>
              <a:graphicFrameLocks noChangeAspect="1"/>
            </p:cNvGraphicFramePr>
            <p:nvPr/>
          </p:nvGraphicFramePr>
          <p:xfrm>
            <a:off x="0" y="595"/>
            <a:ext cx="255" cy="312"/>
          </p:xfrm>
          <a:graphic>
            <a:graphicData uri="http://schemas.openxmlformats.org/presentationml/2006/ole">
              <mc:AlternateContent xmlns:mc="http://schemas.openxmlformats.org/markup-compatibility/2006">
                <mc:Choice xmlns:v="urn:schemas-microsoft-com:vml" Requires="v">
                  <p:oleObj spid="_x0000_s78934" r:id="rId15" imgW="228917" imgH="279717" progId="Equation.3">
                    <p:embed/>
                  </p:oleObj>
                </mc:Choice>
                <mc:Fallback>
                  <p:oleObj r:id="rId15" imgW="228917" imgH="279717" progId="Equation.3">
                    <p:embed/>
                    <p:pic>
                      <p:nvPicPr>
                        <p:cNvPr id="0" name="Object 4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595"/>
                          <a:ext cx="25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98" name="Oval 39"/>
            <p:cNvSpPr>
              <a:spLocks noChangeArrowheads="1"/>
            </p:cNvSpPr>
            <p:nvPr/>
          </p:nvSpPr>
          <p:spPr bwMode="auto">
            <a:xfrm>
              <a:off x="280" y="68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8899" name="Text Box 40"/>
            <p:cNvSpPr txBox="1">
              <a:spLocks noChangeArrowheads="1"/>
            </p:cNvSpPr>
            <p:nvPr/>
          </p:nvSpPr>
          <p:spPr bwMode="auto">
            <a:xfrm>
              <a:off x="121" y="487"/>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8900" name="Text Box 41"/>
            <p:cNvSpPr txBox="1">
              <a:spLocks noChangeArrowheads="1"/>
            </p:cNvSpPr>
            <p:nvPr/>
          </p:nvSpPr>
          <p:spPr bwMode="auto">
            <a:xfrm>
              <a:off x="122" y="75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8901" name="Line 62"/>
            <p:cNvSpPr>
              <a:spLocks noChangeShapeType="1"/>
            </p:cNvSpPr>
            <p:nvPr/>
          </p:nvSpPr>
          <p:spPr bwMode="auto">
            <a:xfrm>
              <a:off x="41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902" name="Line 74"/>
            <p:cNvSpPr>
              <a:spLocks noChangeShapeType="1"/>
            </p:cNvSpPr>
            <p:nvPr/>
          </p:nvSpPr>
          <p:spPr bwMode="auto">
            <a:xfrm>
              <a:off x="414" y="122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903" name="Line 75"/>
            <p:cNvSpPr>
              <a:spLocks noChangeShapeType="1"/>
            </p:cNvSpPr>
            <p:nvPr/>
          </p:nvSpPr>
          <p:spPr bwMode="auto">
            <a:xfrm>
              <a:off x="414" y="38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904" name="Line 77"/>
            <p:cNvSpPr>
              <a:spLocks noChangeShapeType="1"/>
            </p:cNvSpPr>
            <p:nvPr/>
          </p:nvSpPr>
          <p:spPr bwMode="auto">
            <a:xfrm>
              <a:off x="107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8905" name="Line 78"/>
            <p:cNvSpPr>
              <a:spLocks noChangeShapeType="1"/>
            </p:cNvSpPr>
            <p:nvPr/>
          </p:nvSpPr>
          <p:spPr bwMode="auto">
            <a:xfrm>
              <a:off x="175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8906" name="Line 79"/>
            <p:cNvSpPr>
              <a:spLocks noChangeShapeType="1"/>
            </p:cNvSpPr>
            <p:nvPr/>
          </p:nvSpPr>
          <p:spPr bwMode="auto">
            <a:xfrm>
              <a:off x="227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907" name="Rectangle 49"/>
            <p:cNvSpPr>
              <a:spLocks noChangeArrowheads="1"/>
            </p:cNvSpPr>
            <p:nvPr/>
          </p:nvSpPr>
          <p:spPr bwMode="auto">
            <a:xfrm rot="16200000">
              <a:off x="1615" y="747"/>
              <a:ext cx="272" cy="91"/>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8908" name="Group 60"/>
            <p:cNvGrpSpPr>
              <a:grpSpLocks/>
            </p:cNvGrpSpPr>
            <p:nvPr/>
          </p:nvGrpSpPr>
          <p:grpSpPr bwMode="auto">
            <a:xfrm>
              <a:off x="981" y="658"/>
              <a:ext cx="182" cy="317"/>
              <a:chOff x="0" y="0"/>
              <a:chExt cx="182" cy="317"/>
            </a:xfrm>
          </p:grpSpPr>
          <p:sp useBgFill="1">
            <p:nvSpPr>
              <p:cNvPr id="78909" name="Rectangle 69"/>
              <p:cNvSpPr>
                <a:spLocks noChangeArrowheads="1"/>
              </p:cNvSpPr>
              <p:nvPr/>
            </p:nvSpPr>
            <p:spPr bwMode="auto">
              <a:xfrm>
                <a:off x="0" y="106"/>
                <a:ext cx="182" cy="9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8910" name="Line 70"/>
              <p:cNvSpPr>
                <a:spLocks noChangeShapeType="1"/>
              </p:cNvSpPr>
              <p:nvPr/>
            </p:nvSpPr>
            <p:spPr bwMode="auto">
              <a:xfrm flipV="1">
                <a:off x="91" y="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911" name="Rectangle 71"/>
              <p:cNvSpPr>
                <a:spLocks noChangeArrowheads="1"/>
              </p:cNvSpPr>
              <p:nvPr/>
            </p:nvSpPr>
            <p:spPr bwMode="auto">
              <a:xfrm>
                <a:off x="1" y="90"/>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8912" name="Rectangle 72"/>
              <p:cNvSpPr>
                <a:spLocks noChangeArrowheads="1"/>
              </p:cNvSpPr>
              <p:nvPr/>
            </p:nvSpPr>
            <p:spPr bwMode="auto">
              <a:xfrm>
                <a:off x="1" y="181"/>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8913" name="Line 73"/>
              <p:cNvSpPr>
                <a:spLocks noChangeShapeType="1"/>
              </p:cNvSpPr>
              <p:nvPr/>
            </p:nvSpPr>
            <p:spPr bwMode="auto">
              <a:xfrm flipV="1">
                <a:off x="91" y="227"/>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8914" name="Freeform 67"/>
            <p:cNvSpPr>
              <a:spLocks/>
            </p:cNvSpPr>
            <p:nvPr/>
          </p:nvSpPr>
          <p:spPr bwMode="auto">
            <a:xfrm rot="5400000">
              <a:off x="707"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8915" name="Freeform 76"/>
            <p:cNvSpPr>
              <a:spLocks/>
            </p:cNvSpPr>
            <p:nvPr/>
          </p:nvSpPr>
          <p:spPr bwMode="auto">
            <a:xfrm rot="5400000">
              <a:off x="1365"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8916" name="Group 68"/>
            <p:cNvGrpSpPr>
              <a:grpSpLocks/>
            </p:cNvGrpSpPr>
            <p:nvPr/>
          </p:nvGrpSpPr>
          <p:grpSpPr bwMode="auto">
            <a:xfrm>
              <a:off x="2137" y="522"/>
              <a:ext cx="272" cy="408"/>
              <a:chOff x="0" y="0"/>
              <a:chExt cx="272" cy="408"/>
            </a:xfrm>
          </p:grpSpPr>
          <p:sp>
            <p:nvSpPr>
              <p:cNvPr id="78917" name="Line 64"/>
              <p:cNvSpPr>
                <a:spLocks noChangeShapeType="1"/>
              </p:cNvSpPr>
              <p:nvPr/>
            </p:nvSpPr>
            <p:spPr bwMode="auto">
              <a:xfrm rot="5400000">
                <a:off x="68" y="68"/>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78918" name="Oval 65"/>
              <p:cNvSpPr>
                <a:spLocks noChangeArrowheads="1"/>
              </p:cNvSpPr>
              <p:nvPr/>
            </p:nvSpPr>
            <p:spPr bwMode="auto">
              <a:xfrm rot="5400000">
                <a:off x="0" y="13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8919" name="Line 66"/>
              <p:cNvSpPr>
                <a:spLocks noChangeShapeType="1"/>
              </p:cNvSpPr>
              <p:nvPr/>
            </p:nvSpPr>
            <p:spPr bwMode="auto">
              <a:xfrm rot="5400000">
                <a:off x="136" y="136"/>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aphicFrame>
          <p:nvGraphicFramePr>
            <p:cNvPr id="78920" name="Object 72"/>
            <p:cNvGraphicFramePr>
              <a:graphicFrameLocks noChangeAspect="1"/>
            </p:cNvGraphicFramePr>
            <p:nvPr/>
          </p:nvGraphicFramePr>
          <p:xfrm>
            <a:off x="2432" y="567"/>
            <a:ext cx="185" cy="312"/>
          </p:xfrm>
          <a:graphic>
            <a:graphicData uri="http://schemas.openxmlformats.org/presentationml/2006/ole">
              <mc:AlternateContent xmlns:mc="http://schemas.openxmlformats.org/markup-compatibility/2006">
                <mc:Choice xmlns:v="urn:schemas-microsoft-com:vml" Requires="v">
                  <p:oleObj spid="_x0000_s78935" r:id="rId17" imgW="165202" imgH="279354" progId="Equation.DSMT4">
                    <p:embed/>
                  </p:oleObj>
                </mc:Choice>
                <mc:Fallback>
                  <p:oleObj r:id="rId17" imgW="165202" imgH="279354" progId="Equation.DSMT4">
                    <p:embed/>
                    <p:pic>
                      <p:nvPicPr>
                        <p:cNvPr id="0" name="Object 7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432" y="567"/>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921" name="Text Box 81"/>
            <p:cNvSpPr txBox="1">
              <a:spLocks noChangeArrowheads="1"/>
            </p:cNvSpPr>
            <p:nvPr/>
          </p:nvSpPr>
          <p:spPr bwMode="auto">
            <a:xfrm>
              <a:off x="573"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j3</a:t>
              </a:r>
            </a:p>
          </p:txBody>
        </p:sp>
        <p:sp>
          <p:nvSpPr>
            <p:cNvPr id="78922" name="Text Box 82"/>
            <p:cNvSpPr txBox="1">
              <a:spLocks noChangeArrowheads="1"/>
            </p:cNvSpPr>
            <p:nvPr/>
          </p:nvSpPr>
          <p:spPr bwMode="auto">
            <a:xfrm>
              <a:off x="1259"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8923" name="Line 83"/>
            <p:cNvSpPr>
              <a:spLocks noChangeShapeType="1"/>
            </p:cNvSpPr>
            <p:nvPr/>
          </p:nvSpPr>
          <p:spPr bwMode="auto">
            <a:xfrm>
              <a:off x="1117" y="385"/>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78924" name="Object 76"/>
            <p:cNvGraphicFramePr>
              <a:graphicFrameLocks noChangeAspect="1"/>
            </p:cNvGraphicFramePr>
            <p:nvPr/>
          </p:nvGraphicFramePr>
          <p:xfrm>
            <a:off x="1049" y="0"/>
            <a:ext cx="199" cy="312"/>
          </p:xfrm>
          <a:graphic>
            <a:graphicData uri="http://schemas.openxmlformats.org/presentationml/2006/ole">
              <mc:AlternateContent xmlns:mc="http://schemas.openxmlformats.org/markup-compatibility/2006">
                <mc:Choice xmlns:v="urn:schemas-microsoft-com:vml" Requires="v">
                  <p:oleObj spid="_x0000_s78936" r:id="rId19" imgW="177809" imgH="279233" progId="Equation.DSMT4">
                    <p:embed/>
                  </p:oleObj>
                </mc:Choice>
                <mc:Fallback>
                  <p:oleObj r:id="rId19" imgW="177809" imgH="279233" progId="Equation.DSMT4">
                    <p:embed/>
                    <p:pic>
                      <p:nvPicPr>
                        <p:cNvPr id="0" name="Object 7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9" y="0"/>
                          <a:ext cx="199"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925" name="Text Box 85"/>
            <p:cNvSpPr txBox="1">
              <a:spLocks noChangeArrowheads="1"/>
            </p:cNvSpPr>
            <p:nvPr/>
          </p:nvSpPr>
          <p:spPr bwMode="auto">
            <a:xfrm>
              <a:off x="1162" y="676"/>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8926" name="Text Box 86"/>
            <p:cNvSpPr txBox="1">
              <a:spLocks noChangeArrowheads="1"/>
            </p:cNvSpPr>
            <p:nvPr/>
          </p:nvSpPr>
          <p:spPr bwMode="auto">
            <a:xfrm>
              <a:off x="1752" y="676"/>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a:t>
              </a:r>
            </a:p>
          </p:txBody>
        </p:sp>
      </p:grpSp>
      <p:graphicFrame>
        <p:nvGraphicFramePr>
          <p:cNvPr id="78927" name="Object 79"/>
          <p:cNvGraphicFramePr>
            <a:graphicFrameLocks noChangeAspect="1"/>
          </p:cNvGraphicFramePr>
          <p:nvPr>
            <p:ph/>
          </p:nvPr>
        </p:nvGraphicFramePr>
        <p:xfrm>
          <a:off x="5364163" y="3019425"/>
          <a:ext cx="1938337" cy="504825"/>
        </p:xfrm>
        <a:graphic>
          <a:graphicData uri="http://schemas.openxmlformats.org/presentationml/2006/ole">
            <mc:AlternateContent xmlns:mc="http://schemas.openxmlformats.org/markup-compatibility/2006">
              <mc:Choice xmlns:v="urn:schemas-microsoft-com:vml" Requires="v">
                <p:oleObj spid="_x0000_s78937" name="公式" r:id="rId20" imgW="927000" imgH="241200" progId="Equation.3">
                  <p:embed/>
                </p:oleObj>
              </mc:Choice>
              <mc:Fallback>
                <p:oleObj name="公式" r:id="rId20" imgW="927000" imgH="241200" progId="Equation.3">
                  <p:embed/>
                  <p:pic>
                    <p:nvPicPr>
                      <p:cNvPr id="0" name="Object 79"/>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364163" y="3019425"/>
                        <a:ext cx="1938337" cy="50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78892"/>
                                        </p:tgtEl>
                                        <p:attrNameLst>
                                          <p:attrName>style.visibility</p:attrName>
                                        </p:attrNameLst>
                                      </p:cBhvr>
                                      <p:to>
                                        <p:strVal val="visible"/>
                                      </p:to>
                                    </p:set>
                                    <p:animEffect transition="in" filter="wipe(left)">
                                      <p:cBhvr>
                                        <p:cTn id="7" dur="300"/>
                                        <p:tgtEl>
                                          <p:spTgt spid="788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8871"/>
                                        </p:tgtEl>
                                        <p:attrNameLst>
                                          <p:attrName>style.visibility</p:attrName>
                                        </p:attrNameLst>
                                      </p:cBhvr>
                                      <p:to>
                                        <p:strVal val="visible"/>
                                      </p:to>
                                    </p:set>
                                    <p:animEffect transition="in" filter="dissolve">
                                      <p:cBhvr>
                                        <p:cTn id="12" dur="500"/>
                                        <p:tgtEl>
                                          <p:spTgt spid="788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8852"/>
                                        </p:tgtEl>
                                        <p:attrNameLst>
                                          <p:attrName>style.visibility</p:attrName>
                                        </p:attrNameLst>
                                      </p:cBhvr>
                                      <p:to>
                                        <p:strVal val="visible"/>
                                      </p:to>
                                    </p:set>
                                    <p:animEffect transition="in" filter="wipe(left)">
                                      <p:cBhvr>
                                        <p:cTn id="17" dur="500"/>
                                        <p:tgtEl>
                                          <p:spTgt spid="7885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iterate type="wd">
                                    <p:tmPct val="100000"/>
                                  </p:iterate>
                                  <p:childTnLst>
                                    <p:set>
                                      <p:cBhvr>
                                        <p:cTn id="21" dur="1" fill="hold">
                                          <p:stCondLst>
                                            <p:cond delay="0"/>
                                          </p:stCondLst>
                                        </p:cTn>
                                        <p:tgtEl>
                                          <p:spTgt spid="78893"/>
                                        </p:tgtEl>
                                        <p:attrNameLst>
                                          <p:attrName>style.visibility</p:attrName>
                                        </p:attrNameLst>
                                      </p:cBhvr>
                                      <p:to>
                                        <p:strVal val="visible"/>
                                      </p:to>
                                    </p:set>
                                    <p:animEffect transition="in" filter="wipe(left)">
                                      <p:cBhvr>
                                        <p:cTn id="22" dur="300"/>
                                        <p:tgtEl>
                                          <p:spTgt spid="7889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78894"/>
                                        </p:tgtEl>
                                        <p:attrNameLst>
                                          <p:attrName>style.visibility</p:attrName>
                                        </p:attrNameLst>
                                      </p:cBhvr>
                                      <p:to>
                                        <p:strVal val="visible"/>
                                      </p:to>
                                    </p:set>
                                    <p:anim calcmode="lin" valueType="num">
                                      <p:cBhvr additive="base">
                                        <p:cTn id="27" dur="500" fill="hold"/>
                                        <p:tgtEl>
                                          <p:spTgt spid="78894"/>
                                        </p:tgtEl>
                                        <p:attrNameLst>
                                          <p:attrName>ppt_x</p:attrName>
                                        </p:attrNameLst>
                                      </p:cBhvr>
                                      <p:tavLst>
                                        <p:tav tm="0">
                                          <p:val>
                                            <p:strVal val="0-#ppt_w/2"/>
                                          </p:val>
                                        </p:tav>
                                        <p:tav tm="100000">
                                          <p:val>
                                            <p:strVal val="#ppt_x"/>
                                          </p:val>
                                        </p:tav>
                                      </p:tavLst>
                                    </p:anim>
                                    <p:anim calcmode="lin" valueType="num">
                                      <p:cBhvr additive="base">
                                        <p:cTn id="28" dur="500" fill="hold"/>
                                        <p:tgtEl>
                                          <p:spTgt spid="78894"/>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78851"/>
                                        </p:tgtEl>
                                        <p:attrNameLst>
                                          <p:attrName>style.visibility</p:attrName>
                                        </p:attrNameLst>
                                      </p:cBhvr>
                                      <p:to>
                                        <p:strVal val="visible"/>
                                      </p:to>
                                    </p:set>
                                    <p:animEffect transition="in" filter="wipe(left)">
                                      <p:cBhvr>
                                        <p:cTn id="33" dur="500"/>
                                        <p:tgtEl>
                                          <p:spTgt spid="78851"/>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2" fill="hold" nodeType="clickEffect">
                                  <p:stCondLst>
                                    <p:cond delay="0"/>
                                  </p:stCondLst>
                                  <p:childTnLst>
                                    <p:set>
                                      <p:cBhvr>
                                        <p:cTn id="37" dur="1" fill="hold">
                                          <p:stCondLst>
                                            <p:cond delay="0"/>
                                          </p:stCondLst>
                                        </p:cTn>
                                        <p:tgtEl>
                                          <p:spTgt spid="78895"/>
                                        </p:tgtEl>
                                        <p:attrNameLst>
                                          <p:attrName>style.visibility</p:attrName>
                                        </p:attrNameLst>
                                      </p:cBhvr>
                                      <p:to>
                                        <p:strVal val="visible"/>
                                      </p:to>
                                    </p:set>
                                    <p:anim calcmode="lin" valueType="num">
                                      <p:cBhvr additive="base">
                                        <p:cTn id="38" dur="500" fill="hold"/>
                                        <p:tgtEl>
                                          <p:spTgt spid="78895"/>
                                        </p:tgtEl>
                                        <p:attrNameLst>
                                          <p:attrName>ppt_x</p:attrName>
                                        </p:attrNameLst>
                                      </p:cBhvr>
                                      <p:tavLst>
                                        <p:tav tm="0">
                                          <p:val>
                                            <p:strVal val="1+#ppt_w/2"/>
                                          </p:val>
                                        </p:tav>
                                        <p:tav tm="100000">
                                          <p:val>
                                            <p:strVal val="#ppt_x"/>
                                          </p:val>
                                        </p:tav>
                                      </p:tavLst>
                                    </p:anim>
                                    <p:anim calcmode="lin" valueType="num">
                                      <p:cBhvr additive="base">
                                        <p:cTn id="39" dur="500" fill="hold"/>
                                        <p:tgtEl>
                                          <p:spTgt spid="78895"/>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78850"/>
                                        </p:tgtEl>
                                        <p:attrNameLst>
                                          <p:attrName>style.visibility</p:attrName>
                                        </p:attrNameLst>
                                      </p:cBhvr>
                                      <p:to>
                                        <p:strVal val="visible"/>
                                      </p:to>
                                    </p:set>
                                    <p:animEffect transition="in" filter="wipe(left)">
                                      <p:cBhvr>
                                        <p:cTn id="44" dur="500"/>
                                        <p:tgtEl>
                                          <p:spTgt spid="788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92" grpId="0" autoUpdateAnimBg="0"/>
      <p:bldP spid="78893" grpId="0" autoUpdateAnimBg="0"/>
      <p:bldP spid="78894" grpId="0" animBg="1"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5400675" y="1520825"/>
            <a:ext cx="2916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采用节点电压法：</a:t>
            </a:r>
          </a:p>
        </p:txBody>
      </p:sp>
      <p:grpSp>
        <p:nvGrpSpPr>
          <p:cNvPr id="79875" name="Group 3"/>
          <p:cNvGrpSpPr>
            <a:grpSpLocks/>
          </p:cNvGrpSpPr>
          <p:nvPr/>
        </p:nvGrpSpPr>
        <p:grpSpPr bwMode="auto">
          <a:xfrm>
            <a:off x="863600" y="550863"/>
            <a:ext cx="4154488" cy="1944687"/>
            <a:chOff x="0" y="0"/>
            <a:chExt cx="2617" cy="1225"/>
          </a:xfrm>
        </p:grpSpPr>
        <p:graphicFrame>
          <p:nvGraphicFramePr>
            <p:cNvPr id="79876" name="Object 4"/>
            <p:cNvGraphicFramePr>
              <a:graphicFrameLocks noChangeAspect="1"/>
            </p:cNvGraphicFramePr>
            <p:nvPr/>
          </p:nvGraphicFramePr>
          <p:xfrm>
            <a:off x="0" y="595"/>
            <a:ext cx="255" cy="312"/>
          </p:xfrm>
          <a:graphic>
            <a:graphicData uri="http://schemas.openxmlformats.org/presentationml/2006/ole">
              <mc:AlternateContent xmlns:mc="http://schemas.openxmlformats.org/markup-compatibility/2006">
                <mc:Choice xmlns:v="urn:schemas-microsoft-com:vml" Requires="v">
                  <p:oleObj spid="_x0000_s79934" r:id="rId3" imgW="228917" imgH="279717" progId="Equation.3">
                    <p:embed/>
                  </p:oleObj>
                </mc:Choice>
                <mc:Fallback>
                  <p:oleObj r:id="rId3" imgW="228917" imgH="279717"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95"/>
                          <a:ext cx="25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9877" name="Oval 10"/>
            <p:cNvSpPr>
              <a:spLocks noChangeArrowheads="1"/>
            </p:cNvSpPr>
            <p:nvPr/>
          </p:nvSpPr>
          <p:spPr bwMode="auto">
            <a:xfrm>
              <a:off x="280" y="68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9878" name="Text Box 11"/>
            <p:cNvSpPr txBox="1">
              <a:spLocks noChangeArrowheads="1"/>
            </p:cNvSpPr>
            <p:nvPr/>
          </p:nvSpPr>
          <p:spPr bwMode="auto">
            <a:xfrm>
              <a:off x="121" y="487"/>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79879" name="Text Box 12"/>
            <p:cNvSpPr txBox="1">
              <a:spLocks noChangeArrowheads="1"/>
            </p:cNvSpPr>
            <p:nvPr/>
          </p:nvSpPr>
          <p:spPr bwMode="auto">
            <a:xfrm>
              <a:off x="122" y="75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79880" name="Line 13"/>
            <p:cNvSpPr>
              <a:spLocks noChangeShapeType="1"/>
            </p:cNvSpPr>
            <p:nvPr/>
          </p:nvSpPr>
          <p:spPr bwMode="auto">
            <a:xfrm>
              <a:off x="41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9881" name="Line 14"/>
            <p:cNvSpPr>
              <a:spLocks noChangeShapeType="1"/>
            </p:cNvSpPr>
            <p:nvPr/>
          </p:nvSpPr>
          <p:spPr bwMode="auto">
            <a:xfrm>
              <a:off x="414" y="122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9882" name="Line 15"/>
            <p:cNvSpPr>
              <a:spLocks noChangeShapeType="1"/>
            </p:cNvSpPr>
            <p:nvPr/>
          </p:nvSpPr>
          <p:spPr bwMode="auto">
            <a:xfrm>
              <a:off x="414" y="38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9883" name="Line 16"/>
            <p:cNvSpPr>
              <a:spLocks noChangeShapeType="1"/>
            </p:cNvSpPr>
            <p:nvPr/>
          </p:nvSpPr>
          <p:spPr bwMode="auto">
            <a:xfrm>
              <a:off x="107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9884" name="Line 17"/>
            <p:cNvSpPr>
              <a:spLocks noChangeShapeType="1"/>
            </p:cNvSpPr>
            <p:nvPr/>
          </p:nvSpPr>
          <p:spPr bwMode="auto">
            <a:xfrm>
              <a:off x="175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79885" name="Line 18"/>
            <p:cNvSpPr>
              <a:spLocks noChangeShapeType="1"/>
            </p:cNvSpPr>
            <p:nvPr/>
          </p:nvSpPr>
          <p:spPr bwMode="auto">
            <a:xfrm>
              <a:off x="227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9886" name="Rectangle 19"/>
            <p:cNvSpPr>
              <a:spLocks noChangeArrowheads="1"/>
            </p:cNvSpPr>
            <p:nvPr/>
          </p:nvSpPr>
          <p:spPr bwMode="auto">
            <a:xfrm rot="16200000">
              <a:off x="1615" y="747"/>
              <a:ext cx="272" cy="91"/>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9887" name="Group 15"/>
            <p:cNvGrpSpPr>
              <a:grpSpLocks/>
            </p:cNvGrpSpPr>
            <p:nvPr/>
          </p:nvGrpSpPr>
          <p:grpSpPr bwMode="auto">
            <a:xfrm>
              <a:off x="981" y="658"/>
              <a:ext cx="182" cy="317"/>
              <a:chOff x="0" y="0"/>
              <a:chExt cx="182" cy="317"/>
            </a:xfrm>
          </p:grpSpPr>
          <p:sp useBgFill="1">
            <p:nvSpPr>
              <p:cNvPr id="79888" name="Rectangle 21"/>
              <p:cNvSpPr>
                <a:spLocks noChangeArrowheads="1"/>
              </p:cNvSpPr>
              <p:nvPr/>
            </p:nvSpPr>
            <p:spPr bwMode="auto">
              <a:xfrm>
                <a:off x="0" y="106"/>
                <a:ext cx="182" cy="9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9889" name="Line 22"/>
              <p:cNvSpPr>
                <a:spLocks noChangeShapeType="1"/>
              </p:cNvSpPr>
              <p:nvPr/>
            </p:nvSpPr>
            <p:spPr bwMode="auto">
              <a:xfrm flipV="1">
                <a:off x="91" y="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9890" name="Rectangle 23"/>
              <p:cNvSpPr>
                <a:spLocks noChangeArrowheads="1"/>
              </p:cNvSpPr>
              <p:nvPr/>
            </p:nvSpPr>
            <p:spPr bwMode="auto">
              <a:xfrm>
                <a:off x="1" y="90"/>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9891" name="Rectangle 24"/>
              <p:cNvSpPr>
                <a:spLocks noChangeArrowheads="1"/>
              </p:cNvSpPr>
              <p:nvPr/>
            </p:nvSpPr>
            <p:spPr bwMode="auto">
              <a:xfrm>
                <a:off x="1" y="181"/>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9892" name="Line 25"/>
              <p:cNvSpPr>
                <a:spLocks noChangeShapeType="1"/>
              </p:cNvSpPr>
              <p:nvPr/>
            </p:nvSpPr>
            <p:spPr bwMode="auto">
              <a:xfrm flipV="1">
                <a:off x="91" y="227"/>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9893" name="Freeform 26"/>
            <p:cNvSpPr>
              <a:spLocks/>
            </p:cNvSpPr>
            <p:nvPr/>
          </p:nvSpPr>
          <p:spPr bwMode="auto">
            <a:xfrm rot="5400000">
              <a:off x="707"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9894" name="Freeform 27"/>
            <p:cNvSpPr>
              <a:spLocks/>
            </p:cNvSpPr>
            <p:nvPr/>
          </p:nvSpPr>
          <p:spPr bwMode="auto">
            <a:xfrm rot="5400000">
              <a:off x="1365"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9895" name="Group 23"/>
            <p:cNvGrpSpPr>
              <a:grpSpLocks/>
            </p:cNvGrpSpPr>
            <p:nvPr/>
          </p:nvGrpSpPr>
          <p:grpSpPr bwMode="auto">
            <a:xfrm>
              <a:off x="2137" y="522"/>
              <a:ext cx="272" cy="408"/>
              <a:chOff x="0" y="0"/>
              <a:chExt cx="272" cy="408"/>
            </a:xfrm>
          </p:grpSpPr>
          <p:sp>
            <p:nvSpPr>
              <p:cNvPr id="79896" name="Line 29"/>
              <p:cNvSpPr>
                <a:spLocks noChangeShapeType="1"/>
              </p:cNvSpPr>
              <p:nvPr/>
            </p:nvSpPr>
            <p:spPr bwMode="auto">
              <a:xfrm rot="5400000">
                <a:off x="68" y="68"/>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79897" name="Oval 30"/>
              <p:cNvSpPr>
                <a:spLocks noChangeArrowheads="1"/>
              </p:cNvSpPr>
              <p:nvPr/>
            </p:nvSpPr>
            <p:spPr bwMode="auto">
              <a:xfrm rot="5400000">
                <a:off x="0" y="13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79898" name="Line 31"/>
              <p:cNvSpPr>
                <a:spLocks noChangeShapeType="1"/>
              </p:cNvSpPr>
              <p:nvPr/>
            </p:nvSpPr>
            <p:spPr bwMode="auto">
              <a:xfrm rot="5400000">
                <a:off x="136" y="136"/>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aphicFrame>
          <p:nvGraphicFramePr>
            <p:cNvPr id="79899" name="Object 27"/>
            <p:cNvGraphicFramePr>
              <a:graphicFrameLocks noChangeAspect="1"/>
            </p:cNvGraphicFramePr>
            <p:nvPr/>
          </p:nvGraphicFramePr>
          <p:xfrm>
            <a:off x="2432" y="567"/>
            <a:ext cx="185" cy="312"/>
          </p:xfrm>
          <a:graphic>
            <a:graphicData uri="http://schemas.openxmlformats.org/presentationml/2006/ole">
              <mc:AlternateContent xmlns:mc="http://schemas.openxmlformats.org/markup-compatibility/2006">
                <mc:Choice xmlns:v="urn:schemas-microsoft-com:vml" Requires="v">
                  <p:oleObj spid="_x0000_s79935" r:id="rId5" imgW="165202" imgH="279354" progId="Equation.DSMT4">
                    <p:embed/>
                  </p:oleObj>
                </mc:Choice>
                <mc:Fallback>
                  <p:oleObj r:id="rId5" imgW="165202" imgH="279354" progId="Equation.DSMT4">
                    <p:embed/>
                    <p:pic>
                      <p:nvPicPr>
                        <p:cNvPr id="0" name="Object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2" y="567"/>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9900" name="Text Box 33"/>
            <p:cNvSpPr txBox="1">
              <a:spLocks noChangeArrowheads="1"/>
            </p:cNvSpPr>
            <p:nvPr/>
          </p:nvSpPr>
          <p:spPr bwMode="auto">
            <a:xfrm>
              <a:off x="573"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j3</a:t>
              </a:r>
            </a:p>
          </p:txBody>
        </p:sp>
        <p:sp>
          <p:nvSpPr>
            <p:cNvPr id="79901" name="Text Box 34"/>
            <p:cNvSpPr txBox="1">
              <a:spLocks noChangeArrowheads="1"/>
            </p:cNvSpPr>
            <p:nvPr/>
          </p:nvSpPr>
          <p:spPr bwMode="auto">
            <a:xfrm>
              <a:off x="1259"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9902" name="Line 35"/>
            <p:cNvSpPr>
              <a:spLocks noChangeShapeType="1"/>
            </p:cNvSpPr>
            <p:nvPr/>
          </p:nvSpPr>
          <p:spPr bwMode="auto">
            <a:xfrm>
              <a:off x="1117" y="385"/>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79903" name="Object 31"/>
            <p:cNvGraphicFramePr>
              <a:graphicFrameLocks noChangeAspect="1"/>
            </p:cNvGraphicFramePr>
            <p:nvPr/>
          </p:nvGraphicFramePr>
          <p:xfrm>
            <a:off x="1049" y="0"/>
            <a:ext cx="199" cy="312"/>
          </p:xfrm>
          <a:graphic>
            <a:graphicData uri="http://schemas.openxmlformats.org/presentationml/2006/ole">
              <mc:AlternateContent xmlns:mc="http://schemas.openxmlformats.org/markup-compatibility/2006">
                <mc:Choice xmlns:v="urn:schemas-microsoft-com:vml" Requires="v">
                  <p:oleObj spid="_x0000_s79936" r:id="rId7" imgW="177809" imgH="279233" progId="Equation.DSMT4">
                    <p:embed/>
                  </p:oleObj>
                </mc:Choice>
                <mc:Fallback>
                  <p:oleObj r:id="rId7" imgW="177809" imgH="279233" progId="Equation.DSMT4">
                    <p:embed/>
                    <p:pic>
                      <p:nvPicPr>
                        <p:cNvPr id="0" name="Object 3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9" y="0"/>
                          <a:ext cx="199"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9904" name="Text Box 37"/>
            <p:cNvSpPr txBox="1">
              <a:spLocks noChangeArrowheads="1"/>
            </p:cNvSpPr>
            <p:nvPr/>
          </p:nvSpPr>
          <p:spPr bwMode="auto">
            <a:xfrm>
              <a:off x="1162" y="676"/>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79905" name="Text Box 38"/>
            <p:cNvSpPr txBox="1">
              <a:spLocks noChangeArrowheads="1"/>
            </p:cNvSpPr>
            <p:nvPr/>
          </p:nvSpPr>
          <p:spPr bwMode="auto">
            <a:xfrm>
              <a:off x="1752" y="676"/>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a:t>
              </a:r>
            </a:p>
          </p:txBody>
        </p:sp>
      </p:grpSp>
      <p:sp>
        <p:nvSpPr>
          <p:cNvPr id="79906" name="Text Box 41"/>
          <p:cNvSpPr txBox="1">
            <a:spLocks noChangeArrowheads="1"/>
          </p:cNvSpPr>
          <p:nvPr/>
        </p:nvSpPr>
        <p:spPr bwMode="auto">
          <a:xfrm>
            <a:off x="5364163" y="801688"/>
            <a:ext cx="1296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rgbClr val="0000FF"/>
                </a:solidFill>
                <a:ea typeface="楷体_GB2312" pitchFamily="49" charset="-122"/>
              </a:rPr>
              <a:t>(3)</a:t>
            </a:r>
            <a:r>
              <a:rPr lang="zh-CN" altLang="en-US">
                <a:solidFill>
                  <a:srgbClr val="0000FF"/>
                </a:solidFill>
                <a:ea typeface="楷体_GB2312" pitchFamily="49" charset="-122"/>
              </a:rPr>
              <a:t>解：</a:t>
            </a:r>
          </a:p>
        </p:txBody>
      </p:sp>
      <p:sp>
        <p:nvSpPr>
          <p:cNvPr id="79908" name="AutoShape 119"/>
          <p:cNvSpPr>
            <a:spLocks noChangeArrowheads="1"/>
          </p:cNvSpPr>
          <p:nvPr/>
        </p:nvSpPr>
        <p:spPr bwMode="auto">
          <a:xfrm>
            <a:off x="5940425" y="3681413"/>
            <a:ext cx="576263" cy="252412"/>
          </a:xfrm>
          <a:prstGeom prst="rightArrow">
            <a:avLst>
              <a:gd name="adj1" fmla="val 50000"/>
              <a:gd name="adj2" fmla="val 57076"/>
            </a:avLst>
          </a:prstGeom>
          <a:solidFill>
            <a:srgbClr val="00FF00"/>
          </a:solidFill>
          <a:ln w="12700" cap="sq">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79909" name="Group 37"/>
          <p:cNvGrpSpPr>
            <a:grpSpLocks/>
          </p:cNvGrpSpPr>
          <p:nvPr/>
        </p:nvGrpSpPr>
        <p:grpSpPr bwMode="auto">
          <a:xfrm>
            <a:off x="2246313" y="596900"/>
            <a:ext cx="314325" cy="457200"/>
            <a:chOff x="0" y="0"/>
            <a:chExt cx="198" cy="288"/>
          </a:xfrm>
        </p:grpSpPr>
        <p:sp>
          <p:nvSpPr>
            <p:cNvPr id="79910" name="Text Box 122"/>
            <p:cNvSpPr txBox="1">
              <a:spLocks noChangeArrowheads="1"/>
            </p:cNvSpPr>
            <p:nvPr/>
          </p:nvSpPr>
          <p:spPr bwMode="auto">
            <a:xfrm>
              <a:off x="0" y="0"/>
              <a:ext cx="1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solidFill>
                    <a:srgbClr val="FF0000"/>
                  </a:solidFill>
                  <a:ea typeface="楷体_GB2312" pitchFamily="49" charset="-122"/>
                </a:rPr>
                <a:t>1</a:t>
              </a:r>
            </a:p>
          </p:txBody>
        </p:sp>
        <p:sp>
          <p:nvSpPr>
            <p:cNvPr id="79911" name="Oval 123"/>
            <p:cNvSpPr>
              <a:spLocks noChangeArrowheads="1"/>
            </p:cNvSpPr>
            <p:nvPr/>
          </p:nvSpPr>
          <p:spPr bwMode="auto">
            <a:xfrm>
              <a:off x="12" y="60"/>
              <a:ext cx="181" cy="18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grpSp>
        <p:nvGrpSpPr>
          <p:cNvPr id="79912" name="Group 40"/>
          <p:cNvGrpSpPr>
            <a:grpSpLocks/>
          </p:cNvGrpSpPr>
          <p:nvPr/>
        </p:nvGrpSpPr>
        <p:grpSpPr bwMode="auto">
          <a:xfrm>
            <a:off x="3695700" y="622300"/>
            <a:ext cx="314325" cy="457200"/>
            <a:chOff x="0" y="0"/>
            <a:chExt cx="198" cy="288"/>
          </a:xfrm>
        </p:grpSpPr>
        <p:sp>
          <p:nvSpPr>
            <p:cNvPr id="79913" name="Text Box 125"/>
            <p:cNvSpPr txBox="1">
              <a:spLocks noChangeArrowheads="1"/>
            </p:cNvSpPr>
            <p:nvPr/>
          </p:nvSpPr>
          <p:spPr bwMode="auto">
            <a:xfrm>
              <a:off x="0" y="0"/>
              <a:ext cx="1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solidFill>
                    <a:srgbClr val="FF0000"/>
                  </a:solidFill>
                  <a:ea typeface="楷体_GB2312" pitchFamily="49" charset="-122"/>
                </a:rPr>
                <a:t>2</a:t>
              </a:r>
            </a:p>
          </p:txBody>
        </p:sp>
        <p:sp>
          <p:nvSpPr>
            <p:cNvPr id="79914" name="Oval 126"/>
            <p:cNvSpPr>
              <a:spLocks noChangeArrowheads="1"/>
            </p:cNvSpPr>
            <p:nvPr/>
          </p:nvSpPr>
          <p:spPr bwMode="auto">
            <a:xfrm>
              <a:off x="12" y="60"/>
              <a:ext cx="181" cy="18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grpSp>
        <p:nvGrpSpPr>
          <p:cNvPr id="79915" name="Group 43"/>
          <p:cNvGrpSpPr>
            <a:grpSpLocks/>
          </p:cNvGrpSpPr>
          <p:nvPr/>
        </p:nvGrpSpPr>
        <p:grpSpPr bwMode="auto">
          <a:xfrm>
            <a:off x="2371725" y="2459038"/>
            <a:ext cx="414338" cy="438150"/>
            <a:chOff x="0" y="0"/>
            <a:chExt cx="261" cy="276"/>
          </a:xfrm>
        </p:grpSpPr>
        <p:grpSp>
          <p:nvGrpSpPr>
            <p:cNvPr id="79916" name="Group 44"/>
            <p:cNvGrpSpPr>
              <a:grpSpLocks/>
            </p:cNvGrpSpPr>
            <p:nvPr/>
          </p:nvGrpSpPr>
          <p:grpSpPr bwMode="auto">
            <a:xfrm>
              <a:off x="0" y="156"/>
              <a:ext cx="261" cy="120"/>
              <a:chOff x="0" y="0"/>
              <a:chExt cx="261" cy="120"/>
            </a:xfrm>
          </p:grpSpPr>
          <p:sp>
            <p:nvSpPr>
              <p:cNvPr id="79917" name="Line 132"/>
              <p:cNvSpPr>
                <a:spLocks noChangeShapeType="1"/>
              </p:cNvSpPr>
              <p:nvPr/>
            </p:nvSpPr>
            <p:spPr bwMode="auto">
              <a:xfrm>
                <a:off x="0" y="0"/>
                <a:ext cx="261"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79918" name="Line 133"/>
              <p:cNvSpPr>
                <a:spLocks noChangeShapeType="1"/>
              </p:cNvSpPr>
              <p:nvPr/>
            </p:nvSpPr>
            <p:spPr bwMode="auto">
              <a:xfrm>
                <a:off x="58" y="59"/>
                <a:ext cx="145"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79919" name="Line 134"/>
              <p:cNvSpPr>
                <a:spLocks noChangeShapeType="1"/>
              </p:cNvSpPr>
              <p:nvPr/>
            </p:nvSpPr>
            <p:spPr bwMode="auto">
              <a:xfrm>
                <a:off x="82" y="120"/>
                <a:ext cx="86"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grpSp>
        <p:sp>
          <p:nvSpPr>
            <p:cNvPr id="79920" name="Line 135"/>
            <p:cNvSpPr>
              <a:spLocks noChangeShapeType="1"/>
            </p:cNvSpPr>
            <p:nvPr/>
          </p:nvSpPr>
          <p:spPr bwMode="auto">
            <a:xfrm>
              <a:off x="129" y="0"/>
              <a:ext cx="0" cy="168"/>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grpSp>
      <p:sp>
        <p:nvSpPr>
          <p:cNvPr id="79921" name="AutoShape 137"/>
          <p:cNvSpPr>
            <a:spLocks/>
          </p:cNvSpPr>
          <p:nvPr/>
        </p:nvSpPr>
        <p:spPr bwMode="auto">
          <a:xfrm>
            <a:off x="1547813" y="3303588"/>
            <a:ext cx="180975" cy="979487"/>
          </a:xfrm>
          <a:prstGeom prst="leftBrace">
            <a:avLst>
              <a:gd name="adj1" fmla="val 45102"/>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9924" name="AutoShape 141"/>
          <p:cNvSpPr>
            <a:spLocks/>
          </p:cNvSpPr>
          <p:nvPr/>
        </p:nvSpPr>
        <p:spPr bwMode="auto">
          <a:xfrm>
            <a:off x="6696075" y="3286125"/>
            <a:ext cx="180975" cy="979488"/>
          </a:xfrm>
          <a:prstGeom prst="leftBrace">
            <a:avLst>
              <a:gd name="adj1" fmla="val 45102"/>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79927" name="AutoShape 144"/>
          <p:cNvSpPr>
            <a:spLocks noChangeArrowheads="1"/>
          </p:cNvSpPr>
          <p:nvPr/>
        </p:nvSpPr>
        <p:spPr bwMode="auto">
          <a:xfrm>
            <a:off x="2232025" y="5337175"/>
            <a:ext cx="576263" cy="252413"/>
          </a:xfrm>
          <a:prstGeom prst="rightArrow">
            <a:avLst>
              <a:gd name="adj1" fmla="val 50000"/>
              <a:gd name="adj2" fmla="val 57075"/>
            </a:avLst>
          </a:prstGeom>
          <a:solidFill>
            <a:srgbClr val="00FF00"/>
          </a:solidFill>
          <a:ln w="12700" cap="sq">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aphicFrame>
        <p:nvGraphicFramePr>
          <p:cNvPr id="79928" name="Object 56"/>
          <p:cNvGraphicFramePr>
            <a:graphicFrameLocks noChangeAspect="1"/>
          </p:cNvGraphicFramePr>
          <p:nvPr>
            <p:ph/>
          </p:nvPr>
        </p:nvGraphicFramePr>
        <p:xfrm>
          <a:off x="1979613" y="2997200"/>
          <a:ext cx="3744912" cy="763588"/>
        </p:xfrm>
        <a:graphic>
          <a:graphicData uri="http://schemas.openxmlformats.org/presentationml/2006/ole">
            <mc:AlternateContent xmlns:mc="http://schemas.openxmlformats.org/markup-compatibility/2006">
              <mc:Choice xmlns:v="urn:schemas-microsoft-com:vml" Requires="v">
                <p:oleObj spid="_x0000_s79937" name="公式" r:id="rId9" imgW="2057400" imgH="419040" progId="Equation.3">
                  <p:embed/>
                </p:oleObj>
              </mc:Choice>
              <mc:Fallback>
                <p:oleObj name="公式" r:id="rId9" imgW="2057400" imgH="419040" progId="Equation.3">
                  <p:embed/>
                  <p:pic>
                    <p:nvPicPr>
                      <p:cNvPr id="0" name="Object 5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79613" y="2997200"/>
                        <a:ext cx="3744912"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9930" name="Object 58"/>
          <p:cNvGraphicFramePr>
            <a:graphicFrameLocks noChangeAspect="1"/>
          </p:cNvGraphicFramePr>
          <p:nvPr/>
        </p:nvGraphicFramePr>
        <p:xfrm>
          <a:off x="2051050" y="3860800"/>
          <a:ext cx="2889250" cy="763588"/>
        </p:xfrm>
        <a:graphic>
          <a:graphicData uri="http://schemas.openxmlformats.org/presentationml/2006/ole">
            <mc:AlternateContent xmlns:mc="http://schemas.openxmlformats.org/markup-compatibility/2006">
              <mc:Choice xmlns:v="urn:schemas-microsoft-com:vml" Requires="v">
                <p:oleObj spid="_x0000_s79938" name="公式" r:id="rId11" imgW="1587240" imgH="419040" progId="Equation.3">
                  <p:embed/>
                </p:oleObj>
              </mc:Choice>
              <mc:Fallback>
                <p:oleObj name="公式" r:id="rId11" imgW="1587240" imgH="419040" progId="Equation.3">
                  <p:embed/>
                  <p:pic>
                    <p:nvPicPr>
                      <p:cNvPr id="0" name="Object 5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51050" y="3860800"/>
                        <a:ext cx="288925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9931" name="Object 59"/>
          <p:cNvGraphicFramePr>
            <a:graphicFrameLocks noChangeAspect="1"/>
          </p:cNvGraphicFramePr>
          <p:nvPr/>
        </p:nvGraphicFramePr>
        <p:xfrm>
          <a:off x="7019925" y="3068638"/>
          <a:ext cx="901700" cy="555625"/>
        </p:xfrm>
        <a:graphic>
          <a:graphicData uri="http://schemas.openxmlformats.org/presentationml/2006/ole">
            <mc:AlternateContent xmlns:mc="http://schemas.openxmlformats.org/markup-compatibility/2006">
              <mc:Choice xmlns:v="urn:schemas-microsoft-com:vml" Requires="v">
                <p:oleObj spid="_x0000_s79939" name="公式" r:id="rId13" imgW="495000" imgH="304560" progId="Equation.3">
                  <p:embed/>
                </p:oleObj>
              </mc:Choice>
              <mc:Fallback>
                <p:oleObj name="公式" r:id="rId13" imgW="495000" imgH="304560" progId="Equation.3">
                  <p:embed/>
                  <p:pic>
                    <p:nvPicPr>
                      <p:cNvPr id="0" name="Object 5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19925" y="3068638"/>
                        <a:ext cx="901700" cy="55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9932" name="Object 60"/>
          <p:cNvGraphicFramePr>
            <a:graphicFrameLocks noChangeAspect="1"/>
          </p:cNvGraphicFramePr>
          <p:nvPr/>
        </p:nvGraphicFramePr>
        <p:xfrm>
          <a:off x="7065963" y="3860800"/>
          <a:ext cx="809625" cy="555625"/>
        </p:xfrm>
        <a:graphic>
          <a:graphicData uri="http://schemas.openxmlformats.org/presentationml/2006/ole">
            <mc:AlternateContent xmlns:mc="http://schemas.openxmlformats.org/markup-compatibility/2006">
              <mc:Choice xmlns:v="urn:schemas-microsoft-com:vml" Requires="v">
                <p:oleObj spid="_x0000_s79940" name="公式" r:id="rId15" imgW="444240" imgH="304560" progId="Equation.3">
                  <p:embed/>
                </p:oleObj>
              </mc:Choice>
              <mc:Fallback>
                <p:oleObj name="公式" r:id="rId15" imgW="444240" imgH="304560" progId="Equation.3">
                  <p:embed/>
                  <p:pic>
                    <p:nvPicPr>
                      <p:cNvPr id="0" name="Object 6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065963" y="3860800"/>
                        <a:ext cx="809625" cy="55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9933" name="Object 61"/>
          <p:cNvGraphicFramePr>
            <a:graphicFrameLocks noChangeAspect="1"/>
          </p:cNvGraphicFramePr>
          <p:nvPr/>
        </p:nvGraphicFramePr>
        <p:xfrm>
          <a:off x="3059113" y="4941888"/>
          <a:ext cx="2543175" cy="925512"/>
        </p:xfrm>
        <a:graphic>
          <a:graphicData uri="http://schemas.openxmlformats.org/presentationml/2006/ole">
            <mc:AlternateContent xmlns:mc="http://schemas.openxmlformats.org/markup-compatibility/2006">
              <mc:Choice xmlns:v="urn:schemas-microsoft-com:vml" Requires="v">
                <p:oleObj spid="_x0000_s79941" name="公式" r:id="rId17" imgW="1396800" imgH="507960" progId="Equation.3">
                  <p:embed/>
                </p:oleObj>
              </mc:Choice>
              <mc:Fallback>
                <p:oleObj name="公式" r:id="rId17" imgW="1396800" imgH="507960" progId="Equation.3">
                  <p:embed/>
                  <p:pic>
                    <p:nvPicPr>
                      <p:cNvPr id="0" name="Object 6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059113" y="4941888"/>
                        <a:ext cx="2543175" cy="925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9906">
                                            <p:txEl>
                                              <p:pRg st="0" end="0"/>
                                            </p:txEl>
                                          </p:spTgt>
                                        </p:tgtEl>
                                        <p:attrNameLst>
                                          <p:attrName>style.visibility</p:attrName>
                                        </p:attrNameLst>
                                      </p:cBhvr>
                                      <p:to>
                                        <p:strVal val="visible"/>
                                      </p:to>
                                    </p:set>
                                    <p:animEffect transition="in" filter="wipe(left)">
                                      <p:cBhvr>
                                        <p:cTn id="7" dur="500"/>
                                        <p:tgtEl>
                                          <p:spTgt spid="799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79874"/>
                                        </p:tgtEl>
                                        <p:attrNameLst>
                                          <p:attrName>style.visibility</p:attrName>
                                        </p:attrNameLst>
                                      </p:cBhvr>
                                      <p:to>
                                        <p:strVal val="visible"/>
                                      </p:to>
                                    </p:set>
                                    <p:animEffect transition="in" filter="wipe(left)">
                                      <p:cBhvr>
                                        <p:cTn id="12" dur="300"/>
                                        <p:tgtEl>
                                          <p:spTgt spid="798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79909"/>
                                        </p:tgtEl>
                                        <p:attrNameLst>
                                          <p:attrName>style.visibility</p:attrName>
                                        </p:attrNameLst>
                                      </p:cBhvr>
                                      <p:to>
                                        <p:strVal val="visible"/>
                                      </p:to>
                                    </p:set>
                                    <p:anim calcmode="lin" valueType="num">
                                      <p:cBhvr additive="base">
                                        <p:cTn id="17" dur="500" fill="hold"/>
                                        <p:tgtEl>
                                          <p:spTgt spid="79909"/>
                                        </p:tgtEl>
                                        <p:attrNameLst>
                                          <p:attrName>ppt_x</p:attrName>
                                        </p:attrNameLst>
                                      </p:cBhvr>
                                      <p:tavLst>
                                        <p:tav tm="0">
                                          <p:val>
                                            <p:strVal val="0-#ppt_w/2"/>
                                          </p:val>
                                        </p:tav>
                                        <p:tav tm="100000">
                                          <p:val>
                                            <p:strVal val="#ppt_x"/>
                                          </p:val>
                                        </p:tav>
                                      </p:tavLst>
                                    </p:anim>
                                    <p:anim calcmode="lin" valueType="num">
                                      <p:cBhvr additive="base">
                                        <p:cTn id="18" dur="500" fill="hold"/>
                                        <p:tgtEl>
                                          <p:spTgt spid="79909"/>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1" fill="hold" nodeType="clickEffect">
                                  <p:stCondLst>
                                    <p:cond delay="0"/>
                                  </p:stCondLst>
                                  <p:childTnLst>
                                    <p:set>
                                      <p:cBhvr>
                                        <p:cTn id="22" dur="1" fill="hold">
                                          <p:stCondLst>
                                            <p:cond delay="0"/>
                                          </p:stCondLst>
                                        </p:cTn>
                                        <p:tgtEl>
                                          <p:spTgt spid="79912"/>
                                        </p:tgtEl>
                                        <p:attrNameLst>
                                          <p:attrName>style.visibility</p:attrName>
                                        </p:attrNameLst>
                                      </p:cBhvr>
                                      <p:to>
                                        <p:strVal val="visible"/>
                                      </p:to>
                                    </p:set>
                                    <p:anim calcmode="lin" valueType="num">
                                      <p:cBhvr additive="base">
                                        <p:cTn id="23" dur="500" fill="hold"/>
                                        <p:tgtEl>
                                          <p:spTgt spid="79912"/>
                                        </p:tgtEl>
                                        <p:attrNameLst>
                                          <p:attrName>ppt_x</p:attrName>
                                        </p:attrNameLst>
                                      </p:cBhvr>
                                      <p:tavLst>
                                        <p:tav tm="0">
                                          <p:val>
                                            <p:strVal val="#ppt_x"/>
                                          </p:val>
                                        </p:tav>
                                        <p:tav tm="100000">
                                          <p:val>
                                            <p:strVal val="#ppt_x"/>
                                          </p:val>
                                        </p:tav>
                                      </p:tavLst>
                                    </p:anim>
                                    <p:anim calcmode="lin" valueType="num">
                                      <p:cBhvr additive="base">
                                        <p:cTn id="24" dur="500" fill="hold"/>
                                        <p:tgtEl>
                                          <p:spTgt spid="79912"/>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7991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7992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8" presetClass="entr" presetSubtype="16" fill="hold" nodeType="clickEffect">
                                  <p:stCondLst>
                                    <p:cond delay="0"/>
                                  </p:stCondLst>
                                  <p:childTnLst>
                                    <p:set>
                                      <p:cBhvr>
                                        <p:cTn id="36" dur="1" fill="hold">
                                          <p:stCondLst>
                                            <p:cond delay="0"/>
                                          </p:stCondLst>
                                        </p:cTn>
                                        <p:tgtEl>
                                          <p:spTgt spid="79928"/>
                                        </p:tgtEl>
                                        <p:attrNameLst>
                                          <p:attrName>style.visibility</p:attrName>
                                        </p:attrNameLst>
                                      </p:cBhvr>
                                      <p:to>
                                        <p:strVal val="visible"/>
                                      </p:to>
                                    </p:set>
                                    <p:animEffect transition="in" filter="diamond(in)">
                                      <p:cBhvr>
                                        <p:cTn id="37" dur="2000"/>
                                        <p:tgtEl>
                                          <p:spTgt spid="7992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8" presetClass="entr" presetSubtype="16" fill="hold" nodeType="clickEffect">
                                  <p:stCondLst>
                                    <p:cond delay="0"/>
                                  </p:stCondLst>
                                  <p:childTnLst>
                                    <p:set>
                                      <p:cBhvr>
                                        <p:cTn id="41" dur="1" fill="hold">
                                          <p:stCondLst>
                                            <p:cond delay="0"/>
                                          </p:stCondLst>
                                        </p:cTn>
                                        <p:tgtEl>
                                          <p:spTgt spid="79930"/>
                                        </p:tgtEl>
                                        <p:attrNameLst>
                                          <p:attrName>style.visibility</p:attrName>
                                        </p:attrNameLst>
                                      </p:cBhvr>
                                      <p:to>
                                        <p:strVal val="visible"/>
                                      </p:to>
                                    </p:set>
                                    <p:animEffect transition="in" filter="diamond(in)">
                                      <p:cBhvr>
                                        <p:cTn id="42" dur="2000"/>
                                        <p:tgtEl>
                                          <p:spTgt spid="7993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79908"/>
                                        </p:tgtEl>
                                        <p:attrNameLst>
                                          <p:attrName>style.visibility</p:attrName>
                                        </p:attrNameLst>
                                      </p:cBhvr>
                                      <p:to>
                                        <p:strVal val="visible"/>
                                      </p:to>
                                    </p:set>
                                    <p:anim calcmode="lin" valueType="num">
                                      <p:cBhvr additive="base">
                                        <p:cTn id="47" dur="500" fill="hold"/>
                                        <p:tgtEl>
                                          <p:spTgt spid="79908"/>
                                        </p:tgtEl>
                                        <p:attrNameLst>
                                          <p:attrName>ppt_x</p:attrName>
                                        </p:attrNameLst>
                                      </p:cBhvr>
                                      <p:tavLst>
                                        <p:tav tm="0">
                                          <p:val>
                                            <p:strVal val="0-#ppt_w/2"/>
                                          </p:val>
                                        </p:tav>
                                        <p:tav tm="100000">
                                          <p:val>
                                            <p:strVal val="#ppt_x"/>
                                          </p:val>
                                        </p:tav>
                                      </p:tavLst>
                                    </p:anim>
                                    <p:anim calcmode="lin" valueType="num">
                                      <p:cBhvr additive="base">
                                        <p:cTn id="48" dur="500" fill="hold"/>
                                        <p:tgtEl>
                                          <p:spTgt spid="79908"/>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499"/>
                                          </p:stCondLst>
                                        </p:cTn>
                                        <p:tgtEl>
                                          <p:spTgt spid="79924"/>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8" presetClass="entr" presetSubtype="16" fill="hold" nodeType="clickEffect">
                                  <p:stCondLst>
                                    <p:cond delay="0"/>
                                  </p:stCondLst>
                                  <p:childTnLst>
                                    <p:set>
                                      <p:cBhvr>
                                        <p:cTn id="56" dur="1" fill="hold">
                                          <p:stCondLst>
                                            <p:cond delay="0"/>
                                          </p:stCondLst>
                                        </p:cTn>
                                        <p:tgtEl>
                                          <p:spTgt spid="79931"/>
                                        </p:tgtEl>
                                        <p:attrNameLst>
                                          <p:attrName>style.visibility</p:attrName>
                                        </p:attrNameLst>
                                      </p:cBhvr>
                                      <p:to>
                                        <p:strVal val="visible"/>
                                      </p:to>
                                    </p:set>
                                    <p:animEffect transition="in" filter="diamond(in)">
                                      <p:cBhvr>
                                        <p:cTn id="57" dur="2000"/>
                                        <p:tgtEl>
                                          <p:spTgt spid="7993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8" presetClass="entr" presetSubtype="16" fill="hold" nodeType="clickEffect">
                                  <p:stCondLst>
                                    <p:cond delay="0"/>
                                  </p:stCondLst>
                                  <p:childTnLst>
                                    <p:set>
                                      <p:cBhvr>
                                        <p:cTn id="61" dur="1" fill="hold">
                                          <p:stCondLst>
                                            <p:cond delay="0"/>
                                          </p:stCondLst>
                                        </p:cTn>
                                        <p:tgtEl>
                                          <p:spTgt spid="79932"/>
                                        </p:tgtEl>
                                        <p:attrNameLst>
                                          <p:attrName>style.visibility</p:attrName>
                                        </p:attrNameLst>
                                      </p:cBhvr>
                                      <p:to>
                                        <p:strVal val="visible"/>
                                      </p:to>
                                    </p:set>
                                    <p:animEffect transition="in" filter="diamond(in)">
                                      <p:cBhvr>
                                        <p:cTn id="62" dur="2000"/>
                                        <p:tgtEl>
                                          <p:spTgt spid="79932"/>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79927"/>
                                        </p:tgtEl>
                                        <p:attrNameLst>
                                          <p:attrName>style.visibility</p:attrName>
                                        </p:attrNameLst>
                                      </p:cBhvr>
                                      <p:to>
                                        <p:strVal val="visible"/>
                                      </p:to>
                                    </p:set>
                                    <p:anim calcmode="lin" valueType="num">
                                      <p:cBhvr additive="base">
                                        <p:cTn id="67" dur="500" fill="hold"/>
                                        <p:tgtEl>
                                          <p:spTgt spid="79927"/>
                                        </p:tgtEl>
                                        <p:attrNameLst>
                                          <p:attrName>ppt_x</p:attrName>
                                        </p:attrNameLst>
                                      </p:cBhvr>
                                      <p:tavLst>
                                        <p:tav tm="0">
                                          <p:val>
                                            <p:strVal val="0-#ppt_w/2"/>
                                          </p:val>
                                        </p:tav>
                                        <p:tav tm="100000">
                                          <p:val>
                                            <p:strVal val="#ppt_x"/>
                                          </p:val>
                                        </p:tav>
                                      </p:tavLst>
                                    </p:anim>
                                    <p:anim calcmode="lin" valueType="num">
                                      <p:cBhvr additive="base">
                                        <p:cTn id="68" dur="500" fill="hold"/>
                                        <p:tgtEl>
                                          <p:spTgt spid="79927"/>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8" presetClass="entr" presetSubtype="16" fill="hold" nodeType="clickEffect">
                                  <p:stCondLst>
                                    <p:cond delay="0"/>
                                  </p:stCondLst>
                                  <p:childTnLst>
                                    <p:set>
                                      <p:cBhvr>
                                        <p:cTn id="72" dur="1" fill="hold">
                                          <p:stCondLst>
                                            <p:cond delay="0"/>
                                          </p:stCondLst>
                                        </p:cTn>
                                        <p:tgtEl>
                                          <p:spTgt spid="79933"/>
                                        </p:tgtEl>
                                        <p:attrNameLst>
                                          <p:attrName>style.visibility</p:attrName>
                                        </p:attrNameLst>
                                      </p:cBhvr>
                                      <p:to>
                                        <p:strVal val="visible"/>
                                      </p:to>
                                    </p:set>
                                    <p:animEffect transition="in" filter="diamond(in)">
                                      <p:cBhvr>
                                        <p:cTn id="73" dur="2000"/>
                                        <p:tgtEl>
                                          <p:spTgt spid="799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autoUpdateAnimBg="0"/>
      <p:bldP spid="79906" grpId="0" build="p" autoUpdateAnimBg="0"/>
      <p:bldP spid="79908" grpId="0" animBg="1" autoUpdateAnimBg="0"/>
      <p:bldP spid="79921" grpId="0" animBg="1" autoUpdateAnimBg="0"/>
      <p:bldP spid="79924" grpId="0" animBg="1" autoUpdateAnimBg="0"/>
      <p:bldP spid="79927" grpId="0" animBg="1"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p:cNvSpPr txBox="1">
            <a:spLocks noChangeArrowheads="1"/>
          </p:cNvSpPr>
          <p:nvPr/>
        </p:nvSpPr>
        <p:spPr bwMode="auto">
          <a:xfrm>
            <a:off x="1943100" y="2708275"/>
            <a:ext cx="4789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采用网孔电流法：</a:t>
            </a:r>
          </a:p>
        </p:txBody>
      </p:sp>
      <p:graphicFrame>
        <p:nvGraphicFramePr>
          <p:cNvPr id="80899" name="Object 3"/>
          <p:cNvGraphicFramePr>
            <a:graphicFrameLocks noChangeAspect="1"/>
          </p:cNvGraphicFramePr>
          <p:nvPr/>
        </p:nvGraphicFramePr>
        <p:xfrm>
          <a:off x="3492500" y="5011738"/>
          <a:ext cx="1871663" cy="723900"/>
        </p:xfrm>
        <a:graphic>
          <a:graphicData uri="http://schemas.openxmlformats.org/presentationml/2006/ole">
            <mc:AlternateContent xmlns:mc="http://schemas.openxmlformats.org/markup-compatibility/2006">
              <mc:Choice xmlns:v="urn:schemas-microsoft-com:vml" Requires="v">
                <p:oleObj spid="_x0000_s80949" r:id="rId3" imgW="787034" imgH="304853" progId="Equation.DSMT4">
                  <p:embed/>
                </p:oleObj>
              </mc:Choice>
              <mc:Fallback>
                <p:oleObj r:id="rId3" imgW="787034" imgH="304853"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5011738"/>
                        <a:ext cx="187166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80900" name="Group 4"/>
          <p:cNvGrpSpPr>
            <a:grpSpLocks/>
          </p:cNvGrpSpPr>
          <p:nvPr/>
        </p:nvGrpSpPr>
        <p:grpSpPr bwMode="auto">
          <a:xfrm>
            <a:off x="2289175" y="549275"/>
            <a:ext cx="4154488" cy="1944688"/>
            <a:chOff x="0" y="0"/>
            <a:chExt cx="2617" cy="1225"/>
          </a:xfrm>
        </p:grpSpPr>
        <p:graphicFrame>
          <p:nvGraphicFramePr>
            <p:cNvPr id="80901" name="Object 5"/>
            <p:cNvGraphicFramePr>
              <a:graphicFrameLocks noChangeAspect="1"/>
            </p:cNvGraphicFramePr>
            <p:nvPr/>
          </p:nvGraphicFramePr>
          <p:xfrm>
            <a:off x="0" y="595"/>
            <a:ext cx="255" cy="312"/>
          </p:xfrm>
          <a:graphic>
            <a:graphicData uri="http://schemas.openxmlformats.org/presentationml/2006/ole">
              <mc:AlternateContent xmlns:mc="http://schemas.openxmlformats.org/markup-compatibility/2006">
                <mc:Choice xmlns:v="urn:schemas-microsoft-com:vml" Requires="v">
                  <p:oleObj spid="_x0000_s80950" r:id="rId5" imgW="228917" imgH="279717" progId="Equation.3">
                    <p:embed/>
                  </p:oleObj>
                </mc:Choice>
                <mc:Fallback>
                  <p:oleObj r:id="rId5" imgW="228917" imgH="279717"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595"/>
                          <a:ext cx="25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0902" name="Oval 7"/>
            <p:cNvSpPr>
              <a:spLocks noChangeArrowheads="1"/>
            </p:cNvSpPr>
            <p:nvPr/>
          </p:nvSpPr>
          <p:spPr bwMode="auto">
            <a:xfrm>
              <a:off x="280" y="68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80903" name="Text Box 8"/>
            <p:cNvSpPr txBox="1">
              <a:spLocks noChangeArrowheads="1"/>
            </p:cNvSpPr>
            <p:nvPr/>
          </p:nvSpPr>
          <p:spPr bwMode="auto">
            <a:xfrm>
              <a:off x="121" y="487"/>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80904" name="Text Box 9"/>
            <p:cNvSpPr txBox="1">
              <a:spLocks noChangeArrowheads="1"/>
            </p:cNvSpPr>
            <p:nvPr/>
          </p:nvSpPr>
          <p:spPr bwMode="auto">
            <a:xfrm>
              <a:off x="122" y="75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80905" name="Line 10"/>
            <p:cNvSpPr>
              <a:spLocks noChangeShapeType="1"/>
            </p:cNvSpPr>
            <p:nvPr/>
          </p:nvSpPr>
          <p:spPr bwMode="auto">
            <a:xfrm>
              <a:off x="41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0906" name="Line 11"/>
            <p:cNvSpPr>
              <a:spLocks noChangeShapeType="1"/>
            </p:cNvSpPr>
            <p:nvPr/>
          </p:nvSpPr>
          <p:spPr bwMode="auto">
            <a:xfrm>
              <a:off x="414" y="122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0907" name="Line 12"/>
            <p:cNvSpPr>
              <a:spLocks noChangeShapeType="1"/>
            </p:cNvSpPr>
            <p:nvPr/>
          </p:nvSpPr>
          <p:spPr bwMode="auto">
            <a:xfrm>
              <a:off x="414" y="385"/>
              <a:ext cx="18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0908" name="Line 13"/>
            <p:cNvSpPr>
              <a:spLocks noChangeShapeType="1"/>
            </p:cNvSpPr>
            <p:nvPr/>
          </p:nvSpPr>
          <p:spPr bwMode="auto">
            <a:xfrm>
              <a:off x="107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80909" name="Line 14"/>
            <p:cNvSpPr>
              <a:spLocks noChangeShapeType="1"/>
            </p:cNvSpPr>
            <p:nvPr/>
          </p:nvSpPr>
          <p:spPr bwMode="auto">
            <a:xfrm>
              <a:off x="1752" y="386"/>
              <a:ext cx="0" cy="839"/>
            </a:xfrm>
            <a:prstGeom prst="line">
              <a:avLst/>
            </a:prstGeom>
            <a:noFill/>
            <a:ln w="25400">
              <a:solidFill>
                <a:schemeClr val="tx1"/>
              </a:solidFill>
              <a:round/>
              <a:headEnd type="oval" w="med" len="med"/>
              <a:tailEnd type="oval" w="sm" len="med"/>
            </a:ln>
            <a:extLst>
              <a:ext uri="{909E8E84-426E-40DD-AFC4-6F175D3DCCD1}">
                <a14:hiddenFill xmlns:a14="http://schemas.microsoft.com/office/drawing/2010/main">
                  <a:noFill/>
                </a14:hiddenFill>
              </a:ext>
            </a:extLst>
          </p:spPr>
          <p:txBody>
            <a:bodyPr/>
            <a:lstStyle/>
            <a:p>
              <a:endParaRPr lang="zh-CN" altLang="en-US"/>
            </a:p>
          </p:txBody>
        </p:sp>
        <p:sp>
          <p:nvSpPr>
            <p:cNvPr id="80910" name="Line 15"/>
            <p:cNvSpPr>
              <a:spLocks noChangeShapeType="1"/>
            </p:cNvSpPr>
            <p:nvPr/>
          </p:nvSpPr>
          <p:spPr bwMode="auto">
            <a:xfrm>
              <a:off x="2274" y="385"/>
              <a:ext cx="0" cy="8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0911" name="Rectangle 16"/>
            <p:cNvSpPr>
              <a:spLocks noChangeArrowheads="1"/>
            </p:cNvSpPr>
            <p:nvPr/>
          </p:nvSpPr>
          <p:spPr bwMode="auto">
            <a:xfrm rot="16200000">
              <a:off x="1615" y="747"/>
              <a:ext cx="272" cy="91"/>
            </a:xfrm>
            <a:prstGeom prst="rect">
              <a:avLst/>
            </a:prstGeom>
            <a:solidFill>
              <a:srgbClr val="00FFFF"/>
            </a:solidFill>
            <a:ln w="19050">
              <a:solidFill>
                <a:schemeClr val="tx1"/>
              </a:solidFill>
              <a:miter lim="800000"/>
              <a:headEnd/>
              <a:tailEnd/>
            </a:ln>
          </p:spPr>
          <p:txBody>
            <a:bodyPr vert="eaVert"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80912" name="Group 16"/>
            <p:cNvGrpSpPr>
              <a:grpSpLocks/>
            </p:cNvGrpSpPr>
            <p:nvPr/>
          </p:nvGrpSpPr>
          <p:grpSpPr bwMode="auto">
            <a:xfrm>
              <a:off x="981" y="658"/>
              <a:ext cx="182" cy="317"/>
              <a:chOff x="0" y="0"/>
              <a:chExt cx="182" cy="317"/>
            </a:xfrm>
          </p:grpSpPr>
          <p:sp useBgFill="1">
            <p:nvSpPr>
              <p:cNvPr id="80913" name="Rectangle 18"/>
              <p:cNvSpPr>
                <a:spLocks noChangeArrowheads="1"/>
              </p:cNvSpPr>
              <p:nvPr/>
            </p:nvSpPr>
            <p:spPr bwMode="auto">
              <a:xfrm>
                <a:off x="0" y="106"/>
                <a:ext cx="182" cy="9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80914" name="Line 19"/>
              <p:cNvSpPr>
                <a:spLocks noChangeShapeType="1"/>
              </p:cNvSpPr>
              <p:nvPr/>
            </p:nvSpPr>
            <p:spPr bwMode="auto">
              <a:xfrm flipV="1">
                <a:off x="91" y="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0915" name="Rectangle 20"/>
              <p:cNvSpPr>
                <a:spLocks noChangeArrowheads="1"/>
              </p:cNvSpPr>
              <p:nvPr/>
            </p:nvSpPr>
            <p:spPr bwMode="auto">
              <a:xfrm>
                <a:off x="1" y="90"/>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80916" name="Rectangle 21"/>
              <p:cNvSpPr>
                <a:spLocks noChangeArrowheads="1"/>
              </p:cNvSpPr>
              <p:nvPr/>
            </p:nvSpPr>
            <p:spPr bwMode="auto">
              <a:xfrm>
                <a:off x="1" y="181"/>
                <a:ext cx="181" cy="45"/>
              </a:xfrm>
              <a:prstGeom prst="rect">
                <a:avLst/>
              </a:prstGeom>
              <a:solidFill>
                <a:srgbClr val="00FFFF"/>
              </a:solidFill>
              <a:ln w="1905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80917" name="Line 22"/>
              <p:cNvSpPr>
                <a:spLocks noChangeShapeType="1"/>
              </p:cNvSpPr>
              <p:nvPr/>
            </p:nvSpPr>
            <p:spPr bwMode="auto">
              <a:xfrm flipV="1">
                <a:off x="91" y="227"/>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80918" name="Freeform 23"/>
            <p:cNvSpPr>
              <a:spLocks/>
            </p:cNvSpPr>
            <p:nvPr/>
          </p:nvSpPr>
          <p:spPr bwMode="auto">
            <a:xfrm rot="5400000">
              <a:off x="707"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80919" name="Freeform 24"/>
            <p:cNvSpPr>
              <a:spLocks/>
            </p:cNvSpPr>
            <p:nvPr/>
          </p:nvSpPr>
          <p:spPr bwMode="auto">
            <a:xfrm rot="5400000">
              <a:off x="1365" y="20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miter lim="800000"/>
              <a:headEnd/>
              <a:tailEnd/>
            </a:ln>
          </p:spPr>
          <p:txBody>
            <a:bodyPr rot="10800000" vert="eaVert"/>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80920" name="Group 24"/>
            <p:cNvGrpSpPr>
              <a:grpSpLocks/>
            </p:cNvGrpSpPr>
            <p:nvPr/>
          </p:nvGrpSpPr>
          <p:grpSpPr bwMode="auto">
            <a:xfrm>
              <a:off x="2137" y="522"/>
              <a:ext cx="272" cy="408"/>
              <a:chOff x="0" y="0"/>
              <a:chExt cx="272" cy="408"/>
            </a:xfrm>
          </p:grpSpPr>
          <p:sp>
            <p:nvSpPr>
              <p:cNvPr id="80921" name="Line 26"/>
              <p:cNvSpPr>
                <a:spLocks noChangeShapeType="1"/>
              </p:cNvSpPr>
              <p:nvPr/>
            </p:nvSpPr>
            <p:spPr bwMode="auto">
              <a:xfrm rot="5400000">
                <a:off x="68" y="68"/>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80922" name="Oval 27"/>
              <p:cNvSpPr>
                <a:spLocks noChangeArrowheads="1"/>
              </p:cNvSpPr>
              <p:nvPr/>
            </p:nvSpPr>
            <p:spPr bwMode="auto">
              <a:xfrm rot="5400000">
                <a:off x="0" y="136"/>
                <a:ext cx="272" cy="272"/>
              </a:xfrm>
              <a:prstGeom prst="ellipse">
                <a:avLst/>
              </a:prstGeom>
              <a:solidFill>
                <a:srgbClr val="00FFFF"/>
              </a:solidFill>
              <a:ln w="19050">
                <a:solidFill>
                  <a:schemeClr val="tx1"/>
                </a:solidFill>
                <a:round/>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en-US">
                  <a:ea typeface="楷体_GB2312" pitchFamily="49" charset="-122"/>
                </a:endParaRPr>
              </a:p>
            </p:txBody>
          </p:sp>
          <p:sp>
            <p:nvSpPr>
              <p:cNvPr id="80923" name="Line 28"/>
              <p:cNvSpPr>
                <a:spLocks noChangeShapeType="1"/>
              </p:cNvSpPr>
              <p:nvPr/>
            </p:nvSpPr>
            <p:spPr bwMode="auto">
              <a:xfrm rot="5400000">
                <a:off x="136" y="136"/>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aphicFrame>
          <p:nvGraphicFramePr>
            <p:cNvPr id="80924" name="Object 28"/>
            <p:cNvGraphicFramePr>
              <a:graphicFrameLocks noChangeAspect="1"/>
            </p:cNvGraphicFramePr>
            <p:nvPr/>
          </p:nvGraphicFramePr>
          <p:xfrm>
            <a:off x="2432" y="567"/>
            <a:ext cx="185" cy="312"/>
          </p:xfrm>
          <a:graphic>
            <a:graphicData uri="http://schemas.openxmlformats.org/presentationml/2006/ole">
              <mc:AlternateContent xmlns:mc="http://schemas.openxmlformats.org/markup-compatibility/2006">
                <mc:Choice xmlns:v="urn:schemas-microsoft-com:vml" Requires="v">
                  <p:oleObj spid="_x0000_s80951" r:id="rId7" imgW="165202" imgH="279354" progId="Equation.DSMT4">
                    <p:embed/>
                  </p:oleObj>
                </mc:Choice>
                <mc:Fallback>
                  <p:oleObj r:id="rId7" imgW="165202" imgH="279354" progId="Equation.DSMT4">
                    <p:embed/>
                    <p:pic>
                      <p:nvPicPr>
                        <p:cNvPr id="0" name="Object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32" y="567"/>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0925" name="Text Box 30"/>
            <p:cNvSpPr txBox="1">
              <a:spLocks noChangeArrowheads="1"/>
            </p:cNvSpPr>
            <p:nvPr/>
          </p:nvSpPr>
          <p:spPr bwMode="auto">
            <a:xfrm>
              <a:off x="573"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j3</a:t>
              </a:r>
            </a:p>
          </p:txBody>
        </p:sp>
        <p:sp>
          <p:nvSpPr>
            <p:cNvPr id="80926" name="Text Box 31"/>
            <p:cNvSpPr txBox="1">
              <a:spLocks noChangeArrowheads="1"/>
            </p:cNvSpPr>
            <p:nvPr/>
          </p:nvSpPr>
          <p:spPr bwMode="auto">
            <a:xfrm>
              <a:off x="1259" y="68"/>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80927" name="Line 32"/>
            <p:cNvSpPr>
              <a:spLocks noChangeShapeType="1"/>
            </p:cNvSpPr>
            <p:nvPr/>
          </p:nvSpPr>
          <p:spPr bwMode="auto">
            <a:xfrm>
              <a:off x="1117" y="385"/>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80928" name="Object 32"/>
            <p:cNvGraphicFramePr>
              <a:graphicFrameLocks noChangeAspect="1"/>
            </p:cNvGraphicFramePr>
            <p:nvPr/>
          </p:nvGraphicFramePr>
          <p:xfrm>
            <a:off x="1049" y="0"/>
            <a:ext cx="199" cy="312"/>
          </p:xfrm>
          <a:graphic>
            <a:graphicData uri="http://schemas.openxmlformats.org/presentationml/2006/ole">
              <mc:AlternateContent xmlns:mc="http://schemas.openxmlformats.org/markup-compatibility/2006">
                <mc:Choice xmlns:v="urn:schemas-microsoft-com:vml" Requires="v">
                  <p:oleObj spid="_x0000_s80952" r:id="rId9" imgW="177809" imgH="279233" progId="Equation.DSMT4">
                    <p:embed/>
                  </p:oleObj>
                </mc:Choice>
                <mc:Fallback>
                  <p:oleObj r:id="rId9" imgW="177809" imgH="279233" progId="Equation.DSMT4">
                    <p:embed/>
                    <p:pic>
                      <p:nvPicPr>
                        <p:cNvPr id="0" name="Object 3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9" y="0"/>
                          <a:ext cx="199"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0929" name="Text Box 34"/>
            <p:cNvSpPr txBox="1">
              <a:spLocks noChangeArrowheads="1"/>
            </p:cNvSpPr>
            <p:nvPr/>
          </p:nvSpPr>
          <p:spPr bwMode="auto">
            <a:xfrm>
              <a:off x="1162" y="676"/>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-j2</a:t>
              </a:r>
            </a:p>
          </p:txBody>
        </p:sp>
        <p:sp>
          <p:nvSpPr>
            <p:cNvPr id="80930" name="Text Box 35"/>
            <p:cNvSpPr txBox="1">
              <a:spLocks noChangeArrowheads="1"/>
            </p:cNvSpPr>
            <p:nvPr/>
          </p:nvSpPr>
          <p:spPr bwMode="auto">
            <a:xfrm>
              <a:off x="1752" y="676"/>
              <a:ext cx="3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1</a:t>
              </a:r>
            </a:p>
          </p:txBody>
        </p:sp>
      </p:grpSp>
      <p:sp>
        <p:nvSpPr>
          <p:cNvPr id="80931" name="Text Box 38"/>
          <p:cNvSpPr txBox="1">
            <a:spLocks noChangeArrowheads="1"/>
          </p:cNvSpPr>
          <p:nvPr/>
        </p:nvSpPr>
        <p:spPr bwMode="auto">
          <a:xfrm>
            <a:off x="576263" y="2719388"/>
            <a:ext cx="1296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rgbClr val="0000FF"/>
                </a:solidFill>
                <a:ea typeface="楷体_GB2312" pitchFamily="49" charset="-122"/>
              </a:rPr>
              <a:t>(4)</a:t>
            </a:r>
            <a:r>
              <a:rPr lang="zh-CN" altLang="en-US">
                <a:solidFill>
                  <a:srgbClr val="0000FF"/>
                </a:solidFill>
                <a:ea typeface="楷体_GB2312" pitchFamily="49" charset="-122"/>
              </a:rPr>
              <a:t>解：</a:t>
            </a:r>
          </a:p>
        </p:txBody>
      </p:sp>
      <p:graphicFrame>
        <p:nvGraphicFramePr>
          <p:cNvPr id="80932" name="Object 36"/>
          <p:cNvGraphicFramePr>
            <a:graphicFrameLocks noChangeAspect="1"/>
          </p:cNvGraphicFramePr>
          <p:nvPr/>
        </p:nvGraphicFramePr>
        <p:xfrm>
          <a:off x="2484438" y="3241675"/>
          <a:ext cx="3219450" cy="631825"/>
        </p:xfrm>
        <a:graphic>
          <a:graphicData uri="http://schemas.openxmlformats.org/presentationml/2006/ole">
            <mc:AlternateContent xmlns:mc="http://schemas.openxmlformats.org/markup-compatibility/2006">
              <mc:Choice xmlns:v="urn:schemas-microsoft-com:vml" Requires="v">
                <p:oleObj spid="_x0000_s80953" r:id="rId11" imgW="1611818" imgH="317542" progId="Equation.DSMT4">
                  <p:embed/>
                </p:oleObj>
              </mc:Choice>
              <mc:Fallback>
                <p:oleObj r:id="rId11" imgW="1611818" imgH="317542" progId="Equation.DSMT4">
                  <p:embed/>
                  <p:pic>
                    <p:nvPicPr>
                      <p:cNvPr id="0" name="Object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84438" y="3241675"/>
                        <a:ext cx="321945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0933" name="AutoShape 53"/>
          <p:cNvSpPr>
            <a:spLocks/>
          </p:cNvSpPr>
          <p:nvPr/>
        </p:nvSpPr>
        <p:spPr bwMode="auto">
          <a:xfrm>
            <a:off x="2159000" y="3502025"/>
            <a:ext cx="215900" cy="1366838"/>
          </a:xfrm>
          <a:prstGeom prst="leftBrace">
            <a:avLst>
              <a:gd name="adj1" fmla="val 52757"/>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80934" name="AutoShape 59"/>
          <p:cNvSpPr>
            <a:spLocks noChangeArrowheads="1"/>
          </p:cNvSpPr>
          <p:nvPr/>
        </p:nvSpPr>
        <p:spPr bwMode="auto">
          <a:xfrm>
            <a:off x="2389188" y="5335588"/>
            <a:ext cx="576262" cy="252412"/>
          </a:xfrm>
          <a:prstGeom prst="rightArrow">
            <a:avLst>
              <a:gd name="adj1" fmla="val 50000"/>
              <a:gd name="adj2" fmla="val 57076"/>
            </a:avLst>
          </a:prstGeom>
          <a:solidFill>
            <a:srgbClr val="00FF00"/>
          </a:solidFill>
          <a:ln w="12700" cap="sq">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grpSp>
        <p:nvGrpSpPr>
          <p:cNvPr id="80935" name="Group 39"/>
          <p:cNvGrpSpPr>
            <a:grpSpLocks/>
          </p:cNvGrpSpPr>
          <p:nvPr/>
        </p:nvGrpSpPr>
        <p:grpSpPr bwMode="auto">
          <a:xfrm>
            <a:off x="3203575" y="1528763"/>
            <a:ext cx="533400" cy="819150"/>
            <a:chOff x="0" y="0"/>
            <a:chExt cx="384" cy="996"/>
          </a:xfrm>
        </p:grpSpPr>
        <p:sp>
          <p:nvSpPr>
            <p:cNvPr id="80936" name="Oval 61"/>
            <p:cNvSpPr>
              <a:spLocks noChangeArrowheads="1"/>
            </p:cNvSpPr>
            <p:nvPr/>
          </p:nvSpPr>
          <p:spPr bwMode="auto">
            <a:xfrm>
              <a:off x="0" y="0"/>
              <a:ext cx="384" cy="996"/>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80937" name="Text Box 62"/>
            <p:cNvSpPr txBox="1">
              <a:spLocks noChangeArrowheads="1"/>
            </p:cNvSpPr>
            <p:nvPr/>
          </p:nvSpPr>
          <p:spPr bwMode="auto">
            <a:xfrm>
              <a:off x="73" y="338"/>
              <a:ext cx="264" cy="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solidFill>
                    <a:srgbClr val="FF0000"/>
                  </a:solidFill>
                  <a:ea typeface="楷体_GB2312" pitchFamily="49" charset="-122"/>
                </a:rPr>
                <a:t>1</a:t>
              </a:r>
            </a:p>
          </p:txBody>
        </p:sp>
        <p:sp>
          <p:nvSpPr>
            <p:cNvPr id="80938" name="Line 63"/>
            <p:cNvSpPr>
              <a:spLocks noChangeShapeType="1"/>
            </p:cNvSpPr>
            <p:nvPr/>
          </p:nvSpPr>
          <p:spPr bwMode="auto">
            <a:xfrm flipH="1" flipV="1">
              <a:off x="0" y="468"/>
              <a:ext cx="0" cy="54"/>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pSp>
      <p:grpSp>
        <p:nvGrpSpPr>
          <p:cNvPr id="80939" name="Group 43"/>
          <p:cNvGrpSpPr>
            <a:grpSpLocks/>
          </p:cNvGrpSpPr>
          <p:nvPr/>
        </p:nvGrpSpPr>
        <p:grpSpPr bwMode="auto">
          <a:xfrm>
            <a:off x="4176713" y="1471613"/>
            <a:ext cx="514350" cy="876300"/>
            <a:chOff x="0" y="0"/>
            <a:chExt cx="384" cy="996"/>
          </a:xfrm>
        </p:grpSpPr>
        <p:sp>
          <p:nvSpPr>
            <p:cNvPr id="80940" name="Oval 65"/>
            <p:cNvSpPr>
              <a:spLocks noChangeArrowheads="1"/>
            </p:cNvSpPr>
            <p:nvPr/>
          </p:nvSpPr>
          <p:spPr bwMode="auto">
            <a:xfrm>
              <a:off x="0" y="0"/>
              <a:ext cx="384" cy="996"/>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80941" name="Text Box 66"/>
            <p:cNvSpPr txBox="1">
              <a:spLocks noChangeArrowheads="1"/>
            </p:cNvSpPr>
            <p:nvPr/>
          </p:nvSpPr>
          <p:spPr bwMode="auto">
            <a:xfrm>
              <a:off x="73" y="336"/>
              <a:ext cx="264"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solidFill>
                    <a:srgbClr val="FF0000"/>
                  </a:solidFill>
                  <a:ea typeface="楷体_GB2312" pitchFamily="49" charset="-122"/>
                </a:rPr>
                <a:t>2</a:t>
              </a:r>
            </a:p>
          </p:txBody>
        </p:sp>
        <p:sp>
          <p:nvSpPr>
            <p:cNvPr id="80942" name="Line 67"/>
            <p:cNvSpPr>
              <a:spLocks noChangeShapeType="1"/>
            </p:cNvSpPr>
            <p:nvPr/>
          </p:nvSpPr>
          <p:spPr bwMode="auto">
            <a:xfrm flipH="1" flipV="1">
              <a:off x="0" y="468"/>
              <a:ext cx="0" cy="54"/>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pSp>
      <p:grpSp>
        <p:nvGrpSpPr>
          <p:cNvPr id="80943" name="Group 47"/>
          <p:cNvGrpSpPr>
            <a:grpSpLocks/>
          </p:cNvGrpSpPr>
          <p:nvPr/>
        </p:nvGrpSpPr>
        <p:grpSpPr bwMode="auto">
          <a:xfrm>
            <a:off x="5226050" y="1493838"/>
            <a:ext cx="533400" cy="819150"/>
            <a:chOff x="0" y="0"/>
            <a:chExt cx="384" cy="996"/>
          </a:xfrm>
        </p:grpSpPr>
        <p:sp>
          <p:nvSpPr>
            <p:cNvPr id="80944" name="Oval 69"/>
            <p:cNvSpPr>
              <a:spLocks noChangeArrowheads="1"/>
            </p:cNvSpPr>
            <p:nvPr/>
          </p:nvSpPr>
          <p:spPr bwMode="auto">
            <a:xfrm>
              <a:off x="0" y="0"/>
              <a:ext cx="384" cy="996"/>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en-US">
                <a:ea typeface="楷体_GB2312" pitchFamily="49" charset="-122"/>
              </a:endParaRPr>
            </a:p>
          </p:txBody>
        </p:sp>
        <p:sp>
          <p:nvSpPr>
            <p:cNvPr id="80945" name="Text Box 70"/>
            <p:cNvSpPr txBox="1">
              <a:spLocks noChangeArrowheads="1"/>
            </p:cNvSpPr>
            <p:nvPr/>
          </p:nvSpPr>
          <p:spPr bwMode="auto">
            <a:xfrm>
              <a:off x="73" y="338"/>
              <a:ext cx="264" cy="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solidFill>
                    <a:srgbClr val="FF0000"/>
                  </a:solidFill>
                  <a:ea typeface="楷体_GB2312" pitchFamily="49" charset="-122"/>
                </a:rPr>
                <a:t>3</a:t>
              </a:r>
            </a:p>
          </p:txBody>
        </p:sp>
        <p:sp>
          <p:nvSpPr>
            <p:cNvPr id="80946" name="Line 71"/>
            <p:cNvSpPr>
              <a:spLocks noChangeShapeType="1"/>
            </p:cNvSpPr>
            <p:nvPr/>
          </p:nvSpPr>
          <p:spPr bwMode="auto">
            <a:xfrm flipH="1" flipV="1">
              <a:off x="0" y="468"/>
              <a:ext cx="0" cy="54"/>
            </a:xfrm>
            <a:prstGeom prst="line">
              <a:avLst/>
            </a:prstGeom>
            <a:noFill/>
            <a:ln w="9525">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pSp>
      <p:graphicFrame>
        <p:nvGraphicFramePr>
          <p:cNvPr id="80947" name="Object 51"/>
          <p:cNvGraphicFramePr>
            <a:graphicFrameLocks noChangeAspect="1"/>
          </p:cNvGraphicFramePr>
          <p:nvPr/>
        </p:nvGraphicFramePr>
        <p:xfrm>
          <a:off x="2522538" y="3883025"/>
          <a:ext cx="4130675" cy="631825"/>
        </p:xfrm>
        <a:graphic>
          <a:graphicData uri="http://schemas.openxmlformats.org/presentationml/2006/ole">
            <mc:AlternateContent xmlns:mc="http://schemas.openxmlformats.org/markup-compatibility/2006">
              <mc:Choice xmlns:v="urn:schemas-microsoft-com:vml" Requires="v">
                <p:oleObj spid="_x0000_s80954" r:id="rId13" imgW="2068622" imgH="317542" progId="Equation.DSMT4">
                  <p:embed/>
                </p:oleObj>
              </mc:Choice>
              <mc:Fallback>
                <p:oleObj r:id="rId13" imgW="2068622" imgH="317542" progId="Equation.DSMT4">
                  <p:embed/>
                  <p:pic>
                    <p:nvPicPr>
                      <p:cNvPr id="0" name="Object 5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22538" y="3883025"/>
                        <a:ext cx="4130675"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0948" name="Object 52"/>
          <p:cNvGraphicFramePr>
            <a:graphicFrameLocks noChangeAspect="1"/>
          </p:cNvGraphicFramePr>
          <p:nvPr/>
        </p:nvGraphicFramePr>
        <p:xfrm>
          <a:off x="2447925" y="4452938"/>
          <a:ext cx="1114425" cy="631825"/>
        </p:xfrm>
        <a:graphic>
          <a:graphicData uri="http://schemas.openxmlformats.org/presentationml/2006/ole">
            <mc:AlternateContent xmlns:mc="http://schemas.openxmlformats.org/markup-compatibility/2006">
              <mc:Choice xmlns:v="urn:schemas-microsoft-com:vml" Requires="v">
                <p:oleObj spid="_x0000_s80955" r:id="rId15" imgW="558632" imgH="317542" progId="Equation.DSMT4">
                  <p:embed/>
                </p:oleObj>
              </mc:Choice>
              <mc:Fallback>
                <p:oleObj r:id="rId15" imgW="558632" imgH="317542" progId="Equation.DSMT4">
                  <p:embed/>
                  <p:pic>
                    <p:nvPicPr>
                      <p:cNvPr id="0" name="Object 5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47925" y="4452938"/>
                        <a:ext cx="1114425"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0931">
                                            <p:txEl>
                                              <p:pRg st="0" end="0"/>
                                            </p:txEl>
                                          </p:spTgt>
                                        </p:tgtEl>
                                        <p:attrNameLst>
                                          <p:attrName>style.visibility</p:attrName>
                                        </p:attrNameLst>
                                      </p:cBhvr>
                                      <p:to>
                                        <p:strVal val="visible"/>
                                      </p:to>
                                    </p:set>
                                    <p:animEffect transition="in" filter="wipe(left)">
                                      <p:cBhvr>
                                        <p:cTn id="7" dur="500"/>
                                        <p:tgtEl>
                                          <p:spTgt spid="809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80898"/>
                                        </p:tgtEl>
                                        <p:attrNameLst>
                                          <p:attrName>style.visibility</p:attrName>
                                        </p:attrNameLst>
                                      </p:cBhvr>
                                      <p:to>
                                        <p:strVal val="visible"/>
                                      </p:to>
                                    </p:set>
                                    <p:animEffect transition="in" filter="wipe(left)">
                                      <p:cBhvr>
                                        <p:cTn id="12" dur="300"/>
                                        <p:tgtEl>
                                          <p:spTgt spid="8089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80935"/>
                                        </p:tgtEl>
                                        <p:attrNameLst>
                                          <p:attrName>style.visibility</p:attrName>
                                        </p:attrNameLst>
                                      </p:cBhvr>
                                      <p:to>
                                        <p:strVal val="visible"/>
                                      </p:to>
                                    </p:set>
                                    <p:animEffect transition="in" filter="box(out)">
                                      <p:cBhvr>
                                        <p:cTn id="17" dur="500"/>
                                        <p:tgtEl>
                                          <p:spTgt spid="80935"/>
                                        </p:tgtEl>
                                      </p:cBhvr>
                                    </p:animEffect>
                                  </p:childTnLst>
                                </p:cTn>
                              </p:par>
                            </p:childTnLst>
                          </p:cTn>
                        </p:par>
                        <p:par>
                          <p:cTn id="18" fill="hold" nodeType="afterGroup">
                            <p:stCondLst>
                              <p:cond delay="500"/>
                            </p:stCondLst>
                            <p:childTnLst>
                              <p:par>
                                <p:cTn id="19" presetID="4" presetClass="entr" presetSubtype="32" fill="hold" nodeType="afterEffect">
                                  <p:stCondLst>
                                    <p:cond delay="0"/>
                                  </p:stCondLst>
                                  <p:childTnLst>
                                    <p:set>
                                      <p:cBhvr>
                                        <p:cTn id="20" dur="1" fill="hold">
                                          <p:stCondLst>
                                            <p:cond delay="0"/>
                                          </p:stCondLst>
                                        </p:cTn>
                                        <p:tgtEl>
                                          <p:spTgt spid="80939"/>
                                        </p:tgtEl>
                                        <p:attrNameLst>
                                          <p:attrName>style.visibility</p:attrName>
                                        </p:attrNameLst>
                                      </p:cBhvr>
                                      <p:to>
                                        <p:strVal val="visible"/>
                                      </p:to>
                                    </p:set>
                                    <p:animEffect transition="in" filter="box(out)">
                                      <p:cBhvr>
                                        <p:cTn id="21" dur="500"/>
                                        <p:tgtEl>
                                          <p:spTgt spid="80939"/>
                                        </p:tgtEl>
                                      </p:cBhvr>
                                    </p:animEffect>
                                  </p:childTnLst>
                                </p:cTn>
                              </p:par>
                            </p:childTnLst>
                          </p:cTn>
                        </p:par>
                        <p:par>
                          <p:cTn id="22" fill="hold" nodeType="afterGroup">
                            <p:stCondLst>
                              <p:cond delay="1000"/>
                            </p:stCondLst>
                            <p:childTnLst>
                              <p:par>
                                <p:cTn id="23" presetID="4" presetClass="entr" presetSubtype="32" fill="hold" nodeType="afterEffect">
                                  <p:stCondLst>
                                    <p:cond delay="0"/>
                                  </p:stCondLst>
                                  <p:childTnLst>
                                    <p:set>
                                      <p:cBhvr>
                                        <p:cTn id="24" dur="1" fill="hold">
                                          <p:stCondLst>
                                            <p:cond delay="0"/>
                                          </p:stCondLst>
                                        </p:cTn>
                                        <p:tgtEl>
                                          <p:spTgt spid="80943"/>
                                        </p:tgtEl>
                                        <p:attrNameLst>
                                          <p:attrName>style.visibility</p:attrName>
                                        </p:attrNameLst>
                                      </p:cBhvr>
                                      <p:to>
                                        <p:strVal val="visible"/>
                                      </p:to>
                                    </p:set>
                                    <p:animEffect transition="in" filter="box(out)">
                                      <p:cBhvr>
                                        <p:cTn id="25" dur="500"/>
                                        <p:tgtEl>
                                          <p:spTgt spid="8094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80933"/>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2" fill="hold" nodeType="clickEffect">
                                  <p:stCondLst>
                                    <p:cond delay="0"/>
                                  </p:stCondLst>
                                  <p:childTnLst>
                                    <p:set>
                                      <p:cBhvr>
                                        <p:cTn id="33" dur="1" fill="hold">
                                          <p:stCondLst>
                                            <p:cond delay="0"/>
                                          </p:stCondLst>
                                        </p:cTn>
                                        <p:tgtEl>
                                          <p:spTgt spid="80932"/>
                                        </p:tgtEl>
                                        <p:attrNameLst>
                                          <p:attrName>style.visibility</p:attrName>
                                        </p:attrNameLst>
                                      </p:cBhvr>
                                      <p:to>
                                        <p:strVal val="visible"/>
                                      </p:to>
                                    </p:set>
                                    <p:anim calcmode="lin" valueType="num">
                                      <p:cBhvr additive="base">
                                        <p:cTn id="34" dur="500" fill="hold"/>
                                        <p:tgtEl>
                                          <p:spTgt spid="80932"/>
                                        </p:tgtEl>
                                        <p:attrNameLst>
                                          <p:attrName>ppt_x</p:attrName>
                                        </p:attrNameLst>
                                      </p:cBhvr>
                                      <p:tavLst>
                                        <p:tav tm="0">
                                          <p:val>
                                            <p:strVal val="1+#ppt_w/2"/>
                                          </p:val>
                                        </p:tav>
                                        <p:tav tm="100000">
                                          <p:val>
                                            <p:strVal val="#ppt_x"/>
                                          </p:val>
                                        </p:tav>
                                      </p:tavLst>
                                    </p:anim>
                                    <p:anim calcmode="lin" valueType="num">
                                      <p:cBhvr additive="base">
                                        <p:cTn id="35" dur="500" fill="hold"/>
                                        <p:tgtEl>
                                          <p:spTgt spid="80932"/>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2" fill="hold" nodeType="clickEffect">
                                  <p:stCondLst>
                                    <p:cond delay="0"/>
                                  </p:stCondLst>
                                  <p:childTnLst>
                                    <p:set>
                                      <p:cBhvr>
                                        <p:cTn id="39" dur="1" fill="hold">
                                          <p:stCondLst>
                                            <p:cond delay="0"/>
                                          </p:stCondLst>
                                        </p:cTn>
                                        <p:tgtEl>
                                          <p:spTgt spid="80947"/>
                                        </p:tgtEl>
                                        <p:attrNameLst>
                                          <p:attrName>style.visibility</p:attrName>
                                        </p:attrNameLst>
                                      </p:cBhvr>
                                      <p:to>
                                        <p:strVal val="visible"/>
                                      </p:to>
                                    </p:set>
                                    <p:anim calcmode="lin" valueType="num">
                                      <p:cBhvr additive="base">
                                        <p:cTn id="40" dur="500" fill="hold"/>
                                        <p:tgtEl>
                                          <p:spTgt spid="80947"/>
                                        </p:tgtEl>
                                        <p:attrNameLst>
                                          <p:attrName>ppt_x</p:attrName>
                                        </p:attrNameLst>
                                      </p:cBhvr>
                                      <p:tavLst>
                                        <p:tav tm="0">
                                          <p:val>
                                            <p:strVal val="1+#ppt_w/2"/>
                                          </p:val>
                                        </p:tav>
                                        <p:tav tm="100000">
                                          <p:val>
                                            <p:strVal val="#ppt_x"/>
                                          </p:val>
                                        </p:tav>
                                      </p:tavLst>
                                    </p:anim>
                                    <p:anim calcmode="lin" valueType="num">
                                      <p:cBhvr additive="base">
                                        <p:cTn id="41" dur="500" fill="hold"/>
                                        <p:tgtEl>
                                          <p:spTgt spid="80947"/>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2" fill="hold" nodeType="clickEffect">
                                  <p:stCondLst>
                                    <p:cond delay="0"/>
                                  </p:stCondLst>
                                  <p:childTnLst>
                                    <p:set>
                                      <p:cBhvr>
                                        <p:cTn id="45" dur="1" fill="hold">
                                          <p:stCondLst>
                                            <p:cond delay="0"/>
                                          </p:stCondLst>
                                        </p:cTn>
                                        <p:tgtEl>
                                          <p:spTgt spid="80948"/>
                                        </p:tgtEl>
                                        <p:attrNameLst>
                                          <p:attrName>style.visibility</p:attrName>
                                        </p:attrNameLst>
                                      </p:cBhvr>
                                      <p:to>
                                        <p:strVal val="visible"/>
                                      </p:to>
                                    </p:set>
                                    <p:anim calcmode="lin" valueType="num">
                                      <p:cBhvr additive="base">
                                        <p:cTn id="46" dur="500" fill="hold"/>
                                        <p:tgtEl>
                                          <p:spTgt spid="80948"/>
                                        </p:tgtEl>
                                        <p:attrNameLst>
                                          <p:attrName>ppt_x</p:attrName>
                                        </p:attrNameLst>
                                      </p:cBhvr>
                                      <p:tavLst>
                                        <p:tav tm="0">
                                          <p:val>
                                            <p:strVal val="1+#ppt_w/2"/>
                                          </p:val>
                                        </p:tav>
                                        <p:tav tm="100000">
                                          <p:val>
                                            <p:strVal val="#ppt_x"/>
                                          </p:val>
                                        </p:tav>
                                      </p:tavLst>
                                    </p:anim>
                                    <p:anim calcmode="lin" valueType="num">
                                      <p:cBhvr additive="base">
                                        <p:cTn id="47" dur="500" fill="hold"/>
                                        <p:tgtEl>
                                          <p:spTgt spid="80948"/>
                                        </p:tgtEl>
                                        <p:attrNameLst>
                                          <p:attrName>ppt_y</p:attrName>
                                        </p:attrNameLst>
                                      </p:cBhvr>
                                      <p:tavLst>
                                        <p:tav tm="0">
                                          <p:val>
                                            <p:strVal val="#ppt_y"/>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80934"/>
                                        </p:tgtEl>
                                        <p:attrNameLst>
                                          <p:attrName>style.visibility</p:attrName>
                                        </p:attrNameLst>
                                      </p:cBhvr>
                                      <p:to>
                                        <p:strVal val="visible"/>
                                      </p:to>
                                    </p:set>
                                    <p:anim calcmode="lin" valueType="num">
                                      <p:cBhvr additive="base">
                                        <p:cTn id="52" dur="500" fill="hold"/>
                                        <p:tgtEl>
                                          <p:spTgt spid="80934"/>
                                        </p:tgtEl>
                                        <p:attrNameLst>
                                          <p:attrName>ppt_x</p:attrName>
                                        </p:attrNameLst>
                                      </p:cBhvr>
                                      <p:tavLst>
                                        <p:tav tm="0">
                                          <p:val>
                                            <p:strVal val="0-#ppt_w/2"/>
                                          </p:val>
                                        </p:tav>
                                        <p:tav tm="100000">
                                          <p:val>
                                            <p:strVal val="#ppt_x"/>
                                          </p:val>
                                        </p:tav>
                                      </p:tavLst>
                                    </p:anim>
                                    <p:anim calcmode="lin" valueType="num">
                                      <p:cBhvr additive="base">
                                        <p:cTn id="53" dur="500" fill="hold"/>
                                        <p:tgtEl>
                                          <p:spTgt spid="80934"/>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500"/>
                            </p:stCondLst>
                            <p:childTnLst>
                              <p:par>
                                <p:cTn id="55" presetID="22" presetClass="entr" presetSubtype="8" fill="hold" nodeType="afterEffect">
                                  <p:stCondLst>
                                    <p:cond delay="0"/>
                                  </p:stCondLst>
                                  <p:childTnLst>
                                    <p:set>
                                      <p:cBhvr>
                                        <p:cTn id="56" dur="1" fill="hold">
                                          <p:stCondLst>
                                            <p:cond delay="0"/>
                                          </p:stCondLst>
                                        </p:cTn>
                                        <p:tgtEl>
                                          <p:spTgt spid="80899"/>
                                        </p:tgtEl>
                                        <p:attrNameLst>
                                          <p:attrName>style.visibility</p:attrName>
                                        </p:attrNameLst>
                                      </p:cBhvr>
                                      <p:to>
                                        <p:strVal val="visible"/>
                                      </p:to>
                                    </p:set>
                                    <p:animEffect transition="in" filter="wipe(left)">
                                      <p:cBhvr>
                                        <p:cTn id="57" dur="500"/>
                                        <p:tgtEl>
                                          <p:spTgt spid="808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autoUpdateAnimBg="0"/>
      <p:bldP spid="80931" grpId="0" build="p" autoUpdateAnimBg="0"/>
      <p:bldP spid="80933" grpId="0" animBg="1" autoUpdateAnimBg="0"/>
      <p:bldP spid="80934" grpId="0" animBg="1"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1600200" y="395288"/>
            <a:ext cx="4581525" cy="519112"/>
          </a:xfrm>
          <a:prstGeom prst="rect">
            <a:avLst/>
          </a:prstGeom>
          <a:noFill/>
          <a:ln>
            <a:noFill/>
          </a:ln>
          <a:effectLst/>
          <a:extLst>
            <a:ext uri="{909E8E84-426E-40DD-AFC4-6F175D3DCCD1}">
              <a14:hiddenFill xmlns:a14="http://schemas.microsoft.com/office/drawing/2010/main">
                <a:gradFill rotWithShape="0">
                  <a:gsLst>
                    <a:gs pos="0">
                      <a:srgbClr val="CCECFF"/>
                    </a:gs>
                    <a:gs pos="100000">
                      <a:srgbClr val="CCECFF">
                        <a:gamma/>
                        <a:shade val="46275"/>
                        <a:invGamma/>
                      </a:srgbClr>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7961" dir="2700000" algn="ctr" rotWithShape="0">
                    <a:srgbClr val="CCECFF">
                      <a:gamma/>
                      <a:shade val="60000"/>
                      <a:invGamma/>
                    </a:srgbClr>
                  </a:outerShdw>
                </a:effectLst>
              </a14:hiddenEffects>
            </a:ext>
          </a:extLst>
        </p:spPr>
        <p:txBody>
          <a:bodyPr wrap="none" anchor="ctr">
            <a:spAutoFit/>
          </a:bodyPr>
          <a:lstStyle/>
          <a:p>
            <a:pPr eaLnBrk="1" hangingPunct="1"/>
            <a:r>
              <a:rPr lang="en-US" altLang="zh-CN" sz="2800">
                <a:solidFill>
                  <a:srgbClr val="000099"/>
                </a:solidFill>
                <a:latin typeface="黑体" panose="02010609060101010101" pitchFamily="49" charset="-122"/>
                <a:ea typeface="黑体" panose="02010609060101010101" pitchFamily="49" charset="-122"/>
              </a:rPr>
              <a:t>§6-6  </a:t>
            </a:r>
            <a:r>
              <a:rPr lang="zh-CN" altLang="en-US" sz="2800">
                <a:solidFill>
                  <a:srgbClr val="000099"/>
                </a:solidFill>
                <a:latin typeface="黑体" panose="02010609060101010101" pitchFamily="49" charset="-122"/>
                <a:ea typeface="黑体" panose="02010609060101010101" pitchFamily="49" charset="-122"/>
              </a:rPr>
              <a:t>正弦稳态电路的功率</a:t>
            </a:r>
          </a:p>
        </p:txBody>
      </p:sp>
      <p:sp>
        <p:nvSpPr>
          <p:cNvPr id="81923" name="Text Box 3"/>
          <p:cNvSpPr txBox="1">
            <a:spLocks noChangeArrowheads="1"/>
          </p:cNvSpPr>
          <p:nvPr/>
        </p:nvSpPr>
        <p:spPr bwMode="auto">
          <a:xfrm>
            <a:off x="533400" y="1143000"/>
            <a:ext cx="533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zh-CN" altLang="en-US"/>
              <a:t>无源一端口网络吸收的功率</a:t>
            </a:r>
            <a:r>
              <a:rPr lang="zh-CN" altLang="en-US">
                <a:ea typeface="宋体" panose="02010600030101010101" pitchFamily="2" charset="-122"/>
              </a:rPr>
              <a:t>( </a:t>
            </a:r>
            <a:r>
              <a:rPr lang="zh-CN" altLang="en-US" i="1">
                <a:ea typeface="宋体" panose="02010600030101010101" pitchFamily="2" charset="-122"/>
              </a:rPr>
              <a:t>u, i  </a:t>
            </a:r>
            <a:r>
              <a:rPr lang="zh-CN" altLang="en-US"/>
              <a:t>关联</a:t>
            </a:r>
            <a:r>
              <a:rPr lang="zh-CN" altLang="en-US">
                <a:ea typeface="宋体" panose="02010600030101010101" pitchFamily="2" charset="-122"/>
              </a:rPr>
              <a:t>)</a:t>
            </a:r>
          </a:p>
        </p:txBody>
      </p:sp>
      <p:graphicFrame>
        <p:nvGraphicFramePr>
          <p:cNvPr id="81924" name="Object 4"/>
          <p:cNvGraphicFramePr>
            <a:graphicFrameLocks noChangeAspect="1"/>
          </p:cNvGraphicFramePr>
          <p:nvPr/>
        </p:nvGraphicFramePr>
        <p:xfrm>
          <a:off x="3276600" y="1828800"/>
          <a:ext cx="3657600" cy="1136650"/>
        </p:xfrm>
        <a:graphic>
          <a:graphicData uri="http://schemas.openxmlformats.org/presentationml/2006/ole">
            <mc:AlternateContent xmlns:mc="http://schemas.openxmlformats.org/markup-compatibility/2006">
              <mc:Choice xmlns:v="urn:schemas-microsoft-com:vml" Requires="v">
                <p:oleObj spid="_x0000_s81943" r:id="rId3" imgW="1638617" imgH="508317" progId="Equation.3">
                  <p:embed/>
                </p:oleObj>
              </mc:Choice>
              <mc:Fallback>
                <p:oleObj r:id="rId3" imgW="1638617" imgH="508317"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828800"/>
                        <a:ext cx="365760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25" name="Text Box 5"/>
          <p:cNvSpPr txBox="1">
            <a:spLocks noChangeArrowheads="1"/>
          </p:cNvSpPr>
          <p:nvPr/>
        </p:nvSpPr>
        <p:spPr bwMode="auto">
          <a:xfrm>
            <a:off x="347663" y="3505200"/>
            <a:ext cx="4676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a:ea typeface="宋体" panose="02010600030101010101" pitchFamily="2" charset="-122"/>
              </a:rPr>
              <a:t>1.  </a:t>
            </a:r>
            <a:r>
              <a:rPr lang="zh-CN" altLang="en-US"/>
              <a:t>瞬时功率</a:t>
            </a:r>
            <a:r>
              <a:rPr lang="zh-CN" altLang="en-US">
                <a:ea typeface="宋体" panose="02010600030101010101" pitchFamily="2" charset="-122"/>
              </a:rPr>
              <a:t> </a:t>
            </a:r>
            <a:r>
              <a:rPr lang="en-US" altLang="zh-CN">
                <a:ea typeface="宋体" panose="02010600030101010101" pitchFamily="2" charset="-122"/>
              </a:rPr>
              <a:t>(</a:t>
            </a:r>
            <a:r>
              <a:rPr lang="en-US" altLang="zh-CN" i="1">
                <a:solidFill>
                  <a:srgbClr val="FF0000"/>
                </a:solidFill>
                <a:ea typeface="宋体" panose="02010600030101010101" pitchFamily="2" charset="-122"/>
              </a:rPr>
              <a:t>instantaneous power</a:t>
            </a:r>
            <a:r>
              <a:rPr lang="en-US" altLang="zh-CN">
                <a:ea typeface="宋体" panose="02010600030101010101" pitchFamily="2" charset="-122"/>
              </a:rPr>
              <a:t>)</a:t>
            </a:r>
          </a:p>
        </p:txBody>
      </p:sp>
      <p:grpSp>
        <p:nvGrpSpPr>
          <p:cNvPr id="81926" name="Group 6"/>
          <p:cNvGrpSpPr>
            <a:grpSpLocks/>
          </p:cNvGrpSpPr>
          <p:nvPr/>
        </p:nvGrpSpPr>
        <p:grpSpPr bwMode="auto">
          <a:xfrm>
            <a:off x="982663" y="1524000"/>
            <a:ext cx="2011362" cy="1447800"/>
            <a:chOff x="0" y="0"/>
            <a:chExt cx="1267" cy="912"/>
          </a:xfrm>
        </p:grpSpPr>
        <p:sp>
          <p:nvSpPr>
            <p:cNvPr id="81927" name="Rectangle 7"/>
            <p:cNvSpPr>
              <a:spLocks noChangeArrowheads="1"/>
            </p:cNvSpPr>
            <p:nvPr/>
          </p:nvSpPr>
          <p:spPr bwMode="auto">
            <a:xfrm>
              <a:off x="835" y="192"/>
              <a:ext cx="432" cy="72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1" hangingPunct="1"/>
              <a:r>
                <a:rPr lang="zh-CN" altLang="en-US">
                  <a:ea typeface="宋体" panose="02010600030101010101" pitchFamily="2" charset="-122"/>
                </a:rPr>
                <a:t>无</a:t>
              </a:r>
            </a:p>
            <a:p>
              <a:pPr algn="ctr" eaLnBrk="1" hangingPunct="1"/>
              <a:r>
                <a:rPr lang="zh-CN" altLang="en-US">
                  <a:ea typeface="宋体" panose="02010600030101010101" pitchFamily="2" charset="-122"/>
                </a:rPr>
                <a:t>源</a:t>
              </a:r>
            </a:p>
          </p:txBody>
        </p:sp>
        <p:sp>
          <p:nvSpPr>
            <p:cNvPr id="81928" name="未知"/>
            <p:cNvSpPr>
              <a:spLocks/>
            </p:cNvSpPr>
            <p:nvPr/>
          </p:nvSpPr>
          <p:spPr bwMode="auto">
            <a:xfrm>
              <a:off x="293" y="792"/>
              <a:ext cx="540" cy="2"/>
            </a:xfrm>
            <a:custGeom>
              <a:avLst/>
              <a:gdLst>
                <a:gd name="T0" fmla="*/ 0 w 540"/>
                <a:gd name="T1" fmla="*/ 2 h 2"/>
                <a:gd name="T2" fmla="*/ 540 w 540"/>
                <a:gd name="T3" fmla="*/ 0 h 2"/>
              </a:gdLst>
              <a:ahLst/>
              <a:cxnLst>
                <a:cxn ang="0">
                  <a:pos x="T0" y="T1"/>
                </a:cxn>
                <a:cxn ang="0">
                  <a:pos x="T2" y="T3"/>
                </a:cxn>
              </a:cxnLst>
              <a:rect l="0" t="0" r="r" b="b"/>
              <a:pathLst>
                <a:path w="540" h="2">
                  <a:moveTo>
                    <a:pt x="0" y="2"/>
                  </a:moveTo>
                  <a:lnTo>
                    <a:pt x="540" y="0"/>
                  </a:lnTo>
                </a:path>
              </a:pathLst>
            </a:custGeom>
            <a:noFill/>
            <a:ln w="19050" cmpd="sng">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1929" name="Line 9"/>
            <p:cNvSpPr>
              <a:spLocks noChangeShapeType="1"/>
            </p:cNvSpPr>
            <p:nvPr/>
          </p:nvSpPr>
          <p:spPr bwMode="auto">
            <a:xfrm>
              <a:off x="355" y="240"/>
              <a:ext cx="288" cy="0"/>
            </a:xfrm>
            <a:prstGeom prst="line">
              <a:avLst/>
            </a:prstGeom>
            <a:noFill/>
            <a:ln w="12700">
              <a:solidFill>
                <a:srgbClr val="FF00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1930" name="Text Box 10"/>
            <p:cNvSpPr txBox="1">
              <a:spLocks noChangeArrowheads="1"/>
            </p:cNvSpPr>
            <p:nvPr/>
          </p:nvSpPr>
          <p:spPr bwMode="auto">
            <a:xfrm>
              <a:off x="21" y="144"/>
              <a:ext cx="2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algn="ctr" eaLnBrk="1" hangingPunct="1"/>
              <a:r>
                <a:rPr lang="en-US" altLang="zh-CN">
                  <a:ea typeface="宋体" panose="02010600030101010101" pitchFamily="2" charset="-122"/>
                </a:rPr>
                <a:t>+</a:t>
              </a:r>
            </a:p>
          </p:txBody>
        </p:sp>
        <p:sp>
          <p:nvSpPr>
            <p:cNvPr id="81931" name="Text Box 11"/>
            <p:cNvSpPr txBox="1">
              <a:spLocks noChangeArrowheads="1"/>
            </p:cNvSpPr>
            <p:nvPr/>
          </p:nvSpPr>
          <p:spPr bwMode="auto">
            <a:xfrm>
              <a:off x="0" y="39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i="1">
                  <a:ea typeface="宋体" panose="02010600030101010101" pitchFamily="2" charset="-122"/>
                </a:rPr>
                <a:t>u</a:t>
              </a:r>
            </a:p>
          </p:txBody>
        </p:sp>
        <p:sp>
          <p:nvSpPr>
            <p:cNvPr id="81932" name="Text Box 12"/>
            <p:cNvSpPr txBox="1">
              <a:spLocks noChangeArrowheads="1"/>
            </p:cNvSpPr>
            <p:nvPr/>
          </p:nvSpPr>
          <p:spPr bwMode="auto">
            <a:xfrm>
              <a:off x="403" y="0"/>
              <a:ext cx="1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i="1">
                  <a:ea typeface="宋体" panose="02010600030101010101" pitchFamily="2" charset="-122"/>
                </a:rPr>
                <a:t>i</a:t>
              </a:r>
            </a:p>
          </p:txBody>
        </p:sp>
        <p:sp>
          <p:nvSpPr>
            <p:cNvPr id="81933" name="Text Box 13"/>
            <p:cNvSpPr txBox="1">
              <a:spLocks noChangeArrowheads="1"/>
            </p:cNvSpPr>
            <p:nvPr/>
          </p:nvSpPr>
          <p:spPr bwMode="auto">
            <a:xfrm>
              <a:off x="33" y="576"/>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algn="ctr" eaLnBrk="1" hangingPunct="1"/>
              <a:r>
                <a:rPr lang="en-US" altLang="zh-CN">
                  <a:ea typeface="宋体" panose="02010600030101010101" pitchFamily="2" charset="-122"/>
                </a:rPr>
                <a:t>_</a:t>
              </a:r>
            </a:p>
          </p:txBody>
        </p:sp>
        <p:sp>
          <p:nvSpPr>
            <p:cNvPr id="81934" name="Oval 14"/>
            <p:cNvSpPr>
              <a:spLocks noChangeArrowheads="1"/>
            </p:cNvSpPr>
            <p:nvPr/>
          </p:nvSpPr>
          <p:spPr bwMode="auto">
            <a:xfrm>
              <a:off x="245" y="768"/>
              <a:ext cx="48" cy="48"/>
            </a:xfrm>
            <a:prstGeom prst="ellipse">
              <a:avLst/>
            </a:prstGeom>
            <a:noFill/>
            <a:ln w="1905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1935" name="未知"/>
            <p:cNvSpPr>
              <a:spLocks/>
            </p:cNvSpPr>
            <p:nvPr/>
          </p:nvSpPr>
          <p:spPr bwMode="auto">
            <a:xfrm>
              <a:off x="293" y="312"/>
              <a:ext cx="540" cy="2"/>
            </a:xfrm>
            <a:custGeom>
              <a:avLst/>
              <a:gdLst>
                <a:gd name="T0" fmla="*/ 0 w 540"/>
                <a:gd name="T1" fmla="*/ 2 h 2"/>
                <a:gd name="T2" fmla="*/ 540 w 540"/>
                <a:gd name="T3" fmla="*/ 0 h 2"/>
              </a:gdLst>
              <a:ahLst/>
              <a:cxnLst>
                <a:cxn ang="0">
                  <a:pos x="T0" y="T1"/>
                </a:cxn>
                <a:cxn ang="0">
                  <a:pos x="T2" y="T3"/>
                </a:cxn>
              </a:cxnLst>
              <a:rect l="0" t="0" r="r" b="b"/>
              <a:pathLst>
                <a:path w="540" h="2">
                  <a:moveTo>
                    <a:pt x="0" y="2"/>
                  </a:moveTo>
                  <a:lnTo>
                    <a:pt x="540" y="0"/>
                  </a:lnTo>
                </a:path>
              </a:pathLst>
            </a:custGeom>
            <a:noFill/>
            <a:ln w="19050" cmpd="sng">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1936" name="Oval 16"/>
            <p:cNvSpPr>
              <a:spLocks noChangeArrowheads="1"/>
            </p:cNvSpPr>
            <p:nvPr/>
          </p:nvSpPr>
          <p:spPr bwMode="auto">
            <a:xfrm>
              <a:off x="245" y="288"/>
              <a:ext cx="48" cy="48"/>
            </a:xfrm>
            <a:prstGeom prst="ellipse">
              <a:avLst/>
            </a:prstGeom>
            <a:noFill/>
            <a:ln w="1905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aphicFrame>
        <p:nvGraphicFramePr>
          <p:cNvPr id="81937" name="Object 17"/>
          <p:cNvGraphicFramePr>
            <a:graphicFrameLocks noChangeAspect="1"/>
          </p:cNvGraphicFramePr>
          <p:nvPr/>
        </p:nvGraphicFramePr>
        <p:xfrm>
          <a:off x="1847850" y="5410200"/>
          <a:ext cx="3925888" cy="458788"/>
        </p:xfrm>
        <a:graphic>
          <a:graphicData uri="http://schemas.openxmlformats.org/presentationml/2006/ole">
            <mc:AlternateContent xmlns:mc="http://schemas.openxmlformats.org/markup-compatibility/2006">
              <mc:Choice xmlns:v="urn:schemas-microsoft-com:vml" Requires="v">
                <p:oleObj spid="_x0000_s81944" r:id="rId5" imgW="1726019" imgH="203341" progId="Equation.3">
                  <p:embed/>
                </p:oleObj>
              </mc:Choice>
              <mc:Fallback>
                <p:oleObj r:id="rId5" imgW="1726019" imgH="203341" progId="Equation.3">
                  <p:embed/>
                  <p:pic>
                    <p:nvPicPr>
                      <p:cNvPr id="0"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47850" y="5410200"/>
                        <a:ext cx="3925888"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81938" name="Group 18"/>
          <p:cNvGrpSpPr>
            <a:grpSpLocks noChangeAspect="1"/>
          </p:cNvGrpSpPr>
          <p:nvPr/>
        </p:nvGrpSpPr>
        <p:grpSpPr bwMode="auto">
          <a:xfrm>
            <a:off x="628650" y="4114800"/>
            <a:ext cx="5676900" cy="1152525"/>
            <a:chOff x="0" y="0"/>
            <a:chExt cx="3576" cy="726"/>
          </a:xfrm>
        </p:grpSpPr>
        <p:graphicFrame>
          <p:nvGraphicFramePr>
            <p:cNvPr id="81939" name="Object 19"/>
            <p:cNvGraphicFramePr>
              <a:graphicFrameLocks noChangeAspect="1"/>
            </p:cNvGraphicFramePr>
            <p:nvPr/>
          </p:nvGraphicFramePr>
          <p:xfrm>
            <a:off x="0" y="0"/>
            <a:ext cx="3576" cy="341"/>
          </p:xfrm>
          <a:graphic>
            <a:graphicData uri="http://schemas.openxmlformats.org/presentationml/2006/ole">
              <mc:AlternateContent xmlns:mc="http://schemas.openxmlformats.org/markup-compatibility/2006">
                <mc:Choice xmlns:v="urn:schemas-microsoft-com:vml" Requires="v">
                  <p:oleObj spid="_x0000_s81945" r:id="rId7" imgW="2513826" imgH="241512" progId="Equation.3">
                    <p:embed/>
                  </p:oleObj>
                </mc:Choice>
                <mc:Fallback>
                  <p:oleObj r:id="rId7" imgW="2513826" imgH="241512" progId="Equation.3">
                    <p:embed/>
                    <p:pic>
                      <p:nvPicPr>
                        <p:cNvPr id="0" name="Object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3576" cy="3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1940" name="Object 20"/>
            <p:cNvGraphicFramePr>
              <a:graphicFrameLocks noChangeAspect="1"/>
            </p:cNvGraphicFramePr>
            <p:nvPr/>
          </p:nvGraphicFramePr>
          <p:xfrm>
            <a:off x="852" y="432"/>
            <a:ext cx="2165" cy="294"/>
          </p:xfrm>
          <a:graphic>
            <a:graphicData uri="http://schemas.openxmlformats.org/presentationml/2006/ole">
              <mc:AlternateContent xmlns:mc="http://schemas.openxmlformats.org/markup-compatibility/2006">
                <mc:Choice xmlns:v="urn:schemas-microsoft-com:vml" Requires="v">
                  <p:oleObj spid="_x0000_s81946" r:id="rId9" imgW="1484928" imgH="203341" progId="Equation.3">
                    <p:embed/>
                  </p:oleObj>
                </mc:Choice>
                <mc:Fallback>
                  <p:oleObj r:id="rId9" imgW="1484928" imgH="203341" progId="Equation.3">
                    <p:embed/>
                    <p:pic>
                      <p:nvPicPr>
                        <p:cNvPr id="0" name="Object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2" y="432"/>
                          <a:ext cx="2165" cy="2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81941" name="Object 21"/>
          <p:cNvGraphicFramePr>
            <a:graphicFrameLocks noChangeAspect="1"/>
          </p:cNvGraphicFramePr>
          <p:nvPr/>
        </p:nvGraphicFramePr>
        <p:xfrm>
          <a:off x="1947863" y="5943600"/>
          <a:ext cx="4100512" cy="458788"/>
        </p:xfrm>
        <a:graphic>
          <a:graphicData uri="http://schemas.openxmlformats.org/presentationml/2006/ole">
            <mc:AlternateContent xmlns:mc="http://schemas.openxmlformats.org/markup-compatibility/2006">
              <mc:Choice xmlns:v="urn:schemas-microsoft-com:vml" Requires="v">
                <p:oleObj spid="_x0000_s81947" r:id="rId11" imgW="1802153" imgH="203341" progId="Equation.3">
                  <p:embed/>
                </p:oleObj>
              </mc:Choice>
              <mc:Fallback>
                <p:oleObj r:id="rId11" imgW="1802153" imgH="203341" progId="Equation.3">
                  <p:embed/>
                  <p:pic>
                    <p:nvPicPr>
                      <p:cNvPr id="0" name="Object 2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47863" y="5943600"/>
                        <a:ext cx="4100512"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1942" name="Object 22"/>
          <p:cNvGraphicFramePr>
            <a:graphicFrameLocks noChangeAspect="1"/>
          </p:cNvGraphicFramePr>
          <p:nvPr/>
        </p:nvGraphicFramePr>
        <p:xfrm>
          <a:off x="6851650" y="4572000"/>
          <a:ext cx="2292350" cy="1530350"/>
        </p:xfrm>
        <a:graphic>
          <a:graphicData uri="http://schemas.openxmlformats.org/presentationml/2006/ole">
            <mc:AlternateContent xmlns:mc="http://schemas.openxmlformats.org/markup-compatibility/2006">
              <mc:Choice xmlns:v="urn:schemas-microsoft-com:vml" Requires="v">
                <p:oleObj spid="_x0000_s81948" r:id="rId13" imgW="990487" imgH="660430" progId="Equation.3">
                  <p:embed/>
                </p:oleObj>
              </mc:Choice>
              <mc:Fallback>
                <p:oleObj r:id="rId13" imgW="990487" imgH="660430" progId="Equation.3">
                  <p:embed/>
                  <p:pic>
                    <p:nvPicPr>
                      <p:cNvPr id="0" name="Object 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51650" y="4572000"/>
                        <a:ext cx="2292350" cy="153035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4" fill="hold" grpId="0" nodeType="after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additive="base">
                                        <p:cTn id="7" dur="5000" fill="hold"/>
                                        <p:tgtEl>
                                          <p:spTgt spid="81922"/>
                                        </p:tgtEl>
                                        <p:attrNameLst>
                                          <p:attrName>ppt_x</p:attrName>
                                        </p:attrNameLst>
                                      </p:cBhvr>
                                      <p:tavLst>
                                        <p:tav tm="0">
                                          <p:val>
                                            <p:strVal val="#ppt_x"/>
                                          </p:val>
                                        </p:tav>
                                        <p:tav tm="100000">
                                          <p:val>
                                            <p:strVal val="#ppt_x"/>
                                          </p:val>
                                        </p:tav>
                                      </p:tavLst>
                                    </p:anim>
                                    <p:anim calcmode="lin" valueType="num">
                                      <p:cBhvr additive="base">
                                        <p:cTn id="8" dur="5000" fill="hold"/>
                                        <p:tgtEl>
                                          <p:spTgt spid="8192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81926"/>
                                        </p:tgtEl>
                                        <p:attrNameLst>
                                          <p:attrName>style.visibility</p:attrName>
                                        </p:attrNameLst>
                                      </p:cBhvr>
                                      <p:to>
                                        <p:strVal val="visible"/>
                                      </p:to>
                                    </p:set>
                                    <p:animEffect transition="in" filter="blinds(horizontal)">
                                      <p:cBhvr>
                                        <p:cTn id="13" dur="500"/>
                                        <p:tgtEl>
                                          <p:spTgt spid="8192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81923"/>
                                        </p:tgtEl>
                                        <p:attrNameLst>
                                          <p:attrName>style.visibility</p:attrName>
                                        </p:attrNameLst>
                                      </p:cBhvr>
                                      <p:to>
                                        <p:strVal val="visible"/>
                                      </p:to>
                                    </p:set>
                                    <p:animEffect transition="in" filter="wipe(up)">
                                      <p:cBhvr>
                                        <p:cTn id="18" dur="500"/>
                                        <p:tgtEl>
                                          <p:spTgt spid="8192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1" fill="hold" nodeType="clickEffect">
                                  <p:stCondLst>
                                    <p:cond delay="0"/>
                                  </p:stCondLst>
                                  <p:childTnLst>
                                    <p:set>
                                      <p:cBhvr>
                                        <p:cTn id="22" dur="1" fill="hold">
                                          <p:stCondLst>
                                            <p:cond delay="0"/>
                                          </p:stCondLst>
                                        </p:cTn>
                                        <p:tgtEl>
                                          <p:spTgt spid="81924"/>
                                        </p:tgtEl>
                                        <p:attrNameLst>
                                          <p:attrName>style.visibility</p:attrName>
                                        </p:attrNameLst>
                                      </p:cBhvr>
                                      <p:to>
                                        <p:strVal val="visible"/>
                                      </p:to>
                                    </p:set>
                                    <p:animEffect transition="in" filter="wipe(up)">
                                      <p:cBhvr>
                                        <p:cTn id="23" dur="500"/>
                                        <p:tgtEl>
                                          <p:spTgt spid="8192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81925"/>
                                        </p:tgtEl>
                                        <p:attrNameLst>
                                          <p:attrName>style.visibility</p:attrName>
                                        </p:attrNameLst>
                                      </p:cBhvr>
                                      <p:to>
                                        <p:strVal val="visible"/>
                                      </p:to>
                                    </p:set>
                                    <p:animEffect transition="in" filter="barn(inHorizontal)">
                                      <p:cBhvr>
                                        <p:cTn id="28" dur="500"/>
                                        <p:tgtEl>
                                          <p:spTgt spid="8192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ntr" presetSubtype="10" fill="hold" nodeType="clickEffect">
                                  <p:stCondLst>
                                    <p:cond delay="0"/>
                                  </p:stCondLst>
                                  <p:childTnLst>
                                    <p:set>
                                      <p:cBhvr>
                                        <p:cTn id="32" dur="1" fill="hold">
                                          <p:stCondLst>
                                            <p:cond delay="0"/>
                                          </p:stCondLst>
                                        </p:cTn>
                                        <p:tgtEl>
                                          <p:spTgt spid="81938"/>
                                        </p:tgtEl>
                                        <p:attrNameLst>
                                          <p:attrName>style.visibility</p:attrName>
                                        </p:attrNameLst>
                                      </p:cBhvr>
                                      <p:to>
                                        <p:strVal val="visible"/>
                                      </p:to>
                                    </p:set>
                                    <p:animEffect transition="in" filter="checkerboard(across)">
                                      <p:cBhvr>
                                        <p:cTn id="33" dur="500"/>
                                        <p:tgtEl>
                                          <p:spTgt spid="81938"/>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1" fill="hold" nodeType="clickEffect">
                                  <p:stCondLst>
                                    <p:cond delay="0"/>
                                  </p:stCondLst>
                                  <p:childTnLst>
                                    <p:set>
                                      <p:cBhvr>
                                        <p:cTn id="37" dur="1" fill="hold">
                                          <p:stCondLst>
                                            <p:cond delay="0"/>
                                          </p:stCondLst>
                                        </p:cTn>
                                        <p:tgtEl>
                                          <p:spTgt spid="81937"/>
                                        </p:tgtEl>
                                        <p:attrNameLst>
                                          <p:attrName>style.visibility</p:attrName>
                                        </p:attrNameLst>
                                      </p:cBhvr>
                                      <p:to>
                                        <p:strVal val="visible"/>
                                      </p:to>
                                    </p:set>
                                    <p:animEffect transition="in" filter="wipe(up)">
                                      <p:cBhvr>
                                        <p:cTn id="38" dur="500"/>
                                        <p:tgtEl>
                                          <p:spTgt spid="8193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1" fill="hold" nodeType="clickEffect">
                                  <p:stCondLst>
                                    <p:cond delay="0"/>
                                  </p:stCondLst>
                                  <p:childTnLst>
                                    <p:set>
                                      <p:cBhvr>
                                        <p:cTn id="42" dur="1" fill="hold">
                                          <p:stCondLst>
                                            <p:cond delay="0"/>
                                          </p:stCondLst>
                                        </p:cTn>
                                        <p:tgtEl>
                                          <p:spTgt spid="81941"/>
                                        </p:tgtEl>
                                        <p:attrNameLst>
                                          <p:attrName>style.visibility</p:attrName>
                                        </p:attrNameLst>
                                      </p:cBhvr>
                                      <p:to>
                                        <p:strVal val="visible"/>
                                      </p:to>
                                    </p:set>
                                    <p:animEffect transition="in" filter="wipe(up)">
                                      <p:cBhvr>
                                        <p:cTn id="43" dur="500"/>
                                        <p:tgtEl>
                                          <p:spTgt spid="8194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5" fill="hold" nodeType="clickEffect">
                                  <p:stCondLst>
                                    <p:cond delay="0"/>
                                  </p:stCondLst>
                                  <p:childTnLst>
                                    <p:set>
                                      <p:cBhvr>
                                        <p:cTn id="47" dur="1" fill="hold">
                                          <p:stCondLst>
                                            <p:cond delay="0"/>
                                          </p:stCondLst>
                                        </p:cTn>
                                        <p:tgtEl>
                                          <p:spTgt spid="81942"/>
                                        </p:tgtEl>
                                        <p:attrNameLst>
                                          <p:attrName>style.visibility</p:attrName>
                                        </p:attrNameLst>
                                      </p:cBhvr>
                                      <p:to>
                                        <p:strVal val="visible"/>
                                      </p:to>
                                    </p:set>
                                    <p:animEffect transition="in" filter="blinds(vertical)">
                                      <p:cBhvr>
                                        <p:cTn id="48" dur="500"/>
                                        <p:tgtEl>
                                          <p:spTgt spid="81942"/>
                                        </p:tgtEl>
                                      </p:cBhvr>
                                    </p:animEffect>
                                  </p:childTnLst>
                                  <p:subTnLst>
                                    <p:set>
                                      <p:cBhvr override="childStyle">
                                        <p:cTn dur="1" fill="hold" display="0" masterRel="nextClick" afterEffect="1"/>
                                        <p:tgtEl>
                                          <p:spTgt spid="8194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autoUpdateAnimBg="0"/>
      <p:bldP spid="81923" grpId="0" autoUpdateAnimBg="0"/>
      <p:bldP spid="81925" grpId="0"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946" name="Group 2"/>
          <p:cNvGrpSpPr>
            <a:grpSpLocks/>
          </p:cNvGrpSpPr>
          <p:nvPr/>
        </p:nvGrpSpPr>
        <p:grpSpPr bwMode="auto">
          <a:xfrm>
            <a:off x="1743075" y="2514600"/>
            <a:ext cx="3384550" cy="762000"/>
            <a:chOff x="0" y="0"/>
            <a:chExt cx="2132" cy="480"/>
          </a:xfrm>
        </p:grpSpPr>
        <p:sp>
          <p:nvSpPr>
            <p:cNvPr id="82947" name="未知"/>
            <p:cNvSpPr>
              <a:spLocks/>
            </p:cNvSpPr>
            <p:nvPr/>
          </p:nvSpPr>
          <p:spPr bwMode="auto">
            <a:xfrm>
              <a:off x="0" y="28"/>
              <a:ext cx="2022" cy="452"/>
            </a:xfrm>
            <a:custGeom>
              <a:avLst/>
              <a:gdLst>
                <a:gd name="T0" fmla="*/ 0 w 2022"/>
                <a:gd name="T1" fmla="*/ 368 h 452"/>
                <a:gd name="T2" fmla="*/ 258 w 2022"/>
                <a:gd name="T3" fmla="*/ 151 h 452"/>
                <a:gd name="T4" fmla="*/ 333 w 2022"/>
                <a:gd name="T5" fmla="*/ 86 h 452"/>
                <a:gd name="T6" fmla="*/ 428 w 2022"/>
                <a:gd name="T7" fmla="*/ 30 h 452"/>
                <a:gd name="T8" fmla="*/ 536 w 2022"/>
                <a:gd name="T9" fmla="*/ 4 h 452"/>
                <a:gd name="T10" fmla="*/ 670 w 2022"/>
                <a:gd name="T11" fmla="*/ 36 h 452"/>
                <a:gd name="T12" fmla="*/ 804 w 2022"/>
                <a:gd name="T13" fmla="*/ 130 h 452"/>
                <a:gd name="T14" fmla="*/ 904 w 2022"/>
                <a:gd name="T15" fmla="*/ 225 h 452"/>
                <a:gd name="T16" fmla="*/ 1017 w 2022"/>
                <a:gd name="T17" fmla="*/ 328 h 452"/>
                <a:gd name="T18" fmla="*/ 1128 w 2022"/>
                <a:gd name="T19" fmla="*/ 411 h 452"/>
                <a:gd name="T20" fmla="*/ 1282 w 2022"/>
                <a:gd name="T21" fmla="*/ 449 h 452"/>
                <a:gd name="T22" fmla="*/ 1447 w 2022"/>
                <a:gd name="T23" fmla="*/ 389 h 452"/>
                <a:gd name="T24" fmla="*/ 1635 w 2022"/>
                <a:gd name="T25" fmla="*/ 231 h 452"/>
                <a:gd name="T26" fmla="*/ 1722 w 2022"/>
                <a:gd name="T27" fmla="*/ 146 h 452"/>
                <a:gd name="T28" fmla="*/ 1874 w 2022"/>
                <a:gd name="T29" fmla="*/ 37 h 452"/>
                <a:gd name="T30" fmla="*/ 2000 w 2022"/>
                <a:gd name="T31" fmla="*/ 5 h 452"/>
                <a:gd name="T32" fmla="*/ 2007 w 2022"/>
                <a:gd name="T33" fmla="*/ 7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22" h="452">
                  <a:moveTo>
                    <a:pt x="0" y="368"/>
                  </a:moveTo>
                  <a:cubicBezTo>
                    <a:pt x="43" y="333"/>
                    <a:pt x="202" y="198"/>
                    <a:pt x="258" y="151"/>
                  </a:cubicBezTo>
                  <a:cubicBezTo>
                    <a:pt x="314" y="104"/>
                    <a:pt x="305" y="107"/>
                    <a:pt x="333" y="86"/>
                  </a:cubicBezTo>
                  <a:cubicBezTo>
                    <a:pt x="361" y="66"/>
                    <a:pt x="395" y="43"/>
                    <a:pt x="428" y="30"/>
                  </a:cubicBezTo>
                  <a:cubicBezTo>
                    <a:pt x="462" y="16"/>
                    <a:pt x="496" y="3"/>
                    <a:pt x="536" y="4"/>
                  </a:cubicBezTo>
                  <a:cubicBezTo>
                    <a:pt x="577" y="5"/>
                    <a:pt x="625" y="15"/>
                    <a:pt x="670" y="36"/>
                  </a:cubicBezTo>
                  <a:cubicBezTo>
                    <a:pt x="715" y="57"/>
                    <a:pt x="765" y="98"/>
                    <a:pt x="804" y="130"/>
                  </a:cubicBezTo>
                  <a:cubicBezTo>
                    <a:pt x="842" y="161"/>
                    <a:pt x="868" y="192"/>
                    <a:pt x="904" y="225"/>
                  </a:cubicBezTo>
                  <a:cubicBezTo>
                    <a:pt x="940" y="258"/>
                    <a:pt x="980" y="297"/>
                    <a:pt x="1017" y="328"/>
                  </a:cubicBezTo>
                  <a:cubicBezTo>
                    <a:pt x="1055" y="358"/>
                    <a:pt x="1084" y="390"/>
                    <a:pt x="1128" y="411"/>
                  </a:cubicBezTo>
                  <a:cubicBezTo>
                    <a:pt x="1172" y="431"/>
                    <a:pt x="1229" y="452"/>
                    <a:pt x="1282" y="449"/>
                  </a:cubicBezTo>
                  <a:cubicBezTo>
                    <a:pt x="1336" y="445"/>
                    <a:pt x="1388" y="426"/>
                    <a:pt x="1447" y="389"/>
                  </a:cubicBezTo>
                  <a:cubicBezTo>
                    <a:pt x="1506" y="353"/>
                    <a:pt x="1589" y="272"/>
                    <a:pt x="1635" y="231"/>
                  </a:cubicBezTo>
                  <a:cubicBezTo>
                    <a:pt x="1680" y="191"/>
                    <a:pt x="1683" y="178"/>
                    <a:pt x="1722" y="146"/>
                  </a:cubicBezTo>
                  <a:cubicBezTo>
                    <a:pt x="1762" y="114"/>
                    <a:pt x="1828" y="61"/>
                    <a:pt x="1874" y="37"/>
                  </a:cubicBezTo>
                  <a:cubicBezTo>
                    <a:pt x="1920" y="13"/>
                    <a:pt x="1978" y="10"/>
                    <a:pt x="2000" y="5"/>
                  </a:cubicBezTo>
                  <a:cubicBezTo>
                    <a:pt x="2022" y="0"/>
                    <a:pt x="2006" y="7"/>
                    <a:pt x="2007" y="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sp>
          <p:nvSpPr>
            <p:cNvPr id="82948" name="Text Box 4"/>
            <p:cNvSpPr txBox="1">
              <a:spLocks noChangeArrowheads="1"/>
            </p:cNvSpPr>
            <p:nvPr/>
          </p:nvSpPr>
          <p:spPr bwMode="auto">
            <a:xfrm>
              <a:off x="1830" y="0"/>
              <a:ext cx="30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a:ea typeface="宋体" panose="02010600030101010101" pitchFamily="2" charset="-122"/>
                </a:rPr>
                <a:t> </a:t>
              </a:r>
              <a:r>
                <a:rPr lang="en-US" altLang="zh-CN" i="1">
                  <a:ea typeface="宋体" panose="02010600030101010101" pitchFamily="2" charset="-122"/>
                </a:rPr>
                <a:t>i</a:t>
              </a:r>
              <a:endParaRPr lang="en-US" altLang="zh-CN">
                <a:ea typeface="宋体" panose="02010600030101010101" pitchFamily="2" charset="-122"/>
              </a:endParaRPr>
            </a:p>
          </p:txBody>
        </p:sp>
      </p:grpSp>
      <p:grpSp>
        <p:nvGrpSpPr>
          <p:cNvPr id="82949" name="Group 5"/>
          <p:cNvGrpSpPr>
            <a:grpSpLocks/>
          </p:cNvGrpSpPr>
          <p:nvPr/>
        </p:nvGrpSpPr>
        <p:grpSpPr bwMode="auto">
          <a:xfrm>
            <a:off x="1371600" y="1514475"/>
            <a:ext cx="4114800" cy="2295525"/>
            <a:chOff x="0" y="0"/>
            <a:chExt cx="2592" cy="1446"/>
          </a:xfrm>
        </p:grpSpPr>
        <p:sp>
          <p:nvSpPr>
            <p:cNvPr id="82950" name="未知"/>
            <p:cNvSpPr>
              <a:spLocks/>
            </p:cNvSpPr>
            <p:nvPr/>
          </p:nvSpPr>
          <p:spPr bwMode="auto">
            <a:xfrm>
              <a:off x="264" y="0"/>
              <a:ext cx="1" cy="1446"/>
            </a:xfrm>
            <a:custGeom>
              <a:avLst/>
              <a:gdLst>
                <a:gd name="T0" fmla="*/ 0 w 1"/>
                <a:gd name="T1" fmla="*/ 1446 h 1446"/>
                <a:gd name="T2" fmla="*/ 0 w 1"/>
                <a:gd name="T3" fmla="*/ 0 h 1446"/>
              </a:gdLst>
              <a:ahLst/>
              <a:cxnLst>
                <a:cxn ang="0">
                  <a:pos x="T0" y="T1"/>
                </a:cxn>
                <a:cxn ang="0">
                  <a:pos x="T2" y="T3"/>
                </a:cxn>
              </a:cxnLst>
              <a:rect l="0" t="0" r="r" b="b"/>
              <a:pathLst>
                <a:path w="1" h="1446">
                  <a:moveTo>
                    <a:pt x="0" y="1446"/>
                  </a:moveTo>
                  <a:lnTo>
                    <a:pt x="0" y="0"/>
                  </a:lnTo>
                </a:path>
              </a:pathLst>
            </a:custGeom>
            <a:noFill/>
            <a:ln w="19050" cmpd="sng">
              <a:solidFill>
                <a:schemeClr val="tx1"/>
              </a:solidFill>
              <a:round/>
              <a:headEnd/>
              <a:tailEnd type="stealth" w="sm"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951" name="Line 7"/>
            <p:cNvSpPr>
              <a:spLocks noChangeShapeType="1"/>
            </p:cNvSpPr>
            <p:nvPr/>
          </p:nvSpPr>
          <p:spPr bwMode="auto">
            <a:xfrm flipV="1">
              <a:off x="72" y="884"/>
              <a:ext cx="2429" cy="7"/>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952" name="Text Box 8"/>
            <p:cNvSpPr txBox="1">
              <a:spLocks noChangeArrowheads="1"/>
            </p:cNvSpPr>
            <p:nvPr/>
          </p:nvSpPr>
          <p:spPr bwMode="auto">
            <a:xfrm>
              <a:off x="2243" y="881"/>
              <a:ext cx="34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i="1">
                  <a:ea typeface="宋体" panose="02010600030101010101" pitchFamily="2" charset="-122"/>
                </a:rPr>
                <a:t> </a:t>
              </a:r>
              <a:r>
                <a:rPr lang="en-US" altLang="zh-CN" i="1">
                  <a:ea typeface="宋体" panose="02010600030101010101" pitchFamily="2" charset="-122"/>
                </a:rPr>
                <a:t>t</a:t>
              </a:r>
            </a:p>
          </p:txBody>
        </p:sp>
        <p:sp>
          <p:nvSpPr>
            <p:cNvPr id="82953" name="Text Box 9"/>
            <p:cNvSpPr txBox="1">
              <a:spLocks noChangeArrowheads="1"/>
            </p:cNvSpPr>
            <p:nvPr/>
          </p:nvSpPr>
          <p:spPr bwMode="auto">
            <a:xfrm>
              <a:off x="0" y="918"/>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O</a:t>
              </a:r>
              <a:endParaRPr lang="en-US" altLang="zh-CN">
                <a:ea typeface="宋体" panose="02010600030101010101" pitchFamily="2" charset="-122"/>
              </a:endParaRPr>
            </a:p>
          </p:txBody>
        </p:sp>
      </p:grpSp>
      <p:grpSp>
        <p:nvGrpSpPr>
          <p:cNvPr id="82954" name="Group 10"/>
          <p:cNvGrpSpPr>
            <a:grpSpLocks/>
          </p:cNvGrpSpPr>
          <p:nvPr/>
        </p:nvGrpSpPr>
        <p:grpSpPr bwMode="auto">
          <a:xfrm>
            <a:off x="1752600" y="2209800"/>
            <a:ext cx="3554413" cy="1219200"/>
            <a:chOff x="0" y="0"/>
            <a:chExt cx="2239" cy="768"/>
          </a:xfrm>
        </p:grpSpPr>
        <p:sp>
          <p:nvSpPr>
            <p:cNvPr id="82955" name="未知"/>
            <p:cNvSpPr>
              <a:spLocks/>
            </p:cNvSpPr>
            <p:nvPr/>
          </p:nvSpPr>
          <p:spPr bwMode="auto">
            <a:xfrm>
              <a:off x="0" y="96"/>
              <a:ext cx="2016" cy="672"/>
            </a:xfrm>
            <a:custGeom>
              <a:avLst/>
              <a:gdLst>
                <a:gd name="T0" fmla="*/ 24 w 1977"/>
                <a:gd name="T1" fmla="*/ 217 h 432"/>
                <a:gd name="T2" fmla="*/ 30 w 1977"/>
                <a:gd name="T3" fmla="*/ 217 h 432"/>
                <a:gd name="T4" fmla="*/ 33 w 1977"/>
                <a:gd name="T5" fmla="*/ 215 h 432"/>
                <a:gd name="T6" fmla="*/ 231 w 1977"/>
                <a:gd name="T7" fmla="*/ 53 h 432"/>
                <a:gd name="T8" fmla="*/ 411 w 1977"/>
                <a:gd name="T9" fmla="*/ 2 h 432"/>
                <a:gd name="T10" fmla="*/ 586 w 1977"/>
                <a:gd name="T11" fmla="*/ 67 h 432"/>
                <a:gd name="T12" fmla="*/ 764 w 1977"/>
                <a:gd name="T13" fmla="*/ 217 h 432"/>
                <a:gd name="T14" fmla="*/ 981 w 1977"/>
                <a:gd name="T15" fmla="*/ 385 h 432"/>
                <a:gd name="T16" fmla="*/ 1116 w 1977"/>
                <a:gd name="T17" fmla="*/ 430 h 432"/>
                <a:gd name="T18" fmla="*/ 1258 w 1977"/>
                <a:gd name="T19" fmla="*/ 397 h 432"/>
                <a:gd name="T20" fmla="*/ 1401 w 1977"/>
                <a:gd name="T21" fmla="*/ 286 h 432"/>
                <a:gd name="T22" fmla="*/ 1500 w 1977"/>
                <a:gd name="T23" fmla="*/ 205 h 432"/>
                <a:gd name="T24" fmla="*/ 1638 w 1977"/>
                <a:gd name="T25" fmla="*/ 82 h 432"/>
                <a:gd name="T26" fmla="*/ 1809 w 1977"/>
                <a:gd name="T27" fmla="*/ 13 h 432"/>
                <a:gd name="T28" fmla="*/ 1926 w 1977"/>
                <a:gd name="T29" fmla="*/ 28 h 432"/>
                <a:gd name="T30" fmla="*/ 1977 w 1977"/>
                <a:gd name="T31" fmla="*/ 5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7" h="432">
                  <a:moveTo>
                    <a:pt x="24" y="217"/>
                  </a:moveTo>
                  <a:cubicBezTo>
                    <a:pt x="24" y="217"/>
                    <a:pt x="29" y="217"/>
                    <a:pt x="30" y="217"/>
                  </a:cubicBezTo>
                  <a:cubicBezTo>
                    <a:pt x="31" y="217"/>
                    <a:pt x="0" y="242"/>
                    <a:pt x="33" y="215"/>
                  </a:cubicBezTo>
                  <a:cubicBezTo>
                    <a:pt x="66" y="188"/>
                    <a:pt x="168" y="88"/>
                    <a:pt x="231" y="53"/>
                  </a:cubicBezTo>
                  <a:cubicBezTo>
                    <a:pt x="294" y="18"/>
                    <a:pt x="352" y="0"/>
                    <a:pt x="411" y="2"/>
                  </a:cubicBezTo>
                  <a:cubicBezTo>
                    <a:pt x="470" y="5"/>
                    <a:pt x="528" y="31"/>
                    <a:pt x="586" y="67"/>
                  </a:cubicBezTo>
                  <a:cubicBezTo>
                    <a:pt x="644" y="103"/>
                    <a:pt x="698" y="164"/>
                    <a:pt x="764" y="217"/>
                  </a:cubicBezTo>
                  <a:cubicBezTo>
                    <a:pt x="830" y="270"/>
                    <a:pt x="922" y="349"/>
                    <a:pt x="981" y="385"/>
                  </a:cubicBezTo>
                  <a:cubicBezTo>
                    <a:pt x="1040" y="421"/>
                    <a:pt x="1070" y="428"/>
                    <a:pt x="1116" y="430"/>
                  </a:cubicBezTo>
                  <a:cubicBezTo>
                    <a:pt x="1162" y="432"/>
                    <a:pt x="1210" y="421"/>
                    <a:pt x="1258" y="397"/>
                  </a:cubicBezTo>
                  <a:cubicBezTo>
                    <a:pt x="1306" y="373"/>
                    <a:pt x="1361" y="318"/>
                    <a:pt x="1401" y="286"/>
                  </a:cubicBezTo>
                  <a:cubicBezTo>
                    <a:pt x="1441" y="254"/>
                    <a:pt x="1461" y="239"/>
                    <a:pt x="1500" y="205"/>
                  </a:cubicBezTo>
                  <a:cubicBezTo>
                    <a:pt x="1539" y="171"/>
                    <a:pt x="1587" y="114"/>
                    <a:pt x="1638" y="82"/>
                  </a:cubicBezTo>
                  <a:cubicBezTo>
                    <a:pt x="1689" y="50"/>
                    <a:pt x="1761" y="22"/>
                    <a:pt x="1809" y="13"/>
                  </a:cubicBezTo>
                  <a:cubicBezTo>
                    <a:pt x="1857" y="4"/>
                    <a:pt x="1898" y="21"/>
                    <a:pt x="1926" y="28"/>
                  </a:cubicBezTo>
                  <a:cubicBezTo>
                    <a:pt x="1954" y="35"/>
                    <a:pt x="1967" y="47"/>
                    <a:pt x="1977" y="52"/>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sp>
          <p:nvSpPr>
            <p:cNvPr id="82956" name="Text Box 12"/>
            <p:cNvSpPr txBox="1">
              <a:spLocks noChangeArrowheads="1"/>
            </p:cNvSpPr>
            <p:nvPr/>
          </p:nvSpPr>
          <p:spPr bwMode="auto">
            <a:xfrm>
              <a:off x="2016" y="0"/>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u</a:t>
              </a:r>
              <a:endParaRPr lang="en-US" altLang="zh-CN">
                <a:ea typeface="宋体" panose="02010600030101010101" pitchFamily="2" charset="-122"/>
              </a:endParaRPr>
            </a:p>
          </p:txBody>
        </p:sp>
      </p:grpSp>
      <p:grpSp>
        <p:nvGrpSpPr>
          <p:cNvPr id="82957" name="Group 13"/>
          <p:cNvGrpSpPr>
            <a:grpSpLocks/>
          </p:cNvGrpSpPr>
          <p:nvPr/>
        </p:nvGrpSpPr>
        <p:grpSpPr bwMode="auto">
          <a:xfrm>
            <a:off x="1785938" y="1143000"/>
            <a:ext cx="2709862" cy="1917700"/>
            <a:chOff x="0" y="0"/>
            <a:chExt cx="1707" cy="1208"/>
          </a:xfrm>
        </p:grpSpPr>
        <p:sp>
          <p:nvSpPr>
            <p:cNvPr id="82958" name="未知"/>
            <p:cNvSpPr>
              <a:spLocks/>
            </p:cNvSpPr>
            <p:nvPr/>
          </p:nvSpPr>
          <p:spPr bwMode="auto">
            <a:xfrm flipV="1">
              <a:off x="843" y="288"/>
              <a:ext cx="864" cy="912"/>
            </a:xfrm>
            <a:custGeom>
              <a:avLst/>
              <a:gdLst>
                <a:gd name="T0" fmla="*/ 890 w 890"/>
                <a:gd name="T1" fmla="*/ 594 h 1248"/>
                <a:gd name="T2" fmla="*/ 860 w 890"/>
                <a:gd name="T3" fmla="*/ 423 h 1248"/>
                <a:gd name="T4" fmla="*/ 821 w 890"/>
                <a:gd name="T5" fmla="*/ 240 h 1248"/>
                <a:gd name="T6" fmla="*/ 764 w 890"/>
                <a:gd name="T7" fmla="*/ 81 h 1248"/>
                <a:gd name="T8" fmla="*/ 710 w 890"/>
                <a:gd name="T9" fmla="*/ 12 h 1248"/>
                <a:gd name="T10" fmla="*/ 653 w 890"/>
                <a:gd name="T11" fmla="*/ 63 h 1248"/>
                <a:gd name="T12" fmla="*/ 575 w 890"/>
                <a:gd name="T13" fmla="*/ 345 h 1248"/>
                <a:gd name="T14" fmla="*/ 524 w 890"/>
                <a:gd name="T15" fmla="*/ 606 h 1248"/>
                <a:gd name="T16" fmla="*/ 479 w 890"/>
                <a:gd name="T17" fmla="*/ 905 h 1248"/>
                <a:gd name="T18" fmla="*/ 427 w 890"/>
                <a:gd name="T19" fmla="*/ 1134 h 1248"/>
                <a:gd name="T20" fmla="*/ 355 w 890"/>
                <a:gd name="T21" fmla="*/ 1239 h 1248"/>
                <a:gd name="T22" fmla="*/ 278 w 890"/>
                <a:gd name="T23" fmla="*/ 1075 h 1248"/>
                <a:gd name="T24" fmla="*/ 171 w 890"/>
                <a:gd name="T25" fmla="*/ 600 h 1248"/>
                <a:gd name="T26" fmla="*/ 135 w 890"/>
                <a:gd name="T27" fmla="*/ 378 h 1248"/>
                <a:gd name="T28" fmla="*/ 59 w 890"/>
                <a:gd name="T29" fmla="*/ 66 h 1248"/>
                <a:gd name="T30" fmla="*/ 8 w 890"/>
                <a:gd name="T31" fmla="*/ 9 h 1248"/>
                <a:gd name="T32" fmla="*/ 11 w 890"/>
                <a:gd name="T33" fmla="*/ 9 h 1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0" h="1248">
                  <a:moveTo>
                    <a:pt x="890" y="594"/>
                  </a:moveTo>
                  <a:cubicBezTo>
                    <a:pt x="885" y="566"/>
                    <a:pt x="871" y="482"/>
                    <a:pt x="860" y="423"/>
                  </a:cubicBezTo>
                  <a:cubicBezTo>
                    <a:pt x="849" y="364"/>
                    <a:pt x="837" y="297"/>
                    <a:pt x="821" y="240"/>
                  </a:cubicBezTo>
                  <a:cubicBezTo>
                    <a:pt x="805" y="183"/>
                    <a:pt x="782" y="119"/>
                    <a:pt x="764" y="81"/>
                  </a:cubicBezTo>
                  <a:cubicBezTo>
                    <a:pt x="746" y="43"/>
                    <a:pt x="728" y="15"/>
                    <a:pt x="710" y="12"/>
                  </a:cubicBezTo>
                  <a:cubicBezTo>
                    <a:pt x="692" y="9"/>
                    <a:pt x="675" y="8"/>
                    <a:pt x="653" y="63"/>
                  </a:cubicBezTo>
                  <a:cubicBezTo>
                    <a:pt x="631" y="118"/>
                    <a:pt x="596" y="255"/>
                    <a:pt x="575" y="345"/>
                  </a:cubicBezTo>
                  <a:cubicBezTo>
                    <a:pt x="554" y="435"/>
                    <a:pt x="540" y="513"/>
                    <a:pt x="524" y="606"/>
                  </a:cubicBezTo>
                  <a:cubicBezTo>
                    <a:pt x="508" y="699"/>
                    <a:pt x="495" y="817"/>
                    <a:pt x="479" y="905"/>
                  </a:cubicBezTo>
                  <a:cubicBezTo>
                    <a:pt x="463" y="993"/>
                    <a:pt x="448" y="1078"/>
                    <a:pt x="427" y="1134"/>
                  </a:cubicBezTo>
                  <a:cubicBezTo>
                    <a:pt x="406" y="1189"/>
                    <a:pt x="380" y="1248"/>
                    <a:pt x="355" y="1239"/>
                  </a:cubicBezTo>
                  <a:cubicBezTo>
                    <a:pt x="330" y="1229"/>
                    <a:pt x="309" y="1181"/>
                    <a:pt x="278" y="1075"/>
                  </a:cubicBezTo>
                  <a:cubicBezTo>
                    <a:pt x="247" y="969"/>
                    <a:pt x="195" y="716"/>
                    <a:pt x="171" y="600"/>
                  </a:cubicBezTo>
                  <a:cubicBezTo>
                    <a:pt x="147" y="484"/>
                    <a:pt x="154" y="467"/>
                    <a:pt x="135" y="378"/>
                  </a:cubicBezTo>
                  <a:cubicBezTo>
                    <a:pt x="116" y="289"/>
                    <a:pt x="80" y="127"/>
                    <a:pt x="59" y="66"/>
                  </a:cubicBezTo>
                  <a:cubicBezTo>
                    <a:pt x="38" y="5"/>
                    <a:pt x="16" y="18"/>
                    <a:pt x="8" y="9"/>
                  </a:cubicBezTo>
                  <a:cubicBezTo>
                    <a:pt x="0" y="0"/>
                    <a:pt x="11" y="9"/>
                    <a:pt x="11" y="9"/>
                  </a:cubicBezTo>
                </a:path>
              </a:pathLst>
            </a:custGeom>
            <a:noFill/>
            <a:ln w="28575" cap="flat"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sp>
          <p:nvSpPr>
            <p:cNvPr id="82959" name="未知"/>
            <p:cNvSpPr>
              <a:spLocks/>
            </p:cNvSpPr>
            <p:nvPr/>
          </p:nvSpPr>
          <p:spPr bwMode="auto">
            <a:xfrm>
              <a:off x="0" y="288"/>
              <a:ext cx="843" cy="920"/>
            </a:xfrm>
            <a:custGeom>
              <a:avLst/>
              <a:gdLst>
                <a:gd name="T0" fmla="*/ 3 w 843"/>
                <a:gd name="T1" fmla="*/ 834 h 920"/>
                <a:gd name="T2" fmla="*/ 3 w 843"/>
                <a:gd name="T3" fmla="*/ 828 h 920"/>
                <a:gd name="T4" fmla="*/ 3 w 843"/>
                <a:gd name="T5" fmla="*/ 834 h 920"/>
                <a:gd name="T6" fmla="*/ 11 w 843"/>
                <a:gd name="T7" fmla="*/ 858 h 920"/>
                <a:gd name="T8" fmla="*/ 67 w 843"/>
                <a:gd name="T9" fmla="*/ 912 h 920"/>
                <a:gd name="T10" fmla="*/ 137 w 843"/>
                <a:gd name="T11" fmla="*/ 847 h 920"/>
                <a:gd name="T12" fmla="*/ 207 w 843"/>
                <a:gd name="T13" fmla="*/ 655 h 920"/>
                <a:gd name="T14" fmla="*/ 259 w 843"/>
                <a:gd name="T15" fmla="*/ 462 h 920"/>
                <a:gd name="T16" fmla="*/ 318 w 843"/>
                <a:gd name="T17" fmla="*/ 253 h 920"/>
                <a:gd name="T18" fmla="*/ 376 w 843"/>
                <a:gd name="T19" fmla="*/ 85 h 920"/>
                <a:gd name="T20" fmla="*/ 456 w 843"/>
                <a:gd name="T21" fmla="*/ 6 h 920"/>
                <a:gd name="T22" fmla="*/ 542 w 843"/>
                <a:gd name="T23" fmla="*/ 127 h 920"/>
                <a:gd name="T24" fmla="*/ 640 w 843"/>
                <a:gd name="T25" fmla="*/ 449 h 920"/>
                <a:gd name="T26" fmla="*/ 685 w 843"/>
                <a:gd name="T27" fmla="*/ 622 h 920"/>
                <a:gd name="T28" fmla="*/ 765 w 843"/>
                <a:gd name="T29" fmla="*/ 843 h 920"/>
                <a:gd name="T30" fmla="*/ 831 w 843"/>
                <a:gd name="T31" fmla="*/ 909 h 920"/>
                <a:gd name="T32" fmla="*/ 834 w 843"/>
                <a:gd name="T33" fmla="*/ 905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3" h="920">
                  <a:moveTo>
                    <a:pt x="3" y="834"/>
                  </a:moveTo>
                  <a:cubicBezTo>
                    <a:pt x="3" y="832"/>
                    <a:pt x="3" y="828"/>
                    <a:pt x="3" y="828"/>
                  </a:cubicBezTo>
                  <a:cubicBezTo>
                    <a:pt x="3" y="828"/>
                    <a:pt x="2" y="829"/>
                    <a:pt x="3" y="834"/>
                  </a:cubicBezTo>
                  <a:cubicBezTo>
                    <a:pt x="4" y="839"/>
                    <a:pt x="0" y="845"/>
                    <a:pt x="11" y="858"/>
                  </a:cubicBezTo>
                  <a:cubicBezTo>
                    <a:pt x="22" y="871"/>
                    <a:pt x="46" y="914"/>
                    <a:pt x="67" y="912"/>
                  </a:cubicBezTo>
                  <a:cubicBezTo>
                    <a:pt x="88" y="909"/>
                    <a:pt x="113" y="889"/>
                    <a:pt x="137" y="847"/>
                  </a:cubicBezTo>
                  <a:cubicBezTo>
                    <a:pt x="160" y="803"/>
                    <a:pt x="186" y="719"/>
                    <a:pt x="207" y="655"/>
                  </a:cubicBezTo>
                  <a:cubicBezTo>
                    <a:pt x="226" y="592"/>
                    <a:pt x="240" y="529"/>
                    <a:pt x="259" y="462"/>
                  </a:cubicBezTo>
                  <a:cubicBezTo>
                    <a:pt x="278" y="395"/>
                    <a:pt x="298" y="316"/>
                    <a:pt x="318" y="253"/>
                  </a:cubicBezTo>
                  <a:cubicBezTo>
                    <a:pt x="338" y="190"/>
                    <a:pt x="353" y="126"/>
                    <a:pt x="376" y="85"/>
                  </a:cubicBezTo>
                  <a:cubicBezTo>
                    <a:pt x="399" y="43"/>
                    <a:pt x="428" y="0"/>
                    <a:pt x="456" y="6"/>
                  </a:cubicBezTo>
                  <a:cubicBezTo>
                    <a:pt x="484" y="14"/>
                    <a:pt x="511" y="54"/>
                    <a:pt x="542" y="127"/>
                  </a:cubicBezTo>
                  <a:cubicBezTo>
                    <a:pt x="573" y="201"/>
                    <a:pt x="616" y="366"/>
                    <a:pt x="640" y="449"/>
                  </a:cubicBezTo>
                  <a:cubicBezTo>
                    <a:pt x="664" y="531"/>
                    <a:pt x="665" y="557"/>
                    <a:pt x="685" y="622"/>
                  </a:cubicBezTo>
                  <a:cubicBezTo>
                    <a:pt x="706" y="688"/>
                    <a:pt x="741" y="795"/>
                    <a:pt x="765" y="843"/>
                  </a:cubicBezTo>
                  <a:cubicBezTo>
                    <a:pt x="789" y="891"/>
                    <a:pt x="819" y="899"/>
                    <a:pt x="831" y="909"/>
                  </a:cubicBezTo>
                  <a:cubicBezTo>
                    <a:pt x="843" y="920"/>
                    <a:pt x="834" y="906"/>
                    <a:pt x="834" y="905"/>
                  </a:cubicBezTo>
                </a:path>
              </a:pathLst>
            </a:custGeom>
            <a:noFill/>
            <a:ln w="28575" cap="flat"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sp>
          <p:nvSpPr>
            <p:cNvPr id="82960" name="Text Box 16"/>
            <p:cNvSpPr txBox="1">
              <a:spLocks noChangeArrowheads="1"/>
            </p:cNvSpPr>
            <p:nvPr/>
          </p:nvSpPr>
          <p:spPr bwMode="auto">
            <a:xfrm>
              <a:off x="1131" y="0"/>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i="1">
                  <a:solidFill>
                    <a:srgbClr val="FF0000"/>
                  </a:solidFill>
                  <a:ea typeface="宋体" panose="02010600030101010101" pitchFamily="2" charset="-122"/>
                </a:rPr>
                <a:t>p</a:t>
              </a:r>
              <a:endParaRPr lang="en-US" altLang="zh-CN">
                <a:solidFill>
                  <a:srgbClr val="FF0000"/>
                </a:solidFill>
                <a:ea typeface="宋体" panose="02010600030101010101" pitchFamily="2" charset="-122"/>
              </a:endParaRPr>
            </a:p>
          </p:txBody>
        </p:sp>
      </p:grpSp>
      <p:grpSp>
        <p:nvGrpSpPr>
          <p:cNvPr id="82961" name="Group 17"/>
          <p:cNvGrpSpPr>
            <a:grpSpLocks/>
          </p:cNvGrpSpPr>
          <p:nvPr/>
        </p:nvGrpSpPr>
        <p:grpSpPr bwMode="auto">
          <a:xfrm>
            <a:off x="1752600" y="2114550"/>
            <a:ext cx="4953000" cy="457200"/>
            <a:chOff x="0" y="0"/>
            <a:chExt cx="3120" cy="288"/>
          </a:xfrm>
        </p:grpSpPr>
        <p:sp>
          <p:nvSpPr>
            <p:cNvPr id="82962" name="Line 18"/>
            <p:cNvSpPr>
              <a:spLocks noChangeShapeType="1"/>
            </p:cNvSpPr>
            <p:nvPr/>
          </p:nvSpPr>
          <p:spPr bwMode="auto">
            <a:xfrm>
              <a:off x="0" y="156"/>
              <a:ext cx="2352" cy="0"/>
            </a:xfrm>
            <a:prstGeom prst="line">
              <a:avLst/>
            </a:prstGeom>
            <a:noFill/>
            <a:ln w="19050">
              <a:solidFill>
                <a:srgbClr val="3333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2963" name="Text Box 19"/>
            <p:cNvSpPr txBox="1">
              <a:spLocks noChangeArrowheads="1"/>
            </p:cNvSpPr>
            <p:nvPr/>
          </p:nvSpPr>
          <p:spPr bwMode="auto">
            <a:xfrm>
              <a:off x="2256" y="0"/>
              <a:ext cx="86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en-US" altLang="zh-CN" i="1">
                  <a:ea typeface="宋体" panose="02010600030101010101" pitchFamily="2" charset="-122"/>
                </a:rPr>
                <a:t>UI</a:t>
              </a:r>
              <a:r>
                <a:rPr lang="en-US" altLang="zh-CN">
                  <a:ea typeface="宋体" panose="02010600030101010101" pitchFamily="2" charset="-122"/>
                </a:rPr>
                <a:t>cos</a:t>
              </a:r>
              <a:r>
                <a:rPr lang="en-US" altLang="zh-CN" i="1">
                  <a:ea typeface="宋体" panose="02010600030101010101" pitchFamily="2" charset="-122"/>
                </a:rPr>
                <a:t></a:t>
              </a:r>
              <a:endParaRPr lang="en-US" altLang="zh-CN">
                <a:ea typeface="宋体" panose="02010600030101010101" pitchFamily="2" charset="-122"/>
              </a:endParaRPr>
            </a:p>
          </p:txBody>
        </p:sp>
      </p:grpSp>
      <p:grpSp>
        <p:nvGrpSpPr>
          <p:cNvPr id="82964" name="Group 20"/>
          <p:cNvGrpSpPr>
            <a:grpSpLocks/>
          </p:cNvGrpSpPr>
          <p:nvPr/>
        </p:nvGrpSpPr>
        <p:grpSpPr bwMode="auto">
          <a:xfrm>
            <a:off x="1785938" y="2209800"/>
            <a:ext cx="4549775" cy="1747838"/>
            <a:chOff x="0" y="0"/>
            <a:chExt cx="2866" cy="1101"/>
          </a:xfrm>
        </p:grpSpPr>
        <p:sp>
          <p:nvSpPr>
            <p:cNvPr id="82965" name="未知"/>
            <p:cNvSpPr>
              <a:spLocks/>
            </p:cNvSpPr>
            <p:nvPr/>
          </p:nvSpPr>
          <p:spPr bwMode="auto">
            <a:xfrm>
              <a:off x="0" y="0"/>
              <a:ext cx="843" cy="920"/>
            </a:xfrm>
            <a:custGeom>
              <a:avLst/>
              <a:gdLst>
                <a:gd name="T0" fmla="*/ 3 w 843"/>
                <a:gd name="T1" fmla="*/ 834 h 920"/>
                <a:gd name="T2" fmla="*/ 3 w 843"/>
                <a:gd name="T3" fmla="*/ 828 h 920"/>
                <a:gd name="T4" fmla="*/ 3 w 843"/>
                <a:gd name="T5" fmla="*/ 834 h 920"/>
                <a:gd name="T6" fmla="*/ 11 w 843"/>
                <a:gd name="T7" fmla="*/ 858 h 920"/>
                <a:gd name="T8" fmla="*/ 67 w 843"/>
                <a:gd name="T9" fmla="*/ 912 h 920"/>
                <a:gd name="T10" fmla="*/ 137 w 843"/>
                <a:gd name="T11" fmla="*/ 847 h 920"/>
                <a:gd name="T12" fmla="*/ 207 w 843"/>
                <a:gd name="T13" fmla="*/ 655 h 920"/>
                <a:gd name="T14" fmla="*/ 259 w 843"/>
                <a:gd name="T15" fmla="*/ 462 h 920"/>
                <a:gd name="T16" fmla="*/ 318 w 843"/>
                <a:gd name="T17" fmla="*/ 253 h 920"/>
                <a:gd name="T18" fmla="*/ 376 w 843"/>
                <a:gd name="T19" fmla="*/ 85 h 920"/>
                <a:gd name="T20" fmla="*/ 456 w 843"/>
                <a:gd name="T21" fmla="*/ 6 h 920"/>
                <a:gd name="T22" fmla="*/ 542 w 843"/>
                <a:gd name="T23" fmla="*/ 127 h 920"/>
                <a:gd name="T24" fmla="*/ 640 w 843"/>
                <a:gd name="T25" fmla="*/ 449 h 920"/>
                <a:gd name="T26" fmla="*/ 685 w 843"/>
                <a:gd name="T27" fmla="*/ 622 h 920"/>
                <a:gd name="T28" fmla="*/ 765 w 843"/>
                <a:gd name="T29" fmla="*/ 843 h 920"/>
                <a:gd name="T30" fmla="*/ 831 w 843"/>
                <a:gd name="T31" fmla="*/ 909 h 920"/>
                <a:gd name="T32" fmla="*/ 834 w 843"/>
                <a:gd name="T33" fmla="*/ 905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3" h="920">
                  <a:moveTo>
                    <a:pt x="3" y="834"/>
                  </a:moveTo>
                  <a:cubicBezTo>
                    <a:pt x="3" y="832"/>
                    <a:pt x="3" y="828"/>
                    <a:pt x="3" y="828"/>
                  </a:cubicBezTo>
                  <a:cubicBezTo>
                    <a:pt x="3" y="828"/>
                    <a:pt x="2" y="829"/>
                    <a:pt x="3" y="834"/>
                  </a:cubicBezTo>
                  <a:cubicBezTo>
                    <a:pt x="4" y="839"/>
                    <a:pt x="0" y="845"/>
                    <a:pt x="11" y="858"/>
                  </a:cubicBezTo>
                  <a:cubicBezTo>
                    <a:pt x="22" y="871"/>
                    <a:pt x="46" y="914"/>
                    <a:pt x="67" y="912"/>
                  </a:cubicBezTo>
                  <a:cubicBezTo>
                    <a:pt x="88" y="909"/>
                    <a:pt x="113" y="889"/>
                    <a:pt x="137" y="847"/>
                  </a:cubicBezTo>
                  <a:cubicBezTo>
                    <a:pt x="160" y="803"/>
                    <a:pt x="186" y="719"/>
                    <a:pt x="207" y="655"/>
                  </a:cubicBezTo>
                  <a:cubicBezTo>
                    <a:pt x="226" y="592"/>
                    <a:pt x="240" y="529"/>
                    <a:pt x="259" y="462"/>
                  </a:cubicBezTo>
                  <a:cubicBezTo>
                    <a:pt x="278" y="395"/>
                    <a:pt x="298" y="316"/>
                    <a:pt x="318" y="253"/>
                  </a:cubicBezTo>
                  <a:cubicBezTo>
                    <a:pt x="338" y="190"/>
                    <a:pt x="353" y="126"/>
                    <a:pt x="376" y="85"/>
                  </a:cubicBezTo>
                  <a:cubicBezTo>
                    <a:pt x="399" y="43"/>
                    <a:pt x="428" y="0"/>
                    <a:pt x="456" y="6"/>
                  </a:cubicBezTo>
                  <a:cubicBezTo>
                    <a:pt x="484" y="14"/>
                    <a:pt x="511" y="54"/>
                    <a:pt x="542" y="127"/>
                  </a:cubicBezTo>
                  <a:cubicBezTo>
                    <a:pt x="573" y="201"/>
                    <a:pt x="616" y="366"/>
                    <a:pt x="640" y="449"/>
                  </a:cubicBezTo>
                  <a:cubicBezTo>
                    <a:pt x="664" y="531"/>
                    <a:pt x="665" y="557"/>
                    <a:pt x="685" y="622"/>
                  </a:cubicBezTo>
                  <a:cubicBezTo>
                    <a:pt x="706" y="688"/>
                    <a:pt x="741" y="795"/>
                    <a:pt x="765" y="843"/>
                  </a:cubicBezTo>
                  <a:cubicBezTo>
                    <a:pt x="789" y="891"/>
                    <a:pt x="819" y="899"/>
                    <a:pt x="831" y="909"/>
                  </a:cubicBezTo>
                  <a:cubicBezTo>
                    <a:pt x="843" y="920"/>
                    <a:pt x="834" y="906"/>
                    <a:pt x="834" y="905"/>
                  </a:cubicBezTo>
                </a:path>
              </a:pathLst>
            </a:custGeom>
            <a:noFill/>
            <a:ln w="28575" cap="flat" cmpd="sng">
              <a:solidFill>
                <a:srgbClr val="2520F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sp>
          <p:nvSpPr>
            <p:cNvPr id="82966" name="未知"/>
            <p:cNvSpPr>
              <a:spLocks/>
            </p:cNvSpPr>
            <p:nvPr/>
          </p:nvSpPr>
          <p:spPr bwMode="auto">
            <a:xfrm flipV="1">
              <a:off x="819" y="0"/>
              <a:ext cx="864" cy="912"/>
            </a:xfrm>
            <a:custGeom>
              <a:avLst/>
              <a:gdLst>
                <a:gd name="T0" fmla="*/ 890 w 890"/>
                <a:gd name="T1" fmla="*/ 594 h 1248"/>
                <a:gd name="T2" fmla="*/ 860 w 890"/>
                <a:gd name="T3" fmla="*/ 423 h 1248"/>
                <a:gd name="T4" fmla="*/ 821 w 890"/>
                <a:gd name="T5" fmla="*/ 240 h 1248"/>
                <a:gd name="T6" fmla="*/ 764 w 890"/>
                <a:gd name="T7" fmla="*/ 81 h 1248"/>
                <a:gd name="T8" fmla="*/ 710 w 890"/>
                <a:gd name="T9" fmla="*/ 12 h 1248"/>
                <a:gd name="T10" fmla="*/ 653 w 890"/>
                <a:gd name="T11" fmla="*/ 63 h 1248"/>
                <a:gd name="T12" fmla="*/ 575 w 890"/>
                <a:gd name="T13" fmla="*/ 345 h 1248"/>
                <a:gd name="T14" fmla="*/ 524 w 890"/>
                <a:gd name="T15" fmla="*/ 606 h 1248"/>
                <a:gd name="T16" fmla="*/ 479 w 890"/>
                <a:gd name="T17" fmla="*/ 905 h 1248"/>
                <a:gd name="T18" fmla="*/ 427 w 890"/>
                <a:gd name="T19" fmla="*/ 1134 h 1248"/>
                <a:gd name="T20" fmla="*/ 355 w 890"/>
                <a:gd name="T21" fmla="*/ 1239 h 1248"/>
                <a:gd name="T22" fmla="*/ 278 w 890"/>
                <a:gd name="T23" fmla="*/ 1075 h 1248"/>
                <a:gd name="T24" fmla="*/ 171 w 890"/>
                <a:gd name="T25" fmla="*/ 600 h 1248"/>
                <a:gd name="T26" fmla="*/ 135 w 890"/>
                <a:gd name="T27" fmla="*/ 378 h 1248"/>
                <a:gd name="T28" fmla="*/ 59 w 890"/>
                <a:gd name="T29" fmla="*/ 66 h 1248"/>
                <a:gd name="T30" fmla="*/ 8 w 890"/>
                <a:gd name="T31" fmla="*/ 9 h 1248"/>
                <a:gd name="T32" fmla="*/ 11 w 890"/>
                <a:gd name="T33" fmla="*/ 9 h 1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0" h="1248">
                  <a:moveTo>
                    <a:pt x="890" y="594"/>
                  </a:moveTo>
                  <a:cubicBezTo>
                    <a:pt x="885" y="566"/>
                    <a:pt x="871" y="482"/>
                    <a:pt x="860" y="423"/>
                  </a:cubicBezTo>
                  <a:cubicBezTo>
                    <a:pt x="849" y="364"/>
                    <a:pt x="837" y="297"/>
                    <a:pt x="821" y="240"/>
                  </a:cubicBezTo>
                  <a:cubicBezTo>
                    <a:pt x="805" y="183"/>
                    <a:pt x="782" y="119"/>
                    <a:pt x="764" y="81"/>
                  </a:cubicBezTo>
                  <a:cubicBezTo>
                    <a:pt x="746" y="43"/>
                    <a:pt x="728" y="15"/>
                    <a:pt x="710" y="12"/>
                  </a:cubicBezTo>
                  <a:cubicBezTo>
                    <a:pt x="692" y="9"/>
                    <a:pt x="675" y="8"/>
                    <a:pt x="653" y="63"/>
                  </a:cubicBezTo>
                  <a:cubicBezTo>
                    <a:pt x="631" y="118"/>
                    <a:pt x="596" y="255"/>
                    <a:pt x="575" y="345"/>
                  </a:cubicBezTo>
                  <a:cubicBezTo>
                    <a:pt x="554" y="435"/>
                    <a:pt x="540" y="513"/>
                    <a:pt x="524" y="606"/>
                  </a:cubicBezTo>
                  <a:cubicBezTo>
                    <a:pt x="508" y="699"/>
                    <a:pt x="495" y="817"/>
                    <a:pt x="479" y="905"/>
                  </a:cubicBezTo>
                  <a:cubicBezTo>
                    <a:pt x="463" y="993"/>
                    <a:pt x="448" y="1078"/>
                    <a:pt x="427" y="1134"/>
                  </a:cubicBezTo>
                  <a:cubicBezTo>
                    <a:pt x="406" y="1189"/>
                    <a:pt x="380" y="1248"/>
                    <a:pt x="355" y="1239"/>
                  </a:cubicBezTo>
                  <a:cubicBezTo>
                    <a:pt x="330" y="1229"/>
                    <a:pt x="309" y="1181"/>
                    <a:pt x="278" y="1075"/>
                  </a:cubicBezTo>
                  <a:cubicBezTo>
                    <a:pt x="247" y="969"/>
                    <a:pt x="195" y="716"/>
                    <a:pt x="171" y="600"/>
                  </a:cubicBezTo>
                  <a:cubicBezTo>
                    <a:pt x="147" y="484"/>
                    <a:pt x="154" y="467"/>
                    <a:pt x="135" y="378"/>
                  </a:cubicBezTo>
                  <a:cubicBezTo>
                    <a:pt x="116" y="289"/>
                    <a:pt x="80" y="127"/>
                    <a:pt x="59" y="66"/>
                  </a:cubicBezTo>
                  <a:cubicBezTo>
                    <a:pt x="38" y="5"/>
                    <a:pt x="16" y="18"/>
                    <a:pt x="8" y="9"/>
                  </a:cubicBezTo>
                  <a:cubicBezTo>
                    <a:pt x="0" y="0"/>
                    <a:pt x="11" y="9"/>
                    <a:pt x="11" y="9"/>
                  </a:cubicBezTo>
                </a:path>
              </a:pathLst>
            </a:custGeom>
            <a:noFill/>
            <a:ln w="28575" cap="flat" cmpd="sng">
              <a:solidFill>
                <a:srgbClr val="2520F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sp>
          <p:nvSpPr>
            <p:cNvPr id="82967" name="Rectangle 23"/>
            <p:cNvSpPr>
              <a:spLocks noChangeArrowheads="1"/>
            </p:cNvSpPr>
            <p:nvPr/>
          </p:nvSpPr>
          <p:spPr bwMode="auto">
            <a:xfrm>
              <a:off x="1359" y="813"/>
              <a:ext cx="1507"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r>
                <a:rPr lang="en-US" altLang="zh-CN" i="1">
                  <a:ea typeface="宋体" panose="02010600030101010101" pitchFamily="2" charset="-122"/>
                </a:rPr>
                <a:t> </a:t>
              </a:r>
              <a:r>
                <a:rPr lang="zh-CN" altLang="en-US" i="1">
                  <a:ea typeface="宋体" panose="02010600030101010101" pitchFamily="2" charset="-122"/>
                </a:rPr>
                <a:t>UI</a:t>
              </a:r>
              <a:r>
                <a:rPr lang="zh-CN" altLang="en-US">
                  <a:ea typeface="宋体" panose="02010600030101010101" pitchFamily="2" charset="-122"/>
                </a:rPr>
                <a:t>cos(2</a:t>
              </a:r>
              <a:r>
                <a:rPr lang="zh-CN" altLang="en-US" i="1">
                  <a:ea typeface="宋体" panose="02010600030101010101" pitchFamily="2" charset="-122"/>
                </a:rPr>
                <a:t> t  </a:t>
              </a:r>
              <a:r>
                <a:rPr lang="zh-CN" altLang="en-US">
                  <a:ea typeface="宋体" panose="02010600030101010101" pitchFamily="2" charset="-122"/>
                </a:rPr>
                <a:t>)</a:t>
              </a:r>
              <a:endParaRPr lang="zh-CN" altLang="en-US" i="1">
                <a:ea typeface="宋体" panose="02010600030101010101" pitchFamily="2" charset="-122"/>
              </a:endParaRPr>
            </a:p>
          </p:txBody>
        </p:sp>
      </p:grpSp>
      <p:graphicFrame>
        <p:nvGraphicFramePr>
          <p:cNvPr id="82968" name="Object 24"/>
          <p:cNvGraphicFramePr>
            <a:graphicFrameLocks noChangeAspect="1"/>
          </p:cNvGraphicFramePr>
          <p:nvPr/>
        </p:nvGraphicFramePr>
        <p:xfrm>
          <a:off x="457200" y="457200"/>
          <a:ext cx="8077200" cy="777875"/>
        </p:xfrm>
        <a:graphic>
          <a:graphicData uri="http://schemas.openxmlformats.org/presentationml/2006/ole">
            <mc:AlternateContent xmlns:mc="http://schemas.openxmlformats.org/markup-compatibility/2006">
              <mc:Choice xmlns:v="urn:schemas-microsoft-com:vml" Requires="v">
                <p:oleObj spid="_x0000_s82970" r:id="rId3" imgW="2094000" imgH="203341" progId="Equation.3">
                  <p:embed/>
                </p:oleObj>
              </mc:Choice>
              <mc:Fallback>
                <p:oleObj r:id="rId3" imgW="2094000" imgH="203341" progId="Equation.3">
                  <p:embed/>
                  <p:pic>
                    <p:nvPicPr>
                      <p:cNvPr id="0" name="Object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57200"/>
                        <a:ext cx="8077200" cy="777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2969" name="Rectangle 25"/>
          <p:cNvSpPr>
            <a:spLocks noChangeArrowheads="1"/>
          </p:cNvSpPr>
          <p:nvPr/>
        </p:nvSpPr>
        <p:spPr bwMode="auto">
          <a:xfrm>
            <a:off x="1752600" y="4373563"/>
            <a:ext cx="6019800" cy="1798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zh-CN" sz="3200">
                <a:ea typeface="宋体" panose="02010600030101010101" pitchFamily="2" charset="-122"/>
              </a:rPr>
              <a:t>   </a:t>
            </a:r>
            <a:r>
              <a:rPr lang="zh-CN" altLang="en-US" sz="3200" i="1">
                <a:ea typeface="宋体" panose="02010600030101010101" pitchFamily="2" charset="-122"/>
              </a:rPr>
              <a:t>p</a:t>
            </a:r>
            <a:r>
              <a:rPr lang="zh-CN" altLang="en-US" sz="3200">
                <a:ea typeface="宋体" panose="02010600030101010101" pitchFamily="2" charset="-122"/>
              </a:rPr>
              <a:t>有时为正,  有时为负；</a:t>
            </a:r>
          </a:p>
          <a:p>
            <a:pPr eaLnBrk="1" hangingPunct="1">
              <a:spcBef>
                <a:spcPct val="50000"/>
              </a:spcBef>
            </a:pPr>
            <a:r>
              <a:rPr lang="en-US" altLang="zh-CN" sz="3200">
                <a:ea typeface="宋体" panose="02010600030101010101" pitchFamily="2" charset="-122"/>
              </a:rPr>
              <a:t>  </a:t>
            </a:r>
            <a:r>
              <a:rPr lang="zh-CN" altLang="en-US" sz="3200" i="1">
                <a:ea typeface="宋体" panose="02010600030101010101" pitchFamily="2" charset="-122"/>
              </a:rPr>
              <a:t>p</a:t>
            </a:r>
            <a:r>
              <a:rPr lang="zh-CN" altLang="en-US" sz="3200">
                <a:ea typeface="宋体" panose="02010600030101010101" pitchFamily="2" charset="-122"/>
              </a:rPr>
              <a:t>&gt;0, 电路吸收功率：</a:t>
            </a:r>
            <a:r>
              <a:rPr lang="zh-CN" altLang="en-US" sz="3200" i="1">
                <a:ea typeface="宋体" panose="02010600030101010101" pitchFamily="2" charset="-122"/>
              </a:rPr>
              <a:t>p</a:t>
            </a:r>
            <a:r>
              <a:rPr lang="zh-CN" altLang="en-US" sz="3200">
                <a:ea typeface="宋体" panose="02010600030101010101" pitchFamily="2" charset="-122"/>
              </a:rPr>
              <a:t>&lt;0，电路发出功率；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82968"/>
                                        </p:tgtEl>
                                        <p:attrNameLst>
                                          <p:attrName>style.visibility</p:attrName>
                                        </p:attrNameLst>
                                      </p:cBhvr>
                                      <p:to>
                                        <p:strVal val="visible"/>
                                      </p:to>
                                    </p:set>
                                    <p:animEffect transition="in" filter="wipe(up)">
                                      <p:cBhvr>
                                        <p:cTn id="7" dur="500"/>
                                        <p:tgtEl>
                                          <p:spTgt spid="829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2949"/>
                                        </p:tgtEl>
                                        <p:attrNameLst>
                                          <p:attrName>style.visibility</p:attrName>
                                        </p:attrNameLst>
                                      </p:cBhvr>
                                      <p:to>
                                        <p:strVal val="visible"/>
                                      </p:to>
                                    </p:set>
                                    <p:animEffect transition="in" filter="blinds(horizontal)">
                                      <p:cBhvr>
                                        <p:cTn id="12" dur="500"/>
                                        <p:tgtEl>
                                          <p:spTgt spid="8294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82954"/>
                                        </p:tgtEl>
                                        <p:attrNameLst>
                                          <p:attrName>style.visibility</p:attrName>
                                        </p:attrNameLst>
                                      </p:cBhvr>
                                      <p:to>
                                        <p:strVal val="visible"/>
                                      </p:to>
                                    </p:set>
                                    <p:animEffect transition="in" filter="wipe(up)">
                                      <p:cBhvr>
                                        <p:cTn id="17" dur="500"/>
                                        <p:tgtEl>
                                          <p:spTgt spid="8295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82946"/>
                                        </p:tgtEl>
                                        <p:attrNameLst>
                                          <p:attrName>style.visibility</p:attrName>
                                        </p:attrNameLst>
                                      </p:cBhvr>
                                      <p:to>
                                        <p:strVal val="visible"/>
                                      </p:to>
                                    </p:set>
                                    <p:animEffect transition="in" filter="wipe(up)">
                                      <p:cBhvr>
                                        <p:cTn id="22" dur="500"/>
                                        <p:tgtEl>
                                          <p:spTgt spid="829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82961"/>
                                        </p:tgtEl>
                                        <p:attrNameLst>
                                          <p:attrName>style.visibility</p:attrName>
                                        </p:attrNameLst>
                                      </p:cBhvr>
                                      <p:to>
                                        <p:strVal val="visible"/>
                                      </p:to>
                                    </p:set>
                                    <p:animEffect transition="in" filter="wipe(left)">
                                      <p:cBhvr>
                                        <p:cTn id="27" dur="500"/>
                                        <p:tgtEl>
                                          <p:spTgt spid="8296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82964"/>
                                        </p:tgtEl>
                                        <p:attrNameLst>
                                          <p:attrName>style.visibility</p:attrName>
                                        </p:attrNameLst>
                                      </p:cBhvr>
                                      <p:to>
                                        <p:strVal val="visible"/>
                                      </p:to>
                                    </p:set>
                                    <p:animEffect transition="in" filter="wipe(up)">
                                      <p:cBhvr>
                                        <p:cTn id="32" dur="500"/>
                                        <p:tgtEl>
                                          <p:spTgt spid="8296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82957"/>
                                        </p:tgtEl>
                                        <p:attrNameLst>
                                          <p:attrName>style.visibility</p:attrName>
                                        </p:attrNameLst>
                                      </p:cBhvr>
                                      <p:to>
                                        <p:strVal val="visible"/>
                                      </p:to>
                                    </p:set>
                                    <p:animEffect transition="in" filter="wipe(up)">
                                      <p:cBhvr>
                                        <p:cTn id="37" dur="500"/>
                                        <p:tgtEl>
                                          <p:spTgt spid="8295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grpId="0" nodeType="clickEffect">
                                  <p:stCondLst>
                                    <p:cond delay="0"/>
                                  </p:stCondLst>
                                  <p:iterate type="lt">
                                    <p:tmPct val="100000"/>
                                  </p:iterate>
                                  <p:childTnLst>
                                    <p:set>
                                      <p:cBhvr>
                                        <p:cTn id="41" dur="1" fill="hold">
                                          <p:stCondLst>
                                            <p:cond delay="0"/>
                                          </p:stCondLst>
                                        </p:cTn>
                                        <p:tgtEl>
                                          <p:spTgt spid="82969">
                                            <p:txEl>
                                              <p:pRg st="0" end="0"/>
                                            </p:txEl>
                                          </p:spTgt>
                                        </p:tgtEl>
                                        <p:attrNameLst>
                                          <p:attrName>style.visibility</p:attrName>
                                        </p:attrNameLst>
                                      </p:cBhvr>
                                      <p:to>
                                        <p:strVal val="visible"/>
                                      </p:to>
                                    </p:set>
                                    <p:animEffect transition="in" filter="wipe(up)">
                                      <p:cBhvr>
                                        <p:cTn id="42" dur="75"/>
                                        <p:tgtEl>
                                          <p:spTgt spid="82969">
                                            <p:txEl>
                                              <p:pRg st="0" end="0"/>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1" fill="hold" grpId="0" nodeType="clickEffect">
                                  <p:stCondLst>
                                    <p:cond delay="0"/>
                                  </p:stCondLst>
                                  <p:iterate type="lt">
                                    <p:tmPct val="100000"/>
                                  </p:iterate>
                                  <p:childTnLst>
                                    <p:set>
                                      <p:cBhvr>
                                        <p:cTn id="46" dur="1" fill="hold">
                                          <p:stCondLst>
                                            <p:cond delay="0"/>
                                          </p:stCondLst>
                                        </p:cTn>
                                        <p:tgtEl>
                                          <p:spTgt spid="82969">
                                            <p:txEl>
                                              <p:pRg st="1" end="1"/>
                                            </p:txEl>
                                          </p:spTgt>
                                        </p:tgtEl>
                                        <p:attrNameLst>
                                          <p:attrName>style.visibility</p:attrName>
                                        </p:attrNameLst>
                                      </p:cBhvr>
                                      <p:to>
                                        <p:strVal val="visible"/>
                                      </p:to>
                                    </p:set>
                                    <p:animEffect transition="in" filter="wipe(up)">
                                      <p:cBhvr>
                                        <p:cTn id="47" dur="75"/>
                                        <p:tgtEl>
                                          <p:spTgt spid="8296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69" grpId="0" build="p"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457200" y="131763"/>
            <a:ext cx="8229600"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indent="571500">
              <a:defRPr sz="2400">
                <a:solidFill>
                  <a:schemeClr val="tx1"/>
                </a:solidFill>
                <a:latin typeface="Times New Roman" panose="02020603050405020304" pitchFamily="18" charset="0"/>
                <a:ea typeface="宋体" panose="02010600030101010101" pitchFamily="2" charset="-122"/>
              </a:defRPr>
            </a:lvl1pPr>
            <a:lvl2pPr marL="762000">
              <a:defRPr sz="2400">
                <a:solidFill>
                  <a:schemeClr val="tx1"/>
                </a:solidFill>
                <a:latin typeface="Times New Roman" panose="02020603050405020304" pitchFamily="18" charset="0"/>
                <a:ea typeface="宋体" panose="02010600030101010101" pitchFamily="2" charset="-122"/>
              </a:defRPr>
            </a:lvl2pPr>
            <a:lvl3pPr marL="952500">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zh-CN" altLang="en-US" sz="3200"/>
              <a:t>瞬时功率实用意义不大，一般讨论所说的功率指一个周期平均值。</a:t>
            </a:r>
          </a:p>
        </p:txBody>
      </p:sp>
      <p:sp>
        <p:nvSpPr>
          <p:cNvPr id="83971" name="Text Box 3"/>
          <p:cNvSpPr txBox="1">
            <a:spLocks noChangeArrowheads="1"/>
          </p:cNvSpPr>
          <p:nvPr/>
        </p:nvSpPr>
        <p:spPr bwMode="auto">
          <a:xfrm>
            <a:off x="342900" y="1463675"/>
            <a:ext cx="56721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3200">
                <a:ea typeface="宋体" panose="02010600030101010101" pitchFamily="2" charset="-122"/>
              </a:rPr>
              <a:t>2. </a:t>
            </a:r>
            <a:r>
              <a:rPr lang="zh-CN" altLang="en-US" sz="3200">
                <a:ea typeface="宋体" panose="02010600030101010101" pitchFamily="2" charset="-122"/>
              </a:rPr>
              <a:t>平均功率 </a:t>
            </a:r>
            <a:r>
              <a:rPr lang="en-US" altLang="zh-CN" sz="3200">
                <a:solidFill>
                  <a:srgbClr val="0000FF"/>
                </a:solidFill>
                <a:ea typeface="宋体" panose="02010600030101010101" pitchFamily="2" charset="-122"/>
              </a:rPr>
              <a:t>(</a:t>
            </a:r>
            <a:r>
              <a:rPr lang="en-US" altLang="zh-CN" sz="3200" i="1">
                <a:solidFill>
                  <a:srgbClr val="0000FF"/>
                </a:solidFill>
                <a:ea typeface="宋体" panose="02010600030101010101" pitchFamily="2" charset="-122"/>
              </a:rPr>
              <a:t>average power</a:t>
            </a:r>
            <a:r>
              <a:rPr lang="en-US" altLang="zh-CN" sz="3200">
                <a:solidFill>
                  <a:srgbClr val="0000FF"/>
                </a:solidFill>
                <a:ea typeface="宋体" panose="02010600030101010101" pitchFamily="2" charset="-122"/>
              </a:rPr>
              <a:t>)</a:t>
            </a:r>
            <a:r>
              <a:rPr lang="en-US" altLang="zh-CN" sz="3200" i="1">
                <a:solidFill>
                  <a:srgbClr val="0000FF"/>
                </a:solidFill>
                <a:ea typeface="宋体" panose="02010600030101010101" pitchFamily="2" charset="-122"/>
              </a:rPr>
              <a:t>P</a:t>
            </a:r>
            <a:r>
              <a:rPr lang="zh-CN" altLang="en-US" sz="3200">
                <a:ea typeface="宋体" panose="02010600030101010101" pitchFamily="2" charset="-122"/>
              </a:rPr>
              <a:t>：</a:t>
            </a:r>
          </a:p>
        </p:txBody>
      </p:sp>
      <p:graphicFrame>
        <p:nvGraphicFramePr>
          <p:cNvPr id="83972" name="Object 4"/>
          <p:cNvGraphicFramePr>
            <a:graphicFrameLocks noChangeAspect="1"/>
          </p:cNvGraphicFramePr>
          <p:nvPr/>
        </p:nvGraphicFramePr>
        <p:xfrm>
          <a:off x="1219200" y="1981200"/>
          <a:ext cx="7772400" cy="1492250"/>
        </p:xfrm>
        <a:graphic>
          <a:graphicData uri="http://schemas.openxmlformats.org/presentationml/2006/ole">
            <mc:AlternateContent xmlns:mc="http://schemas.openxmlformats.org/markup-compatibility/2006">
              <mc:Choice xmlns:v="urn:schemas-microsoft-com:vml" Requires="v">
                <p:oleObj spid="_x0000_s83976" r:id="rId3" imgW="3111817" imgH="597217" progId="Equation.3">
                  <p:embed/>
                </p:oleObj>
              </mc:Choice>
              <mc:Fallback>
                <p:oleObj r:id="rId3" imgW="3111817" imgH="597217"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1981200"/>
                        <a:ext cx="7772400" cy="1492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3973" name="Text Box 5"/>
          <p:cNvSpPr txBox="1">
            <a:spLocks noChangeArrowheads="1"/>
          </p:cNvSpPr>
          <p:nvPr/>
        </p:nvSpPr>
        <p:spPr bwMode="auto">
          <a:xfrm>
            <a:off x="827088" y="4248150"/>
            <a:ext cx="6858000" cy="1844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marL="1714500" indent="-1714500">
              <a:defRPr sz="2400">
                <a:solidFill>
                  <a:schemeClr val="tx1"/>
                </a:solidFill>
                <a:latin typeface="Times New Roman" panose="02020603050405020304" pitchFamily="18" charset="0"/>
                <a:ea typeface="宋体" panose="02010600030101010101" pitchFamily="2" charset="-122"/>
              </a:defRPr>
            </a:lvl1pPr>
            <a:lvl2pPr marL="1905000">
              <a:defRPr sz="2400">
                <a:solidFill>
                  <a:schemeClr val="tx1"/>
                </a:solidFill>
                <a:latin typeface="Times New Roman" panose="02020603050405020304" pitchFamily="18" charset="0"/>
                <a:ea typeface="宋体" panose="02010600030101010101" pitchFamily="2" charset="-122"/>
              </a:defRPr>
            </a:lvl2pPr>
            <a:lvl3pPr marL="2095500">
              <a:defRPr sz="2400">
                <a:solidFill>
                  <a:schemeClr val="tx1"/>
                </a:solidFill>
                <a:latin typeface="Times New Roman" panose="02020603050405020304" pitchFamily="18" charset="0"/>
                <a:ea typeface="宋体" panose="02010600030101010101" pitchFamily="2" charset="-122"/>
              </a:defRPr>
            </a:lvl3pPr>
            <a:lvl4pPr marL="2286000">
              <a:defRPr sz="2400">
                <a:solidFill>
                  <a:schemeClr val="tx1"/>
                </a:solidFill>
                <a:latin typeface="Times New Roman" panose="02020603050405020304" pitchFamily="18" charset="0"/>
                <a:ea typeface="宋体" panose="02010600030101010101" pitchFamily="2" charset="-122"/>
              </a:defRPr>
            </a:lvl4pPr>
            <a:lvl5pPr marL="2476500">
              <a:defRPr sz="2400">
                <a:solidFill>
                  <a:schemeClr val="tx1"/>
                </a:solidFill>
                <a:latin typeface="Times New Roman" panose="02020603050405020304" pitchFamily="18" charset="0"/>
                <a:ea typeface="宋体" panose="02010600030101010101" pitchFamily="2" charset="-122"/>
              </a:defRPr>
            </a:lvl5pPr>
            <a:lvl6pPr marL="29337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33909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8481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4305300"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spcBef>
                <a:spcPct val="50000"/>
              </a:spcBef>
            </a:pPr>
            <a:r>
              <a:rPr lang="zh-CN" altLang="en-US" sz="3200" i="1"/>
              <a:t> </a:t>
            </a:r>
            <a:r>
              <a:rPr lang="zh-CN" altLang="en-US" sz="3200"/>
              <a:t>=</a:t>
            </a:r>
            <a:r>
              <a:rPr lang="zh-CN" altLang="en-US" sz="3200" i="1"/>
              <a:t></a:t>
            </a:r>
            <a:r>
              <a:rPr lang="zh-CN" altLang="en-US" sz="3200" i="1" baseline="-25000"/>
              <a:t>u</a:t>
            </a:r>
            <a:r>
              <a:rPr lang="zh-CN" altLang="en-US" sz="3200" i="1">
                <a:latin typeface="宋体" panose="02010600030101010101" pitchFamily="2" charset="-122"/>
              </a:rPr>
              <a:t>-</a:t>
            </a:r>
            <a:r>
              <a:rPr lang="zh-CN" altLang="en-US" sz="3200" i="1"/>
              <a:t></a:t>
            </a:r>
            <a:r>
              <a:rPr lang="zh-CN" altLang="en-US" sz="3200" i="1" baseline="-25000"/>
              <a:t>i</a:t>
            </a:r>
            <a:r>
              <a:rPr lang="zh-CN" altLang="en-US" sz="3200"/>
              <a:t>：功率因数角。对无源网络，为其等效阻抗的阻抗,即</a:t>
            </a:r>
            <a:r>
              <a:rPr lang="zh-CN" altLang="en-US" sz="3200" i="1"/>
              <a:t>P</a:t>
            </a:r>
            <a:r>
              <a:rPr lang="zh-CN" altLang="en-US" sz="3200"/>
              <a:t>=|</a:t>
            </a:r>
            <a:r>
              <a:rPr lang="zh-CN" altLang="en-US" sz="3200" i="1"/>
              <a:t>Z</a:t>
            </a:r>
            <a:r>
              <a:rPr lang="zh-CN" altLang="en-US" sz="3200"/>
              <a:t>|</a:t>
            </a:r>
            <a:r>
              <a:rPr lang="zh-CN" altLang="en-US" sz="3200" i="1"/>
              <a:t>I</a:t>
            </a:r>
            <a:r>
              <a:rPr lang="zh-CN" altLang="en-US" sz="3200" baseline="30000"/>
              <a:t>2</a:t>
            </a:r>
            <a:r>
              <a:rPr lang="zh-CN" altLang="en-US" sz="3200"/>
              <a:t>cos</a:t>
            </a:r>
            <a:r>
              <a:rPr lang="zh-CN" altLang="en-US" sz="3200" i="1"/>
              <a:t> =RI</a:t>
            </a:r>
            <a:r>
              <a:rPr lang="zh-CN" altLang="en-US" sz="3200" baseline="30000"/>
              <a:t>2</a:t>
            </a:r>
          </a:p>
        </p:txBody>
      </p:sp>
      <p:sp>
        <p:nvSpPr>
          <p:cNvPr id="83974" name="Text Box 6"/>
          <p:cNvSpPr txBox="1">
            <a:spLocks noChangeArrowheads="1"/>
          </p:cNvSpPr>
          <p:nvPr/>
        </p:nvSpPr>
        <p:spPr bwMode="auto">
          <a:xfrm>
            <a:off x="2195513" y="6092825"/>
            <a:ext cx="3614737"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3200">
                <a:ea typeface="宋体" panose="02010600030101010101" pitchFamily="2" charset="-122"/>
              </a:rPr>
              <a:t>cos </a:t>
            </a:r>
            <a:r>
              <a:rPr lang="en-US" altLang="zh-CN" sz="3200" i="1">
                <a:ea typeface="宋体" panose="02010600030101010101" pitchFamily="2" charset="-122"/>
              </a:rPr>
              <a:t></a:t>
            </a:r>
            <a:r>
              <a:rPr lang="en-US" altLang="zh-CN" sz="3200">
                <a:ea typeface="宋体" panose="02010600030101010101" pitchFamily="2" charset="-122"/>
              </a:rPr>
              <a:t> </a:t>
            </a:r>
            <a:r>
              <a:rPr lang="zh-CN" altLang="en-US" sz="3200">
                <a:ea typeface="宋体" panose="02010600030101010101" pitchFamily="2" charset="-122"/>
              </a:rPr>
              <a:t>：功率因数。</a:t>
            </a:r>
            <a:endParaRPr lang="zh-CN" altLang="en-US" sz="3200" i="1">
              <a:ea typeface="宋体" panose="02010600030101010101" pitchFamily="2" charset="-122"/>
            </a:endParaRPr>
          </a:p>
        </p:txBody>
      </p:sp>
      <p:sp>
        <p:nvSpPr>
          <p:cNvPr id="83975" name="Text Box 7"/>
          <p:cNvSpPr txBox="1">
            <a:spLocks noChangeArrowheads="1"/>
          </p:cNvSpPr>
          <p:nvPr/>
        </p:nvSpPr>
        <p:spPr bwMode="auto">
          <a:xfrm>
            <a:off x="1052513" y="3581400"/>
            <a:ext cx="25654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3200" i="1">
                <a:solidFill>
                  <a:srgbClr val="0000FF"/>
                </a:solidFill>
                <a:ea typeface="宋体" panose="02010600030101010101" pitchFamily="2" charset="-122"/>
              </a:rPr>
              <a:t>P </a:t>
            </a:r>
            <a:r>
              <a:rPr lang="zh-CN" altLang="en-US" sz="3200">
                <a:solidFill>
                  <a:srgbClr val="0000FF"/>
                </a:solidFill>
                <a:ea typeface="宋体" panose="02010600030101010101" pitchFamily="2" charset="-122"/>
              </a:rPr>
              <a:t>的单位</a:t>
            </a:r>
            <a:r>
              <a:rPr lang="zh-CN" altLang="en-US" sz="3200">
                <a:ea typeface="宋体" panose="02010600030101010101" pitchFamily="2" charset="-122"/>
              </a:rPr>
              <a:t>：</a:t>
            </a:r>
            <a:r>
              <a:rPr lang="en-US" altLang="zh-CN" sz="3200">
                <a:ea typeface="宋体" panose="02010600030101010101" pitchFamily="2" charset="-122"/>
              </a:rPr>
              <a:t>W</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83970"/>
                                        </p:tgtEl>
                                        <p:attrNameLst>
                                          <p:attrName>style.visibility</p:attrName>
                                        </p:attrNameLst>
                                      </p:cBhvr>
                                      <p:to>
                                        <p:strVal val="visible"/>
                                      </p:to>
                                    </p:set>
                                    <p:anim calcmode="lin" valueType="num">
                                      <p:cBhvr additive="base">
                                        <p:cTn id="7" dur="500" fill="hold"/>
                                        <p:tgtEl>
                                          <p:spTgt spid="83970"/>
                                        </p:tgtEl>
                                        <p:attrNameLst>
                                          <p:attrName>ppt_x</p:attrName>
                                        </p:attrNameLst>
                                      </p:cBhvr>
                                      <p:tavLst>
                                        <p:tav tm="0">
                                          <p:val>
                                            <p:strVal val="#ppt_x"/>
                                          </p:val>
                                        </p:tav>
                                        <p:tav tm="100000">
                                          <p:val>
                                            <p:strVal val="#ppt_x"/>
                                          </p:val>
                                        </p:tav>
                                      </p:tavLst>
                                    </p:anim>
                                    <p:anim calcmode="lin" valueType="num">
                                      <p:cBhvr additive="base">
                                        <p:cTn id="8" dur="500" fill="hold"/>
                                        <p:tgtEl>
                                          <p:spTgt spid="8397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3971"/>
                                        </p:tgtEl>
                                        <p:attrNameLst>
                                          <p:attrName>style.visibility</p:attrName>
                                        </p:attrNameLst>
                                      </p:cBhvr>
                                      <p:to>
                                        <p:strVal val="visible"/>
                                      </p:to>
                                    </p:set>
                                    <p:anim calcmode="lin" valueType="num">
                                      <p:cBhvr additive="base">
                                        <p:cTn id="13" dur="500" fill="hold"/>
                                        <p:tgtEl>
                                          <p:spTgt spid="83971"/>
                                        </p:tgtEl>
                                        <p:attrNameLst>
                                          <p:attrName>ppt_x</p:attrName>
                                        </p:attrNameLst>
                                      </p:cBhvr>
                                      <p:tavLst>
                                        <p:tav tm="0">
                                          <p:val>
                                            <p:strVal val="0-#ppt_w/2"/>
                                          </p:val>
                                        </p:tav>
                                        <p:tav tm="100000">
                                          <p:val>
                                            <p:strVal val="#ppt_x"/>
                                          </p:val>
                                        </p:tav>
                                      </p:tavLst>
                                    </p:anim>
                                    <p:anim calcmode="lin" valueType="num">
                                      <p:cBhvr additive="base">
                                        <p:cTn id="14" dur="500" fill="hold"/>
                                        <p:tgtEl>
                                          <p:spTgt spid="8397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83972"/>
                                        </p:tgtEl>
                                        <p:attrNameLst>
                                          <p:attrName>style.visibility</p:attrName>
                                        </p:attrNameLst>
                                      </p:cBhvr>
                                      <p:to>
                                        <p:strVal val="visible"/>
                                      </p:to>
                                    </p:set>
                                    <p:animEffect transition="in" filter="wipe(left)">
                                      <p:cBhvr>
                                        <p:cTn id="19" dur="500"/>
                                        <p:tgtEl>
                                          <p:spTgt spid="8397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5" presetClass="entr" presetSubtype="0" fill="hold" grpId="0" nodeType="clickEffect">
                                  <p:stCondLst>
                                    <p:cond delay="0"/>
                                  </p:stCondLst>
                                  <p:childTnLst>
                                    <p:set>
                                      <p:cBhvr>
                                        <p:cTn id="23" dur="1" fill="hold">
                                          <p:stCondLst>
                                            <p:cond delay="0"/>
                                          </p:stCondLst>
                                        </p:cTn>
                                        <p:tgtEl>
                                          <p:spTgt spid="83975"/>
                                        </p:tgtEl>
                                        <p:attrNameLst>
                                          <p:attrName>style.visibility</p:attrName>
                                        </p:attrNameLst>
                                      </p:cBhvr>
                                      <p:to>
                                        <p:strVal val="visible"/>
                                      </p:to>
                                    </p:set>
                                    <p:anim calcmode="lin" valueType="num">
                                      <p:cBhvr>
                                        <p:cTn id="24" dur="1000" fill="hold"/>
                                        <p:tgtEl>
                                          <p:spTgt spid="83975"/>
                                        </p:tgtEl>
                                        <p:attrNameLst>
                                          <p:attrName>ppt_w</p:attrName>
                                        </p:attrNameLst>
                                      </p:cBhvr>
                                      <p:tavLst>
                                        <p:tav tm="0">
                                          <p:val>
                                            <p:fltVal val="0"/>
                                          </p:val>
                                        </p:tav>
                                        <p:tav tm="100000">
                                          <p:val>
                                            <p:strVal val="#ppt_w"/>
                                          </p:val>
                                        </p:tav>
                                      </p:tavLst>
                                    </p:anim>
                                    <p:anim calcmode="lin" valueType="num">
                                      <p:cBhvr>
                                        <p:cTn id="25" dur="1000" fill="hold"/>
                                        <p:tgtEl>
                                          <p:spTgt spid="83975"/>
                                        </p:tgtEl>
                                        <p:attrNameLst>
                                          <p:attrName>ppt_h</p:attrName>
                                        </p:attrNameLst>
                                      </p:cBhvr>
                                      <p:tavLst>
                                        <p:tav tm="0">
                                          <p:val>
                                            <p:fltVal val="0"/>
                                          </p:val>
                                        </p:tav>
                                        <p:tav tm="100000">
                                          <p:val>
                                            <p:strVal val="#ppt_h"/>
                                          </p:val>
                                        </p:tav>
                                      </p:tavLst>
                                    </p:anim>
                                    <p:anim calcmode="lin" valueType="num">
                                      <p:cBhvr>
                                        <p:cTn id="26" dur="1000" fill="hold"/>
                                        <p:tgtEl>
                                          <p:spTgt spid="83975"/>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8397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1" fill="hold" grpId="0" nodeType="clickEffect">
                                  <p:stCondLst>
                                    <p:cond delay="0"/>
                                  </p:stCondLst>
                                  <p:childTnLst>
                                    <p:set>
                                      <p:cBhvr>
                                        <p:cTn id="31" dur="1" fill="hold">
                                          <p:stCondLst>
                                            <p:cond delay="0"/>
                                          </p:stCondLst>
                                        </p:cTn>
                                        <p:tgtEl>
                                          <p:spTgt spid="83973"/>
                                        </p:tgtEl>
                                        <p:attrNameLst>
                                          <p:attrName>style.visibility</p:attrName>
                                        </p:attrNameLst>
                                      </p:cBhvr>
                                      <p:to>
                                        <p:strVal val="visible"/>
                                      </p:to>
                                    </p:set>
                                    <p:animEffect transition="in" filter="slide(fromTop)">
                                      <p:cBhvr>
                                        <p:cTn id="32" dur="500"/>
                                        <p:tgtEl>
                                          <p:spTgt spid="8397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3974"/>
                                        </p:tgtEl>
                                        <p:attrNameLst>
                                          <p:attrName>style.visibility</p:attrName>
                                        </p:attrNameLst>
                                      </p:cBhvr>
                                      <p:to>
                                        <p:strVal val="visible"/>
                                      </p:to>
                                    </p:set>
                                    <p:anim calcmode="lin" valueType="num">
                                      <p:cBhvr additive="base">
                                        <p:cTn id="37" dur="500" fill="hold"/>
                                        <p:tgtEl>
                                          <p:spTgt spid="83974"/>
                                        </p:tgtEl>
                                        <p:attrNameLst>
                                          <p:attrName>ppt_x</p:attrName>
                                        </p:attrNameLst>
                                      </p:cBhvr>
                                      <p:tavLst>
                                        <p:tav tm="0">
                                          <p:val>
                                            <p:strVal val="#ppt_x"/>
                                          </p:val>
                                        </p:tav>
                                        <p:tav tm="100000">
                                          <p:val>
                                            <p:strVal val="#ppt_x"/>
                                          </p:val>
                                        </p:tav>
                                      </p:tavLst>
                                    </p:anim>
                                    <p:anim calcmode="lin" valueType="num">
                                      <p:cBhvr additive="base">
                                        <p:cTn id="38" dur="500" fill="hold"/>
                                        <p:tgtEl>
                                          <p:spTgt spid="839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autoUpdateAnimBg="0"/>
      <p:bldP spid="83971" grpId="0" autoUpdateAnimBg="0"/>
      <p:bldP spid="83973" grpId="0" autoUpdateAnimBg="0"/>
      <p:bldP spid="83974" grpId="0" autoUpdateAnimBg="0"/>
      <p:bldP spid="83975" grpId="0"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1219200" y="228600"/>
            <a:ext cx="22018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en-US" altLang="zh-CN" sz="2800">
                <a:ea typeface="宋体" panose="02010600030101010101" pitchFamily="2" charset="-122"/>
              </a:rPr>
              <a:t>cos</a:t>
            </a:r>
            <a:r>
              <a:rPr lang="en-US" altLang="zh-CN" sz="2800" i="1">
                <a:latin typeface="Symbol" panose="05050102010706020507" pitchFamily="18" charset="2"/>
                <a:ea typeface="宋体" panose="02010600030101010101" pitchFamily="2" charset="-122"/>
              </a:rPr>
              <a:t>j  </a:t>
            </a:r>
            <a:r>
              <a:rPr lang="en-US" altLang="zh-CN" sz="2800">
                <a:ea typeface="宋体" panose="02010600030101010101" pitchFamily="2" charset="-122"/>
              </a:rPr>
              <a:t>=</a:t>
            </a:r>
            <a:r>
              <a:rPr lang="en-US" altLang="zh-CN" sz="2800" i="1">
                <a:ea typeface="宋体" panose="02010600030101010101" pitchFamily="2" charset="-122"/>
              </a:rPr>
              <a:t>P</a:t>
            </a:r>
            <a:r>
              <a:rPr lang="en-US" altLang="zh-CN" sz="2800">
                <a:ea typeface="宋体" panose="02010600030101010101" pitchFamily="2" charset="-122"/>
              </a:rPr>
              <a:t>/(</a:t>
            </a:r>
            <a:r>
              <a:rPr lang="en-US" altLang="zh-CN" sz="2800" i="1">
                <a:ea typeface="宋体" panose="02010600030101010101" pitchFamily="2" charset="-122"/>
              </a:rPr>
              <a:t>UI</a:t>
            </a:r>
            <a:r>
              <a:rPr lang="en-US" altLang="zh-CN" sz="2800">
                <a:ea typeface="宋体" panose="02010600030101010101" pitchFamily="2" charset="-122"/>
              </a:rPr>
              <a:t>)</a:t>
            </a:r>
          </a:p>
        </p:txBody>
      </p:sp>
      <p:sp>
        <p:nvSpPr>
          <p:cNvPr id="84995" name="Text Box 3"/>
          <p:cNvSpPr txBox="1">
            <a:spLocks noChangeArrowheads="1"/>
          </p:cNvSpPr>
          <p:nvPr/>
        </p:nvSpPr>
        <p:spPr bwMode="auto">
          <a:xfrm>
            <a:off x="533400" y="1981200"/>
            <a:ext cx="4008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zh-CN" altLang="en-US" sz="2800">
                <a:ea typeface="宋体" panose="02010600030101010101" pitchFamily="2" charset="-122"/>
              </a:rPr>
              <a:t>一般地  </a:t>
            </a:r>
            <a:r>
              <a:rPr lang="en-US" altLang="zh-CN" sz="2800">
                <a:ea typeface="宋体" panose="02010600030101010101" pitchFamily="2" charset="-122"/>
              </a:rPr>
              <a:t>,  </a:t>
            </a:r>
            <a:r>
              <a:rPr lang="zh-CN" altLang="en-US" sz="2800">
                <a:ea typeface="宋体" panose="02010600030101010101" pitchFamily="2" charset="-122"/>
              </a:rPr>
              <a:t>有 </a:t>
            </a:r>
            <a:r>
              <a:rPr lang="en-US" altLang="zh-CN" sz="2800">
                <a:ea typeface="宋体" panose="02010600030101010101" pitchFamily="2" charset="-122"/>
              </a:rPr>
              <a:t>0cos</a:t>
            </a:r>
            <a:r>
              <a:rPr lang="en-US" altLang="zh-CN" sz="2800" i="1">
                <a:latin typeface="Symbol" panose="05050102010706020507" pitchFamily="18" charset="2"/>
                <a:ea typeface="宋体" panose="02010600030101010101" pitchFamily="2" charset="-122"/>
              </a:rPr>
              <a:t>j</a:t>
            </a:r>
            <a:r>
              <a:rPr lang="en-US" altLang="zh-CN" sz="2800">
                <a:ea typeface="宋体" panose="02010600030101010101" pitchFamily="2" charset="-122"/>
              </a:rPr>
              <a:t>1</a:t>
            </a:r>
          </a:p>
        </p:txBody>
      </p:sp>
      <p:sp>
        <p:nvSpPr>
          <p:cNvPr id="84996" name="Text Box 4"/>
          <p:cNvSpPr txBox="1">
            <a:spLocks noChangeArrowheads="1"/>
          </p:cNvSpPr>
          <p:nvPr/>
        </p:nvSpPr>
        <p:spPr bwMode="auto">
          <a:xfrm>
            <a:off x="1220788" y="2514600"/>
            <a:ext cx="53228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zh-CN" altLang="en-US" sz="2800" i="1">
                <a:ea typeface="宋体" panose="02010600030101010101" pitchFamily="2" charset="-122"/>
              </a:rPr>
              <a:t>X</a:t>
            </a:r>
            <a:r>
              <a:rPr lang="zh-CN" altLang="en-US" sz="2800">
                <a:ea typeface="宋体" panose="02010600030101010101" pitchFamily="2" charset="-122"/>
              </a:rPr>
              <a:t>&gt;0, </a:t>
            </a:r>
            <a:r>
              <a:rPr lang="zh-CN" altLang="en-US" sz="2800" i="1">
                <a:latin typeface="Symbol" panose="05050102010706020507" pitchFamily="18" charset="2"/>
                <a:ea typeface="宋体" panose="02010600030101010101" pitchFamily="2" charset="-122"/>
              </a:rPr>
              <a:t>j </a:t>
            </a:r>
            <a:r>
              <a:rPr lang="zh-CN" altLang="en-US" sz="2800">
                <a:ea typeface="宋体" panose="02010600030101010101" pitchFamily="2" charset="-122"/>
              </a:rPr>
              <a:t>&gt;0 ,  感性， 滞后功率因数</a:t>
            </a:r>
          </a:p>
        </p:txBody>
      </p:sp>
      <p:sp>
        <p:nvSpPr>
          <p:cNvPr id="84997" name="Text Box 5"/>
          <p:cNvSpPr txBox="1">
            <a:spLocks noChangeArrowheads="1"/>
          </p:cNvSpPr>
          <p:nvPr/>
        </p:nvSpPr>
        <p:spPr bwMode="auto">
          <a:xfrm>
            <a:off x="1236663" y="3048000"/>
            <a:ext cx="53228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zh-CN" altLang="en-US" sz="2800" i="1">
                <a:ea typeface="宋体" panose="02010600030101010101" pitchFamily="2" charset="-122"/>
              </a:rPr>
              <a:t>X</a:t>
            </a:r>
            <a:r>
              <a:rPr lang="zh-CN" altLang="en-US" sz="2800">
                <a:ea typeface="宋体" panose="02010600030101010101" pitchFamily="2" charset="-122"/>
              </a:rPr>
              <a:t>&lt;0, </a:t>
            </a:r>
            <a:r>
              <a:rPr lang="zh-CN" altLang="en-US" sz="2800" i="1">
                <a:latin typeface="Symbol" panose="05050102010706020507" pitchFamily="18" charset="2"/>
                <a:ea typeface="宋体" panose="02010600030101010101" pitchFamily="2" charset="-122"/>
              </a:rPr>
              <a:t>j </a:t>
            </a:r>
            <a:r>
              <a:rPr lang="zh-CN" altLang="en-US" sz="2800">
                <a:ea typeface="宋体" panose="02010600030101010101" pitchFamily="2" charset="-122"/>
              </a:rPr>
              <a:t>&lt;0 ,  容性， 超前功率因数</a:t>
            </a:r>
          </a:p>
        </p:txBody>
      </p:sp>
      <p:sp>
        <p:nvSpPr>
          <p:cNvPr id="84998" name="Text Box 6"/>
          <p:cNvSpPr txBox="1">
            <a:spLocks noChangeArrowheads="1"/>
          </p:cNvSpPr>
          <p:nvPr/>
        </p:nvSpPr>
        <p:spPr bwMode="auto">
          <a:xfrm>
            <a:off x="609600" y="3581400"/>
            <a:ext cx="88122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zh-CN" altLang="en-US" sz="2800">
                <a:ea typeface="宋体" panose="02010600030101010101" pitchFamily="2" charset="-122"/>
              </a:rPr>
              <a:t>例：  cos</a:t>
            </a:r>
            <a:r>
              <a:rPr lang="zh-CN" altLang="en-US" sz="2800" i="1">
                <a:latin typeface="Symbol" panose="05050102010706020507" pitchFamily="18" charset="2"/>
                <a:ea typeface="宋体" panose="02010600030101010101" pitchFamily="2" charset="-122"/>
              </a:rPr>
              <a:t>j </a:t>
            </a:r>
            <a:r>
              <a:rPr lang="zh-CN" altLang="en-US" sz="2800">
                <a:ea typeface="宋体" panose="02010600030101010101" pitchFamily="2" charset="-122"/>
              </a:rPr>
              <a:t>=0.5 (滞后)， 则</a:t>
            </a:r>
            <a:r>
              <a:rPr lang="zh-CN" altLang="en-US" sz="2800" i="1">
                <a:latin typeface="Symbol" panose="05050102010706020507" pitchFamily="18" charset="2"/>
                <a:ea typeface="宋体" panose="02010600030101010101" pitchFamily="2" charset="-122"/>
              </a:rPr>
              <a:t>j</a:t>
            </a:r>
            <a:r>
              <a:rPr lang="zh-CN" altLang="en-US" sz="2800">
                <a:ea typeface="宋体" panose="02010600030101010101" pitchFamily="2" charset="-122"/>
              </a:rPr>
              <a:t>  =60</a:t>
            </a:r>
            <a:r>
              <a:rPr lang="zh-CN" altLang="en-US" sz="2800" baseline="50000">
                <a:ea typeface="宋体" panose="02010600030101010101" pitchFamily="2" charset="-122"/>
              </a:rPr>
              <a:t>o   </a:t>
            </a:r>
            <a:r>
              <a:rPr lang="zh-CN" altLang="en-US" sz="2800">
                <a:ea typeface="宋体" panose="02010600030101010101" pitchFamily="2" charset="-122"/>
              </a:rPr>
              <a:t>(电压领先电流60</a:t>
            </a:r>
            <a:r>
              <a:rPr lang="zh-CN" altLang="en-US" sz="2800" baseline="50000">
                <a:ea typeface="宋体" panose="02010600030101010101" pitchFamily="2" charset="-122"/>
              </a:rPr>
              <a:t>o</a:t>
            </a:r>
            <a:r>
              <a:rPr lang="zh-CN" altLang="en-US" sz="2800">
                <a:ea typeface="宋体" panose="02010600030101010101" pitchFamily="2" charset="-122"/>
              </a:rPr>
              <a:t>)。</a:t>
            </a:r>
            <a:endParaRPr lang="zh-CN" altLang="en-US" sz="2800" baseline="50000">
              <a:ea typeface="宋体" panose="02010600030101010101" pitchFamily="2" charset="-122"/>
            </a:endParaRPr>
          </a:p>
        </p:txBody>
      </p:sp>
      <p:grpSp>
        <p:nvGrpSpPr>
          <p:cNvPr id="84999" name="Group 7"/>
          <p:cNvGrpSpPr>
            <a:grpSpLocks/>
          </p:cNvGrpSpPr>
          <p:nvPr/>
        </p:nvGrpSpPr>
        <p:grpSpPr bwMode="auto">
          <a:xfrm>
            <a:off x="1295400" y="914400"/>
            <a:ext cx="3022600" cy="976313"/>
            <a:chOff x="0" y="0"/>
            <a:chExt cx="1904" cy="615"/>
          </a:xfrm>
        </p:grpSpPr>
        <p:sp>
          <p:nvSpPr>
            <p:cNvPr id="85000" name="Rectangle 8"/>
            <p:cNvSpPr>
              <a:spLocks noChangeArrowheads="1"/>
            </p:cNvSpPr>
            <p:nvPr/>
          </p:nvSpPr>
          <p:spPr bwMode="auto">
            <a:xfrm>
              <a:off x="0" y="96"/>
              <a:ext cx="54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en-US" altLang="zh-CN" sz="2800">
                  <a:ea typeface="宋体" panose="02010600030101010101" pitchFamily="2" charset="-122"/>
                </a:rPr>
                <a:t>cos</a:t>
              </a:r>
              <a:r>
                <a:rPr lang="en-US" altLang="zh-CN" sz="2800" i="1">
                  <a:latin typeface="Symbol" panose="05050102010706020507" pitchFamily="18" charset="2"/>
                  <a:ea typeface="宋体" panose="02010600030101010101" pitchFamily="2" charset="-122"/>
                </a:rPr>
                <a:t>j</a:t>
              </a:r>
              <a:endParaRPr lang="en-US" altLang="zh-CN" sz="2800">
                <a:latin typeface="Symbol" panose="05050102010706020507" pitchFamily="18" charset="2"/>
                <a:ea typeface="宋体" panose="02010600030101010101" pitchFamily="2" charset="-122"/>
              </a:endParaRPr>
            </a:p>
          </p:txBody>
        </p:sp>
        <p:sp>
          <p:nvSpPr>
            <p:cNvPr id="85001" name="Text Box 9"/>
            <p:cNvSpPr txBox="1">
              <a:spLocks noChangeArrowheads="1"/>
            </p:cNvSpPr>
            <p:nvPr/>
          </p:nvSpPr>
          <p:spPr bwMode="auto">
            <a:xfrm>
              <a:off x="720" y="0"/>
              <a:ext cx="118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en-US" altLang="zh-CN" sz="2800">
                  <a:ea typeface="宋体" panose="02010600030101010101" pitchFamily="2" charset="-122"/>
                </a:rPr>
                <a:t>1,    </a:t>
              </a:r>
              <a:r>
                <a:rPr lang="zh-CN" altLang="en-US" sz="2800">
                  <a:ea typeface="宋体" panose="02010600030101010101" pitchFamily="2" charset="-122"/>
                </a:rPr>
                <a:t>纯电阻</a:t>
              </a:r>
            </a:p>
          </p:txBody>
        </p:sp>
        <p:sp>
          <p:nvSpPr>
            <p:cNvPr id="85002" name="Text Box 10"/>
            <p:cNvSpPr txBox="1">
              <a:spLocks noChangeArrowheads="1"/>
            </p:cNvSpPr>
            <p:nvPr/>
          </p:nvSpPr>
          <p:spPr bwMode="auto">
            <a:xfrm>
              <a:off x="720" y="288"/>
              <a:ext cx="118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en-US" altLang="zh-CN" sz="2800">
                  <a:ea typeface="宋体" panose="02010600030101010101" pitchFamily="2" charset="-122"/>
                </a:rPr>
                <a:t>0</a:t>
              </a:r>
              <a:r>
                <a:rPr lang="zh-CN" altLang="en-US" sz="2800">
                  <a:ea typeface="宋体" panose="02010600030101010101" pitchFamily="2" charset="-122"/>
                </a:rPr>
                <a:t>， 纯电抗</a:t>
              </a:r>
            </a:p>
          </p:txBody>
        </p:sp>
        <p:sp>
          <p:nvSpPr>
            <p:cNvPr id="85003" name="AutoShape 11"/>
            <p:cNvSpPr>
              <a:spLocks/>
            </p:cNvSpPr>
            <p:nvPr/>
          </p:nvSpPr>
          <p:spPr bwMode="auto">
            <a:xfrm>
              <a:off x="528" y="67"/>
              <a:ext cx="144" cy="432"/>
            </a:xfrm>
            <a:prstGeom prst="leftBrace">
              <a:avLst>
                <a:gd name="adj1" fmla="val 25000"/>
                <a:gd name="adj2" fmla="val 50000"/>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85004" name="Text Box 12"/>
          <p:cNvSpPr txBox="1">
            <a:spLocks noChangeArrowheads="1"/>
          </p:cNvSpPr>
          <p:nvPr/>
        </p:nvSpPr>
        <p:spPr bwMode="auto">
          <a:xfrm>
            <a:off x="533400" y="4014788"/>
            <a:ext cx="8001000" cy="265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indent="571500">
              <a:defRPr sz="2400">
                <a:solidFill>
                  <a:schemeClr val="tx1"/>
                </a:solidFill>
                <a:latin typeface="Times New Roman" panose="02020603050405020304" pitchFamily="18" charset="0"/>
                <a:ea typeface="宋体" panose="02010600030101010101" pitchFamily="2" charset="-122"/>
              </a:defRPr>
            </a:lvl1pPr>
            <a:lvl2pPr marL="1047750">
              <a:defRPr sz="2400">
                <a:solidFill>
                  <a:schemeClr val="tx1"/>
                </a:solidFill>
                <a:latin typeface="Times New Roman" panose="02020603050405020304" pitchFamily="18" charset="0"/>
                <a:ea typeface="宋体" panose="02010600030101010101" pitchFamily="2" charset="-122"/>
              </a:defRPr>
            </a:lvl2pPr>
            <a:lvl3pPr marL="1238250">
              <a:defRPr sz="2400">
                <a:solidFill>
                  <a:schemeClr val="tx1"/>
                </a:solidFill>
                <a:latin typeface="Times New Roman" panose="02020603050405020304" pitchFamily="18" charset="0"/>
                <a:ea typeface="宋体" panose="02010600030101010101" pitchFamily="2" charset="-122"/>
              </a:defRPr>
            </a:lvl3pPr>
            <a:lvl4pPr marL="1428750">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zh-CN" altLang="en-US" sz="2800">
                <a:solidFill>
                  <a:srgbClr val="0000FF"/>
                </a:solidFill>
              </a:rPr>
              <a:t>平均功率</a:t>
            </a:r>
            <a:r>
              <a:rPr lang="zh-CN" altLang="en-US" sz="2800"/>
              <a:t>实际上是电阻消耗的功率，即为</a:t>
            </a:r>
            <a:r>
              <a:rPr lang="zh-CN" altLang="en-US" sz="2800">
                <a:solidFill>
                  <a:srgbClr val="0000FF"/>
                </a:solidFill>
              </a:rPr>
              <a:t>有功功率</a:t>
            </a:r>
            <a:r>
              <a:rPr lang="zh-CN" altLang="en-US" sz="2800"/>
              <a:t>代表电路实际消耗的平均功率，它不仅与电压电流有效值有关，而且与 </a:t>
            </a:r>
            <a:r>
              <a:rPr lang="en-US" altLang="zh-CN" sz="2800"/>
              <a:t>cos</a:t>
            </a:r>
            <a:r>
              <a:rPr lang="en-US" altLang="zh-CN" sz="2800" i="1">
                <a:latin typeface="Symbol" panose="05050102010706020507" pitchFamily="18" charset="2"/>
              </a:rPr>
              <a:t>j  </a:t>
            </a:r>
            <a:r>
              <a:rPr lang="zh-CN" altLang="en-US" sz="2800"/>
              <a:t>有关，这是交流和直流的很大区别</a:t>
            </a:r>
            <a:r>
              <a:rPr lang="en-US" altLang="zh-CN" sz="2800"/>
              <a:t>, </a:t>
            </a:r>
            <a:r>
              <a:rPr lang="zh-CN" altLang="en-US" sz="2800"/>
              <a:t>主要由于存在储能元件产生了阻抗角。</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4994"/>
                                        </p:tgtEl>
                                        <p:attrNameLst>
                                          <p:attrName>style.visibility</p:attrName>
                                        </p:attrNameLst>
                                      </p:cBhvr>
                                      <p:to>
                                        <p:strVal val="visible"/>
                                      </p:to>
                                    </p:set>
                                    <p:animEffect transition="in" filter="slide(fromBottom)">
                                      <p:cBhvr>
                                        <p:cTn id="7" dur="500"/>
                                        <p:tgtEl>
                                          <p:spTgt spid="849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84999"/>
                                        </p:tgtEl>
                                        <p:attrNameLst>
                                          <p:attrName>style.visibility</p:attrName>
                                        </p:attrNameLst>
                                      </p:cBhvr>
                                      <p:to>
                                        <p:strVal val="visible"/>
                                      </p:to>
                                    </p:set>
                                    <p:animEffect transition="in" filter="wipe(left)">
                                      <p:cBhvr>
                                        <p:cTn id="12" dur="500"/>
                                        <p:tgtEl>
                                          <p:spTgt spid="849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84995"/>
                                        </p:tgtEl>
                                        <p:attrNameLst>
                                          <p:attrName>style.visibility</p:attrName>
                                        </p:attrNameLst>
                                      </p:cBhvr>
                                      <p:to>
                                        <p:strVal val="visible"/>
                                      </p:to>
                                    </p:set>
                                    <p:animEffect transition="in" filter="slide(fromBottom)">
                                      <p:cBhvr>
                                        <p:cTn id="17" dur="500"/>
                                        <p:tgtEl>
                                          <p:spTgt spid="8499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84996"/>
                                        </p:tgtEl>
                                        <p:attrNameLst>
                                          <p:attrName>style.visibility</p:attrName>
                                        </p:attrNameLst>
                                      </p:cBhvr>
                                      <p:to>
                                        <p:strVal val="visible"/>
                                      </p:to>
                                    </p:set>
                                    <p:animEffect transition="in" filter="slide(fromBottom)">
                                      <p:cBhvr>
                                        <p:cTn id="22" dur="500"/>
                                        <p:tgtEl>
                                          <p:spTgt spid="8499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84997"/>
                                        </p:tgtEl>
                                        <p:attrNameLst>
                                          <p:attrName>style.visibility</p:attrName>
                                        </p:attrNameLst>
                                      </p:cBhvr>
                                      <p:to>
                                        <p:strVal val="visible"/>
                                      </p:to>
                                    </p:set>
                                    <p:animEffect transition="in" filter="slide(fromBottom)">
                                      <p:cBhvr>
                                        <p:cTn id="27" dur="500"/>
                                        <p:tgtEl>
                                          <p:spTgt spid="8499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84998"/>
                                        </p:tgtEl>
                                        <p:attrNameLst>
                                          <p:attrName>style.visibility</p:attrName>
                                        </p:attrNameLst>
                                      </p:cBhvr>
                                      <p:to>
                                        <p:strVal val="visible"/>
                                      </p:to>
                                    </p:set>
                                    <p:animEffect transition="in" filter="box(out)">
                                      <p:cBhvr>
                                        <p:cTn id="32" dur="500"/>
                                        <p:tgtEl>
                                          <p:spTgt spid="8499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7" presetClass="entr" presetSubtype="10" fill="hold" grpId="0" nodeType="clickEffect">
                                  <p:stCondLst>
                                    <p:cond delay="0"/>
                                  </p:stCondLst>
                                  <p:iterate type="lt">
                                    <p:tmPct val="100000"/>
                                  </p:iterate>
                                  <p:childTnLst>
                                    <p:set>
                                      <p:cBhvr>
                                        <p:cTn id="36" dur="1" fill="hold">
                                          <p:stCondLst>
                                            <p:cond delay="0"/>
                                          </p:stCondLst>
                                        </p:cTn>
                                        <p:tgtEl>
                                          <p:spTgt spid="85004"/>
                                        </p:tgtEl>
                                        <p:attrNameLst>
                                          <p:attrName>style.visibility</p:attrName>
                                        </p:attrNameLst>
                                      </p:cBhvr>
                                      <p:to>
                                        <p:strVal val="visible"/>
                                      </p:to>
                                    </p:set>
                                    <p:anim calcmode="lin" valueType="num">
                                      <p:cBhvr>
                                        <p:cTn id="37" dur="75" fill="hold"/>
                                        <p:tgtEl>
                                          <p:spTgt spid="85004"/>
                                        </p:tgtEl>
                                        <p:attrNameLst>
                                          <p:attrName>ppt_w</p:attrName>
                                        </p:attrNameLst>
                                      </p:cBhvr>
                                      <p:tavLst>
                                        <p:tav tm="0">
                                          <p:val>
                                            <p:fltVal val="0"/>
                                          </p:val>
                                        </p:tav>
                                        <p:tav tm="100000">
                                          <p:val>
                                            <p:strVal val="#ppt_w"/>
                                          </p:val>
                                        </p:tav>
                                      </p:tavLst>
                                    </p:anim>
                                    <p:anim calcmode="lin" valueType="num">
                                      <p:cBhvr>
                                        <p:cTn id="38" dur="75" fill="hold"/>
                                        <p:tgtEl>
                                          <p:spTgt spid="8500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autoUpdateAnimBg="0"/>
      <p:bldP spid="84995" grpId="0" autoUpdateAnimBg="0"/>
      <p:bldP spid="84996" grpId="0" autoUpdateAnimBg="0"/>
      <p:bldP spid="84997" grpId="0" autoUpdateAnimBg="0"/>
      <p:bldP spid="84998" grpId="0" autoUpdateAnimBg="0"/>
      <p:bldP spid="85004" grpId="0"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762000" y="849313"/>
            <a:ext cx="3106738" cy="57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200">
                <a:ea typeface="宋体" panose="02010600030101010101" pitchFamily="2" charset="-122"/>
              </a:rPr>
              <a:t>纯电感   </a:t>
            </a:r>
            <a:r>
              <a:rPr lang="en-US" altLang="zh-CN" sz="3200">
                <a:ea typeface="宋体" panose="02010600030101010101" pitchFamily="2" charset="-122"/>
              </a:rPr>
              <a:t>= 90°</a:t>
            </a:r>
          </a:p>
        </p:txBody>
      </p:sp>
      <p:sp>
        <p:nvSpPr>
          <p:cNvPr id="86019" name="Text Box 3"/>
          <p:cNvSpPr txBox="1">
            <a:spLocks noChangeArrowheads="1"/>
          </p:cNvSpPr>
          <p:nvPr/>
        </p:nvSpPr>
        <p:spPr bwMode="auto">
          <a:xfrm>
            <a:off x="3581400" y="814388"/>
            <a:ext cx="3311525" cy="57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200">
                <a:ea typeface="宋体" panose="02010600030101010101" pitchFamily="2" charset="-122"/>
              </a:rPr>
              <a:t>纯电容   </a:t>
            </a:r>
            <a:r>
              <a:rPr lang="en-US" altLang="zh-CN" sz="3200">
                <a:ea typeface="宋体" panose="02010600030101010101" pitchFamily="2" charset="-122"/>
              </a:rPr>
              <a:t>= </a:t>
            </a:r>
            <a:r>
              <a:rPr lang="en-US" altLang="zh-CN" sz="3200">
                <a:latin typeface="黑体" panose="02010609060101010101" pitchFamily="49" charset="-122"/>
                <a:ea typeface="黑体" panose="02010609060101010101" pitchFamily="49" charset="-122"/>
              </a:rPr>
              <a:t>-</a:t>
            </a:r>
            <a:r>
              <a:rPr lang="en-US" altLang="zh-CN" sz="3200">
                <a:ea typeface="宋体" panose="02010600030101010101" pitchFamily="2" charset="-122"/>
              </a:rPr>
              <a:t>90°</a:t>
            </a:r>
          </a:p>
        </p:txBody>
      </p:sp>
      <p:sp>
        <p:nvSpPr>
          <p:cNvPr id="86020" name="Text Box 4"/>
          <p:cNvSpPr txBox="1">
            <a:spLocks noChangeArrowheads="1"/>
          </p:cNvSpPr>
          <p:nvPr/>
        </p:nvSpPr>
        <p:spPr bwMode="auto">
          <a:xfrm>
            <a:off x="6778625" y="868363"/>
            <a:ext cx="1069975" cy="57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3200" i="1">
                <a:ea typeface="宋体" panose="02010600030101010101" pitchFamily="2" charset="-122"/>
              </a:rPr>
              <a:t>P</a:t>
            </a:r>
            <a:r>
              <a:rPr lang="en-US" altLang="zh-CN" sz="3200">
                <a:ea typeface="宋体" panose="02010600030101010101" pitchFamily="2" charset="-122"/>
              </a:rPr>
              <a:t> = 0</a:t>
            </a:r>
          </a:p>
        </p:txBody>
      </p:sp>
      <p:grpSp>
        <p:nvGrpSpPr>
          <p:cNvPr id="86021" name="Group 5"/>
          <p:cNvGrpSpPr>
            <a:grpSpLocks/>
          </p:cNvGrpSpPr>
          <p:nvPr/>
        </p:nvGrpSpPr>
        <p:grpSpPr bwMode="auto">
          <a:xfrm>
            <a:off x="6411913" y="2068513"/>
            <a:ext cx="1976437" cy="2152650"/>
            <a:chOff x="0" y="0"/>
            <a:chExt cx="883" cy="1049"/>
          </a:xfrm>
        </p:grpSpPr>
        <p:sp>
          <p:nvSpPr>
            <p:cNvPr id="86022" name="Line 6"/>
            <p:cNvSpPr>
              <a:spLocks noChangeShapeType="1"/>
            </p:cNvSpPr>
            <p:nvPr/>
          </p:nvSpPr>
          <p:spPr bwMode="auto">
            <a:xfrm>
              <a:off x="0" y="832"/>
              <a:ext cx="65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23" name="Line 7"/>
            <p:cNvSpPr>
              <a:spLocks noChangeShapeType="1"/>
            </p:cNvSpPr>
            <p:nvPr/>
          </p:nvSpPr>
          <p:spPr bwMode="auto">
            <a:xfrm flipV="1">
              <a:off x="656" y="0"/>
              <a:ext cx="0" cy="832"/>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24" name="Line 8"/>
            <p:cNvSpPr>
              <a:spLocks noChangeShapeType="1"/>
            </p:cNvSpPr>
            <p:nvPr/>
          </p:nvSpPr>
          <p:spPr bwMode="auto">
            <a:xfrm flipH="1">
              <a:off x="8" y="8"/>
              <a:ext cx="648" cy="816"/>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25" name="Text Box 9"/>
            <p:cNvSpPr txBox="1">
              <a:spLocks noChangeArrowheads="1"/>
            </p:cNvSpPr>
            <p:nvPr/>
          </p:nvSpPr>
          <p:spPr bwMode="auto">
            <a:xfrm>
              <a:off x="270" y="826"/>
              <a:ext cx="173" cy="2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R</a:t>
              </a:r>
              <a:endParaRPr lang="en-US" altLang="zh-CN">
                <a:ea typeface="宋体" panose="02010600030101010101" pitchFamily="2" charset="-122"/>
              </a:endParaRPr>
            </a:p>
          </p:txBody>
        </p:sp>
        <p:sp>
          <p:nvSpPr>
            <p:cNvPr id="86026" name="Text Box 10"/>
            <p:cNvSpPr txBox="1">
              <a:spLocks noChangeArrowheads="1"/>
            </p:cNvSpPr>
            <p:nvPr/>
          </p:nvSpPr>
          <p:spPr bwMode="auto">
            <a:xfrm>
              <a:off x="710" y="314"/>
              <a:ext cx="173" cy="2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X</a:t>
              </a:r>
              <a:endParaRPr lang="en-US" altLang="zh-CN">
                <a:ea typeface="宋体" panose="02010600030101010101" pitchFamily="2" charset="-122"/>
              </a:endParaRPr>
            </a:p>
          </p:txBody>
        </p:sp>
        <p:sp>
          <p:nvSpPr>
            <p:cNvPr id="86027" name="Text Box 11"/>
            <p:cNvSpPr txBox="1">
              <a:spLocks noChangeArrowheads="1"/>
            </p:cNvSpPr>
            <p:nvPr/>
          </p:nvSpPr>
          <p:spPr bwMode="auto">
            <a:xfrm>
              <a:off x="14" y="82"/>
              <a:ext cx="225" cy="2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r>
                <a:rPr lang="en-US" altLang="zh-CN" i="1">
                  <a:ea typeface="宋体" panose="02010600030101010101" pitchFamily="2" charset="-122"/>
                </a:rPr>
                <a:t>Z</a:t>
              </a:r>
              <a:r>
                <a:rPr lang="en-US" altLang="zh-CN">
                  <a:ea typeface="宋体" panose="02010600030101010101" pitchFamily="2" charset="-122"/>
                </a:rPr>
                <a:t>|</a:t>
              </a:r>
            </a:p>
          </p:txBody>
        </p:sp>
        <p:sp>
          <p:nvSpPr>
            <p:cNvPr id="86028" name="Arc 12"/>
            <p:cNvSpPr>
              <a:spLocks/>
            </p:cNvSpPr>
            <p:nvPr/>
          </p:nvSpPr>
          <p:spPr bwMode="auto">
            <a:xfrm>
              <a:off x="160" y="632"/>
              <a:ext cx="144" cy="19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29" name="Text Box 13"/>
            <p:cNvSpPr txBox="1">
              <a:spLocks noChangeArrowheads="1"/>
            </p:cNvSpPr>
            <p:nvPr/>
          </p:nvSpPr>
          <p:spPr bwMode="auto">
            <a:xfrm>
              <a:off x="62" y="566"/>
              <a:ext cx="164" cy="2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a:t>
              </a:r>
            </a:p>
          </p:txBody>
        </p:sp>
      </p:grpSp>
      <p:grpSp>
        <p:nvGrpSpPr>
          <p:cNvPr id="86030" name="Group 14"/>
          <p:cNvGrpSpPr>
            <a:grpSpLocks/>
          </p:cNvGrpSpPr>
          <p:nvPr/>
        </p:nvGrpSpPr>
        <p:grpSpPr bwMode="auto">
          <a:xfrm>
            <a:off x="468313" y="1916113"/>
            <a:ext cx="2406650" cy="2163762"/>
            <a:chOff x="0" y="0"/>
            <a:chExt cx="1090" cy="931"/>
          </a:xfrm>
        </p:grpSpPr>
        <p:grpSp>
          <p:nvGrpSpPr>
            <p:cNvPr id="86031" name="Group 15"/>
            <p:cNvGrpSpPr>
              <a:grpSpLocks/>
            </p:cNvGrpSpPr>
            <p:nvPr/>
          </p:nvGrpSpPr>
          <p:grpSpPr bwMode="auto">
            <a:xfrm>
              <a:off x="226" y="211"/>
              <a:ext cx="864" cy="720"/>
              <a:chOff x="0" y="0"/>
              <a:chExt cx="864" cy="720"/>
            </a:xfrm>
          </p:grpSpPr>
          <p:sp>
            <p:nvSpPr>
              <p:cNvPr id="86032" name="Rectangle 16"/>
              <p:cNvSpPr>
                <a:spLocks noChangeArrowheads="1"/>
              </p:cNvSpPr>
              <p:nvPr/>
            </p:nvSpPr>
            <p:spPr bwMode="auto">
              <a:xfrm>
                <a:off x="432" y="0"/>
                <a:ext cx="432" cy="72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33" name="Text Box 17"/>
              <p:cNvSpPr txBox="1">
                <a:spLocks noChangeArrowheads="1"/>
              </p:cNvSpPr>
              <p:nvPr/>
            </p:nvSpPr>
            <p:spPr bwMode="auto">
              <a:xfrm>
                <a:off x="480" y="96"/>
                <a:ext cx="288" cy="3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a:ea typeface="宋体" panose="02010600030101010101" pitchFamily="2" charset="-122"/>
                  </a:rPr>
                  <a:t>无源</a:t>
                </a:r>
              </a:p>
            </p:txBody>
          </p:sp>
          <p:sp>
            <p:nvSpPr>
              <p:cNvPr id="86034" name="Line 18"/>
              <p:cNvSpPr>
                <a:spLocks noChangeShapeType="1"/>
              </p:cNvSpPr>
              <p:nvPr/>
            </p:nvSpPr>
            <p:spPr bwMode="auto">
              <a:xfrm>
                <a:off x="48" y="48"/>
                <a:ext cx="384"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35" name="Line 19"/>
              <p:cNvSpPr>
                <a:spLocks noChangeShapeType="1"/>
              </p:cNvSpPr>
              <p:nvPr/>
            </p:nvSpPr>
            <p:spPr bwMode="auto">
              <a:xfrm>
                <a:off x="48" y="672"/>
                <a:ext cx="384"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36" name="Oval 20"/>
              <p:cNvSpPr>
                <a:spLocks noChangeArrowheads="1"/>
              </p:cNvSpPr>
              <p:nvPr/>
            </p:nvSpPr>
            <p:spPr bwMode="auto">
              <a:xfrm>
                <a:off x="0" y="24"/>
                <a:ext cx="48" cy="48"/>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37" name="Oval 21"/>
              <p:cNvSpPr>
                <a:spLocks noChangeArrowheads="1"/>
              </p:cNvSpPr>
              <p:nvPr/>
            </p:nvSpPr>
            <p:spPr bwMode="auto">
              <a:xfrm>
                <a:off x="8" y="640"/>
                <a:ext cx="48" cy="48"/>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86038" name="Text Box 22"/>
            <p:cNvSpPr txBox="1">
              <a:spLocks noChangeArrowheads="1"/>
            </p:cNvSpPr>
            <p:nvPr/>
          </p:nvSpPr>
          <p:spPr bwMode="auto">
            <a:xfrm>
              <a:off x="0" y="125"/>
              <a:ext cx="162" cy="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solidFill>
                    <a:srgbClr val="0000FF"/>
                  </a:solidFill>
                  <a:ea typeface="宋体" panose="02010600030101010101" pitchFamily="2" charset="-122"/>
                </a:rPr>
                <a:t>+</a:t>
              </a:r>
            </a:p>
          </p:txBody>
        </p:sp>
        <p:sp>
          <p:nvSpPr>
            <p:cNvPr id="86039" name="Text Box 23"/>
            <p:cNvSpPr txBox="1">
              <a:spLocks noChangeArrowheads="1"/>
            </p:cNvSpPr>
            <p:nvPr/>
          </p:nvSpPr>
          <p:spPr bwMode="auto">
            <a:xfrm>
              <a:off x="8" y="680"/>
              <a:ext cx="152" cy="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solidFill>
                    <a:srgbClr val="0000FF"/>
                  </a:solidFill>
                  <a:latin typeface="黑体" panose="02010609060101010101" pitchFamily="49" charset="-122"/>
                  <a:ea typeface="黑体" panose="02010609060101010101" pitchFamily="49" charset="-122"/>
                </a:rPr>
                <a:t>-</a:t>
              </a:r>
              <a:endParaRPr lang="en-US" altLang="zh-CN">
                <a:solidFill>
                  <a:srgbClr val="0000FF"/>
                </a:solidFill>
                <a:ea typeface="宋体" panose="02010600030101010101" pitchFamily="2" charset="-122"/>
              </a:endParaRPr>
            </a:p>
          </p:txBody>
        </p:sp>
        <p:sp>
          <p:nvSpPr>
            <p:cNvPr id="86040" name="Text Box 24"/>
            <p:cNvSpPr txBox="1">
              <a:spLocks noChangeArrowheads="1"/>
            </p:cNvSpPr>
            <p:nvPr/>
          </p:nvSpPr>
          <p:spPr bwMode="auto">
            <a:xfrm>
              <a:off x="80" y="408"/>
              <a:ext cx="83" cy="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endParaRPr lang="zh-CN" altLang="en-US">
                <a:ea typeface="宋体" panose="02010600030101010101" pitchFamily="2" charset="-122"/>
              </a:endParaRPr>
            </a:p>
          </p:txBody>
        </p:sp>
        <p:sp>
          <p:nvSpPr>
            <p:cNvPr id="86041" name="Text Box 25"/>
            <p:cNvSpPr txBox="1">
              <a:spLocks noChangeArrowheads="1"/>
            </p:cNvSpPr>
            <p:nvPr/>
          </p:nvSpPr>
          <p:spPr bwMode="auto">
            <a:xfrm>
              <a:off x="40" y="440"/>
              <a:ext cx="84" cy="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endParaRPr lang="zh-CN" altLang="en-US">
                <a:ea typeface="宋体" panose="02010600030101010101" pitchFamily="2" charset="-122"/>
              </a:endParaRPr>
            </a:p>
          </p:txBody>
        </p:sp>
        <p:graphicFrame>
          <p:nvGraphicFramePr>
            <p:cNvPr id="86042" name="Object 26"/>
            <p:cNvGraphicFramePr>
              <a:graphicFrameLocks noChangeAspect="1"/>
            </p:cNvGraphicFramePr>
            <p:nvPr/>
          </p:nvGraphicFramePr>
          <p:xfrm>
            <a:off x="38" y="467"/>
            <a:ext cx="159" cy="196"/>
          </p:xfrm>
          <a:graphic>
            <a:graphicData uri="http://schemas.openxmlformats.org/presentationml/2006/ole">
              <mc:AlternateContent xmlns:mc="http://schemas.openxmlformats.org/markup-compatibility/2006">
                <mc:Choice xmlns:v="urn:schemas-microsoft-com:vml" Requires="v">
                  <p:oleObj spid="_x0000_s86065" r:id="rId3" imgW="165202" imgH="203253" progId="Equation.3">
                    <p:embed/>
                  </p:oleObj>
                </mc:Choice>
                <mc:Fallback>
                  <p:oleObj r:id="rId3" imgW="165202" imgH="203253" progId="Equation.3">
                    <p:embed/>
                    <p:pic>
                      <p:nvPicPr>
                        <p:cNvPr id="0" name="Object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 y="467"/>
                          <a:ext cx="159" cy="1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6043" name="Object 27"/>
            <p:cNvGraphicFramePr>
              <a:graphicFrameLocks noChangeAspect="1"/>
            </p:cNvGraphicFramePr>
            <p:nvPr/>
          </p:nvGraphicFramePr>
          <p:xfrm>
            <a:off x="392" y="0"/>
            <a:ext cx="122" cy="185"/>
          </p:xfrm>
          <a:graphic>
            <a:graphicData uri="http://schemas.openxmlformats.org/presentationml/2006/ole">
              <mc:AlternateContent xmlns:mc="http://schemas.openxmlformats.org/markup-compatibility/2006">
                <mc:Choice xmlns:v="urn:schemas-microsoft-com:vml" Requires="v">
                  <p:oleObj spid="_x0000_s86066" r:id="rId5" imgW="127042" imgH="190404" progId="Equation.3">
                    <p:embed/>
                  </p:oleObj>
                </mc:Choice>
                <mc:Fallback>
                  <p:oleObj r:id="rId5" imgW="127042" imgH="190404" progId="Equation.3">
                    <p:embed/>
                    <p:pic>
                      <p:nvPicPr>
                        <p:cNvPr id="0" name="Object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 y="0"/>
                          <a:ext cx="122" cy="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6044" name="Line 28"/>
            <p:cNvSpPr>
              <a:spLocks noChangeShapeType="1"/>
            </p:cNvSpPr>
            <p:nvPr/>
          </p:nvSpPr>
          <p:spPr bwMode="auto">
            <a:xfrm>
              <a:off x="354" y="259"/>
              <a:ext cx="152" cy="0"/>
            </a:xfrm>
            <a:prstGeom prst="line">
              <a:avLst/>
            </a:prstGeom>
            <a:noFill/>
            <a:ln w="38100">
              <a:solidFill>
                <a:schemeClr val="accent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86045" name="Group 29"/>
          <p:cNvGrpSpPr>
            <a:grpSpLocks/>
          </p:cNvGrpSpPr>
          <p:nvPr/>
        </p:nvGrpSpPr>
        <p:grpSpPr bwMode="auto">
          <a:xfrm>
            <a:off x="3679825" y="1824038"/>
            <a:ext cx="2066925" cy="2181225"/>
            <a:chOff x="0" y="0"/>
            <a:chExt cx="933" cy="923"/>
          </a:xfrm>
        </p:grpSpPr>
        <p:grpSp>
          <p:nvGrpSpPr>
            <p:cNvPr id="86046" name="Group 30"/>
            <p:cNvGrpSpPr>
              <a:grpSpLocks/>
            </p:cNvGrpSpPr>
            <p:nvPr/>
          </p:nvGrpSpPr>
          <p:grpSpPr bwMode="auto">
            <a:xfrm>
              <a:off x="242" y="227"/>
              <a:ext cx="691" cy="696"/>
              <a:chOff x="0" y="0"/>
              <a:chExt cx="691" cy="696"/>
            </a:xfrm>
          </p:grpSpPr>
          <p:sp>
            <p:nvSpPr>
              <p:cNvPr id="86047" name="Line 31"/>
              <p:cNvSpPr>
                <a:spLocks noChangeShapeType="1"/>
              </p:cNvSpPr>
              <p:nvPr/>
            </p:nvSpPr>
            <p:spPr bwMode="auto">
              <a:xfrm>
                <a:off x="416" y="32"/>
                <a:ext cx="0" cy="64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48" name="Line 32"/>
              <p:cNvSpPr>
                <a:spLocks noChangeShapeType="1"/>
              </p:cNvSpPr>
              <p:nvPr/>
            </p:nvSpPr>
            <p:spPr bwMode="auto">
              <a:xfrm>
                <a:off x="40" y="32"/>
                <a:ext cx="384"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49" name="Line 33"/>
              <p:cNvSpPr>
                <a:spLocks noChangeShapeType="1"/>
              </p:cNvSpPr>
              <p:nvPr/>
            </p:nvSpPr>
            <p:spPr bwMode="auto">
              <a:xfrm>
                <a:off x="48" y="680"/>
                <a:ext cx="384"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50" name="Oval 34"/>
              <p:cNvSpPr>
                <a:spLocks noChangeArrowheads="1"/>
              </p:cNvSpPr>
              <p:nvPr/>
            </p:nvSpPr>
            <p:spPr bwMode="auto">
              <a:xfrm>
                <a:off x="0" y="0"/>
                <a:ext cx="48" cy="48"/>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51" name="Oval 35"/>
              <p:cNvSpPr>
                <a:spLocks noChangeArrowheads="1"/>
              </p:cNvSpPr>
              <p:nvPr/>
            </p:nvSpPr>
            <p:spPr bwMode="auto">
              <a:xfrm>
                <a:off x="8" y="648"/>
                <a:ext cx="48" cy="48"/>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52" name="Rectangle 36"/>
              <p:cNvSpPr>
                <a:spLocks noChangeArrowheads="1"/>
              </p:cNvSpPr>
              <p:nvPr/>
            </p:nvSpPr>
            <p:spPr bwMode="auto">
              <a:xfrm>
                <a:off x="368" y="432"/>
                <a:ext cx="80" cy="144"/>
              </a:xfrm>
              <a:prstGeom prst="rect">
                <a:avLst/>
              </a:prstGeom>
              <a:solidFill>
                <a:schemeClr val="accent1"/>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53" name="Rectangle 37"/>
              <p:cNvSpPr>
                <a:spLocks noChangeArrowheads="1"/>
              </p:cNvSpPr>
              <p:nvPr/>
            </p:nvSpPr>
            <p:spPr bwMode="auto">
              <a:xfrm>
                <a:off x="368" y="160"/>
                <a:ext cx="80" cy="144"/>
              </a:xfrm>
              <a:prstGeom prst="rect">
                <a:avLst/>
              </a:prstGeom>
              <a:solidFill>
                <a:schemeClr val="accent1"/>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6054" name="Text Box 38"/>
              <p:cNvSpPr txBox="1">
                <a:spLocks noChangeArrowheads="1"/>
              </p:cNvSpPr>
              <p:nvPr/>
            </p:nvSpPr>
            <p:spPr bwMode="auto">
              <a:xfrm>
                <a:off x="454" y="82"/>
                <a:ext cx="175" cy="1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R</a:t>
                </a:r>
                <a:endParaRPr lang="en-US" altLang="zh-CN">
                  <a:ea typeface="宋体" panose="02010600030101010101" pitchFamily="2" charset="-122"/>
                </a:endParaRPr>
              </a:p>
            </p:txBody>
          </p:sp>
          <p:sp>
            <p:nvSpPr>
              <p:cNvPr id="86055" name="Text Box 39"/>
              <p:cNvSpPr txBox="1">
                <a:spLocks noChangeArrowheads="1"/>
              </p:cNvSpPr>
              <p:nvPr/>
            </p:nvSpPr>
            <p:spPr bwMode="auto">
              <a:xfrm>
                <a:off x="470" y="346"/>
                <a:ext cx="221" cy="1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j</a:t>
                </a:r>
                <a:r>
                  <a:rPr lang="en-US" altLang="zh-CN" i="1">
                    <a:ea typeface="宋体" panose="02010600030101010101" pitchFamily="2" charset="-122"/>
                  </a:rPr>
                  <a:t>X</a:t>
                </a:r>
                <a:endParaRPr lang="en-US" altLang="zh-CN">
                  <a:ea typeface="宋体" panose="02010600030101010101" pitchFamily="2" charset="-122"/>
                </a:endParaRPr>
              </a:p>
            </p:txBody>
          </p:sp>
        </p:grpSp>
        <p:sp>
          <p:nvSpPr>
            <p:cNvPr id="86056" name="Text Box 40"/>
            <p:cNvSpPr txBox="1">
              <a:spLocks noChangeArrowheads="1"/>
            </p:cNvSpPr>
            <p:nvPr/>
          </p:nvSpPr>
          <p:spPr bwMode="auto">
            <a:xfrm>
              <a:off x="0" y="125"/>
              <a:ext cx="161" cy="1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solidFill>
                    <a:srgbClr val="0000FF"/>
                  </a:solidFill>
                  <a:ea typeface="宋体" panose="02010600030101010101" pitchFamily="2" charset="-122"/>
                </a:rPr>
                <a:t>+</a:t>
              </a:r>
            </a:p>
          </p:txBody>
        </p:sp>
        <p:sp>
          <p:nvSpPr>
            <p:cNvPr id="86057" name="Text Box 41"/>
            <p:cNvSpPr txBox="1">
              <a:spLocks noChangeArrowheads="1"/>
            </p:cNvSpPr>
            <p:nvPr/>
          </p:nvSpPr>
          <p:spPr bwMode="auto">
            <a:xfrm>
              <a:off x="8" y="680"/>
              <a:ext cx="152" cy="1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solidFill>
                    <a:srgbClr val="0000FF"/>
                  </a:solidFill>
                  <a:latin typeface="黑体" panose="02010609060101010101" pitchFamily="49" charset="-122"/>
                  <a:ea typeface="黑体" panose="02010609060101010101" pitchFamily="49" charset="-122"/>
                </a:rPr>
                <a:t>-</a:t>
              </a:r>
              <a:endParaRPr lang="en-US" altLang="zh-CN">
                <a:solidFill>
                  <a:srgbClr val="0000FF"/>
                </a:solidFill>
                <a:ea typeface="宋体" panose="02010600030101010101" pitchFamily="2" charset="-122"/>
              </a:endParaRPr>
            </a:p>
          </p:txBody>
        </p:sp>
        <p:sp>
          <p:nvSpPr>
            <p:cNvPr id="86058" name="Text Box 42"/>
            <p:cNvSpPr txBox="1">
              <a:spLocks noChangeArrowheads="1"/>
            </p:cNvSpPr>
            <p:nvPr/>
          </p:nvSpPr>
          <p:spPr bwMode="auto">
            <a:xfrm>
              <a:off x="80" y="408"/>
              <a:ext cx="83" cy="1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endParaRPr lang="zh-CN" altLang="en-US">
                <a:ea typeface="宋体" panose="02010600030101010101" pitchFamily="2" charset="-122"/>
              </a:endParaRPr>
            </a:p>
          </p:txBody>
        </p:sp>
        <p:sp>
          <p:nvSpPr>
            <p:cNvPr id="86059" name="Text Box 43"/>
            <p:cNvSpPr txBox="1">
              <a:spLocks noChangeArrowheads="1"/>
            </p:cNvSpPr>
            <p:nvPr/>
          </p:nvSpPr>
          <p:spPr bwMode="auto">
            <a:xfrm>
              <a:off x="40" y="440"/>
              <a:ext cx="83" cy="1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endParaRPr lang="zh-CN" altLang="en-US">
                <a:ea typeface="宋体" panose="02010600030101010101" pitchFamily="2" charset="-122"/>
              </a:endParaRPr>
            </a:p>
          </p:txBody>
        </p:sp>
        <p:graphicFrame>
          <p:nvGraphicFramePr>
            <p:cNvPr id="86060" name="Object 44"/>
            <p:cNvGraphicFramePr>
              <a:graphicFrameLocks noChangeAspect="1"/>
            </p:cNvGraphicFramePr>
            <p:nvPr/>
          </p:nvGraphicFramePr>
          <p:xfrm>
            <a:off x="38" y="467"/>
            <a:ext cx="159" cy="196"/>
          </p:xfrm>
          <a:graphic>
            <a:graphicData uri="http://schemas.openxmlformats.org/presentationml/2006/ole">
              <mc:AlternateContent xmlns:mc="http://schemas.openxmlformats.org/markup-compatibility/2006">
                <mc:Choice xmlns:v="urn:schemas-microsoft-com:vml" Requires="v">
                  <p:oleObj spid="_x0000_s86067" r:id="rId7" imgW="165202" imgH="203253" progId="Equation.3">
                    <p:embed/>
                  </p:oleObj>
                </mc:Choice>
                <mc:Fallback>
                  <p:oleObj r:id="rId7" imgW="165202" imgH="203253" progId="Equation.3">
                    <p:embed/>
                    <p:pic>
                      <p:nvPicPr>
                        <p:cNvPr id="0" name="Object 4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 y="467"/>
                          <a:ext cx="159" cy="1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6061" name="Object 45"/>
            <p:cNvGraphicFramePr>
              <a:graphicFrameLocks noChangeAspect="1"/>
            </p:cNvGraphicFramePr>
            <p:nvPr/>
          </p:nvGraphicFramePr>
          <p:xfrm>
            <a:off x="392" y="0"/>
            <a:ext cx="122" cy="185"/>
          </p:xfrm>
          <a:graphic>
            <a:graphicData uri="http://schemas.openxmlformats.org/presentationml/2006/ole">
              <mc:AlternateContent xmlns:mc="http://schemas.openxmlformats.org/markup-compatibility/2006">
                <mc:Choice xmlns:v="urn:schemas-microsoft-com:vml" Requires="v">
                  <p:oleObj spid="_x0000_s86068" r:id="rId9" imgW="127042" imgH="190404" progId="Equation.3">
                    <p:embed/>
                  </p:oleObj>
                </mc:Choice>
                <mc:Fallback>
                  <p:oleObj r:id="rId9" imgW="127042" imgH="190404" progId="Equation.3">
                    <p:embed/>
                    <p:pic>
                      <p:nvPicPr>
                        <p:cNvPr id="0" name="Object 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 y="0"/>
                          <a:ext cx="122" cy="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6062" name="Line 46"/>
            <p:cNvSpPr>
              <a:spLocks noChangeShapeType="1"/>
            </p:cNvSpPr>
            <p:nvPr/>
          </p:nvSpPr>
          <p:spPr bwMode="auto">
            <a:xfrm>
              <a:off x="354" y="259"/>
              <a:ext cx="152" cy="0"/>
            </a:xfrm>
            <a:prstGeom prst="line">
              <a:avLst/>
            </a:prstGeom>
            <a:noFill/>
            <a:ln w="38100">
              <a:solidFill>
                <a:schemeClr val="accent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aphicFrame>
        <p:nvGraphicFramePr>
          <p:cNvPr id="86063" name="Object 47"/>
          <p:cNvGraphicFramePr>
            <a:graphicFrameLocks noChangeAspect="1"/>
          </p:cNvGraphicFramePr>
          <p:nvPr/>
        </p:nvGraphicFramePr>
        <p:xfrm>
          <a:off x="1117600" y="4943475"/>
          <a:ext cx="2768600" cy="668338"/>
        </p:xfrm>
        <a:graphic>
          <a:graphicData uri="http://schemas.openxmlformats.org/presentationml/2006/ole">
            <mc:AlternateContent xmlns:mc="http://schemas.openxmlformats.org/markup-compatibility/2006">
              <mc:Choice xmlns:v="urn:schemas-microsoft-com:vml" Requires="v">
                <p:oleObj spid="_x0000_s86069" r:id="rId10" imgW="837790" imgH="203341" progId="Equation.3">
                  <p:embed/>
                </p:oleObj>
              </mc:Choice>
              <mc:Fallback>
                <p:oleObj r:id="rId10" imgW="837790" imgH="203341" progId="Equation.3">
                  <p:embed/>
                  <p:pic>
                    <p:nvPicPr>
                      <p:cNvPr id="0" name="Object 4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17600" y="4943475"/>
                        <a:ext cx="2768600" cy="668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6064" name="Object 48"/>
          <p:cNvGraphicFramePr>
            <a:graphicFrameLocks noChangeAspect="1"/>
          </p:cNvGraphicFramePr>
          <p:nvPr/>
        </p:nvGraphicFramePr>
        <p:xfrm>
          <a:off x="1492250" y="5664200"/>
          <a:ext cx="7042150" cy="788988"/>
        </p:xfrm>
        <a:graphic>
          <a:graphicData uri="http://schemas.openxmlformats.org/presentationml/2006/ole">
            <mc:AlternateContent xmlns:mc="http://schemas.openxmlformats.org/markup-compatibility/2006">
              <mc:Choice xmlns:v="urn:schemas-microsoft-com:vml" Requires="v">
                <p:oleObj spid="_x0000_s86070" r:id="rId12" imgW="2145686" imgH="241512" progId="Equation.3">
                  <p:embed/>
                </p:oleObj>
              </mc:Choice>
              <mc:Fallback>
                <p:oleObj r:id="rId12" imgW="2145686" imgH="241512" progId="Equation.3">
                  <p:embed/>
                  <p:pic>
                    <p:nvPicPr>
                      <p:cNvPr id="0" name="Object 4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92250" y="5664200"/>
                        <a:ext cx="7042150" cy="788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6018"/>
                                        </p:tgtEl>
                                        <p:attrNameLst>
                                          <p:attrName>style.visibility</p:attrName>
                                        </p:attrNameLst>
                                      </p:cBhvr>
                                      <p:to>
                                        <p:strVal val="visible"/>
                                      </p:to>
                                    </p:set>
                                    <p:animEffect transition="in" filter="wipe(up)">
                                      <p:cBhvr>
                                        <p:cTn id="7" dur="500"/>
                                        <p:tgtEl>
                                          <p:spTgt spid="860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6019"/>
                                        </p:tgtEl>
                                        <p:attrNameLst>
                                          <p:attrName>style.visibility</p:attrName>
                                        </p:attrNameLst>
                                      </p:cBhvr>
                                      <p:to>
                                        <p:strVal val="visible"/>
                                      </p:to>
                                    </p:set>
                                    <p:animEffect transition="in" filter="wipe(up)">
                                      <p:cBhvr>
                                        <p:cTn id="12" dur="500"/>
                                        <p:tgtEl>
                                          <p:spTgt spid="860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8602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86030"/>
                                        </p:tgtEl>
                                        <p:attrNameLst>
                                          <p:attrName>style.visibility</p:attrName>
                                        </p:attrNameLst>
                                      </p:cBhvr>
                                      <p:to>
                                        <p:strVal val="visible"/>
                                      </p:to>
                                    </p:set>
                                    <p:animEffect transition="in" filter="blinds(horizontal)">
                                      <p:cBhvr>
                                        <p:cTn id="21" dur="500"/>
                                        <p:tgtEl>
                                          <p:spTgt spid="8603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86045"/>
                                        </p:tgtEl>
                                        <p:attrNameLst>
                                          <p:attrName>style.visibility</p:attrName>
                                        </p:attrNameLst>
                                      </p:cBhvr>
                                      <p:to>
                                        <p:strVal val="visible"/>
                                      </p:to>
                                    </p:set>
                                    <p:animEffect transition="in" filter="blinds(horizontal)">
                                      <p:cBhvr>
                                        <p:cTn id="26" dur="500"/>
                                        <p:tgtEl>
                                          <p:spTgt spid="8604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86021"/>
                                        </p:tgtEl>
                                        <p:attrNameLst>
                                          <p:attrName>style.visibility</p:attrName>
                                        </p:attrNameLst>
                                      </p:cBhvr>
                                      <p:to>
                                        <p:strVal val="visible"/>
                                      </p:to>
                                    </p:set>
                                    <p:animEffect transition="in" filter="blinds(horizontal)">
                                      <p:cBhvr>
                                        <p:cTn id="31" dur="500"/>
                                        <p:tgtEl>
                                          <p:spTgt spid="8602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1" fill="hold" nodeType="clickEffect">
                                  <p:stCondLst>
                                    <p:cond delay="0"/>
                                  </p:stCondLst>
                                  <p:childTnLst>
                                    <p:set>
                                      <p:cBhvr>
                                        <p:cTn id="35" dur="1" fill="hold">
                                          <p:stCondLst>
                                            <p:cond delay="0"/>
                                          </p:stCondLst>
                                        </p:cTn>
                                        <p:tgtEl>
                                          <p:spTgt spid="86063"/>
                                        </p:tgtEl>
                                        <p:attrNameLst>
                                          <p:attrName>style.visibility</p:attrName>
                                        </p:attrNameLst>
                                      </p:cBhvr>
                                      <p:to>
                                        <p:strVal val="visible"/>
                                      </p:to>
                                    </p:set>
                                    <p:animEffect transition="in" filter="wipe(up)">
                                      <p:cBhvr>
                                        <p:cTn id="36" dur="500"/>
                                        <p:tgtEl>
                                          <p:spTgt spid="8606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6" presetClass="entr" presetSubtype="21" fill="hold" nodeType="clickEffect">
                                  <p:stCondLst>
                                    <p:cond delay="0"/>
                                  </p:stCondLst>
                                  <p:childTnLst>
                                    <p:set>
                                      <p:cBhvr>
                                        <p:cTn id="40" dur="1" fill="hold">
                                          <p:stCondLst>
                                            <p:cond delay="0"/>
                                          </p:stCondLst>
                                        </p:cTn>
                                        <p:tgtEl>
                                          <p:spTgt spid="86064"/>
                                        </p:tgtEl>
                                        <p:attrNameLst>
                                          <p:attrName>style.visibility</p:attrName>
                                        </p:attrNameLst>
                                      </p:cBhvr>
                                      <p:to>
                                        <p:strVal val="visible"/>
                                      </p:to>
                                    </p:set>
                                    <p:animEffect transition="in" filter="barn(inVertical)">
                                      <p:cBhvr>
                                        <p:cTn id="41" dur="500"/>
                                        <p:tgtEl>
                                          <p:spTgt spid="86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autoUpdateAnimBg="0"/>
      <p:bldP spid="86019" grpId="0" autoUpdateAnimBg="0"/>
      <p:bldP spid="86020" grpId="0"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p:cNvSpPr txBox="1">
            <a:spLocks noChangeArrowheads="1"/>
          </p:cNvSpPr>
          <p:nvPr/>
        </p:nvSpPr>
        <p:spPr bwMode="auto">
          <a:xfrm>
            <a:off x="893763" y="-92075"/>
            <a:ext cx="7970837"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eaLnBrk="1" hangingPunct="1">
              <a:lnSpc>
                <a:spcPct val="120000"/>
              </a:lnSpc>
            </a:pPr>
            <a:r>
              <a:rPr lang="zh-CN" altLang="en-US" sz="2800"/>
              <a:t>已知：电动机</a:t>
            </a:r>
            <a:r>
              <a:rPr lang="zh-CN" altLang="en-US" sz="2800">
                <a:ea typeface="宋体" panose="02010600030101010101" pitchFamily="2" charset="-122"/>
              </a:rPr>
              <a:t> </a:t>
            </a:r>
            <a:r>
              <a:rPr lang="zh-CN" altLang="en-US" sz="2800" i="1">
                <a:ea typeface="宋体" panose="02010600030101010101" pitchFamily="2" charset="-122"/>
              </a:rPr>
              <a:t>P</a:t>
            </a:r>
            <a:r>
              <a:rPr lang="zh-CN" altLang="en-US" sz="2800" baseline="-25000">
                <a:ea typeface="宋体" panose="02010600030101010101" pitchFamily="2" charset="-122"/>
              </a:rPr>
              <a:t>D</a:t>
            </a:r>
            <a:r>
              <a:rPr lang="zh-CN" altLang="en-US" sz="2800">
                <a:ea typeface="宋体" panose="02010600030101010101" pitchFamily="2" charset="-122"/>
              </a:rPr>
              <a:t>=1000W，</a:t>
            </a:r>
            <a:r>
              <a:rPr lang="zh-CN" altLang="en-US" sz="2800" i="1">
                <a:ea typeface="宋体" panose="02010600030101010101" pitchFamily="2" charset="-122"/>
              </a:rPr>
              <a:t>U</a:t>
            </a:r>
            <a:r>
              <a:rPr lang="zh-CN" altLang="en-US" sz="2800">
                <a:ea typeface="宋体" panose="02010600030101010101" pitchFamily="2" charset="-122"/>
              </a:rPr>
              <a:t>=220V，</a:t>
            </a:r>
            <a:r>
              <a:rPr lang="zh-CN" altLang="en-US" sz="2800" i="1">
                <a:ea typeface="宋体" panose="02010600030101010101" pitchFamily="2" charset="-122"/>
              </a:rPr>
              <a:t>f </a:t>
            </a:r>
            <a:r>
              <a:rPr lang="zh-CN" altLang="en-US" sz="2800">
                <a:ea typeface="宋体" panose="02010600030101010101" pitchFamily="2" charset="-122"/>
              </a:rPr>
              <a:t>=50Hz，</a:t>
            </a:r>
            <a:r>
              <a:rPr lang="zh-CN" altLang="en-US" sz="2800" i="1">
                <a:ea typeface="宋体" panose="02010600030101010101" pitchFamily="2" charset="-122"/>
              </a:rPr>
              <a:t>C </a:t>
            </a:r>
            <a:r>
              <a:rPr lang="zh-CN" altLang="en-US" sz="2800">
                <a:ea typeface="宋体" panose="02010600030101010101" pitchFamily="2" charset="-122"/>
              </a:rPr>
              <a:t>=30F，cos</a:t>
            </a:r>
            <a:r>
              <a:rPr lang="zh-CN" altLang="en-US" sz="2800" baseline="-25000">
                <a:ea typeface="宋体" panose="02010600030101010101" pitchFamily="2" charset="-122"/>
              </a:rPr>
              <a:t>D</a:t>
            </a:r>
            <a:r>
              <a:rPr lang="zh-CN" altLang="en-US" sz="2800">
                <a:ea typeface="宋体" panose="02010600030101010101" pitchFamily="2" charset="-122"/>
              </a:rPr>
              <a:t>=0.8(</a:t>
            </a:r>
            <a:r>
              <a:rPr lang="zh-CN" altLang="en-US" sz="2800"/>
              <a:t>滞后</a:t>
            </a:r>
            <a:r>
              <a:rPr lang="zh-CN" altLang="en-US" sz="2800">
                <a:ea typeface="宋体" panose="02010600030101010101" pitchFamily="2" charset="-122"/>
              </a:rPr>
              <a:t>）。</a:t>
            </a:r>
            <a:r>
              <a:rPr lang="zh-CN" altLang="en-US" sz="2800"/>
              <a:t>求负载电路的功率因数</a:t>
            </a:r>
            <a:r>
              <a:rPr lang="zh-CN" altLang="en-US" sz="2800">
                <a:ea typeface="宋体" panose="02010600030101010101" pitchFamily="2" charset="-122"/>
              </a:rPr>
              <a:t>。</a:t>
            </a:r>
          </a:p>
        </p:txBody>
      </p:sp>
      <p:graphicFrame>
        <p:nvGraphicFramePr>
          <p:cNvPr id="87043" name="Object 3"/>
          <p:cNvGraphicFramePr>
            <a:graphicFrameLocks noChangeAspect="1"/>
          </p:cNvGraphicFramePr>
          <p:nvPr/>
        </p:nvGraphicFramePr>
        <p:xfrm>
          <a:off x="354013" y="2081213"/>
          <a:ext cx="4794250" cy="995362"/>
        </p:xfrm>
        <a:graphic>
          <a:graphicData uri="http://schemas.openxmlformats.org/presentationml/2006/ole">
            <mc:AlternateContent xmlns:mc="http://schemas.openxmlformats.org/markup-compatibility/2006">
              <mc:Choice xmlns:v="urn:schemas-microsoft-com:vml" Requires="v">
                <p:oleObj spid="_x0000_s87076" r:id="rId3" imgW="2069519" imgH="431930" progId="Equation.3">
                  <p:embed/>
                </p:oleObj>
              </mc:Choice>
              <mc:Fallback>
                <p:oleObj r:id="rId3" imgW="2069519" imgH="43193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13" y="2081213"/>
                        <a:ext cx="4794250" cy="995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87044" name="Group 4"/>
          <p:cNvGrpSpPr>
            <a:grpSpLocks/>
          </p:cNvGrpSpPr>
          <p:nvPr/>
        </p:nvGrpSpPr>
        <p:grpSpPr bwMode="auto">
          <a:xfrm>
            <a:off x="5278438" y="1200150"/>
            <a:ext cx="3662362" cy="1981200"/>
            <a:chOff x="0" y="0"/>
            <a:chExt cx="2307" cy="1248"/>
          </a:xfrm>
        </p:grpSpPr>
        <p:sp>
          <p:nvSpPr>
            <p:cNvPr id="87045" name="Oval 5"/>
            <p:cNvSpPr>
              <a:spLocks noChangeArrowheads="1"/>
            </p:cNvSpPr>
            <p:nvPr/>
          </p:nvSpPr>
          <p:spPr bwMode="auto">
            <a:xfrm>
              <a:off x="195" y="456"/>
              <a:ext cx="288" cy="288"/>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87046" name="未知"/>
            <p:cNvSpPr>
              <a:spLocks/>
            </p:cNvSpPr>
            <p:nvPr/>
          </p:nvSpPr>
          <p:spPr bwMode="auto">
            <a:xfrm>
              <a:off x="339" y="126"/>
              <a:ext cx="1704" cy="6"/>
            </a:xfrm>
            <a:custGeom>
              <a:avLst/>
              <a:gdLst>
                <a:gd name="T0" fmla="*/ 0 w 1704"/>
                <a:gd name="T1" fmla="*/ 6 h 6"/>
                <a:gd name="T2" fmla="*/ 1704 w 1704"/>
                <a:gd name="T3" fmla="*/ 0 h 6"/>
              </a:gdLst>
              <a:ahLst/>
              <a:cxnLst>
                <a:cxn ang="0">
                  <a:pos x="T0" y="T1"/>
                </a:cxn>
                <a:cxn ang="0">
                  <a:pos x="T2" y="T3"/>
                </a:cxn>
              </a:cxnLst>
              <a:rect l="0" t="0" r="r" b="b"/>
              <a:pathLst>
                <a:path w="1704" h="6">
                  <a:moveTo>
                    <a:pt x="0" y="6"/>
                  </a:moveTo>
                  <a:lnTo>
                    <a:pt x="1704" y="0"/>
                  </a:lnTo>
                </a:path>
              </a:pathLst>
            </a:custGeom>
            <a:noFill/>
            <a:ln w="19050" cmpd="sng">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87047" name="Text Box 7"/>
            <p:cNvSpPr txBox="1">
              <a:spLocks noChangeArrowheads="1"/>
            </p:cNvSpPr>
            <p:nvPr/>
          </p:nvSpPr>
          <p:spPr bwMode="auto">
            <a:xfrm>
              <a:off x="90" y="161"/>
              <a:ext cx="244" cy="327"/>
            </a:xfrm>
            <a:prstGeom prst="rect">
              <a:avLst/>
            </a:prstGeom>
            <a:noFill/>
            <a:ln>
              <a:noFill/>
            </a:ln>
            <a:effectLst/>
            <a:extLst>
              <a:ext uri="{909E8E84-426E-40DD-AFC4-6F175D3DCCD1}">
                <a14:hiddenFill xmlns:a14="http://schemas.microsoft.com/office/drawing/2010/main">
                  <a:solidFill>
                    <a:srgbClr val="0827E4"/>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zh-CN" sz="2800">
                  <a:solidFill>
                    <a:schemeClr val="tx2"/>
                  </a:solidFill>
                  <a:ea typeface="宋体" panose="02010600030101010101" pitchFamily="2" charset="-122"/>
                </a:rPr>
                <a:t>+</a:t>
              </a:r>
            </a:p>
          </p:txBody>
        </p:sp>
        <p:sp>
          <p:nvSpPr>
            <p:cNvPr id="87048" name="Text Box 8"/>
            <p:cNvSpPr txBox="1">
              <a:spLocks noChangeArrowheads="1"/>
            </p:cNvSpPr>
            <p:nvPr/>
          </p:nvSpPr>
          <p:spPr bwMode="auto">
            <a:xfrm>
              <a:off x="112" y="585"/>
              <a:ext cx="212" cy="327"/>
            </a:xfrm>
            <a:prstGeom prst="rect">
              <a:avLst/>
            </a:prstGeom>
            <a:noFill/>
            <a:ln>
              <a:noFill/>
            </a:ln>
            <a:effectLst/>
            <a:extLst>
              <a:ext uri="{909E8E84-426E-40DD-AFC4-6F175D3DCCD1}">
                <a14:hiddenFill xmlns:a14="http://schemas.microsoft.com/office/drawing/2010/main">
                  <a:solidFill>
                    <a:srgbClr val="0827E4"/>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zh-CN" sz="2800">
                  <a:solidFill>
                    <a:schemeClr val="tx2"/>
                  </a:solidFill>
                  <a:ea typeface="宋体" panose="02010600030101010101" pitchFamily="2" charset="-122"/>
                </a:rPr>
                <a:t>_</a:t>
              </a:r>
            </a:p>
          </p:txBody>
        </p:sp>
        <p:grpSp>
          <p:nvGrpSpPr>
            <p:cNvPr id="87049" name="Group 9"/>
            <p:cNvGrpSpPr>
              <a:grpSpLocks/>
            </p:cNvGrpSpPr>
            <p:nvPr/>
          </p:nvGrpSpPr>
          <p:grpSpPr bwMode="auto">
            <a:xfrm>
              <a:off x="1929" y="615"/>
              <a:ext cx="234" cy="93"/>
              <a:chOff x="0" y="0"/>
              <a:chExt cx="174" cy="93"/>
            </a:xfrm>
          </p:grpSpPr>
          <p:sp>
            <p:nvSpPr>
              <p:cNvPr id="87050" name="Line 10"/>
              <p:cNvSpPr>
                <a:spLocks noChangeShapeType="1"/>
              </p:cNvSpPr>
              <p:nvPr/>
            </p:nvSpPr>
            <p:spPr bwMode="auto">
              <a:xfrm>
                <a:off x="0" y="0"/>
                <a:ext cx="174" cy="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7051" name="Line 11"/>
              <p:cNvSpPr>
                <a:spLocks noChangeShapeType="1"/>
              </p:cNvSpPr>
              <p:nvPr/>
            </p:nvSpPr>
            <p:spPr bwMode="auto">
              <a:xfrm>
                <a:off x="0" y="92"/>
                <a:ext cx="174" cy="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87052" name="未知"/>
            <p:cNvSpPr>
              <a:spLocks/>
            </p:cNvSpPr>
            <p:nvPr/>
          </p:nvSpPr>
          <p:spPr bwMode="auto">
            <a:xfrm>
              <a:off x="2043" y="126"/>
              <a:ext cx="1" cy="486"/>
            </a:xfrm>
            <a:custGeom>
              <a:avLst/>
              <a:gdLst>
                <a:gd name="T0" fmla="*/ 0 w 1"/>
                <a:gd name="T1" fmla="*/ 0 h 486"/>
                <a:gd name="T2" fmla="*/ 0 w 1"/>
                <a:gd name="T3" fmla="*/ 486 h 486"/>
              </a:gdLst>
              <a:ahLst/>
              <a:cxnLst>
                <a:cxn ang="0">
                  <a:pos x="T0" y="T1"/>
                </a:cxn>
                <a:cxn ang="0">
                  <a:pos x="T2" y="T3"/>
                </a:cxn>
              </a:cxnLst>
              <a:rect l="0" t="0" r="r" b="b"/>
              <a:pathLst>
                <a:path w="1" h="486">
                  <a:moveTo>
                    <a:pt x="0" y="0"/>
                  </a:moveTo>
                  <a:lnTo>
                    <a:pt x="0" y="486"/>
                  </a:lnTo>
                </a:path>
              </a:pathLst>
            </a:custGeom>
            <a:noFill/>
            <a:ln w="19050" cmpd="sng">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87053" name="未知"/>
            <p:cNvSpPr>
              <a:spLocks/>
            </p:cNvSpPr>
            <p:nvPr/>
          </p:nvSpPr>
          <p:spPr bwMode="auto">
            <a:xfrm>
              <a:off x="2043" y="708"/>
              <a:ext cx="3" cy="384"/>
            </a:xfrm>
            <a:custGeom>
              <a:avLst/>
              <a:gdLst>
                <a:gd name="T0" fmla="*/ 3 w 3"/>
                <a:gd name="T1" fmla="*/ 0 h 384"/>
                <a:gd name="T2" fmla="*/ 0 w 3"/>
                <a:gd name="T3" fmla="*/ 384 h 384"/>
              </a:gdLst>
              <a:ahLst/>
              <a:cxnLst>
                <a:cxn ang="0">
                  <a:pos x="T0" y="T1"/>
                </a:cxn>
                <a:cxn ang="0">
                  <a:pos x="T2" y="T3"/>
                </a:cxn>
              </a:cxnLst>
              <a:rect l="0" t="0" r="r" b="b"/>
              <a:pathLst>
                <a:path w="3" h="384">
                  <a:moveTo>
                    <a:pt x="3" y="0"/>
                  </a:moveTo>
                  <a:lnTo>
                    <a:pt x="0" y="384"/>
                  </a:lnTo>
                </a:path>
              </a:pathLst>
            </a:custGeom>
            <a:noFill/>
            <a:ln w="19050" cmpd="sng">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87054" name="未知"/>
            <p:cNvSpPr>
              <a:spLocks/>
            </p:cNvSpPr>
            <p:nvPr/>
          </p:nvSpPr>
          <p:spPr bwMode="auto">
            <a:xfrm>
              <a:off x="339" y="1092"/>
              <a:ext cx="1698" cy="1"/>
            </a:xfrm>
            <a:custGeom>
              <a:avLst/>
              <a:gdLst>
                <a:gd name="T0" fmla="*/ 0 w 1698"/>
                <a:gd name="T1" fmla="*/ 0 h 1"/>
                <a:gd name="T2" fmla="*/ 1698 w 1698"/>
                <a:gd name="T3" fmla="*/ 0 h 1"/>
              </a:gdLst>
              <a:ahLst/>
              <a:cxnLst>
                <a:cxn ang="0">
                  <a:pos x="T0" y="T1"/>
                </a:cxn>
                <a:cxn ang="0">
                  <a:pos x="T2" y="T3"/>
                </a:cxn>
              </a:cxnLst>
              <a:rect l="0" t="0" r="r" b="b"/>
              <a:pathLst>
                <a:path w="1698" h="1">
                  <a:moveTo>
                    <a:pt x="0" y="0"/>
                  </a:moveTo>
                  <a:lnTo>
                    <a:pt x="1698" y="0"/>
                  </a:lnTo>
                </a:path>
              </a:pathLst>
            </a:custGeom>
            <a:noFill/>
            <a:ln w="19050" cmpd="sng">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87055" name="Line 15"/>
            <p:cNvSpPr>
              <a:spLocks noChangeShapeType="1"/>
            </p:cNvSpPr>
            <p:nvPr/>
          </p:nvSpPr>
          <p:spPr bwMode="auto">
            <a:xfrm>
              <a:off x="339" y="132"/>
              <a:ext cx="0" cy="9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87056" name="Line 16"/>
            <p:cNvSpPr>
              <a:spLocks noChangeShapeType="1"/>
            </p:cNvSpPr>
            <p:nvPr/>
          </p:nvSpPr>
          <p:spPr bwMode="auto">
            <a:xfrm>
              <a:off x="1155" y="132"/>
              <a:ext cx="0" cy="960"/>
            </a:xfrm>
            <a:prstGeom prst="line">
              <a:avLst/>
            </a:prstGeom>
            <a:noFill/>
            <a:ln w="19050">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87057" name="Oval 17"/>
            <p:cNvSpPr>
              <a:spLocks noChangeArrowheads="1"/>
            </p:cNvSpPr>
            <p:nvPr/>
          </p:nvSpPr>
          <p:spPr bwMode="auto">
            <a:xfrm>
              <a:off x="1004" y="461"/>
              <a:ext cx="295" cy="295"/>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eaLnBrk="1" hangingPunct="1"/>
              <a:r>
                <a:rPr lang="en-US" altLang="zh-CN" sz="2800">
                  <a:ea typeface="宋体" panose="02010600030101010101" pitchFamily="2" charset="-122"/>
                </a:rPr>
                <a:t>D</a:t>
              </a:r>
            </a:p>
          </p:txBody>
        </p:sp>
        <p:sp>
          <p:nvSpPr>
            <p:cNvPr id="87058" name="Line 18"/>
            <p:cNvSpPr>
              <a:spLocks noChangeShapeType="1"/>
            </p:cNvSpPr>
            <p:nvPr/>
          </p:nvSpPr>
          <p:spPr bwMode="auto">
            <a:xfrm>
              <a:off x="1251" y="804"/>
              <a:ext cx="0" cy="240"/>
            </a:xfrm>
            <a:prstGeom prst="line">
              <a:avLst/>
            </a:prstGeom>
            <a:noFill/>
            <a:ln w="9525">
              <a:solidFill>
                <a:srgbClr val="FF00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sp>
          <p:nvSpPr>
            <p:cNvPr id="87059" name="Line 19"/>
            <p:cNvSpPr>
              <a:spLocks noChangeShapeType="1"/>
            </p:cNvSpPr>
            <p:nvPr/>
          </p:nvSpPr>
          <p:spPr bwMode="auto">
            <a:xfrm>
              <a:off x="1443" y="228"/>
              <a:ext cx="288" cy="0"/>
            </a:xfrm>
            <a:prstGeom prst="line">
              <a:avLst/>
            </a:prstGeom>
            <a:noFill/>
            <a:ln w="9525">
              <a:solidFill>
                <a:srgbClr val="FF00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sp>
          <p:nvSpPr>
            <p:cNvPr id="87060" name="Line 20"/>
            <p:cNvSpPr>
              <a:spLocks noChangeShapeType="1"/>
            </p:cNvSpPr>
            <p:nvPr/>
          </p:nvSpPr>
          <p:spPr bwMode="auto">
            <a:xfrm>
              <a:off x="483" y="228"/>
              <a:ext cx="288" cy="0"/>
            </a:xfrm>
            <a:prstGeom prst="line">
              <a:avLst/>
            </a:prstGeom>
            <a:noFill/>
            <a:ln w="9525">
              <a:solidFill>
                <a:srgbClr val="FF00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sp>
          <p:nvSpPr>
            <p:cNvPr id="87061" name="Text Box 21"/>
            <p:cNvSpPr txBox="1">
              <a:spLocks noChangeArrowheads="1"/>
            </p:cNvSpPr>
            <p:nvPr/>
          </p:nvSpPr>
          <p:spPr bwMode="auto">
            <a:xfrm>
              <a:off x="1707" y="498"/>
              <a:ext cx="26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r>
                <a:rPr lang="en-US" altLang="zh-CN" sz="2800" i="1">
                  <a:ea typeface="宋体" panose="02010600030101010101" pitchFamily="2" charset="-122"/>
                </a:rPr>
                <a:t>C</a:t>
              </a:r>
              <a:endParaRPr lang="en-US" altLang="zh-CN" sz="2800">
                <a:ea typeface="宋体" panose="02010600030101010101" pitchFamily="2" charset="-122"/>
              </a:endParaRPr>
            </a:p>
          </p:txBody>
        </p:sp>
        <p:graphicFrame>
          <p:nvGraphicFramePr>
            <p:cNvPr id="87062" name="Object 22"/>
            <p:cNvGraphicFramePr>
              <a:graphicFrameLocks noChangeAspect="1"/>
            </p:cNvGraphicFramePr>
            <p:nvPr/>
          </p:nvGraphicFramePr>
          <p:xfrm>
            <a:off x="0" y="468"/>
            <a:ext cx="195" cy="240"/>
          </p:xfrm>
          <a:graphic>
            <a:graphicData uri="http://schemas.openxmlformats.org/presentationml/2006/ole">
              <mc:AlternateContent xmlns:mc="http://schemas.openxmlformats.org/markup-compatibility/2006">
                <mc:Choice xmlns:v="urn:schemas-microsoft-com:vml" Requires="v">
                  <p:oleObj spid="_x0000_s87077" r:id="rId5" imgW="165202" imgH="203253" progId="Equation.3">
                    <p:embed/>
                  </p:oleObj>
                </mc:Choice>
                <mc:Fallback>
                  <p:oleObj r:id="rId5" imgW="165202" imgH="203253" progId="Equation.3">
                    <p:embed/>
                    <p:pic>
                      <p:nvPicPr>
                        <p:cNvPr id="0" name="Object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68"/>
                          <a:ext cx="195" cy="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7063" name="Object 23"/>
            <p:cNvGraphicFramePr>
              <a:graphicFrameLocks noChangeAspect="1"/>
            </p:cNvGraphicFramePr>
            <p:nvPr/>
          </p:nvGraphicFramePr>
          <p:xfrm>
            <a:off x="579" y="276"/>
            <a:ext cx="137" cy="208"/>
          </p:xfrm>
          <a:graphic>
            <a:graphicData uri="http://schemas.openxmlformats.org/presentationml/2006/ole">
              <mc:AlternateContent xmlns:mc="http://schemas.openxmlformats.org/markup-compatibility/2006">
                <mc:Choice xmlns:v="urn:schemas-microsoft-com:vml" Requires="v">
                  <p:oleObj spid="_x0000_s87078" r:id="rId7" imgW="127042" imgH="190404" progId="Equation.3">
                    <p:embed/>
                  </p:oleObj>
                </mc:Choice>
                <mc:Fallback>
                  <p:oleObj r:id="rId7" imgW="127042" imgH="190404" progId="Equation.3">
                    <p:embed/>
                    <p:pic>
                      <p:nvPicPr>
                        <p:cNvPr id="0" name="Object 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 y="276"/>
                          <a:ext cx="137"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64" name="Object 24"/>
            <p:cNvGraphicFramePr>
              <a:graphicFrameLocks noChangeAspect="1"/>
            </p:cNvGraphicFramePr>
            <p:nvPr/>
          </p:nvGraphicFramePr>
          <p:xfrm>
            <a:off x="1524" y="265"/>
            <a:ext cx="211" cy="251"/>
          </p:xfrm>
          <a:graphic>
            <a:graphicData uri="http://schemas.openxmlformats.org/presentationml/2006/ole">
              <mc:AlternateContent xmlns:mc="http://schemas.openxmlformats.org/markup-compatibility/2006">
                <mc:Choice xmlns:v="urn:schemas-microsoft-com:vml" Requires="v">
                  <p:oleObj spid="_x0000_s87079" r:id="rId9" imgW="203341" imgH="241408" progId="Equation.3">
                    <p:embed/>
                  </p:oleObj>
                </mc:Choice>
                <mc:Fallback>
                  <p:oleObj r:id="rId9" imgW="203341" imgH="241408" progId="Equation.3">
                    <p:embed/>
                    <p:pic>
                      <p:nvPicPr>
                        <p:cNvPr id="0" name="Object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24" y="265"/>
                          <a:ext cx="211" cy="2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65" name="Object 25"/>
            <p:cNvGraphicFramePr>
              <a:graphicFrameLocks noChangeAspect="1"/>
            </p:cNvGraphicFramePr>
            <p:nvPr/>
          </p:nvGraphicFramePr>
          <p:xfrm>
            <a:off x="1257" y="756"/>
            <a:ext cx="234" cy="281"/>
          </p:xfrm>
          <a:graphic>
            <a:graphicData uri="http://schemas.openxmlformats.org/presentationml/2006/ole">
              <mc:AlternateContent xmlns:mc="http://schemas.openxmlformats.org/markup-compatibility/2006">
                <mc:Choice xmlns:v="urn:schemas-microsoft-com:vml" Requires="v">
                  <p:oleObj spid="_x0000_s87080" r:id="rId11" imgW="190734" imgH="228818" progId="Equation.3">
                    <p:embed/>
                  </p:oleObj>
                </mc:Choice>
                <mc:Fallback>
                  <p:oleObj r:id="rId11" imgW="190734" imgH="228818" progId="Equation.3">
                    <p:embed/>
                    <p:pic>
                      <p:nvPicPr>
                        <p:cNvPr id="0" name="Object 2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57" y="756"/>
                          <a:ext cx="234"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7066" name="Rectangle 26"/>
            <p:cNvSpPr>
              <a:spLocks noChangeArrowheads="1"/>
            </p:cNvSpPr>
            <p:nvPr/>
          </p:nvSpPr>
          <p:spPr bwMode="auto">
            <a:xfrm>
              <a:off x="867" y="0"/>
              <a:ext cx="1440" cy="1248"/>
            </a:xfrm>
            <a:prstGeom prst="rect">
              <a:avLst/>
            </a:prstGeom>
            <a:noFill/>
            <a:ln w="9525" cap="rnd">
              <a:solidFill>
                <a:srgbClr val="3333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a:p>
          </p:txBody>
        </p:sp>
      </p:grpSp>
      <p:sp>
        <p:nvSpPr>
          <p:cNvPr id="87067" name="Text Box 27"/>
          <p:cNvSpPr txBox="1">
            <a:spLocks noChangeArrowheads="1"/>
          </p:cNvSpPr>
          <p:nvPr/>
        </p:nvSpPr>
        <p:spPr bwMode="auto">
          <a:xfrm>
            <a:off x="0" y="304800"/>
            <a:ext cx="541338"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0000FF"/>
                </a:solidFill>
              </a:rPr>
              <a:t>例</a:t>
            </a:r>
          </a:p>
        </p:txBody>
      </p:sp>
      <p:sp>
        <p:nvSpPr>
          <p:cNvPr id="87068" name="Text Box 28"/>
          <p:cNvSpPr txBox="1">
            <a:spLocks noChangeArrowheads="1"/>
          </p:cNvSpPr>
          <p:nvPr/>
        </p:nvSpPr>
        <p:spPr bwMode="auto">
          <a:xfrm>
            <a:off x="165100" y="1358900"/>
            <a:ext cx="89535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0000FF"/>
                </a:solidFill>
                <a:ea typeface="宋体" panose="02010600030101010101" pitchFamily="2" charset="-122"/>
              </a:rPr>
              <a:t>解：</a:t>
            </a:r>
          </a:p>
        </p:txBody>
      </p:sp>
      <p:graphicFrame>
        <p:nvGraphicFramePr>
          <p:cNvPr id="87069" name="Object 29"/>
          <p:cNvGraphicFramePr>
            <a:graphicFrameLocks noChangeAspect="1"/>
          </p:cNvGraphicFramePr>
          <p:nvPr/>
        </p:nvGraphicFramePr>
        <p:xfrm>
          <a:off x="628650" y="3395663"/>
          <a:ext cx="3078163" cy="504825"/>
        </p:xfrm>
        <a:graphic>
          <a:graphicData uri="http://schemas.openxmlformats.org/presentationml/2006/ole">
            <mc:AlternateContent xmlns:mc="http://schemas.openxmlformats.org/markup-compatibility/2006">
              <mc:Choice xmlns:v="urn:schemas-microsoft-com:vml" Requires="v">
                <p:oleObj spid="_x0000_s87081" r:id="rId13" imgW="1306716" imgH="215936" progId="Equation.3">
                  <p:embed/>
                </p:oleObj>
              </mc:Choice>
              <mc:Fallback>
                <p:oleObj r:id="rId13" imgW="1306716" imgH="215936" progId="Equation.3">
                  <p:embed/>
                  <p:pic>
                    <p:nvPicPr>
                      <p:cNvPr id="0" name="Object 2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8650" y="3395663"/>
                        <a:ext cx="3078163" cy="50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70" name="Object 30"/>
          <p:cNvGraphicFramePr>
            <a:graphicFrameLocks noChangeAspect="1"/>
          </p:cNvGraphicFramePr>
          <p:nvPr/>
        </p:nvGraphicFramePr>
        <p:xfrm>
          <a:off x="952500" y="4538663"/>
          <a:ext cx="3187700" cy="546100"/>
        </p:xfrm>
        <a:graphic>
          <a:graphicData uri="http://schemas.openxmlformats.org/presentationml/2006/ole">
            <mc:AlternateContent xmlns:mc="http://schemas.openxmlformats.org/markup-compatibility/2006">
              <mc:Choice xmlns:v="urn:schemas-microsoft-com:vml" Requires="v">
                <p:oleObj spid="_x0000_s87082" r:id="rId15" imgW="1333817" imgH="228917" progId="Equation.3">
                  <p:embed/>
                </p:oleObj>
              </mc:Choice>
              <mc:Fallback>
                <p:oleObj r:id="rId15" imgW="1333817" imgH="228917" progId="Equation.3">
                  <p:embed/>
                  <p:pic>
                    <p:nvPicPr>
                      <p:cNvPr id="0" name="Object 3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52500" y="4538663"/>
                        <a:ext cx="3187700"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71" name="Object 31"/>
          <p:cNvGraphicFramePr>
            <a:graphicFrameLocks noChangeAspect="1"/>
          </p:cNvGraphicFramePr>
          <p:nvPr/>
        </p:nvGraphicFramePr>
        <p:xfrm>
          <a:off x="1131888" y="5106988"/>
          <a:ext cx="4303712" cy="627062"/>
        </p:xfrm>
        <a:graphic>
          <a:graphicData uri="http://schemas.openxmlformats.org/presentationml/2006/ole">
            <mc:AlternateContent xmlns:mc="http://schemas.openxmlformats.org/markup-compatibility/2006">
              <mc:Choice xmlns:v="urn:schemas-microsoft-com:vml" Requires="v">
                <p:oleObj spid="_x0000_s87083" r:id="rId17" imgW="1650601" imgH="241512" progId="Equation.3">
                  <p:embed/>
                </p:oleObj>
              </mc:Choice>
              <mc:Fallback>
                <p:oleObj r:id="rId17" imgW="1650601" imgH="241512" progId="Equation.3">
                  <p:embed/>
                  <p:pic>
                    <p:nvPicPr>
                      <p:cNvPr id="0" name="Object 3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31888" y="5106988"/>
                        <a:ext cx="4303712" cy="627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72" name="Object 32"/>
          <p:cNvGraphicFramePr>
            <a:graphicFrameLocks noChangeAspect="1"/>
          </p:cNvGraphicFramePr>
          <p:nvPr/>
        </p:nvGraphicFramePr>
        <p:xfrm>
          <a:off x="1079500" y="5707063"/>
          <a:ext cx="6732588" cy="601662"/>
        </p:xfrm>
        <a:graphic>
          <a:graphicData uri="http://schemas.openxmlformats.org/presentationml/2006/ole">
            <mc:AlternateContent xmlns:mc="http://schemas.openxmlformats.org/markup-compatibility/2006">
              <mc:Choice xmlns:v="urn:schemas-microsoft-com:vml" Requires="v">
                <p:oleObj spid="_x0000_s87084" r:id="rId19" imgW="2691549" imgH="241512" progId="Equation.3">
                  <p:embed/>
                </p:oleObj>
              </mc:Choice>
              <mc:Fallback>
                <p:oleObj r:id="rId19" imgW="2691549" imgH="241512" progId="Equation.3">
                  <p:embed/>
                  <p:pic>
                    <p:nvPicPr>
                      <p:cNvPr id="0" name="Object 3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79500" y="5707063"/>
                        <a:ext cx="6732588" cy="60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73" name="Object 33"/>
          <p:cNvGraphicFramePr>
            <a:graphicFrameLocks noChangeAspect="1"/>
          </p:cNvGraphicFramePr>
          <p:nvPr/>
        </p:nvGraphicFramePr>
        <p:xfrm>
          <a:off x="893763" y="6216650"/>
          <a:ext cx="6415087" cy="525463"/>
        </p:xfrm>
        <a:graphic>
          <a:graphicData uri="http://schemas.openxmlformats.org/presentationml/2006/ole">
            <mc:AlternateContent xmlns:mc="http://schemas.openxmlformats.org/markup-compatibility/2006">
              <mc:Choice xmlns:v="urn:schemas-microsoft-com:vml" Requires="v">
                <p:oleObj spid="_x0000_s87085" r:id="rId21" imgW="2794317" imgH="228917" progId="Equation.3">
                  <p:embed/>
                </p:oleObj>
              </mc:Choice>
              <mc:Fallback>
                <p:oleObj r:id="rId21" imgW="2794317" imgH="228917" progId="Equation.3">
                  <p:embed/>
                  <p:pic>
                    <p:nvPicPr>
                      <p:cNvPr id="0" name="Object 3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93763" y="6216650"/>
                        <a:ext cx="6415087" cy="525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74" name="Object 34"/>
          <p:cNvGraphicFramePr>
            <a:graphicFrameLocks noChangeAspect="1"/>
          </p:cNvGraphicFramePr>
          <p:nvPr/>
        </p:nvGraphicFramePr>
        <p:xfrm>
          <a:off x="3886200" y="3395663"/>
          <a:ext cx="1765300" cy="538162"/>
        </p:xfrm>
        <a:graphic>
          <a:graphicData uri="http://schemas.openxmlformats.org/presentationml/2006/ole">
            <mc:AlternateContent xmlns:mc="http://schemas.openxmlformats.org/markup-compatibility/2006">
              <mc:Choice xmlns:v="urn:schemas-microsoft-com:vml" Requires="v">
                <p:oleObj spid="_x0000_s87086" r:id="rId23" imgW="749617" imgH="228917" progId="Equation.3">
                  <p:embed/>
                </p:oleObj>
              </mc:Choice>
              <mc:Fallback>
                <p:oleObj r:id="rId23" imgW="749617" imgH="228917" progId="Equation.3">
                  <p:embed/>
                  <p:pic>
                    <p:nvPicPr>
                      <p:cNvPr id="0" name="Object 34"/>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886200" y="3395663"/>
                        <a:ext cx="1765300" cy="53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75" name="Object 35"/>
          <p:cNvGraphicFramePr>
            <a:graphicFrameLocks noChangeAspect="1"/>
          </p:cNvGraphicFramePr>
          <p:nvPr/>
        </p:nvGraphicFramePr>
        <p:xfrm>
          <a:off x="838200" y="3984625"/>
          <a:ext cx="2509838" cy="523875"/>
        </p:xfrm>
        <a:graphic>
          <a:graphicData uri="http://schemas.openxmlformats.org/presentationml/2006/ole">
            <mc:AlternateContent xmlns:mc="http://schemas.openxmlformats.org/markup-compatibility/2006">
              <mc:Choice xmlns:v="urn:schemas-microsoft-com:vml" Requires="v">
                <p:oleObj spid="_x0000_s87087" r:id="rId25" imgW="1027679" imgH="215936" progId="Equation.3">
                  <p:embed/>
                </p:oleObj>
              </mc:Choice>
              <mc:Fallback>
                <p:oleObj r:id="rId25" imgW="1027679" imgH="215936" progId="Equation.3">
                  <p:embed/>
                  <p:pic>
                    <p:nvPicPr>
                      <p:cNvPr id="0" name="Object 35"/>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838200" y="3984625"/>
                        <a:ext cx="2509838"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87067"/>
                                        </p:tgtEl>
                                        <p:attrNameLst>
                                          <p:attrName>style.visibility</p:attrName>
                                        </p:attrNameLst>
                                      </p:cBhvr>
                                      <p:to>
                                        <p:strVal val="visible"/>
                                      </p:to>
                                    </p:set>
                                    <p:anim calcmode="lin" valueType="num">
                                      <p:cBhvr>
                                        <p:cTn id="7" dur="1000" fill="hold"/>
                                        <p:tgtEl>
                                          <p:spTgt spid="87067"/>
                                        </p:tgtEl>
                                        <p:attrNameLst>
                                          <p:attrName>ppt_w</p:attrName>
                                        </p:attrNameLst>
                                      </p:cBhvr>
                                      <p:tavLst>
                                        <p:tav tm="0">
                                          <p:val>
                                            <p:fltVal val="0"/>
                                          </p:val>
                                        </p:tav>
                                        <p:tav tm="100000">
                                          <p:val>
                                            <p:strVal val="#ppt_w"/>
                                          </p:val>
                                        </p:tav>
                                      </p:tavLst>
                                    </p:anim>
                                    <p:anim calcmode="lin" valueType="num">
                                      <p:cBhvr>
                                        <p:cTn id="8" dur="1000" fill="hold"/>
                                        <p:tgtEl>
                                          <p:spTgt spid="87067"/>
                                        </p:tgtEl>
                                        <p:attrNameLst>
                                          <p:attrName>ppt_h</p:attrName>
                                        </p:attrNameLst>
                                      </p:cBhvr>
                                      <p:tavLst>
                                        <p:tav tm="0">
                                          <p:val>
                                            <p:fltVal val="0"/>
                                          </p:val>
                                        </p:tav>
                                        <p:tav tm="100000">
                                          <p:val>
                                            <p:strVal val="#ppt_h"/>
                                          </p:val>
                                        </p:tav>
                                      </p:tavLst>
                                    </p:anim>
                                    <p:anim calcmode="lin" valueType="num">
                                      <p:cBhvr>
                                        <p:cTn id="9" dur="1000" fill="hold"/>
                                        <p:tgtEl>
                                          <p:spTgt spid="8706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706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grpId="0" nodeType="clickEffect">
                                  <p:stCondLst>
                                    <p:cond delay="0"/>
                                  </p:stCondLst>
                                  <p:iterate type="lt">
                                    <p:tmPct val="100000"/>
                                  </p:iterate>
                                  <p:childTnLst>
                                    <p:set>
                                      <p:cBhvr>
                                        <p:cTn id="14" dur="1" fill="hold">
                                          <p:stCondLst>
                                            <p:cond delay="0"/>
                                          </p:stCondLst>
                                        </p:cTn>
                                        <p:tgtEl>
                                          <p:spTgt spid="87042">
                                            <p:txEl>
                                              <p:pRg st="0" end="0"/>
                                            </p:txEl>
                                          </p:spTgt>
                                        </p:tgtEl>
                                        <p:attrNameLst>
                                          <p:attrName>style.visibility</p:attrName>
                                        </p:attrNameLst>
                                      </p:cBhvr>
                                      <p:to>
                                        <p:strVal val="visible"/>
                                      </p:to>
                                    </p:set>
                                    <p:animEffect transition="in" filter="wipe(up)">
                                      <p:cBhvr>
                                        <p:cTn id="15" dur="75"/>
                                        <p:tgtEl>
                                          <p:spTgt spid="87042">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87044"/>
                                        </p:tgtEl>
                                        <p:attrNameLst>
                                          <p:attrName>style.visibility</p:attrName>
                                        </p:attrNameLst>
                                      </p:cBhvr>
                                      <p:to>
                                        <p:strVal val="visible"/>
                                      </p:to>
                                    </p:set>
                                    <p:animEffect transition="in" filter="blinds(horizontal)">
                                      <p:cBhvr>
                                        <p:cTn id="20" dur="500"/>
                                        <p:tgtEl>
                                          <p:spTgt spid="8704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8706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1" fill="hold" nodeType="clickEffect">
                                  <p:stCondLst>
                                    <p:cond delay="0"/>
                                  </p:stCondLst>
                                  <p:childTnLst>
                                    <p:set>
                                      <p:cBhvr>
                                        <p:cTn id="28" dur="1" fill="hold">
                                          <p:stCondLst>
                                            <p:cond delay="0"/>
                                          </p:stCondLst>
                                        </p:cTn>
                                        <p:tgtEl>
                                          <p:spTgt spid="87043"/>
                                        </p:tgtEl>
                                        <p:attrNameLst>
                                          <p:attrName>style.visibility</p:attrName>
                                        </p:attrNameLst>
                                      </p:cBhvr>
                                      <p:to>
                                        <p:strVal val="visible"/>
                                      </p:to>
                                    </p:set>
                                    <p:animEffect transition="in" filter="wipe(up)">
                                      <p:cBhvr>
                                        <p:cTn id="29" dur="500"/>
                                        <p:tgtEl>
                                          <p:spTgt spid="8704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1" fill="hold" nodeType="clickEffect">
                                  <p:stCondLst>
                                    <p:cond delay="0"/>
                                  </p:stCondLst>
                                  <p:childTnLst>
                                    <p:set>
                                      <p:cBhvr>
                                        <p:cTn id="33" dur="1" fill="hold">
                                          <p:stCondLst>
                                            <p:cond delay="0"/>
                                          </p:stCondLst>
                                        </p:cTn>
                                        <p:tgtEl>
                                          <p:spTgt spid="87069"/>
                                        </p:tgtEl>
                                        <p:attrNameLst>
                                          <p:attrName>style.visibility</p:attrName>
                                        </p:attrNameLst>
                                      </p:cBhvr>
                                      <p:to>
                                        <p:strVal val="visible"/>
                                      </p:to>
                                    </p:set>
                                    <p:animEffect transition="in" filter="wipe(up)">
                                      <p:cBhvr>
                                        <p:cTn id="34" dur="500"/>
                                        <p:tgtEl>
                                          <p:spTgt spid="8706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1" fill="hold" nodeType="clickEffect">
                                  <p:stCondLst>
                                    <p:cond delay="0"/>
                                  </p:stCondLst>
                                  <p:childTnLst>
                                    <p:set>
                                      <p:cBhvr>
                                        <p:cTn id="38" dur="1" fill="hold">
                                          <p:stCondLst>
                                            <p:cond delay="0"/>
                                          </p:stCondLst>
                                        </p:cTn>
                                        <p:tgtEl>
                                          <p:spTgt spid="87074"/>
                                        </p:tgtEl>
                                        <p:attrNameLst>
                                          <p:attrName>style.visibility</p:attrName>
                                        </p:attrNameLst>
                                      </p:cBhvr>
                                      <p:to>
                                        <p:strVal val="visible"/>
                                      </p:to>
                                    </p:set>
                                    <p:animEffect transition="in" filter="wipe(up)">
                                      <p:cBhvr>
                                        <p:cTn id="39" dur="500"/>
                                        <p:tgtEl>
                                          <p:spTgt spid="8707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1" fill="hold" nodeType="clickEffect">
                                  <p:stCondLst>
                                    <p:cond delay="0"/>
                                  </p:stCondLst>
                                  <p:childTnLst>
                                    <p:set>
                                      <p:cBhvr>
                                        <p:cTn id="43" dur="1" fill="hold">
                                          <p:stCondLst>
                                            <p:cond delay="0"/>
                                          </p:stCondLst>
                                        </p:cTn>
                                        <p:tgtEl>
                                          <p:spTgt spid="87075"/>
                                        </p:tgtEl>
                                        <p:attrNameLst>
                                          <p:attrName>style.visibility</p:attrName>
                                        </p:attrNameLst>
                                      </p:cBhvr>
                                      <p:to>
                                        <p:strVal val="visible"/>
                                      </p:to>
                                    </p:set>
                                    <p:animEffect transition="in" filter="wipe(up)">
                                      <p:cBhvr>
                                        <p:cTn id="44" dur="500"/>
                                        <p:tgtEl>
                                          <p:spTgt spid="8707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1" fill="hold" nodeType="clickEffect">
                                  <p:stCondLst>
                                    <p:cond delay="0"/>
                                  </p:stCondLst>
                                  <p:childTnLst>
                                    <p:set>
                                      <p:cBhvr>
                                        <p:cTn id="48" dur="1" fill="hold">
                                          <p:stCondLst>
                                            <p:cond delay="0"/>
                                          </p:stCondLst>
                                        </p:cTn>
                                        <p:tgtEl>
                                          <p:spTgt spid="87070"/>
                                        </p:tgtEl>
                                        <p:attrNameLst>
                                          <p:attrName>style.visibility</p:attrName>
                                        </p:attrNameLst>
                                      </p:cBhvr>
                                      <p:to>
                                        <p:strVal val="visible"/>
                                      </p:to>
                                    </p:set>
                                    <p:animEffect transition="in" filter="wipe(up)">
                                      <p:cBhvr>
                                        <p:cTn id="49" dur="500"/>
                                        <p:tgtEl>
                                          <p:spTgt spid="8707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1" fill="hold" nodeType="clickEffect">
                                  <p:stCondLst>
                                    <p:cond delay="0"/>
                                  </p:stCondLst>
                                  <p:childTnLst>
                                    <p:set>
                                      <p:cBhvr>
                                        <p:cTn id="53" dur="1" fill="hold">
                                          <p:stCondLst>
                                            <p:cond delay="0"/>
                                          </p:stCondLst>
                                        </p:cTn>
                                        <p:tgtEl>
                                          <p:spTgt spid="87071"/>
                                        </p:tgtEl>
                                        <p:attrNameLst>
                                          <p:attrName>style.visibility</p:attrName>
                                        </p:attrNameLst>
                                      </p:cBhvr>
                                      <p:to>
                                        <p:strVal val="visible"/>
                                      </p:to>
                                    </p:set>
                                    <p:animEffect transition="in" filter="wipe(up)">
                                      <p:cBhvr>
                                        <p:cTn id="54" dur="500"/>
                                        <p:tgtEl>
                                          <p:spTgt spid="87071"/>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1" fill="hold" nodeType="clickEffect">
                                  <p:stCondLst>
                                    <p:cond delay="0"/>
                                  </p:stCondLst>
                                  <p:childTnLst>
                                    <p:set>
                                      <p:cBhvr>
                                        <p:cTn id="58" dur="1" fill="hold">
                                          <p:stCondLst>
                                            <p:cond delay="0"/>
                                          </p:stCondLst>
                                        </p:cTn>
                                        <p:tgtEl>
                                          <p:spTgt spid="87072"/>
                                        </p:tgtEl>
                                        <p:attrNameLst>
                                          <p:attrName>style.visibility</p:attrName>
                                        </p:attrNameLst>
                                      </p:cBhvr>
                                      <p:to>
                                        <p:strVal val="visible"/>
                                      </p:to>
                                    </p:set>
                                    <p:animEffect transition="in" filter="wipe(up)">
                                      <p:cBhvr>
                                        <p:cTn id="59" dur="500"/>
                                        <p:tgtEl>
                                          <p:spTgt spid="87072"/>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1" fill="hold" nodeType="clickEffect">
                                  <p:stCondLst>
                                    <p:cond delay="0"/>
                                  </p:stCondLst>
                                  <p:childTnLst>
                                    <p:set>
                                      <p:cBhvr>
                                        <p:cTn id="63" dur="1" fill="hold">
                                          <p:stCondLst>
                                            <p:cond delay="0"/>
                                          </p:stCondLst>
                                        </p:cTn>
                                        <p:tgtEl>
                                          <p:spTgt spid="87073"/>
                                        </p:tgtEl>
                                        <p:attrNameLst>
                                          <p:attrName>style.visibility</p:attrName>
                                        </p:attrNameLst>
                                      </p:cBhvr>
                                      <p:to>
                                        <p:strVal val="visible"/>
                                      </p:to>
                                    </p:set>
                                    <p:animEffect transition="in" filter="wipe(up)">
                                      <p:cBhvr>
                                        <p:cTn id="64" dur="500"/>
                                        <p:tgtEl>
                                          <p:spTgt spid="87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build="p" autoUpdateAnimBg="0"/>
      <p:bldP spid="87067" grpId="0" autoUpdateAnimBg="0"/>
      <p:bldP spid="87068" grpId="0"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647700" y="4678363"/>
            <a:ext cx="244792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3200">
                <a:ea typeface="宋体" panose="02010600030101010101" pitchFamily="2" charset="-122"/>
              </a:rPr>
              <a:t>4. </a:t>
            </a:r>
            <a:r>
              <a:rPr lang="zh-CN" altLang="en-US" sz="3200">
                <a:ea typeface="宋体" panose="02010600030101010101" pitchFamily="2" charset="-122"/>
              </a:rPr>
              <a:t>视在功率</a:t>
            </a:r>
            <a:r>
              <a:rPr lang="en-US" altLang="zh-CN" sz="3200" i="1">
                <a:ea typeface="宋体" panose="02010600030101010101" pitchFamily="2" charset="-122"/>
              </a:rPr>
              <a:t>S</a:t>
            </a:r>
            <a:endParaRPr lang="en-US" altLang="zh-CN" sz="3200">
              <a:ea typeface="宋体" panose="02010600030101010101" pitchFamily="2" charset="-122"/>
            </a:endParaRPr>
          </a:p>
        </p:txBody>
      </p:sp>
      <p:sp>
        <p:nvSpPr>
          <p:cNvPr id="88067" name="Text Box 3"/>
          <p:cNvSpPr txBox="1">
            <a:spLocks noChangeArrowheads="1"/>
          </p:cNvSpPr>
          <p:nvPr/>
        </p:nvSpPr>
        <p:spPr bwMode="auto">
          <a:xfrm>
            <a:off x="762000" y="5953125"/>
            <a:ext cx="4264025" cy="676275"/>
          </a:xfrm>
          <a:prstGeom prst="rect">
            <a:avLst/>
          </a:prstGeom>
          <a:noFill/>
          <a:ln>
            <a:noFill/>
          </a:ln>
          <a:effectLst/>
          <a:extLst>
            <a:ext uri="{909E8E84-426E-40DD-AFC4-6F175D3DCCD1}">
              <a14:hiddenFill xmlns:a14="http://schemas.microsoft.com/office/drawing/2010/main">
                <a:blipFill dpi="0" rotWithShape="0">
                  <a:blip r:embed="rId3"/>
                  <a:srcRect/>
                  <a:tile tx="0" ty="0" sx="100000" sy="100000" flip="none" algn="tl"/>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lnSpc>
                <a:spcPct val="120000"/>
              </a:lnSpc>
            </a:pPr>
            <a:r>
              <a:rPr lang="zh-CN" altLang="en-US" sz="3200">
                <a:ea typeface="宋体" panose="02010600030101010101" pitchFamily="2" charset="-122"/>
              </a:rPr>
              <a:t>反映电气设备的容量。</a:t>
            </a:r>
          </a:p>
        </p:txBody>
      </p:sp>
      <p:sp>
        <p:nvSpPr>
          <p:cNvPr id="88068" name="Text Box 4"/>
          <p:cNvSpPr txBox="1">
            <a:spLocks noChangeArrowheads="1"/>
          </p:cNvSpPr>
          <p:nvPr/>
        </p:nvSpPr>
        <p:spPr bwMode="auto">
          <a:xfrm>
            <a:off x="385763" y="152400"/>
            <a:ext cx="6472237"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algn="ctr" eaLnBrk="1" hangingPunct="1"/>
            <a:r>
              <a:rPr lang="en-US" altLang="zh-CN" sz="3200">
                <a:ea typeface="宋体" panose="02010600030101010101" pitchFamily="2" charset="-122"/>
              </a:rPr>
              <a:t>3. </a:t>
            </a:r>
            <a:r>
              <a:rPr lang="zh-CN" altLang="en-US" sz="3200">
                <a:ea typeface="宋体" panose="02010600030101010101" pitchFamily="2" charset="-122"/>
              </a:rPr>
              <a:t>无功功率 </a:t>
            </a:r>
            <a:r>
              <a:rPr lang="en-US" altLang="zh-CN" sz="3200">
                <a:ea typeface="宋体" panose="02010600030101010101" pitchFamily="2" charset="-122"/>
              </a:rPr>
              <a:t>(</a:t>
            </a:r>
            <a:r>
              <a:rPr lang="en-US" altLang="zh-CN" sz="3200" i="1">
                <a:solidFill>
                  <a:srgbClr val="0000FF"/>
                </a:solidFill>
                <a:ea typeface="宋体" panose="02010600030101010101" pitchFamily="2" charset="-122"/>
              </a:rPr>
              <a:t>reactive power</a:t>
            </a:r>
            <a:r>
              <a:rPr lang="en-US" altLang="zh-CN" sz="3200">
                <a:ea typeface="宋体" panose="02010600030101010101" pitchFamily="2" charset="-122"/>
              </a:rPr>
              <a:t>) </a:t>
            </a:r>
            <a:r>
              <a:rPr lang="en-US" altLang="zh-CN" sz="3200" i="1">
                <a:ea typeface="宋体" panose="02010600030101010101" pitchFamily="2" charset="-122"/>
              </a:rPr>
              <a:t>Q</a:t>
            </a:r>
            <a:endParaRPr lang="en-US" altLang="zh-CN" sz="3200">
              <a:ea typeface="宋体" panose="02010600030101010101" pitchFamily="2" charset="-122"/>
            </a:endParaRPr>
          </a:p>
        </p:txBody>
      </p:sp>
      <p:graphicFrame>
        <p:nvGraphicFramePr>
          <p:cNvPr id="88069" name="Object 5"/>
          <p:cNvGraphicFramePr>
            <a:graphicFrameLocks noChangeAspect="1"/>
          </p:cNvGraphicFramePr>
          <p:nvPr/>
        </p:nvGraphicFramePr>
        <p:xfrm>
          <a:off x="3886200" y="763588"/>
          <a:ext cx="1828800" cy="684212"/>
        </p:xfrm>
        <a:graphic>
          <a:graphicData uri="http://schemas.openxmlformats.org/presentationml/2006/ole">
            <mc:AlternateContent xmlns:mc="http://schemas.openxmlformats.org/markup-compatibility/2006">
              <mc:Choice xmlns:v="urn:schemas-microsoft-com:vml" Requires="v">
                <p:oleObj spid="_x0000_s88073" r:id="rId4" imgW="812412" imgH="304853" progId="Equation.3">
                  <p:embed/>
                </p:oleObj>
              </mc:Choice>
              <mc:Fallback>
                <p:oleObj r:id="rId4" imgW="812412" imgH="304853"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763588"/>
                        <a:ext cx="1828800" cy="684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8070" name="Text Box 6"/>
          <p:cNvSpPr txBox="1">
            <a:spLocks noChangeArrowheads="1"/>
          </p:cNvSpPr>
          <p:nvPr/>
        </p:nvSpPr>
        <p:spPr bwMode="auto">
          <a:xfrm>
            <a:off x="595313" y="1447800"/>
            <a:ext cx="6854825"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200">
                <a:ea typeface="宋体" panose="02010600030101010101" pitchFamily="2" charset="-122"/>
              </a:rPr>
              <a:t>表示交换功率的值，单位：var (乏</a:t>
            </a:r>
            <a:r>
              <a:rPr lang="en-US" altLang="zh-CN" sz="3200">
                <a:ea typeface="宋体" panose="02010600030101010101" pitchFamily="2" charset="-122"/>
              </a:rPr>
              <a:t>)。</a:t>
            </a:r>
            <a:endParaRPr lang="zh-CN" altLang="en-US" sz="3200">
              <a:ea typeface="宋体" panose="02010600030101010101" pitchFamily="2" charset="-122"/>
            </a:endParaRPr>
          </a:p>
        </p:txBody>
      </p:sp>
      <p:sp>
        <p:nvSpPr>
          <p:cNvPr id="88071" name="Text Box 7"/>
          <p:cNvSpPr txBox="1">
            <a:spLocks noChangeArrowheads="1"/>
          </p:cNvSpPr>
          <p:nvPr/>
        </p:nvSpPr>
        <p:spPr bwMode="auto">
          <a:xfrm>
            <a:off x="609600" y="2092325"/>
            <a:ext cx="8382000" cy="2479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marL="285750" indent="-285750">
              <a:defRPr sz="2400">
                <a:solidFill>
                  <a:schemeClr val="tx1"/>
                </a:solidFill>
                <a:latin typeface="Times New Roman" panose="02020603050405020304" pitchFamily="18" charset="0"/>
                <a:ea typeface="宋体" panose="02010600030101010101" pitchFamily="2" charset="-122"/>
              </a:defRPr>
            </a:lvl1pPr>
            <a:lvl2pPr marL="762000">
              <a:defRPr sz="2400">
                <a:solidFill>
                  <a:schemeClr val="tx1"/>
                </a:solidFill>
                <a:latin typeface="Times New Roman" panose="02020603050405020304" pitchFamily="18" charset="0"/>
                <a:ea typeface="宋体" panose="02010600030101010101" pitchFamily="2" charset="-122"/>
              </a:defRPr>
            </a:lvl2pPr>
            <a:lvl3pPr marL="952500">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200" i="1"/>
              <a:t>Q</a:t>
            </a:r>
            <a:r>
              <a:rPr lang="en-US" altLang="zh-CN" sz="3200"/>
              <a:t>&gt;0</a:t>
            </a:r>
            <a:r>
              <a:rPr lang="zh-CN" altLang="en-US" sz="3200"/>
              <a:t>，表示网络吸收无功功率；</a:t>
            </a:r>
          </a:p>
          <a:p>
            <a:pPr eaLnBrk="1" hangingPunct="1">
              <a:lnSpc>
                <a:spcPct val="120000"/>
              </a:lnSpc>
              <a:spcBef>
                <a:spcPct val="20000"/>
              </a:spcBef>
            </a:pPr>
            <a:r>
              <a:rPr lang="en-US" altLang="zh-CN" sz="3200" i="1"/>
              <a:t>Q</a:t>
            </a:r>
            <a:r>
              <a:rPr lang="en-US" altLang="zh-CN" sz="3200"/>
              <a:t>&lt;0</a:t>
            </a:r>
            <a:r>
              <a:rPr lang="zh-CN" altLang="en-US" sz="3200"/>
              <a:t>，表示网络发出无功功率。</a:t>
            </a:r>
          </a:p>
          <a:p>
            <a:pPr eaLnBrk="1" hangingPunct="1">
              <a:spcBef>
                <a:spcPct val="50000"/>
              </a:spcBef>
            </a:pPr>
            <a:r>
              <a:rPr lang="en-US" altLang="zh-CN" sz="3200" i="1"/>
              <a:t>Q </a:t>
            </a:r>
            <a:r>
              <a:rPr lang="zh-CN" altLang="en-US" sz="3200"/>
              <a:t>的大小反映网络与外电路交换功率的大小。是由储能元件</a:t>
            </a:r>
            <a:r>
              <a:rPr lang="en-US" altLang="zh-CN" sz="3200" i="1"/>
              <a:t>L</a:t>
            </a:r>
            <a:r>
              <a:rPr lang="zh-CN" altLang="en-US" sz="3200"/>
              <a:t>、</a:t>
            </a:r>
            <a:r>
              <a:rPr lang="en-US" altLang="zh-CN" sz="3200" i="1"/>
              <a:t>C</a:t>
            </a:r>
            <a:r>
              <a:rPr lang="zh-CN" altLang="en-US" sz="3200"/>
              <a:t>的性质决定的</a:t>
            </a:r>
          </a:p>
        </p:txBody>
      </p:sp>
      <p:graphicFrame>
        <p:nvGraphicFramePr>
          <p:cNvPr id="88072" name="Object 8"/>
          <p:cNvGraphicFramePr>
            <a:graphicFrameLocks noChangeAspect="1"/>
          </p:cNvGraphicFramePr>
          <p:nvPr/>
        </p:nvGraphicFramePr>
        <p:xfrm>
          <a:off x="2133600" y="5257800"/>
          <a:ext cx="4264025" cy="685800"/>
        </p:xfrm>
        <a:graphic>
          <a:graphicData uri="http://schemas.openxmlformats.org/presentationml/2006/ole">
            <mc:AlternateContent xmlns:mc="http://schemas.openxmlformats.org/markup-compatibility/2006">
              <mc:Choice xmlns:v="urn:schemas-microsoft-com:vml" Requires="v">
                <p:oleObj spid="_x0000_s88074" r:id="rId6" imgW="1890976" imgH="304853" progId="Equation.3">
                  <p:embed/>
                </p:oleObj>
              </mc:Choice>
              <mc:Fallback>
                <p:oleObj r:id="rId6" imgW="1890976" imgH="304853"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5257800"/>
                        <a:ext cx="4264025"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8068"/>
                                        </p:tgtEl>
                                        <p:attrNameLst>
                                          <p:attrName>style.visibility</p:attrName>
                                        </p:attrNameLst>
                                      </p:cBhvr>
                                      <p:to>
                                        <p:strVal val="visible"/>
                                      </p:to>
                                    </p:set>
                                    <p:anim calcmode="lin" valueType="num">
                                      <p:cBhvr additive="base">
                                        <p:cTn id="7" dur="500" fill="hold"/>
                                        <p:tgtEl>
                                          <p:spTgt spid="88068"/>
                                        </p:tgtEl>
                                        <p:attrNameLst>
                                          <p:attrName>ppt_x</p:attrName>
                                        </p:attrNameLst>
                                      </p:cBhvr>
                                      <p:tavLst>
                                        <p:tav tm="0">
                                          <p:val>
                                            <p:strVal val="0-#ppt_w/2"/>
                                          </p:val>
                                        </p:tav>
                                        <p:tav tm="100000">
                                          <p:val>
                                            <p:strVal val="#ppt_x"/>
                                          </p:val>
                                        </p:tav>
                                      </p:tavLst>
                                    </p:anim>
                                    <p:anim calcmode="lin" valueType="num">
                                      <p:cBhvr additive="base">
                                        <p:cTn id="8" dur="500" fill="hold"/>
                                        <p:tgtEl>
                                          <p:spTgt spid="8806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88069"/>
                                        </p:tgtEl>
                                        <p:attrNameLst>
                                          <p:attrName>style.visibility</p:attrName>
                                        </p:attrNameLst>
                                      </p:cBhvr>
                                      <p:to>
                                        <p:strVal val="visible"/>
                                      </p:to>
                                    </p:set>
                                    <p:animEffect transition="in" filter="dissolve">
                                      <p:cBhvr>
                                        <p:cTn id="13" dur="500"/>
                                        <p:tgtEl>
                                          <p:spTgt spid="88069"/>
                                        </p:tgtEl>
                                      </p:cBhvr>
                                    </p:animEffect>
                                  </p:childTnLst>
                                </p:cTn>
                              </p:par>
                            </p:childTnLst>
                          </p:cTn>
                        </p:par>
                        <p:par>
                          <p:cTn id="14" fill="hold" nodeType="afterGroup">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88070"/>
                                        </p:tgtEl>
                                        <p:attrNameLst>
                                          <p:attrName>style.visibility</p:attrName>
                                        </p:attrNameLst>
                                      </p:cBhvr>
                                      <p:to>
                                        <p:strVal val="visible"/>
                                      </p:to>
                                    </p:set>
                                    <p:animEffect transition="in" filter="wipe(left)">
                                      <p:cBhvr>
                                        <p:cTn id="17" dur="500"/>
                                        <p:tgtEl>
                                          <p:spTgt spid="88070"/>
                                        </p:tgtEl>
                                      </p:cBhvr>
                                    </p:animEffect>
                                  </p:childTnLst>
                                </p:cTn>
                              </p:par>
                            </p:childTnLst>
                          </p:cTn>
                        </p:par>
                        <p:par>
                          <p:cTn id="18" fill="hold" nodeType="afterGroup">
                            <p:stCondLst>
                              <p:cond delay="1000"/>
                            </p:stCondLst>
                            <p:childTnLst>
                              <p:par>
                                <p:cTn id="19" presetID="18" presetClass="entr" presetSubtype="6" fill="hold" grpId="0" nodeType="afterEffect">
                                  <p:stCondLst>
                                    <p:cond delay="0"/>
                                  </p:stCondLst>
                                  <p:childTnLst>
                                    <p:set>
                                      <p:cBhvr>
                                        <p:cTn id="20" dur="1" fill="hold">
                                          <p:stCondLst>
                                            <p:cond delay="0"/>
                                          </p:stCondLst>
                                        </p:cTn>
                                        <p:tgtEl>
                                          <p:spTgt spid="88071"/>
                                        </p:tgtEl>
                                        <p:attrNameLst>
                                          <p:attrName>style.visibility</p:attrName>
                                        </p:attrNameLst>
                                      </p:cBhvr>
                                      <p:to>
                                        <p:strVal val="visible"/>
                                      </p:to>
                                    </p:set>
                                    <p:animEffect transition="in" filter="strips(downRight)">
                                      <p:cBhvr>
                                        <p:cTn id="21" dur="500"/>
                                        <p:tgtEl>
                                          <p:spTgt spid="8807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88066"/>
                                        </p:tgtEl>
                                        <p:attrNameLst>
                                          <p:attrName>style.visibility</p:attrName>
                                        </p:attrNameLst>
                                      </p:cBhvr>
                                      <p:to>
                                        <p:strVal val="visible"/>
                                      </p:to>
                                    </p:set>
                                    <p:anim calcmode="lin" valueType="num">
                                      <p:cBhvr additive="base">
                                        <p:cTn id="26" dur="500" fill="hold"/>
                                        <p:tgtEl>
                                          <p:spTgt spid="88066"/>
                                        </p:tgtEl>
                                        <p:attrNameLst>
                                          <p:attrName>ppt_x</p:attrName>
                                        </p:attrNameLst>
                                      </p:cBhvr>
                                      <p:tavLst>
                                        <p:tav tm="0">
                                          <p:val>
                                            <p:strVal val="0-#ppt_w/2"/>
                                          </p:val>
                                        </p:tav>
                                        <p:tav tm="100000">
                                          <p:val>
                                            <p:strVal val="#ppt_x"/>
                                          </p:val>
                                        </p:tav>
                                      </p:tavLst>
                                    </p:anim>
                                    <p:anim calcmode="lin" valueType="num">
                                      <p:cBhvr additive="base">
                                        <p:cTn id="27" dur="500" fill="hold"/>
                                        <p:tgtEl>
                                          <p:spTgt spid="88066"/>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500"/>
                            </p:stCondLst>
                            <p:childTnLst>
                              <p:par>
                                <p:cTn id="29" presetID="9" presetClass="entr" presetSubtype="0" fill="hold" nodeType="afterEffect">
                                  <p:stCondLst>
                                    <p:cond delay="0"/>
                                  </p:stCondLst>
                                  <p:childTnLst>
                                    <p:set>
                                      <p:cBhvr>
                                        <p:cTn id="30" dur="1" fill="hold">
                                          <p:stCondLst>
                                            <p:cond delay="0"/>
                                          </p:stCondLst>
                                        </p:cTn>
                                        <p:tgtEl>
                                          <p:spTgt spid="88072"/>
                                        </p:tgtEl>
                                        <p:attrNameLst>
                                          <p:attrName>style.visibility</p:attrName>
                                        </p:attrNameLst>
                                      </p:cBhvr>
                                      <p:to>
                                        <p:strVal val="visible"/>
                                      </p:to>
                                    </p:set>
                                    <p:animEffect transition="in" filter="dissolve">
                                      <p:cBhvr>
                                        <p:cTn id="31" dur="500"/>
                                        <p:tgtEl>
                                          <p:spTgt spid="8807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7" presetClass="entr" presetSubtype="10" fill="hold" grpId="0" nodeType="clickEffect">
                                  <p:stCondLst>
                                    <p:cond delay="0"/>
                                  </p:stCondLst>
                                  <p:iterate type="lt">
                                    <p:tmPct val="100000"/>
                                  </p:iterate>
                                  <p:childTnLst>
                                    <p:set>
                                      <p:cBhvr>
                                        <p:cTn id="35" dur="1" fill="hold">
                                          <p:stCondLst>
                                            <p:cond delay="0"/>
                                          </p:stCondLst>
                                        </p:cTn>
                                        <p:tgtEl>
                                          <p:spTgt spid="88067"/>
                                        </p:tgtEl>
                                        <p:attrNameLst>
                                          <p:attrName>style.visibility</p:attrName>
                                        </p:attrNameLst>
                                      </p:cBhvr>
                                      <p:to>
                                        <p:strVal val="visible"/>
                                      </p:to>
                                    </p:set>
                                    <p:anim calcmode="lin" valueType="num">
                                      <p:cBhvr>
                                        <p:cTn id="36" dur="75" fill="hold"/>
                                        <p:tgtEl>
                                          <p:spTgt spid="88067"/>
                                        </p:tgtEl>
                                        <p:attrNameLst>
                                          <p:attrName>ppt_w</p:attrName>
                                        </p:attrNameLst>
                                      </p:cBhvr>
                                      <p:tavLst>
                                        <p:tav tm="0">
                                          <p:val>
                                            <p:fltVal val="0"/>
                                          </p:val>
                                        </p:tav>
                                        <p:tav tm="100000">
                                          <p:val>
                                            <p:strVal val="#ppt_w"/>
                                          </p:val>
                                        </p:tav>
                                      </p:tavLst>
                                    </p:anim>
                                    <p:anim calcmode="lin" valueType="num">
                                      <p:cBhvr>
                                        <p:cTn id="37" dur="75" fill="hold"/>
                                        <p:tgtEl>
                                          <p:spTgt spid="8806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autoUpdateAnimBg="0"/>
      <p:bldP spid="88067" grpId="0" autoUpdateAnimBg="0"/>
      <p:bldP spid="88068" grpId="0" autoUpdateAnimBg="0"/>
      <p:bldP spid="88070" grpId="0" autoUpdateAnimBg="0"/>
      <p:bldP spid="88071"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3429000" y="1752600"/>
            <a:ext cx="19970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W</a:t>
            </a:r>
            <a:r>
              <a:rPr lang="en-US" altLang="zh-CN" baseline="-25000">
                <a:ea typeface="宋体" panose="02010600030101010101" pitchFamily="2" charset="-122"/>
              </a:rPr>
              <a:t>2</a:t>
            </a:r>
            <a:r>
              <a:rPr lang="en-US" altLang="zh-CN">
                <a:ea typeface="宋体" panose="02010600030101010101" pitchFamily="2" charset="-122"/>
              </a:rPr>
              <a:t>=</a:t>
            </a:r>
            <a:r>
              <a:rPr lang="en-US" altLang="zh-CN" i="1">
                <a:ea typeface="宋体" panose="02010600030101010101" pitchFamily="2" charset="-122"/>
              </a:rPr>
              <a:t>I </a:t>
            </a:r>
            <a:r>
              <a:rPr lang="en-US" altLang="zh-CN" baseline="40000">
                <a:ea typeface="宋体" panose="02010600030101010101" pitchFamily="2" charset="-122"/>
              </a:rPr>
              <a:t>2</a:t>
            </a:r>
            <a:r>
              <a:rPr lang="en-US" altLang="zh-CN" i="1">
                <a:ea typeface="宋体" panose="02010600030101010101" pitchFamily="2" charset="-122"/>
              </a:rPr>
              <a:t>RT</a:t>
            </a:r>
            <a:endParaRPr lang="en-US" altLang="zh-CN">
              <a:ea typeface="宋体" panose="02010600030101010101" pitchFamily="2" charset="-122"/>
            </a:endParaRPr>
          </a:p>
        </p:txBody>
      </p:sp>
      <p:grpSp>
        <p:nvGrpSpPr>
          <p:cNvPr id="11267" name="Group 3"/>
          <p:cNvGrpSpPr>
            <a:grpSpLocks/>
          </p:cNvGrpSpPr>
          <p:nvPr/>
        </p:nvGrpSpPr>
        <p:grpSpPr bwMode="auto">
          <a:xfrm>
            <a:off x="1143000" y="533400"/>
            <a:ext cx="1160463" cy="1752600"/>
            <a:chOff x="0" y="0"/>
            <a:chExt cx="731" cy="1104"/>
          </a:xfrm>
        </p:grpSpPr>
        <p:sp>
          <p:nvSpPr>
            <p:cNvPr id="11268" name="Line 4"/>
            <p:cNvSpPr>
              <a:spLocks noChangeShapeType="1"/>
            </p:cNvSpPr>
            <p:nvPr/>
          </p:nvSpPr>
          <p:spPr bwMode="auto">
            <a:xfrm>
              <a:off x="55" y="360"/>
              <a:ext cx="38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1269" name="未知"/>
            <p:cNvSpPr>
              <a:spLocks/>
            </p:cNvSpPr>
            <p:nvPr/>
          </p:nvSpPr>
          <p:spPr bwMode="auto">
            <a:xfrm>
              <a:off x="432" y="360"/>
              <a:ext cx="8" cy="726"/>
            </a:xfrm>
            <a:custGeom>
              <a:avLst/>
              <a:gdLst>
                <a:gd name="T0" fmla="*/ 8 w 8"/>
                <a:gd name="T1" fmla="*/ 0 h 726"/>
                <a:gd name="T2" fmla="*/ 0 w 8"/>
                <a:gd name="T3" fmla="*/ 726 h 726"/>
              </a:gdLst>
              <a:ahLst/>
              <a:cxnLst>
                <a:cxn ang="0">
                  <a:pos x="T0" y="T1"/>
                </a:cxn>
                <a:cxn ang="0">
                  <a:pos x="T2" y="T3"/>
                </a:cxn>
              </a:cxnLst>
              <a:rect l="0" t="0" r="r" b="b"/>
              <a:pathLst>
                <a:path w="8" h="726">
                  <a:moveTo>
                    <a:pt x="8" y="0"/>
                  </a:moveTo>
                  <a:lnTo>
                    <a:pt x="0" y="726"/>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1270" name="Line 6"/>
            <p:cNvSpPr>
              <a:spLocks noChangeShapeType="1"/>
            </p:cNvSpPr>
            <p:nvPr/>
          </p:nvSpPr>
          <p:spPr bwMode="auto">
            <a:xfrm>
              <a:off x="55" y="1080"/>
              <a:ext cx="38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1271" name="Rectangle 7"/>
            <p:cNvSpPr>
              <a:spLocks noChangeArrowheads="1"/>
            </p:cNvSpPr>
            <p:nvPr/>
          </p:nvSpPr>
          <p:spPr bwMode="auto">
            <a:xfrm rot="10800000">
              <a:off x="379" y="540"/>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1272" name="Text Box 8"/>
            <p:cNvSpPr txBox="1">
              <a:spLocks noChangeArrowheads="1"/>
            </p:cNvSpPr>
            <p:nvPr/>
          </p:nvSpPr>
          <p:spPr bwMode="auto">
            <a:xfrm>
              <a:off x="487" y="552"/>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endParaRPr lang="en-US" altLang="zh-CN">
                <a:ea typeface="宋体" panose="02010600030101010101" pitchFamily="2" charset="-122"/>
              </a:endParaRPr>
            </a:p>
          </p:txBody>
        </p:sp>
        <p:sp>
          <p:nvSpPr>
            <p:cNvPr id="11273" name="Text Box 9"/>
            <p:cNvSpPr txBox="1">
              <a:spLocks noChangeArrowheads="1"/>
            </p:cNvSpPr>
            <p:nvPr/>
          </p:nvSpPr>
          <p:spPr bwMode="auto">
            <a:xfrm>
              <a:off x="7" y="0"/>
              <a:ext cx="350"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i</a:t>
              </a:r>
              <a:r>
                <a:rPr lang="en-US" altLang="zh-CN">
                  <a:ea typeface="宋体" panose="02010600030101010101" pitchFamily="2" charset="-122"/>
                </a:rPr>
                <a:t>(</a:t>
              </a:r>
              <a:r>
                <a:rPr lang="en-US" altLang="zh-CN" i="1">
                  <a:ea typeface="宋体" panose="02010600030101010101" pitchFamily="2" charset="-122"/>
                </a:rPr>
                <a:t>t</a:t>
              </a:r>
              <a:r>
                <a:rPr lang="en-US" altLang="zh-CN">
                  <a:ea typeface="宋体" panose="02010600030101010101" pitchFamily="2" charset="-122"/>
                </a:rPr>
                <a:t>)</a:t>
              </a:r>
            </a:p>
          </p:txBody>
        </p:sp>
        <p:sp>
          <p:nvSpPr>
            <p:cNvPr id="11274" name="Line 10"/>
            <p:cNvSpPr>
              <a:spLocks noChangeShapeType="1"/>
            </p:cNvSpPr>
            <p:nvPr/>
          </p:nvSpPr>
          <p:spPr bwMode="auto">
            <a:xfrm>
              <a:off x="55" y="288"/>
              <a:ext cx="288" cy="0"/>
            </a:xfrm>
            <a:prstGeom prst="line">
              <a:avLst/>
            </a:prstGeom>
            <a:noFill/>
            <a:ln w="19050">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1275" name="Oval 11"/>
            <p:cNvSpPr>
              <a:spLocks noChangeArrowheads="1"/>
            </p:cNvSpPr>
            <p:nvPr/>
          </p:nvSpPr>
          <p:spPr bwMode="auto">
            <a:xfrm>
              <a:off x="0" y="336"/>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1276" name="Oval 12"/>
            <p:cNvSpPr>
              <a:spLocks noChangeArrowheads="1"/>
            </p:cNvSpPr>
            <p:nvPr/>
          </p:nvSpPr>
          <p:spPr bwMode="auto">
            <a:xfrm>
              <a:off x="0" y="1056"/>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grpSp>
        <p:nvGrpSpPr>
          <p:cNvPr id="11277" name="Group 13"/>
          <p:cNvGrpSpPr>
            <a:grpSpLocks/>
          </p:cNvGrpSpPr>
          <p:nvPr/>
        </p:nvGrpSpPr>
        <p:grpSpPr bwMode="auto">
          <a:xfrm>
            <a:off x="1143000" y="2362200"/>
            <a:ext cx="1160463" cy="1752600"/>
            <a:chOff x="0" y="0"/>
            <a:chExt cx="731" cy="1104"/>
          </a:xfrm>
        </p:grpSpPr>
        <p:sp>
          <p:nvSpPr>
            <p:cNvPr id="11278" name="Line 14"/>
            <p:cNvSpPr>
              <a:spLocks noChangeShapeType="1"/>
            </p:cNvSpPr>
            <p:nvPr/>
          </p:nvSpPr>
          <p:spPr bwMode="auto">
            <a:xfrm>
              <a:off x="55" y="360"/>
              <a:ext cx="38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1279" name="未知"/>
            <p:cNvSpPr>
              <a:spLocks/>
            </p:cNvSpPr>
            <p:nvPr/>
          </p:nvSpPr>
          <p:spPr bwMode="auto">
            <a:xfrm>
              <a:off x="432" y="360"/>
              <a:ext cx="8" cy="726"/>
            </a:xfrm>
            <a:custGeom>
              <a:avLst/>
              <a:gdLst>
                <a:gd name="T0" fmla="*/ 8 w 8"/>
                <a:gd name="T1" fmla="*/ 0 h 726"/>
                <a:gd name="T2" fmla="*/ 0 w 8"/>
                <a:gd name="T3" fmla="*/ 726 h 726"/>
              </a:gdLst>
              <a:ahLst/>
              <a:cxnLst>
                <a:cxn ang="0">
                  <a:pos x="T0" y="T1"/>
                </a:cxn>
                <a:cxn ang="0">
                  <a:pos x="T2" y="T3"/>
                </a:cxn>
              </a:cxnLst>
              <a:rect l="0" t="0" r="r" b="b"/>
              <a:pathLst>
                <a:path w="8" h="726">
                  <a:moveTo>
                    <a:pt x="8" y="0"/>
                  </a:moveTo>
                  <a:lnTo>
                    <a:pt x="0" y="726"/>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1280" name="Line 16"/>
            <p:cNvSpPr>
              <a:spLocks noChangeShapeType="1"/>
            </p:cNvSpPr>
            <p:nvPr/>
          </p:nvSpPr>
          <p:spPr bwMode="auto">
            <a:xfrm>
              <a:off x="55" y="1080"/>
              <a:ext cx="38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1281" name="Rectangle 17"/>
            <p:cNvSpPr>
              <a:spLocks noChangeArrowheads="1"/>
            </p:cNvSpPr>
            <p:nvPr/>
          </p:nvSpPr>
          <p:spPr bwMode="auto">
            <a:xfrm rot="10800000">
              <a:off x="379" y="540"/>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1282" name="Text Box 18"/>
            <p:cNvSpPr txBox="1">
              <a:spLocks noChangeArrowheads="1"/>
            </p:cNvSpPr>
            <p:nvPr/>
          </p:nvSpPr>
          <p:spPr bwMode="auto">
            <a:xfrm>
              <a:off x="487" y="552"/>
              <a:ext cx="24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R</a:t>
              </a:r>
              <a:endParaRPr lang="en-US" altLang="zh-CN">
                <a:ea typeface="宋体" panose="02010600030101010101" pitchFamily="2" charset="-122"/>
              </a:endParaRPr>
            </a:p>
          </p:txBody>
        </p:sp>
        <p:sp>
          <p:nvSpPr>
            <p:cNvPr id="11283" name="Text Box 19"/>
            <p:cNvSpPr txBox="1">
              <a:spLocks noChangeArrowheads="1"/>
            </p:cNvSpPr>
            <p:nvPr/>
          </p:nvSpPr>
          <p:spPr bwMode="auto">
            <a:xfrm>
              <a:off x="144" y="0"/>
              <a:ext cx="191"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I</a:t>
              </a:r>
              <a:endParaRPr lang="en-US" altLang="zh-CN">
                <a:ea typeface="宋体" panose="02010600030101010101" pitchFamily="2" charset="-122"/>
              </a:endParaRPr>
            </a:p>
          </p:txBody>
        </p:sp>
        <p:sp>
          <p:nvSpPr>
            <p:cNvPr id="11284" name="Line 20"/>
            <p:cNvSpPr>
              <a:spLocks noChangeShapeType="1"/>
            </p:cNvSpPr>
            <p:nvPr/>
          </p:nvSpPr>
          <p:spPr bwMode="auto">
            <a:xfrm>
              <a:off x="55" y="288"/>
              <a:ext cx="288" cy="0"/>
            </a:xfrm>
            <a:prstGeom prst="line">
              <a:avLst/>
            </a:prstGeom>
            <a:noFill/>
            <a:ln w="19050">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1285" name="Oval 21"/>
            <p:cNvSpPr>
              <a:spLocks noChangeArrowheads="1"/>
            </p:cNvSpPr>
            <p:nvPr/>
          </p:nvSpPr>
          <p:spPr bwMode="auto">
            <a:xfrm>
              <a:off x="0" y="336"/>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11286" name="Oval 22"/>
            <p:cNvSpPr>
              <a:spLocks noChangeArrowheads="1"/>
            </p:cNvSpPr>
            <p:nvPr/>
          </p:nvSpPr>
          <p:spPr bwMode="auto">
            <a:xfrm>
              <a:off x="0" y="1056"/>
              <a:ext cx="48" cy="4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11287" name="Text Box 23"/>
          <p:cNvSpPr txBox="1">
            <a:spLocks noChangeArrowheads="1"/>
          </p:cNvSpPr>
          <p:nvPr/>
        </p:nvSpPr>
        <p:spPr bwMode="auto">
          <a:xfrm>
            <a:off x="762000" y="4343400"/>
            <a:ext cx="5365750"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50000"/>
              </a:lnSpc>
            </a:pPr>
            <a:r>
              <a:rPr lang="zh-CN" altLang="en-US" sz="2800">
                <a:ea typeface="宋体" panose="02010600030101010101" pitchFamily="2" charset="-122"/>
              </a:rPr>
              <a:t>同样，可定义</a:t>
            </a:r>
            <a:r>
              <a:rPr lang="zh-CN" altLang="en-US" sz="2800">
                <a:solidFill>
                  <a:srgbClr val="0000FF"/>
                </a:solidFill>
                <a:ea typeface="宋体" panose="02010600030101010101" pitchFamily="2" charset="-122"/>
              </a:rPr>
              <a:t>电压有效值：</a:t>
            </a:r>
          </a:p>
        </p:txBody>
      </p:sp>
      <p:graphicFrame>
        <p:nvGraphicFramePr>
          <p:cNvPr id="11288" name="Object 24"/>
          <p:cNvGraphicFramePr>
            <a:graphicFrameLocks noChangeAspect="1"/>
          </p:cNvGraphicFramePr>
          <p:nvPr/>
        </p:nvGraphicFramePr>
        <p:xfrm>
          <a:off x="3481388" y="939800"/>
          <a:ext cx="2462212" cy="660400"/>
        </p:xfrm>
        <a:graphic>
          <a:graphicData uri="http://schemas.openxmlformats.org/presentationml/2006/ole">
            <mc:AlternateContent xmlns:mc="http://schemas.openxmlformats.org/markup-compatibility/2006">
              <mc:Choice xmlns:v="urn:schemas-microsoft-com:vml" Requires="v">
                <p:oleObj spid="_x0000_s11292" r:id="rId3" imgW="1231683" imgH="330374" progId="Equation.3">
                  <p:embed/>
                </p:oleObj>
              </mc:Choice>
              <mc:Fallback>
                <p:oleObj r:id="rId3" imgW="1231683" imgH="330374" progId="Equation.3">
                  <p:embed/>
                  <p:pic>
                    <p:nvPicPr>
                      <p:cNvPr id="0" name="Object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1388" y="939800"/>
                        <a:ext cx="2462212"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89" name="Object 25"/>
          <p:cNvGraphicFramePr>
            <a:graphicFrameLocks noChangeAspect="1"/>
          </p:cNvGraphicFramePr>
          <p:nvPr/>
        </p:nvGraphicFramePr>
        <p:xfrm>
          <a:off x="3429000" y="2438400"/>
          <a:ext cx="2589213" cy="660400"/>
        </p:xfrm>
        <a:graphic>
          <a:graphicData uri="http://schemas.openxmlformats.org/presentationml/2006/ole">
            <mc:AlternateContent xmlns:mc="http://schemas.openxmlformats.org/markup-compatibility/2006">
              <mc:Choice xmlns:v="urn:schemas-microsoft-com:vml" Requires="v">
                <p:oleObj spid="_x0000_s11293" r:id="rId5" imgW="1295155" imgH="330374" progId="Equation.3">
                  <p:embed/>
                </p:oleObj>
              </mc:Choice>
              <mc:Fallback>
                <p:oleObj r:id="rId5" imgW="1295155" imgH="330374" progId="Equation.3">
                  <p:embed/>
                  <p:pic>
                    <p:nvPicPr>
                      <p:cNvPr id="0" name="Object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2438400"/>
                        <a:ext cx="2589213"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90" name="Object 26"/>
          <p:cNvGraphicFramePr>
            <a:graphicFrameLocks noChangeAspect="1"/>
          </p:cNvGraphicFramePr>
          <p:nvPr/>
        </p:nvGraphicFramePr>
        <p:xfrm>
          <a:off x="3467100" y="3352800"/>
          <a:ext cx="2781300" cy="1066800"/>
        </p:xfrm>
        <a:graphic>
          <a:graphicData uri="http://schemas.openxmlformats.org/presentationml/2006/ole">
            <mc:AlternateContent xmlns:mc="http://schemas.openxmlformats.org/markup-compatibility/2006">
              <mc:Choice xmlns:v="urn:schemas-microsoft-com:vml" Requires="v">
                <p:oleObj spid="_x0000_s11294" r:id="rId7" imgW="1155516" imgH="444624" progId="Equation.3">
                  <p:embed/>
                </p:oleObj>
              </mc:Choice>
              <mc:Fallback>
                <p:oleObj r:id="rId7" imgW="1155516" imgH="444624" progId="Equation.3">
                  <p:embed/>
                  <p:pic>
                    <p:nvPicPr>
                      <p:cNvPr id="0" name="Object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67100" y="3352800"/>
                        <a:ext cx="27813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91" name="Object 27"/>
          <p:cNvGraphicFramePr>
            <a:graphicFrameLocks noChangeAspect="1"/>
          </p:cNvGraphicFramePr>
          <p:nvPr/>
        </p:nvGraphicFramePr>
        <p:xfrm>
          <a:off x="2897188" y="5130800"/>
          <a:ext cx="4341812" cy="1576388"/>
        </p:xfrm>
        <a:graphic>
          <a:graphicData uri="http://schemas.openxmlformats.org/presentationml/2006/ole">
            <mc:AlternateContent xmlns:mc="http://schemas.openxmlformats.org/markup-compatibility/2006">
              <mc:Choice xmlns:v="urn:schemas-microsoft-com:vml" Requires="v">
                <p:oleObj spid="_x0000_s11295" r:id="rId9" imgW="1218988" imgH="444624" progId="Equation.3">
                  <p:embed/>
                </p:oleObj>
              </mc:Choice>
              <mc:Fallback>
                <p:oleObj r:id="rId9" imgW="1218988" imgH="444624" progId="Equation.3">
                  <p:embed/>
                  <p:pic>
                    <p:nvPicPr>
                      <p:cNvPr id="0" name="Object 2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97188" y="5130800"/>
                        <a:ext cx="4341812" cy="1576388"/>
                      </a:xfrm>
                      <a:prstGeom prst="rect">
                        <a:avLst/>
                      </a:prstGeom>
                      <a:solidFill>
                        <a:srgbClr val="99FF33"/>
                      </a:solidFill>
                      <a:ln>
                        <a:noFill/>
                      </a:ln>
                      <a:effectLst>
                        <a:prstShdw prst="shdw17" dist="17961" dir="2700000">
                          <a:srgbClr val="99FF33">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126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2" presetClass="entr" presetSubtype="1" fill="hold" nodeType="clickEffect">
                                  <p:stCondLst>
                                    <p:cond delay="0"/>
                                  </p:stCondLst>
                                  <p:childTnLst>
                                    <p:set>
                                      <p:cBhvr>
                                        <p:cTn id="10" dur="1" fill="hold">
                                          <p:stCondLst>
                                            <p:cond delay="0"/>
                                          </p:stCondLst>
                                        </p:cTn>
                                        <p:tgtEl>
                                          <p:spTgt spid="11288"/>
                                        </p:tgtEl>
                                        <p:attrNameLst>
                                          <p:attrName>style.visibility</p:attrName>
                                        </p:attrNameLst>
                                      </p:cBhvr>
                                      <p:to>
                                        <p:strVal val="visible"/>
                                      </p:to>
                                    </p:set>
                                    <p:animEffect transition="in" filter="slide(fromTop)">
                                      <p:cBhvr>
                                        <p:cTn id="11" dur="500"/>
                                        <p:tgtEl>
                                          <p:spTgt spid="1128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499"/>
                                          </p:stCondLst>
                                        </p:cTn>
                                        <p:tgtEl>
                                          <p:spTgt spid="1127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2" presetClass="entr" presetSubtype="1" fill="hold" grpId="0" nodeType="clickEffect">
                                  <p:stCondLst>
                                    <p:cond delay="0"/>
                                  </p:stCondLst>
                                  <p:childTnLst>
                                    <p:set>
                                      <p:cBhvr>
                                        <p:cTn id="19" dur="1" fill="hold">
                                          <p:stCondLst>
                                            <p:cond delay="0"/>
                                          </p:stCondLst>
                                        </p:cTn>
                                        <p:tgtEl>
                                          <p:spTgt spid="11266"/>
                                        </p:tgtEl>
                                        <p:attrNameLst>
                                          <p:attrName>style.visibility</p:attrName>
                                        </p:attrNameLst>
                                      </p:cBhvr>
                                      <p:to>
                                        <p:strVal val="visible"/>
                                      </p:to>
                                    </p:set>
                                    <p:animEffect transition="in" filter="slide(fromTop)">
                                      <p:cBhvr>
                                        <p:cTn id="20" dur="500"/>
                                        <p:tgtEl>
                                          <p:spTgt spid="1126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nodeType="clickEffect">
                                  <p:stCondLst>
                                    <p:cond delay="0"/>
                                  </p:stCondLst>
                                  <p:childTnLst>
                                    <p:set>
                                      <p:cBhvr>
                                        <p:cTn id="24" dur="1" fill="hold">
                                          <p:stCondLst>
                                            <p:cond delay="0"/>
                                          </p:stCondLst>
                                        </p:cTn>
                                        <p:tgtEl>
                                          <p:spTgt spid="11289"/>
                                        </p:tgtEl>
                                        <p:attrNameLst>
                                          <p:attrName>style.visibility</p:attrName>
                                        </p:attrNameLst>
                                      </p:cBhvr>
                                      <p:to>
                                        <p:strVal val="visible"/>
                                      </p:to>
                                    </p:set>
                                    <p:animEffect transition="in" filter="slide(fromTop)">
                                      <p:cBhvr>
                                        <p:cTn id="25" dur="500"/>
                                        <p:tgtEl>
                                          <p:spTgt spid="1128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nodeType="clickEffect">
                                  <p:stCondLst>
                                    <p:cond delay="0"/>
                                  </p:stCondLst>
                                  <p:childTnLst>
                                    <p:set>
                                      <p:cBhvr>
                                        <p:cTn id="29" dur="1" fill="hold">
                                          <p:stCondLst>
                                            <p:cond delay="0"/>
                                          </p:stCondLst>
                                        </p:cTn>
                                        <p:tgtEl>
                                          <p:spTgt spid="11290"/>
                                        </p:tgtEl>
                                        <p:attrNameLst>
                                          <p:attrName>style.visibility</p:attrName>
                                        </p:attrNameLst>
                                      </p:cBhvr>
                                      <p:to>
                                        <p:strVal val="visible"/>
                                      </p:to>
                                    </p:set>
                                    <p:animEffect transition="in" filter="slide(fromTop)">
                                      <p:cBhvr>
                                        <p:cTn id="30" dur="500"/>
                                        <p:tgtEl>
                                          <p:spTgt spid="1129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2" fill="hold" grpId="0" nodeType="clickEffect">
                                  <p:stCondLst>
                                    <p:cond delay="0"/>
                                  </p:stCondLst>
                                  <p:childTnLst>
                                    <p:set>
                                      <p:cBhvr>
                                        <p:cTn id="34" dur="1" fill="hold">
                                          <p:stCondLst>
                                            <p:cond delay="0"/>
                                          </p:stCondLst>
                                        </p:cTn>
                                        <p:tgtEl>
                                          <p:spTgt spid="11287"/>
                                        </p:tgtEl>
                                        <p:attrNameLst>
                                          <p:attrName>style.visibility</p:attrName>
                                        </p:attrNameLst>
                                      </p:cBhvr>
                                      <p:to>
                                        <p:strVal val="visible"/>
                                      </p:to>
                                    </p:set>
                                    <p:animEffect transition="in" filter="slide(fromRight)">
                                      <p:cBhvr>
                                        <p:cTn id="35" dur="500"/>
                                        <p:tgtEl>
                                          <p:spTgt spid="1128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nodeType="clickEffect">
                                  <p:stCondLst>
                                    <p:cond delay="0"/>
                                  </p:stCondLst>
                                  <p:childTnLst>
                                    <p:set>
                                      <p:cBhvr>
                                        <p:cTn id="39" dur="1" fill="hold">
                                          <p:stCondLst>
                                            <p:cond delay="0"/>
                                          </p:stCondLst>
                                        </p:cTn>
                                        <p:tgtEl>
                                          <p:spTgt spid="11291"/>
                                        </p:tgtEl>
                                        <p:attrNameLst>
                                          <p:attrName>style.visibility</p:attrName>
                                        </p:attrNameLst>
                                      </p:cBhvr>
                                      <p:to>
                                        <p:strVal val="visible"/>
                                      </p:to>
                                    </p:set>
                                    <p:animEffect transition="in" filter="dissolve">
                                      <p:cBhvr>
                                        <p:cTn id="40" dur="500"/>
                                        <p:tgtEl>
                                          <p:spTgt spid="11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utoUpdateAnimBg="0"/>
      <p:bldP spid="11287" grpId="0"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0" name="Group 2"/>
          <p:cNvGrpSpPr>
            <a:grpSpLocks/>
          </p:cNvGrpSpPr>
          <p:nvPr/>
        </p:nvGrpSpPr>
        <p:grpSpPr bwMode="auto">
          <a:xfrm>
            <a:off x="6588125" y="1844675"/>
            <a:ext cx="1993900" cy="2152650"/>
            <a:chOff x="0" y="0"/>
            <a:chExt cx="1256" cy="1356"/>
          </a:xfrm>
        </p:grpSpPr>
        <p:sp>
          <p:nvSpPr>
            <p:cNvPr id="89091" name="Line 3"/>
            <p:cNvSpPr>
              <a:spLocks noChangeShapeType="1"/>
            </p:cNvSpPr>
            <p:nvPr/>
          </p:nvSpPr>
          <p:spPr bwMode="auto">
            <a:xfrm>
              <a:off x="0" y="1075"/>
              <a:ext cx="92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9092" name="Line 4"/>
            <p:cNvSpPr>
              <a:spLocks noChangeShapeType="1"/>
            </p:cNvSpPr>
            <p:nvPr/>
          </p:nvSpPr>
          <p:spPr bwMode="auto">
            <a:xfrm flipV="1">
              <a:off x="925" y="0"/>
              <a:ext cx="0" cy="107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9093" name="Line 5"/>
            <p:cNvSpPr>
              <a:spLocks noChangeShapeType="1"/>
            </p:cNvSpPr>
            <p:nvPr/>
          </p:nvSpPr>
          <p:spPr bwMode="auto">
            <a:xfrm flipH="1">
              <a:off x="11" y="10"/>
              <a:ext cx="914" cy="105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9094" name="Text Box 6"/>
            <p:cNvSpPr txBox="1">
              <a:spLocks noChangeArrowheads="1"/>
            </p:cNvSpPr>
            <p:nvPr/>
          </p:nvSpPr>
          <p:spPr bwMode="auto">
            <a:xfrm>
              <a:off x="381" y="1068"/>
              <a:ext cx="23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P</a:t>
              </a:r>
              <a:endParaRPr lang="en-US" altLang="zh-CN">
                <a:ea typeface="宋体" panose="02010600030101010101" pitchFamily="2" charset="-122"/>
              </a:endParaRPr>
            </a:p>
          </p:txBody>
        </p:sp>
        <p:sp>
          <p:nvSpPr>
            <p:cNvPr id="89095" name="Text Box 7"/>
            <p:cNvSpPr txBox="1">
              <a:spLocks noChangeArrowheads="1"/>
            </p:cNvSpPr>
            <p:nvPr/>
          </p:nvSpPr>
          <p:spPr bwMode="auto">
            <a:xfrm>
              <a:off x="1001" y="406"/>
              <a:ext cx="25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Q</a:t>
              </a:r>
              <a:endParaRPr lang="en-US" altLang="zh-CN">
                <a:ea typeface="宋体" panose="02010600030101010101" pitchFamily="2" charset="-122"/>
              </a:endParaRPr>
            </a:p>
          </p:txBody>
        </p:sp>
        <p:sp>
          <p:nvSpPr>
            <p:cNvPr id="89096" name="Text Box 8"/>
            <p:cNvSpPr txBox="1">
              <a:spLocks noChangeArrowheads="1"/>
            </p:cNvSpPr>
            <p:nvPr/>
          </p:nvSpPr>
          <p:spPr bwMode="auto">
            <a:xfrm>
              <a:off x="186" y="211"/>
              <a:ext cx="22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S</a:t>
              </a:r>
            </a:p>
          </p:txBody>
        </p:sp>
        <p:sp>
          <p:nvSpPr>
            <p:cNvPr id="89097" name="Arc 9"/>
            <p:cNvSpPr>
              <a:spLocks/>
            </p:cNvSpPr>
            <p:nvPr/>
          </p:nvSpPr>
          <p:spPr bwMode="auto">
            <a:xfrm>
              <a:off x="226" y="817"/>
              <a:ext cx="203" cy="24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89098" name="Text Box 10"/>
            <p:cNvSpPr txBox="1">
              <a:spLocks noChangeArrowheads="1"/>
            </p:cNvSpPr>
            <p:nvPr/>
          </p:nvSpPr>
          <p:spPr bwMode="auto">
            <a:xfrm>
              <a:off x="131" y="755"/>
              <a:ext cx="23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a:t>
              </a:r>
            </a:p>
          </p:txBody>
        </p:sp>
      </p:grpSp>
      <p:sp>
        <p:nvSpPr>
          <p:cNvPr id="89099" name="Text Box 11"/>
          <p:cNvSpPr txBox="1">
            <a:spLocks noChangeArrowheads="1"/>
          </p:cNvSpPr>
          <p:nvPr/>
        </p:nvSpPr>
        <p:spPr bwMode="auto">
          <a:xfrm>
            <a:off x="6519863" y="4076700"/>
            <a:ext cx="1962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2800">
                <a:ea typeface="宋体" panose="02010600030101010101" pitchFamily="2" charset="-122"/>
              </a:rPr>
              <a:t>功率三角形</a:t>
            </a:r>
          </a:p>
        </p:txBody>
      </p:sp>
      <p:sp>
        <p:nvSpPr>
          <p:cNvPr id="89100" name="Text Box 12"/>
          <p:cNvSpPr txBox="1">
            <a:spLocks noChangeArrowheads="1"/>
          </p:cNvSpPr>
          <p:nvPr/>
        </p:nvSpPr>
        <p:spPr bwMode="auto">
          <a:xfrm>
            <a:off x="684213" y="333375"/>
            <a:ext cx="785971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3200">
                <a:ea typeface="宋体" panose="02010600030101010101" pitchFamily="2" charset="-122"/>
              </a:rPr>
              <a:t>视在功率</a:t>
            </a:r>
            <a:r>
              <a:rPr lang="en-US" altLang="zh-CN" sz="3200" i="1">
                <a:ea typeface="宋体" panose="02010600030101010101" pitchFamily="2" charset="-122"/>
              </a:rPr>
              <a:t>S</a:t>
            </a:r>
            <a:r>
              <a:rPr lang="zh-CN" altLang="en-US" sz="3200" i="1">
                <a:ea typeface="宋体" panose="02010600030101010101" pitchFamily="2" charset="-122"/>
              </a:rPr>
              <a:t>、有功功率</a:t>
            </a:r>
            <a:r>
              <a:rPr lang="en-US" altLang="zh-CN" sz="3200" i="1">
                <a:ea typeface="宋体" panose="02010600030101010101" pitchFamily="2" charset="-122"/>
              </a:rPr>
              <a:t>P</a:t>
            </a:r>
            <a:r>
              <a:rPr lang="zh-CN" altLang="en-US" sz="3200" i="1">
                <a:ea typeface="宋体" panose="02010600030101010101" pitchFamily="2" charset="-122"/>
              </a:rPr>
              <a:t>、无功功率</a:t>
            </a:r>
            <a:r>
              <a:rPr lang="en-US" altLang="zh-CN" sz="3200" i="1">
                <a:ea typeface="宋体" panose="02010600030101010101" pitchFamily="2" charset="-122"/>
              </a:rPr>
              <a:t>Q</a:t>
            </a:r>
            <a:r>
              <a:rPr lang="zh-CN" altLang="en-US" sz="3200" i="1">
                <a:ea typeface="宋体" panose="02010600030101010101" pitchFamily="2" charset="-122"/>
              </a:rPr>
              <a:t>之关系</a:t>
            </a:r>
            <a:endParaRPr lang="zh-CN" altLang="en-US" sz="3200">
              <a:ea typeface="宋体" panose="02010600030101010101" pitchFamily="2" charset="-122"/>
            </a:endParaRPr>
          </a:p>
        </p:txBody>
      </p:sp>
      <p:graphicFrame>
        <p:nvGraphicFramePr>
          <p:cNvPr id="89101" name="Object 13"/>
          <p:cNvGraphicFramePr>
            <a:graphicFrameLocks noChangeAspect="1"/>
          </p:cNvGraphicFramePr>
          <p:nvPr>
            <p:ph/>
          </p:nvPr>
        </p:nvGraphicFramePr>
        <p:xfrm>
          <a:off x="1042988" y="1052513"/>
          <a:ext cx="5327650" cy="1390650"/>
        </p:xfrm>
        <a:graphic>
          <a:graphicData uri="http://schemas.openxmlformats.org/presentationml/2006/ole">
            <mc:AlternateContent xmlns:mc="http://schemas.openxmlformats.org/markup-compatibility/2006">
              <mc:Choice xmlns:v="urn:schemas-microsoft-com:vml" Requires="v">
                <p:oleObj spid="_x0000_s89106" r:id="rId3" imgW="876617" imgH="228917" progId="Equation.3">
                  <p:embed/>
                </p:oleObj>
              </mc:Choice>
              <mc:Fallback>
                <p:oleObj r:id="rId3" imgW="876617" imgH="228917" progId="Equation.3">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1052513"/>
                        <a:ext cx="5327650" cy="1390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9102" name="Object 14"/>
          <p:cNvGraphicFramePr>
            <a:graphicFrameLocks noChangeAspect="1"/>
          </p:cNvGraphicFramePr>
          <p:nvPr/>
        </p:nvGraphicFramePr>
        <p:xfrm>
          <a:off x="1331913" y="4937125"/>
          <a:ext cx="3590925" cy="1731963"/>
        </p:xfrm>
        <a:graphic>
          <a:graphicData uri="http://schemas.openxmlformats.org/presentationml/2006/ole">
            <mc:AlternateContent xmlns:mc="http://schemas.openxmlformats.org/markup-compatibility/2006">
              <mc:Choice xmlns:v="urn:schemas-microsoft-com:vml" Requires="v">
                <p:oleObj spid="_x0000_s89107" r:id="rId5" imgW="711208" imgH="343068" progId="Equation.3">
                  <p:embed/>
                </p:oleObj>
              </mc:Choice>
              <mc:Fallback>
                <p:oleObj r:id="rId5" imgW="711208" imgH="343068" progId="Equation.3">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913" y="4937125"/>
                        <a:ext cx="3590925" cy="173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9103" name="Text Box 15"/>
          <p:cNvSpPr txBox="1">
            <a:spLocks noChangeArrowheads="1"/>
          </p:cNvSpPr>
          <p:nvPr/>
        </p:nvSpPr>
        <p:spPr bwMode="auto">
          <a:xfrm>
            <a:off x="323850" y="2924175"/>
            <a:ext cx="14033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3200">
                <a:ea typeface="宋体" panose="02010600030101010101" pitchFamily="2" charset="-122"/>
              </a:rPr>
              <a:t>复功率</a:t>
            </a:r>
          </a:p>
        </p:txBody>
      </p:sp>
      <p:graphicFrame>
        <p:nvGraphicFramePr>
          <p:cNvPr id="89104" name="Object 16"/>
          <p:cNvGraphicFramePr>
            <a:graphicFrameLocks noChangeAspect="1"/>
          </p:cNvGraphicFramePr>
          <p:nvPr/>
        </p:nvGraphicFramePr>
        <p:xfrm>
          <a:off x="2195513" y="2133600"/>
          <a:ext cx="2882900" cy="1797050"/>
        </p:xfrm>
        <a:graphic>
          <a:graphicData uri="http://schemas.openxmlformats.org/presentationml/2006/ole">
            <mc:AlternateContent xmlns:mc="http://schemas.openxmlformats.org/markup-compatibility/2006">
              <mc:Choice xmlns:v="urn:schemas-microsoft-com:vml" Requires="v">
                <p:oleObj spid="_x0000_s89108" r:id="rId7" imgW="571321" imgH="355609" progId="Equation.3">
                  <p:embed/>
                </p:oleObj>
              </mc:Choice>
              <mc:Fallback>
                <p:oleObj r:id="rId7" imgW="571321" imgH="355609" progId="Equation.3">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95513" y="2133600"/>
                        <a:ext cx="2882900" cy="179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9105" name="Text Box 17"/>
          <p:cNvSpPr txBox="1">
            <a:spLocks noChangeArrowheads="1"/>
          </p:cNvSpPr>
          <p:nvPr/>
        </p:nvSpPr>
        <p:spPr bwMode="auto">
          <a:xfrm>
            <a:off x="358775" y="4649788"/>
            <a:ext cx="70929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3200">
                <a:ea typeface="宋体" panose="02010600030101010101" pitchFamily="2" charset="-122"/>
              </a:rPr>
              <a:t>电压相量和电流相量的共轭复数的乘积</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9100"/>
                                        </p:tgtEl>
                                        <p:attrNameLst>
                                          <p:attrName>style.visibility</p:attrName>
                                        </p:attrNameLst>
                                      </p:cBhvr>
                                      <p:to>
                                        <p:strVal val="visible"/>
                                      </p:to>
                                    </p:set>
                                    <p:anim calcmode="lin" valueType="num">
                                      <p:cBhvr additive="base">
                                        <p:cTn id="7" dur="500" fill="hold"/>
                                        <p:tgtEl>
                                          <p:spTgt spid="89100"/>
                                        </p:tgtEl>
                                        <p:attrNameLst>
                                          <p:attrName>ppt_x</p:attrName>
                                        </p:attrNameLst>
                                      </p:cBhvr>
                                      <p:tavLst>
                                        <p:tav tm="0">
                                          <p:val>
                                            <p:strVal val="0-#ppt_w/2"/>
                                          </p:val>
                                        </p:tav>
                                        <p:tav tm="100000">
                                          <p:val>
                                            <p:strVal val="#ppt_x"/>
                                          </p:val>
                                        </p:tav>
                                      </p:tavLst>
                                    </p:anim>
                                    <p:anim calcmode="lin" valueType="num">
                                      <p:cBhvr additive="base">
                                        <p:cTn id="8" dur="500" fill="hold"/>
                                        <p:tgtEl>
                                          <p:spTgt spid="8910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32" fill="hold" nodeType="clickEffect">
                                  <p:stCondLst>
                                    <p:cond delay="0"/>
                                  </p:stCondLst>
                                  <p:childTnLst>
                                    <p:set>
                                      <p:cBhvr>
                                        <p:cTn id="12" dur="1" fill="hold">
                                          <p:stCondLst>
                                            <p:cond delay="0"/>
                                          </p:stCondLst>
                                        </p:cTn>
                                        <p:tgtEl>
                                          <p:spTgt spid="89101"/>
                                        </p:tgtEl>
                                        <p:attrNameLst>
                                          <p:attrName>style.visibility</p:attrName>
                                        </p:attrNameLst>
                                      </p:cBhvr>
                                      <p:to>
                                        <p:strVal val="visible"/>
                                      </p:to>
                                    </p:set>
                                    <p:animEffect transition="in" filter="box(out)">
                                      <p:cBhvr>
                                        <p:cTn id="13" dur="500"/>
                                        <p:tgtEl>
                                          <p:spTgt spid="8910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89090"/>
                                        </p:tgtEl>
                                        <p:attrNameLst>
                                          <p:attrName>style.visibility</p:attrName>
                                        </p:attrNameLst>
                                      </p:cBhvr>
                                      <p:to>
                                        <p:strVal val="visible"/>
                                      </p:to>
                                    </p:set>
                                    <p:anim calcmode="lin" valueType="num">
                                      <p:cBhvr additive="base">
                                        <p:cTn id="18" dur="500" fill="hold"/>
                                        <p:tgtEl>
                                          <p:spTgt spid="89090"/>
                                        </p:tgtEl>
                                        <p:attrNameLst>
                                          <p:attrName>ppt_x</p:attrName>
                                        </p:attrNameLst>
                                      </p:cBhvr>
                                      <p:tavLst>
                                        <p:tav tm="0">
                                          <p:val>
                                            <p:strVal val="0-#ppt_w/2"/>
                                          </p:val>
                                        </p:tav>
                                        <p:tav tm="100000">
                                          <p:val>
                                            <p:strVal val="#ppt_x"/>
                                          </p:val>
                                        </p:tav>
                                      </p:tavLst>
                                    </p:anim>
                                    <p:anim calcmode="lin" valueType="num">
                                      <p:cBhvr additive="base">
                                        <p:cTn id="19" dur="500" fill="hold"/>
                                        <p:tgtEl>
                                          <p:spTgt spid="89090"/>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2" presetClass="entr" presetSubtype="1" fill="hold" grpId="0" nodeType="clickEffect">
                                  <p:stCondLst>
                                    <p:cond delay="0"/>
                                  </p:stCondLst>
                                  <p:childTnLst>
                                    <p:set>
                                      <p:cBhvr>
                                        <p:cTn id="23" dur="1" fill="hold">
                                          <p:stCondLst>
                                            <p:cond delay="0"/>
                                          </p:stCondLst>
                                        </p:cTn>
                                        <p:tgtEl>
                                          <p:spTgt spid="89099"/>
                                        </p:tgtEl>
                                        <p:attrNameLst>
                                          <p:attrName>style.visibility</p:attrName>
                                        </p:attrNameLst>
                                      </p:cBhvr>
                                      <p:to>
                                        <p:strVal val="visible"/>
                                      </p:to>
                                    </p:set>
                                    <p:animEffect transition="in" filter="slide(fromTop)">
                                      <p:cBhvr>
                                        <p:cTn id="24" dur="500"/>
                                        <p:tgtEl>
                                          <p:spTgt spid="89099"/>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89103"/>
                                        </p:tgtEl>
                                        <p:attrNameLst>
                                          <p:attrName>style.visibility</p:attrName>
                                        </p:attrNameLst>
                                      </p:cBhvr>
                                      <p:to>
                                        <p:strVal val="visible"/>
                                      </p:to>
                                    </p:set>
                                    <p:anim calcmode="lin" valueType="num">
                                      <p:cBhvr additive="base">
                                        <p:cTn id="29" dur="500" fill="hold"/>
                                        <p:tgtEl>
                                          <p:spTgt spid="89103"/>
                                        </p:tgtEl>
                                        <p:attrNameLst>
                                          <p:attrName>ppt_x</p:attrName>
                                        </p:attrNameLst>
                                      </p:cBhvr>
                                      <p:tavLst>
                                        <p:tav tm="0">
                                          <p:val>
                                            <p:strVal val="0-#ppt_w/2"/>
                                          </p:val>
                                        </p:tav>
                                        <p:tav tm="100000">
                                          <p:val>
                                            <p:strVal val="#ppt_x"/>
                                          </p:val>
                                        </p:tav>
                                      </p:tavLst>
                                    </p:anim>
                                    <p:anim calcmode="lin" valueType="num">
                                      <p:cBhvr additive="base">
                                        <p:cTn id="30" dur="500" fill="hold"/>
                                        <p:tgtEl>
                                          <p:spTgt spid="89103"/>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 presetClass="entr" presetSubtype="32" fill="hold" nodeType="clickEffect">
                                  <p:stCondLst>
                                    <p:cond delay="0"/>
                                  </p:stCondLst>
                                  <p:childTnLst>
                                    <p:set>
                                      <p:cBhvr>
                                        <p:cTn id="34" dur="1" fill="hold">
                                          <p:stCondLst>
                                            <p:cond delay="0"/>
                                          </p:stCondLst>
                                        </p:cTn>
                                        <p:tgtEl>
                                          <p:spTgt spid="89104"/>
                                        </p:tgtEl>
                                        <p:attrNameLst>
                                          <p:attrName>style.visibility</p:attrName>
                                        </p:attrNameLst>
                                      </p:cBhvr>
                                      <p:to>
                                        <p:strVal val="visible"/>
                                      </p:to>
                                    </p:set>
                                    <p:animEffect transition="in" filter="box(out)">
                                      <p:cBhvr>
                                        <p:cTn id="35" dur="500"/>
                                        <p:tgtEl>
                                          <p:spTgt spid="89104"/>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89105"/>
                                        </p:tgtEl>
                                        <p:attrNameLst>
                                          <p:attrName>style.visibility</p:attrName>
                                        </p:attrNameLst>
                                      </p:cBhvr>
                                      <p:to>
                                        <p:strVal val="visible"/>
                                      </p:to>
                                    </p:set>
                                    <p:anim calcmode="lin" valueType="num">
                                      <p:cBhvr additive="base">
                                        <p:cTn id="40" dur="500" fill="hold"/>
                                        <p:tgtEl>
                                          <p:spTgt spid="89105"/>
                                        </p:tgtEl>
                                        <p:attrNameLst>
                                          <p:attrName>ppt_x</p:attrName>
                                        </p:attrNameLst>
                                      </p:cBhvr>
                                      <p:tavLst>
                                        <p:tav tm="0">
                                          <p:val>
                                            <p:strVal val="0-#ppt_w/2"/>
                                          </p:val>
                                        </p:tav>
                                        <p:tav tm="100000">
                                          <p:val>
                                            <p:strVal val="#ppt_x"/>
                                          </p:val>
                                        </p:tav>
                                      </p:tavLst>
                                    </p:anim>
                                    <p:anim calcmode="lin" valueType="num">
                                      <p:cBhvr additive="base">
                                        <p:cTn id="41" dur="500" fill="hold"/>
                                        <p:tgtEl>
                                          <p:spTgt spid="89105"/>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4" presetClass="entr" presetSubtype="32" fill="hold" nodeType="clickEffect">
                                  <p:stCondLst>
                                    <p:cond delay="0"/>
                                  </p:stCondLst>
                                  <p:childTnLst>
                                    <p:set>
                                      <p:cBhvr>
                                        <p:cTn id="45" dur="1" fill="hold">
                                          <p:stCondLst>
                                            <p:cond delay="0"/>
                                          </p:stCondLst>
                                        </p:cTn>
                                        <p:tgtEl>
                                          <p:spTgt spid="89102"/>
                                        </p:tgtEl>
                                        <p:attrNameLst>
                                          <p:attrName>style.visibility</p:attrName>
                                        </p:attrNameLst>
                                      </p:cBhvr>
                                      <p:to>
                                        <p:strVal val="visible"/>
                                      </p:to>
                                    </p:set>
                                    <p:animEffect transition="in" filter="box(out)">
                                      <p:cBhvr>
                                        <p:cTn id="46" dur="500"/>
                                        <p:tgtEl>
                                          <p:spTgt spid="89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9" grpId="0" autoUpdateAnimBg="0"/>
      <p:bldP spid="89100" grpId="0" autoUpdateAnimBg="0"/>
      <p:bldP spid="89103" grpId="0" autoUpdateAnimBg="0"/>
      <p:bldP spid="89105" grpId="0"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152400" y="0"/>
            <a:ext cx="28622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en-US" altLang="zh-CN" sz="2800">
                <a:solidFill>
                  <a:srgbClr val="0000FF"/>
                </a:solidFill>
                <a:ea typeface="宋体" panose="02010600030101010101" pitchFamily="2" charset="-122"/>
              </a:rPr>
              <a:t>2</a:t>
            </a:r>
            <a:r>
              <a:rPr lang="zh-CN" altLang="en-US" sz="2800">
                <a:solidFill>
                  <a:srgbClr val="0000FF"/>
                </a:solidFill>
                <a:ea typeface="宋体" panose="02010600030101010101" pitchFamily="2" charset="-122"/>
              </a:rPr>
              <a:t>、功率因数提高</a:t>
            </a:r>
          </a:p>
        </p:txBody>
      </p:sp>
      <p:sp>
        <p:nvSpPr>
          <p:cNvPr id="90115" name="Text Box 3"/>
          <p:cNvSpPr txBox="1">
            <a:spLocks noChangeArrowheads="1"/>
          </p:cNvSpPr>
          <p:nvPr/>
        </p:nvSpPr>
        <p:spPr bwMode="auto">
          <a:xfrm>
            <a:off x="609600" y="441325"/>
            <a:ext cx="8382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eaLnBrk="1" hangingPunct="1"/>
            <a:r>
              <a:rPr lang="zh-CN" altLang="en-US" sz="2800">
                <a:ea typeface="宋体" panose="02010600030101010101" pitchFamily="2" charset="-122"/>
              </a:rPr>
              <a:t>设备容量 </a:t>
            </a:r>
            <a:r>
              <a:rPr lang="en-US" altLang="zh-CN" sz="2800" i="1">
                <a:ea typeface="宋体" panose="02010600030101010101" pitchFamily="2" charset="-122"/>
              </a:rPr>
              <a:t>S</a:t>
            </a:r>
            <a:r>
              <a:rPr lang="en-US" altLang="zh-CN" sz="2800">
                <a:ea typeface="宋体" panose="02010600030101010101" pitchFamily="2" charset="-122"/>
              </a:rPr>
              <a:t> (</a:t>
            </a:r>
            <a:r>
              <a:rPr lang="zh-CN" altLang="en-US" sz="2800">
                <a:ea typeface="宋体" panose="02010600030101010101" pitchFamily="2" charset="-122"/>
              </a:rPr>
              <a:t>额定</a:t>
            </a:r>
            <a:r>
              <a:rPr lang="en-US" altLang="zh-CN" sz="2800">
                <a:ea typeface="宋体" panose="02010600030101010101" pitchFamily="2" charset="-122"/>
              </a:rPr>
              <a:t>)</a:t>
            </a:r>
            <a:r>
              <a:rPr lang="zh-CN" altLang="en-US" sz="2800">
                <a:ea typeface="宋体" panose="02010600030101010101" pitchFamily="2" charset="-122"/>
              </a:rPr>
              <a:t>向负载送多少有功要由负载的阻抗角决定。</a:t>
            </a:r>
          </a:p>
        </p:txBody>
      </p:sp>
      <p:sp>
        <p:nvSpPr>
          <p:cNvPr id="90116" name="Text Box 4"/>
          <p:cNvSpPr txBox="1">
            <a:spLocks noChangeArrowheads="1"/>
          </p:cNvSpPr>
          <p:nvPr/>
        </p:nvSpPr>
        <p:spPr bwMode="auto">
          <a:xfrm>
            <a:off x="4468813" y="1189038"/>
            <a:ext cx="14906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ea typeface="宋体" panose="02010600030101010101" pitchFamily="2" charset="-122"/>
              </a:rPr>
              <a:t>P</a:t>
            </a:r>
            <a:r>
              <a:rPr lang="en-US" altLang="zh-CN" sz="2800">
                <a:ea typeface="宋体" panose="02010600030101010101" pitchFamily="2" charset="-122"/>
              </a:rPr>
              <a:t>=</a:t>
            </a:r>
            <a:r>
              <a:rPr lang="en-US" altLang="zh-CN" sz="2800" i="1">
                <a:ea typeface="宋体" panose="02010600030101010101" pitchFamily="2" charset="-122"/>
              </a:rPr>
              <a:t>S</a:t>
            </a:r>
            <a:r>
              <a:rPr lang="en-US" altLang="zh-CN" sz="2800">
                <a:ea typeface="宋体" panose="02010600030101010101" pitchFamily="2" charset="-122"/>
              </a:rPr>
              <a:t>cos</a:t>
            </a:r>
            <a:r>
              <a:rPr lang="en-US" altLang="zh-CN" sz="2800" i="1">
                <a:latin typeface="Symbol" panose="05050102010706020507" pitchFamily="18" charset="2"/>
                <a:ea typeface="宋体" panose="02010600030101010101" pitchFamily="2" charset="-122"/>
              </a:rPr>
              <a:t>j</a:t>
            </a:r>
            <a:endParaRPr lang="en-US" altLang="zh-CN" sz="2800">
              <a:ea typeface="宋体" panose="02010600030101010101" pitchFamily="2" charset="-122"/>
            </a:endParaRPr>
          </a:p>
        </p:txBody>
      </p:sp>
      <p:grpSp>
        <p:nvGrpSpPr>
          <p:cNvPr id="90117" name="Group 5"/>
          <p:cNvGrpSpPr>
            <a:grpSpLocks/>
          </p:cNvGrpSpPr>
          <p:nvPr/>
        </p:nvGrpSpPr>
        <p:grpSpPr bwMode="auto">
          <a:xfrm>
            <a:off x="381000" y="1447800"/>
            <a:ext cx="2897188" cy="1447800"/>
            <a:chOff x="0" y="0"/>
            <a:chExt cx="1825" cy="912"/>
          </a:xfrm>
        </p:grpSpPr>
        <p:sp>
          <p:nvSpPr>
            <p:cNvPr id="90118" name="Rectangle 6"/>
            <p:cNvSpPr>
              <a:spLocks noChangeArrowheads="1"/>
            </p:cNvSpPr>
            <p:nvPr/>
          </p:nvSpPr>
          <p:spPr bwMode="auto">
            <a:xfrm>
              <a:off x="0" y="0"/>
              <a:ext cx="672" cy="9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1" hangingPunct="1"/>
              <a:r>
                <a:rPr lang="en-US" altLang="zh-CN" sz="2800" i="1">
                  <a:ea typeface="宋体" panose="02010600030101010101" pitchFamily="2" charset="-122"/>
                </a:rPr>
                <a:t>S</a:t>
              </a:r>
            </a:p>
            <a:p>
              <a:pPr algn="ctr" eaLnBrk="1" hangingPunct="1"/>
              <a:endParaRPr lang="en-US" altLang="zh-CN" sz="2800">
                <a:ea typeface="宋体" panose="02010600030101010101" pitchFamily="2" charset="-122"/>
              </a:endParaRPr>
            </a:p>
            <a:p>
              <a:pPr algn="ctr" eaLnBrk="1" hangingPunct="1"/>
              <a:r>
                <a:rPr lang="en-US" altLang="zh-CN" sz="2800">
                  <a:ea typeface="宋体" panose="02010600030101010101" pitchFamily="2" charset="-122"/>
                </a:rPr>
                <a:t>75kVA</a:t>
              </a:r>
            </a:p>
          </p:txBody>
        </p:sp>
        <p:sp>
          <p:nvSpPr>
            <p:cNvPr id="90119" name="Line 7"/>
            <p:cNvSpPr>
              <a:spLocks noChangeShapeType="1"/>
            </p:cNvSpPr>
            <p:nvPr/>
          </p:nvSpPr>
          <p:spPr bwMode="auto">
            <a:xfrm>
              <a:off x="672" y="144"/>
              <a:ext cx="57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0120" name="Line 8"/>
            <p:cNvSpPr>
              <a:spLocks noChangeShapeType="1"/>
            </p:cNvSpPr>
            <p:nvPr/>
          </p:nvSpPr>
          <p:spPr bwMode="auto">
            <a:xfrm>
              <a:off x="672" y="768"/>
              <a:ext cx="57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0121" name="Line 9"/>
            <p:cNvSpPr>
              <a:spLocks noChangeShapeType="1"/>
            </p:cNvSpPr>
            <p:nvPr/>
          </p:nvSpPr>
          <p:spPr bwMode="auto">
            <a:xfrm>
              <a:off x="1236" y="144"/>
              <a:ext cx="0" cy="62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0122" name="Rectangle 10"/>
            <p:cNvSpPr>
              <a:spLocks noChangeArrowheads="1"/>
            </p:cNvSpPr>
            <p:nvPr/>
          </p:nvSpPr>
          <p:spPr bwMode="auto">
            <a:xfrm rot="10800000">
              <a:off x="1176" y="288"/>
              <a:ext cx="120" cy="288"/>
            </a:xfrm>
            <a:prstGeom prst="rect">
              <a:avLst/>
            </a:prstGeom>
            <a:solidFill>
              <a:schemeClr val="accent1"/>
            </a:solidFill>
            <a:ln w="127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90123" name="Text Box 11"/>
            <p:cNvSpPr txBox="1">
              <a:spLocks noChangeArrowheads="1"/>
            </p:cNvSpPr>
            <p:nvPr/>
          </p:nvSpPr>
          <p:spPr bwMode="auto">
            <a:xfrm>
              <a:off x="1259" y="269"/>
              <a:ext cx="56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2800">
                  <a:ea typeface="宋体" panose="02010600030101010101" pitchFamily="2" charset="-122"/>
                </a:rPr>
                <a:t>负载</a:t>
              </a:r>
            </a:p>
          </p:txBody>
        </p:sp>
      </p:grpSp>
      <p:sp>
        <p:nvSpPr>
          <p:cNvPr id="90124" name="Text Box 12"/>
          <p:cNvSpPr txBox="1">
            <a:spLocks noChangeArrowheads="1"/>
          </p:cNvSpPr>
          <p:nvPr/>
        </p:nvSpPr>
        <p:spPr bwMode="auto">
          <a:xfrm>
            <a:off x="4572000" y="1722438"/>
            <a:ext cx="3606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en-US" altLang="zh-CN" sz="2800">
                <a:ea typeface="宋体" panose="02010600030101010101" pitchFamily="2" charset="-122"/>
              </a:rPr>
              <a:t>cos</a:t>
            </a:r>
            <a:r>
              <a:rPr lang="en-US" altLang="zh-CN" sz="2800" i="1">
                <a:latin typeface="Symbol" panose="05050102010706020507" pitchFamily="18" charset="2"/>
                <a:ea typeface="宋体" panose="02010600030101010101" pitchFamily="2" charset="-122"/>
              </a:rPr>
              <a:t>j </a:t>
            </a:r>
            <a:r>
              <a:rPr lang="en-US" altLang="zh-CN" sz="2800">
                <a:ea typeface="宋体" panose="02010600030101010101" pitchFamily="2" charset="-122"/>
              </a:rPr>
              <a:t>=1,     </a:t>
            </a:r>
            <a:r>
              <a:rPr lang="en-US" altLang="zh-CN" sz="2800" i="1">
                <a:ea typeface="宋体" panose="02010600030101010101" pitchFamily="2" charset="-122"/>
              </a:rPr>
              <a:t>P</a:t>
            </a:r>
            <a:r>
              <a:rPr lang="en-US" altLang="zh-CN" sz="2800">
                <a:ea typeface="宋体" panose="02010600030101010101" pitchFamily="2" charset="-122"/>
              </a:rPr>
              <a:t>=</a:t>
            </a:r>
            <a:r>
              <a:rPr lang="en-US" altLang="zh-CN" sz="2800" i="1">
                <a:ea typeface="宋体" panose="02010600030101010101" pitchFamily="2" charset="-122"/>
              </a:rPr>
              <a:t>S</a:t>
            </a:r>
            <a:r>
              <a:rPr lang="en-US" altLang="zh-CN" sz="2800">
                <a:ea typeface="宋体" panose="02010600030101010101" pitchFamily="2" charset="-122"/>
              </a:rPr>
              <a:t>=75kW</a:t>
            </a:r>
          </a:p>
        </p:txBody>
      </p:sp>
      <p:sp>
        <p:nvSpPr>
          <p:cNvPr id="90125" name="Text Box 13"/>
          <p:cNvSpPr txBox="1">
            <a:spLocks noChangeArrowheads="1"/>
          </p:cNvSpPr>
          <p:nvPr/>
        </p:nvSpPr>
        <p:spPr bwMode="auto">
          <a:xfrm>
            <a:off x="4572000" y="2255838"/>
            <a:ext cx="4318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en-US" altLang="zh-CN" sz="2800">
                <a:ea typeface="宋体" panose="02010600030101010101" pitchFamily="2" charset="-122"/>
              </a:rPr>
              <a:t>cos</a:t>
            </a:r>
            <a:r>
              <a:rPr lang="en-US" altLang="zh-CN" sz="2800" i="1">
                <a:latin typeface="Symbol" panose="05050102010706020507" pitchFamily="18" charset="2"/>
                <a:ea typeface="宋体" panose="02010600030101010101" pitchFamily="2" charset="-122"/>
              </a:rPr>
              <a:t>j </a:t>
            </a:r>
            <a:r>
              <a:rPr lang="en-US" altLang="zh-CN" sz="2800">
                <a:ea typeface="宋体" panose="02010600030101010101" pitchFamily="2" charset="-122"/>
              </a:rPr>
              <a:t>=0.7,  </a:t>
            </a:r>
            <a:r>
              <a:rPr lang="en-US" altLang="zh-CN" sz="2800" i="1">
                <a:ea typeface="宋体" panose="02010600030101010101" pitchFamily="2" charset="-122"/>
              </a:rPr>
              <a:t>P</a:t>
            </a:r>
            <a:r>
              <a:rPr lang="en-US" altLang="zh-CN" sz="2800">
                <a:ea typeface="宋体" panose="02010600030101010101" pitchFamily="2" charset="-122"/>
              </a:rPr>
              <a:t>=0.7</a:t>
            </a:r>
            <a:r>
              <a:rPr lang="en-US" altLang="zh-CN" sz="2800" i="1">
                <a:ea typeface="宋体" panose="02010600030101010101" pitchFamily="2" charset="-122"/>
              </a:rPr>
              <a:t>S</a:t>
            </a:r>
            <a:r>
              <a:rPr lang="en-US" altLang="zh-CN" sz="2800">
                <a:ea typeface="宋体" panose="02010600030101010101" pitchFamily="2" charset="-122"/>
              </a:rPr>
              <a:t>=52.5kW</a:t>
            </a:r>
          </a:p>
        </p:txBody>
      </p:sp>
      <p:sp>
        <p:nvSpPr>
          <p:cNvPr id="90126" name="Text Box 14"/>
          <p:cNvSpPr txBox="1">
            <a:spLocks noChangeArrowheads="1"/>
          </p:cNvSpPr>
          <p:nvPr/>
        </p:nvSpPr>
        <p:spPr bwMode="auto">
          <a:xfrm>
            <a:off x="1447800" y="2787650"/>
            <a:ext cx="7573963"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2800">
                <a:ea typeface="宋体" panose="02010600030101010101" pitchFamily="2" charset="-122"/>
              </a:rPr>
              <a:t>一般用户： 异步电机          空载</a:t>
            </a:r>
            <a:r>
              <a:rPr lang="en-US" altLang="zh-CN" sz="2800">
                <a:ea typeface="宋体" panose="02010600030101010101" pitchFamily="2" charset="-122"/>
              </a:rPr>
              <a:t>cos</a:t>
            </a:r>
            <a:r>
              <a:rPr lang="en-US" altLang="zh-CN" sz="2800" i="1">
                <a:latin typeface="Symbol" panose="05050102010706020507" pitchFamily="18" charset="2"/>
                <a:ea typeface="宋体" panose="02010600030101010101" pitchFamily="2" charset="-122"/>
              </a:rPr>
              <a:t>j </a:t>
            </a:r>
            <a:r>
              <a:rPr lang="en-US" altLang="zh-CN" sz="2800">
                <a:latin typeface="Symbol" panose="05050102010706020507" pitchFamily="18" charset="2"/>
                <a:ea typeface="宋体" panose="02010600030101010101" pitchFamily="2" charset="-122"/>
              </a:rPr>
              <a:t> </a:t>
            </a:r>
            <a:r>
              <a:rPr lang="en-US" altLang="zh-CN" sz="2800">
                <a:ea typeface="宋体" panose="02010600030101010101" pitchFamily="2" charset="-122"/>
              </a:rPr>
              <a:t>=0.2~0.3</a:t>
            </a:r>
          </a:p>
          <a:p>
            <a:pPr algn="ctr" eaLnBrk="1" hangingPunct="1"/>
            <a:r>
              <a:rPr lang="en-US" altLang="zh-CN" sz="2800">
                <a:ea typeface="宋体" panose="02010600030101010101" pitchFamily="2" charset="-122"/>
              </a:rPr>
              <a:t>                                                 </a:t>
            </a:r>
            <a:r>
              <a:rPr lang="zh-CN" altLang="en-US" sz="2800">
                <a:ea typeface="宋体" panose="02010600030101010101" pitchFamily="2" charset="-122"/>
              </a:rPr>
              <a:t>满载</a:t>
            </a:r>
            <a:r>
              <a:rPr lang="en-US" altLang="zh-CN" sz="2800">
                <a:ea typeface="宋体" panose="02010600030101010101" pitchFamily="2" charset="-122"/>
              </a:rPr>
              <a:t>cos</a:t>
            </a:r>
            <a:r>
              <a:rPr lang="en-US" altLang="zh-CN" sz="2800" i="1">
                <a:latin typeface="Symbol" panose="05050102010706020507" pitchFamily="18" charset="2"/>
                <a:ea typeface="宋体" panose="02010600030101010101" pitchFamily="2" charset="-122"/>
              </a:rPr>
              <a:t>j  </a:t>
            </a:r>
            <a:r>
              <a:rPr lang="en-US" altLang="zh-CN" sz="2800">
                <a:ea typeface="宋体" panose="02010600030101010101" pitchFamily="2" charset="-122"/>
              </a:rPr>
              <a:t>=0.7~0.85</a:t>
            </a:r>
          </a:p>
        </p:txBody>
      </p:sp>
      <p:sp>
        <p:nvSpPr>
          <p:cNvPr id="90127" name="Text Box 15"/>
          <p:cNvSpPr txBox="1">
            <a:spLocks noChangeArrowheads="1"/>
          </p:cNvSpPr>
          <p:nvPr/>
        </p:nvSpPr>
        <p:spPr bwMode="auto">
          <a:xfrm>
            <a:off x="3429000" y="3748088"/>
            <a:ext cx="49085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2800">
                <a:ea typeface="宋体" panose="02010600030101010101" pitchFamily="2" charset="-122"/>
              </a:rPr>
              <a:t>日光灯                </a:t>
            </a:r>
            <a:r>
              <a:rPr lang="en-US" altLang="zh-CN" sz="2800">
                <a:ea typeface="宋体" panose="02010600030101010101" pitchFamily="2" charset="-122"/>
              </a:rPr>
              <a:t>cos</a:t>
            </a:r>
            <a:r>
              <a:rPr lang="en-US" altLang="zh-CN" sz="2800" i="1">
                <a:latin typeface="Symbol" panose="05050102010706020507" pitchFamily="18" charset="2"/>
                <a:ea typeface="宋体" panose="02010600030101010101" pitchFamily="2" charset="-122"/>
              </a:rPr>
              <a:t>j </a:t>
            </a:r>
            <a:r>
              <a:rPr lang="en-US" altLang="zh-CN" sz="2800">
                <a:ea typeface="宋体" panose="02010600030101010101" pitchFamily="2" charset="-122"/>
              </a:rPr>
              <a:t>=0.45~0.6</a:t>
            </a:r>
            <a:endParaRPr lang="en-US" altLang="zh-CN" sz="2800" i="1">
              <a:latin typeface="Symbol" panose="05050102010706020507" pitchFamily="18" charset="2"/>
              <a:ea typeface="宋体" panose="02010600030101010101" pitchFamily="2" charset="-122"/>
            </a:endParaRPr>
          </a:p>
        </p:txBody>
      </p:sp>
      <p:sp>
        <p:nvSpPr>
          <p:cNvPr id="90128" name="Text Box 16"/>
          <p:cNvSpPr txBox="1">
            <a:spLocks noChangeArrowheads="1"/>
          </p:cNvSpPr>
          <p:nvPr/>
        </p:nvSpPr>
        <p:spPr bwMode="auto">
          <a:xfrm>
            <a:off x="598488" y="4808538"/>
            <a:ext cx="85455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algn="just" eaLnBrk="1" hangingPunct="1"/>
            <a:r>
              <a:rPr lang="zh-CN" altLang="en-US" sz="2800">
                <a:ea typeface="宋体" panose="02010600030101010101" pitchFamily="2" charset="-122"/>
              </a:rPr>
              <a:t> </a:t>
            </a:r>
          </a:p>
        </p:txBody>
      </p:sp>
      <p:sp>
        <p:nvSpPr>
          <p:cNvPr id="90129" name="Text Box 17"/>
          <p:cNvSpPr txBox="1">
            <a:spLocks noChangeArrowheads="1"/>
          </p:cNvSpPr>
          <p:nvPr/>
        </p:nvSpPr>
        <p:spPr bwMode="auto">
          <a:xfrm>
            <a:off x="381000" y="4770438"/>
            <a:ext cx="42672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algn="just" eaLnBrk="1" hangingPunct="1"/>
            <a:r>
              <a:rPr lang="zh-CN" altLang="en-US" sz="2800">
                <a:ea typeface="宋体" panose="02010600030101010101" pitchFamily="2" charset="-122"/>
              </a:rPr>
              <a:t> </a:t>
            </a:r>
            <a:r>
              <a:rPr lang="en-US" altLang="zh-CN" sz="2800">
                <a:ea typeface="宋体" panose="02010600030101010101" pitchFamily="2" charset="-122"/>
              </a:rPr>
              <a:t>(1) </a:t>
            </a:r>
            <a:r>
              <a:rPr lang="zh-CN" altLang="en-US" sz="2800">
                <a:latin typeface="仿宋_GB2312" pitchFamily="49" charset="-122"/>
              </a:rPr>
              <a:t>设备不能充分利用。</a:t>
            </a:r>
            <a:r>
              <a:rPr lang="zh-CN" altLang="en-US" sz="2800">
                <a:ea typeface="宋体" panose="02010600030101010101" pitchFamily="2" charset="-122"/>
              </a:rPr>
              <a:t>                  </a:t>
            </a:r>
          </a:p>
        </p:txBody>
      </p:sp>
      <p:sp>
        <p:nvSpPr>
          <p:cNvPr id="90130" name="Rectangle 18"/>
          <p:cNvSpPr>
            <a:spLocks noChangeArrowheads="1"/>
          </p:cNvSpPr>
          <p:nvPr/>
        </p:nvSpPr>
        <p:spPr bwMode="auto">
          <a:xfrm>
            <a:off x="457200" y="5257800"/>
            <a:ext cx="8077200" cy="111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marL="476250" indent="-476250">
              <a:defRPr sz="2400">
                <a:solidFill>
                  <a:schemeClr val="tx1"/>
                </a:solidFill>
                <a:latin typeface="Times New Roman" panose="02020603050405020304" pitchFamily="18" charset="0"/>
                <a:ea typeface="宋体" panose="02010600030101010101" pitchFamily="2" charset="-122"/>
              </a:defRPr>
            </a:lvl1pPr>
            <a:lvl2pPr marL="666750">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en-US" altLang="zh-CN" sz="2800"/>
              <a:t>(2) </a:t>
            </a:r>
            <a:r>
              <a:rPr lang="zh-CN" altLang="en-US" sz="2800">
                <a:ea typeface="仿宋_GB2312" pitchFamily="49" charset="-122"/>
              </a:rPr>
              <a:t>当输出相同的有功功率时，线路上电流大</a:t>
            </a:r>
            <a:r>
              <a:rPr lang="zh-CN" altLang="en-US" sz="2800"/>
              <a:t>  </a:t>
            </a:r>
            <a:r>
              <a:rPr lang="en-US" altLang="zh-CN" sz="2800" i="1"/>
              <a:t>I</a:t>
            </a:r>
            <a:r>
              <a:rPr lang="en-US" altLang="zh-CN" sz="2800"/>
              <a:t>=</a:t>
            </a:r>
            <a:r>
              <a:rPr lang="en-US" altLang="zh-CN" sz="2800" i="1"/>
              <a:t>P</a:t>
            </a:r>
            <a:r>
              <a:rPr lang="en-US" altLang="zh-CN" sz="2800"/>
              <a:t>/(</a:t>
            </a:r>
            <a:r>
              <a:rPr lang="en-US" altLang="zh-CN" sz="2800" i="1"/>
              <a:t>U</a:t>
            </a:r>
            <a:r>
              <a:rPr lang="en-US" altLang="zh-CN" sz="2800"/>
              <a:t>cos</a:t>
            </a:r>
            <a:r>
              <a:rPr lang="en-US" altLang="zh-CN" sz="2800" i="1">
                <a:latin typeface="Symbol" panose="05050102010706020507" pitchFamily="18" charset="2"/>
              </a:rPr>
              <a:t>j</a:t>
            </a:r>
            <a:r>
              <a:rPr lang="en-US" altLang="zh-CN" sz="2800">
                <a:latin typeface="Symbol" panose="05050102010706020507" pitchFamily="18" charset="2"/>
              </a:rPr>
              <a:t> </a:t>
            </a:r>
            <a:r>
              <a:rPr lang="en-US" altLang="zh-CN" sz="2800"/>
              <a:t>)</a:t>
            </a:r>
            <a:r>
              <a:rPr lang="zh-CN" altLang="en-US" sz="2800"/>
              <a:t>，</a:t>
            </a:r>
            <a:r>
              <a:rPr lang="zh-CN" altLang="en-US" sz="2800">
                <a:ea typeface="仿宋_GB2312" pitchFamily="49" charset="-122"/>
              </a:rPr>
              <a:t>线路压降损耗大。</a:t>
            </a:r>
          </a:p>
        </p:txBody>
      </p:sp>
      <p:sp>
        <p:nvSpPr>
          <p:cNvPr id="90131" name="Text Box 19"/>
          <p:cNvSpPr txBox="1">
            <a:spLocks noChangeArrowheads="1"/>
          </p:cNvSpPr>
          <p:nvPr/>
        </p:nvSpPr>
        <p:spPr bwMode="auto">
          <a:xfrm>
            <a:off x="304800" y="4267200"/>
            <a:ext cx="4113213"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i="1">
                <a:solidFill>
                  <a:srgbClr val="3333FF"/>
                </a:solidFill>
                <a:ea typeface="宋体" panose="02010600030101010101" pitchFamily="2" charset="-122"/>
              </a:rPr>
              <a:t>功率因数低带来的问题</a:t>
            </a:r>
            <a:r>
              <a:rPr lang="zh-CN" altLang="en-US" sz="2800">
                <a:ea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0114"/>
                                        </p:tgtEl>
                                        <p:attrNameLst>
                                          <p:attrName>style.visibility</p:attrName>
                                        </p:attrNameLst>
                                      </p:cBhvr>
                                      <p:to>
                                        <p:strVal val="visible"/>
                                      </p:to>
                                    </p:set>
                                    <p:anim calcmode="lin" valueType="num">
                                      <p:cBhvr additive="base">
                                        <p:cTn id="7" dur="500" fill="hold"/>
                                        <p:tgtEl>
                                          <p:spTgt spid="90114"/>
                                        </p:tgtEl>
                                        <p:attrNameLst>
                                          <p:attrName>ppt_x</p:attrName>
                                        </p:attrNameLst>
                                      </p:cBhvr>
                                      <p:tavLst>
                                        <p:tav tm="0">
                                          <p:val>
                                            <p:strVal val="0-#ppt_w/2"/>
                                          </p:val>
                                        </p:tav>
                                        <p:tav tm="100000">
                                          <p:val>
                                            <p:strVal val="#ppt_x"/>
                                          </p:val>
                                        </p:tav>
                                      </p:tavLst>
                                    </p:anim>
                                    <p:anim calcmode="lin" valueType="num">
                                      <p:cBhvr additive="base">
                                        <p:cTn id="8" dur="500" fill="hold"/>
                                        <p:tgtEl>
                                          <p:spTgt spid="9011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iterate type="lt">
                                    <p:tmPct val="100000"/>
                                  </p:iterate>
                                  <p:childTnLst>
                                    <p:set>
                                      <p:cBhvr>
                                        <p:cTn id="12" dur="1" fill="hold">
                                          <p:stCondLst>
                                            <p:cond delay="0"/>
                                          </p:stCondLst>
                                        </p:cTn>
                                        <p:tgtEl>
                                          <p:spTgt spid="90115"/>
                                        </p:tgtEl>
                                        <p:attrNameLst>
                                          <p:attrName>style.visibility</p:attrName>
                                        </p:attrNameLst>
                                      </p:cBhvr>
                                      <p:to>
                                        <p:strVal val="visible"/>
                                      </p:to>
                                    </p:set>
                                    <p:anim calcmode="lin" valueType="num">
                                      <p:cBhvr>
                                        <p:cTn id="13" dur="75" fill="hold"/>
                                        <p:tgtEl>
                                          <p:spTgt spid="90115"/>
                                        </p:tgtEl>
                                        <p:attrNameLst>
                                          <p:attrName>ppt_w</p:attrName>
                                        </p:attrNameLst>
                                      </p:cBhvr>
                                      <p:tavLst>
                                        <p:tav tm="0">
                                          <p:val>
                                            <p:fltVal val="0"/>
                                          </p:val>
                                        </p:tav>
                                        <p:tav tm="100000">
                                          <p:val>
                                            <p:strVal val="#ppt_w"/>
                                          </p:val>
                                        </p:tav>
                                      </p:tavLst>
                                    </p:anim>
                                    <p:anim calcmode="lin" valueType="num">
                                      <p:cBhvr>
                                        <p:cTn id="14" dur="75" fill="hold"/>
                                        <p:tgtEl>
                                          <p:spTgt spid="90115"/>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90117"/>
                                        </p:tgtEl>
                                        <p:attrNameLst>
                                          <p:attrName>style.visibility</p:attrName>
                                        </p:attrNameLst>
                                      </p:cBhvr>
                                      <p:to>
                                        <p:strVal val="visible"/>
                                      </p:to>
                                    </p:set>
                                    <p:anim calcmode="lin" valueType="num">
                                      <p:cBhvr additive="base">
                                        <p:cTn id="19" dur="500" fill="hold"/>
                                        <p:tgtEl>
                                          <p:spTgt spid="90117"/>
                                        </p:tgtEl>
                                        <p:attrNameLst>
                                          <p:attrName>ppt_x</p:attrName>
                                        </p:attrNameLst>
                                      </p:cBhvr>
                                      <p:tavLst>
                                        <p:tav tm="0">
                                          <p:val>
                                            <p:strVal val="0-#ppt_w/2"/>
                                          </p:val>
                                        </p:tav>
                                        <p:tav tm="100000">
                                          <p:val>
                                            <p:strVal val="#ppt_x"/>
                                          </p:val>
                                        </p:tav>
                                      </p:tavLst>
                                    </p:anim>
                                    <p:anim calcmode="lin" valueType="num">
                                      <p:cBhvr additive="base">
                                        <p:cTn id="20" dur="500" fill="hold"/>
                                        <p:tgtEl>
                                          <p:spTgt spid="9011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272" fill="hold" grpId="0" nodeType="clickEffect">
                                  <p:stCondLst>
                                    <p:cond delay="0"/>
                                  </p:stCondLst>
                                  <p:childTnLst>
                                    <p:set>
                                      <p:cBhvr>
                                        <p:cTn id="24" dur="1" fill="hold">
                                          <p:stCondLst>
                                            <p:cond delay="0"/>
                                          </p:stCondLst>
                                        </p:cTn>
                                        <p:tgtEl>
                                          <p:spTgt spid="90116"/>
                                        </p:tgtEl>
                                        <p:attrNameLst>
                                          <p:attrName>style.visibility</p:attrName>
                                        </p:attrNameLst>
                                      </p:cBhvr>
                                      <p:to>
                                        <p:strVal val="visible"/>
                                      </p:to>
                                    </p:set>
                                    <p:anim calcmode="lin" valueType="num">
                                      <p:cBhvr>
                                        <p:cTn id="25" dur="500" fill="hold"/>
                                        <p:tgtEl>
                                          <p:spTgt spid="90116"/>
                                        </p:tgtEl>
                                        <p:attrNameLst>
                                          <p:attrName>ppt_w</p:attrName>
                                        </p:attrNameLst>
                                      </p:cBhvr>
                                      <p:tavLst>
                                        <p:tav tm="0">
                                          <p:val>
                                            <p:strVal val="2/3*#ppt_w"/>
                                          </p:val>
                                        </p:tav>
                                        <p:tav tm="100000">
                                          <p:val>
                                            <p:strVal val="#ppt_w"/>
                                          </p:val>
                                        </p:tav>
                                      </p:tavLst>
                                    </p:anim>
                                    <p:anim calcmode="lin" valueType="num">
                                      <p:cBhvr>
                                        <p:cTn id="26" dur="500" fill="hold"/>
                                        <p:tgtEl>
                                          <p:spTgt spid="90116"/>
                                        </p:tgtEl>
                                        <p:attrNameLst>
                                          <p:attrName>ppt_h</p:attrName>
                                        </p:attrNameLst>
                                      </p:cBhvr>
                                      <p:tavLst>
                                        <p:tav tm="0">
                                          <p:val>
                                            <p:strVal val="2/3*#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90124"/>
                                        </p:tgtEl>
                                        <p:attrNameLst>
                                          <p:attrName>style.visibility</p:attrName>
                                        </p:attrNameLst>
                                      </p:cBhvr>
                                      <p:to>
                                        <p:strVal val="visible"/>
                                      </p:to>
                                    </p:set>
                                    <p:animEffect transition="in" filter="slide(fromBottom)">
                                      <p:cBhvr>
                                        <p:cTn id="31" dur="500"/>
                                        <p:tgtEl>
                                          <p:spTgt spid="9012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90125"/>
                                        </p:tgtEl>
                                        <p:attrNameLst>
                                          <p:attrName>style.visibility</p:attrName>
                                        </p:attrNameLst>
                                      </p:cBhvr>
                                      <p:to>
                                        <p:strVal val="visible"/>
                                      </p:to>
                                    </p:set>
                                    <p:animEffect transition="in" filter="slide(fromBottom)">
                                      <p:cBhvr>
                                        <p:cTn id="36" dur="500"/>
                                        <p:tgtEl>
                                          <p:spTgt spid="9012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90126"/>
                                        </p:tgtEl>
                                        <p:attrNameLst>
                                          <p:attrName>style.visibility</p:attrName>
                                        </p:attrNameLst>
                                      </p:cBhvr>
                                      <p:to>
                                        <p:strVal val="visible"/>
                                      </p:to>
                                    </p:set>
                                    <p:animEffect transition="in" filter="wipe(left)">
                                      <p:cBhvr>
                                        <p:cTn id="41" dur="500"/>
                                        <p:tgtEl>
                                          <p:spTgt spid="90126"/>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90127"/>
                                        </p:tgtEl>
                                        <p:attrNameLst>
                                          <p:attrName>style.visibility</p:attrName>
                                        </p:attrNameLst>
                                      </p:cBhvr>
                                      <p:to>
                                        <p:strVal val="visible"/>
                                      </p:to>
                                    </p:set>
                                    <p:anim calcmode="lin" valueType="num">
                                      <p:cBhvr additive="base">
                                        <p:cTn id="46" dur="500" fill="hold"/>
                                        <p:tgtEl>
                                          <p:spTgt spid="90127"/>
                                        </p:tgtEl>
                                        <p:attrNameLst>
                                          <p:attrName>ppt_x</p:attrName>
                                        </p:attrNameLst>
                                      </p:cBhvr>
                                      <p:tavLst>
                                        <p:tav tm="0">
                                          <p:val>
                                            <p:strVal val="#ppt_x"/>
                                          </p:val>
                                        </p:tav>
                                        <p:tav tm="100000">
                                          <p:val>
                                            <p:strVal val="#ppt_x"/>
                                          </p:val>
                                        </p:tav>
                                      </p:tavLst>
                                    </p:anim>
                                    <p:anim calcmode="lin" valueType="num">
                                      <p:cBhvr additive="base">
                                        <p:cTn id="47" dur="500" fill="hold"/>
                                        <p:tgtEl>
                                          <p:spTgt spid="90127"/>
                                        </p:tgtEl>
                                        <p:attrNameLst>
                                          <p:attrName>ppt_y</p:attrName>
                                        </p:attrNameLst>
                                      </p:cBhvr>
                                      <p:tavLst>
                                        <p:tav tm="0">
                                          <p:val>
                                            <p:strVal val="1+#ppt_h/2"/>
                                          </p:val>
                                        </p:tav>
                                        <p:tav tm="100000">
                                          <p:val>
                                            <p:strVal val="#ppt_y"/>
                                          </p:val>
                                        </p:tav>
                                      </p:tavLst>
                                    </p:anim>
                                  </p:childTnLst>
                                </p:cTn>
                              </p:par>
                            </p:childTnLst>
                          </p:cTn>
                        </p:par>
                        <p:par>
                          <p:cTn id="48" fill="hold" nodeType="afterGroup">
                            <p:stCondLst>
                              <p:cond delay="500"/>
                            </p:stCondLst>
                            <p:childTnLst>
                              <p:par>
                                <p:cTn id="49" presetID="1" presetClass="entr" presetSubtype="0" fill="hold" grpId="0" nodeType="afterEffect">
                                  <p:stCondLst>
                                    <p:cond delay="0"/>
                                  </p:stCondLst>
                                  <p:iterate type="wd">
                                    <p:tmAbs val="300"/>
                                  </p:iterate>
                                  <p:childTnLst>
                                    <p:set>
                                      <p:cBhvr>
                                        <p:cTn id="50" dur="1" fill="hold">
                                          <p:stCondLst>
                                            <p:cond delay="299"/>
                                          </p:stCondLst>
                                        </p:cTn>
                                        <p:tgtEl>
                                          <p:spTgt spid="90131"/>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0128"/>
                                        </p:tgtEl>
                                        <p:attrNameLst>
                                          <p:attrName>style.visibility</p:attrName>
                                        </p:attrNameLst>
                                      </p:cBhvr>
                                      <p:to>
                                        <p:strVal val="visible"/>
                                      </p:to>
                                    </p:set>
                                    <p:anim calcmode="lin" valueType="num">
                                      <p:cBhvr additive="base">
                                        <p:cTn id="55" dur="500" fill="hold"/>
                                        <p:tgtEl>
                                          <p:spTgt spid="90128"/>
                                        </p:tgtEl>
                                        <p:attrNameLst>
                                          <p:attrName>ppt_x</p:attrName>
                                        </p:attrNameLst>
                                      </p:cBhvr>
                                      <p:tavLst>
                                        <p:tav tm="0">
                                          <p:val>
                                            <p:strVal val="#ppt_x"/>
                                          </p:val>
                                        </p:tav>
                                        <p:tav tm="100000">
                                          <p:val>
                                            <p:strVal val="#ppt_x"/>
                                          </p:val>
                                        </p:tav>
                                      </p:tavLst>
                                    </p:anim>
                                    <p:anim calcmode="lin" valueType="num">
                                      <p:cBhvr additive="base">
                                        <p:cTn id="56" dur="500" fill="hold"/>
                                        <p:tgtEl>
                                          <p:spTgt spid="90128"/>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1" fill="hold" grpId="0" nodeType="clickEffect">
                                  <p:stCondLst>
                                    <p:cond delay="0"/>
                                  </p:stCondLst>
                                  <p:childTnLst>
                                    <p:set>
                                      <p:cBhvr>
                                        <p:cTn id="60" dur="1" fill="hold">
                                          <p:stCondLst>
                                            <p:cond delay="0"/>
                                          </p:stCondLst>
                                        </p:cTn>
                                        <p:tgtEl>
                                          <p:spTgt spid="90129"/>
                                        </p:tgtEl>
                                        <p:attrNameLst>
                                          <p:attrName>style.visibility</p:attrName>
                                        </p:attrNameLst>
                                      </p:cBhvr>
                                      <p:to>
                                        <p:strVal val="visible"/>
                                      </p:to>
                                    </p:set>
                                    <p:animEffect transition="in" filter="wipe(up)">
                                      <p:cBhvr>
                                        <p:cTn id="61" dur="500"/>
                                        <p:tgtEl>
                                          <p:spTgt spid="90129"/>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1" fill="hold" grpId="0" nodeType="clickEffect">
                                  <p:stCondLst>
                                    <p:cond delay="0"/>
                                  </p:stCondLst>
                                  <p:childTnLst>
                                    <p:set>
                                      <p:cBhvr>
                                        <p:cTn id="65" dur="1" fill="hold">
                                          <p:stCondLst>
                                            <p:cond delay="0"/>
                                          </p:stCondLst>
                                        </p:cTn>
                                        <p:tgtEl>
                                          <p:spTgt spid="90130"/>
                                        </p:tgtEl>
                                        <p:attrNameLst>
                                          <p:attrName>style.visibility</p:attrName>
                                        </p:attrNameLst>
                                      </p:cBhvr>
                                      <p:to>
                                        <p:strVal val="visible"/>
                                      </p:to>
                                    </p:set>
                                    <p:animEffect transition="in" filter="wipe(up)">
                                      <p:cBhvr>
                                        <p:cTn id="66" dur="500"/>
                                        <p:tgtEl>
                                          <p:spTgt spid="90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autoUpdateAnimBg="0"/>
      <p:bldP spid="90115" grpId="0" autoUpdateAnimBg="0"/>
      <p:bldP spid="90116" grpId="0" autoUpdateAnimBg="0"/>
      <p:bldP spid="90124" grpId="0" autoUpdateAnimBg="0"/>
      <p:bldP spid="90125" grpId="0" autoUpdateAnimBg="0"/>
      <p:bldP spid="90126" grpId="0" autoUpdateAnimBg="0"/>
      <p:bldP spid="90127" grpId="0" autoUpdateAnimBg="0"/>
      <p:bldP spid="90128" grpId="0" autoUpdateAnimBg="0"/>
      <p:bldP spid="90129" grpId="0" autoUpdateAnimBg="0"/>
      <p:bldP spid="90130" grpId="0" autoUpdateAnimBg="0"/>
      <p:bldP spid="90131" grpId="0"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138" name="Group 2"/>
          <p:cNvGrpSpPr>
            <a:grpSpLocks/>
          </p:cNvGrpSpPr>
          <p:nvPr/>
        </p:nvGrpSpPr>
        <p:grpSpPr bwMode="auto">
          <a:xfrm>
            <a:off x="4919663" y="4495800"/>
            <a:ext cx="3309937" cy="1162050"/>
            <a:chOff x="0" y="0"/>
            <a:chExt cx="2085" cy="732"/>
          </a:xfrm>
        </p:grpSpPr>
        <p:sp>
          <p:nvSpPr>
            <p:cNvPr id="91139" name="AutoShape 3"/>
            <p:cNvSpPr>
              <a:spLocks noChangeArrowheads="1"/>
            </p:cNvSpPr>
            <p:nvPr/>
          </p:nvSpPr>
          <p:spPr bwMode="auto">
            <a:xfrm>
              <a:off x="0" y="0"/>
              <a:ext cx="888" cy="732"/>
            </a:xfrm>
            <a:prstGeom prst="wedgeRectCallout">
              <a:avLst>
                <a:gd name="adj1" fmla="val 94931"/>
                <a:gd name="adj2" fmla="val -3824"/>
              </a:avLst>
            </a:prstGeom>
            <a:solidFill>
              <a:srgbClr val="FFFF99"/>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1" hangingPunct="1">
                <a:spcBef>
                  <a:spcPct val="50000"/>
                </a:spcBef>
              </a:pPr>
              <a:endParaRPr lang="zh-CN" altLang="en-US" sz="2800">
                <a:ea typeface="宋体" panose="02010600030101010101" pitchFamily="2" charset="-122"/>
              </a:endParaRPr>
            </a:p>
          </p:txBody>
        </p:sp>
        <p:sp>
          <p:nvSpPr>
            <p:cNvPr id="91140" name="Text Box 4"/>
            <p:cNvSpPr txBox="1">
              <a:spLocks noChangeArrowheads="1"/>
            </p:cNvSpPr>
            <p:nvPr/>
          </p:nvSpPr>
          <p:spPr bwMode="auto">
            <a:xfrm>
              <a:off x="1406" y="148"/>
              <a:ext cx="679"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latin typeface="仿宋_GB2312" pitchFamily="49" charset="-122"/>
                </a:rPr>
                <a:t>并</a:t>
              </a:r>
              <a:r>
                <a:rPr lang="en-US" altLang="zh-CN" sz="2800">
                  <a:latin typeface="仿宋_GB2312" pitchFamily="49" charset="-122"/>
                </a:rPr>
                <a:t>C</a:t>
              </a:r>
              <a:r>
                <a:rPr lang="zh-CN" altLang="en-US" sz="2800">
                  <a:latin typeface="仿宋_GB2312" pitchFamily="49" charset="-122"/>
                </a:rPr>
                <a:t>后</a:t>
              </a:r>
            </a:p>
          </p:txBody>
        </p:sp>
      </p:grpSp>
      <p:sp>
        <p:nvSpPr>
          <p:cNvPr id="91141" name="Text Box 5"/>
          <p:cNvSpPr txBox="1">
            <a:spLocks noChangeArrowheads="1"/>
          </p:cNvSpPr>
          <p:nvPr/>
        </p:nvSpPr>
        <p:spPr bwMode="auto">
          <a:xfrm>
            <a:off x="731838" y="750888"/>
            <a:ext cx="101758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2800">
                <a:solidFill>
                  <a:srgbClr val="3333FF"/>
                </a:solidFill>
              </a:rPr>
              <a:t>分析</a:t>
            </a:r>
            <a:r>
              <a:rPr lang="en-US" altLang="zh-CN" sz="2800">
                <a:ea typeface="宋体" panose="02010600030101010101" pitchFamily="2" charset="-122"/>
              </a:rPr>
              <a:t>:</a:t>
            </a:r>
          </a:p>
        </p:txBody>
      </p:sp>
      <p:grpSp>
        <p:nvGrpSpPr>
          <p:cNvPr id="91142" name="Group 6"/>
          <p:cNvGrpSpPr>
            <a:grpSpLocks/>
          </p:cNvGrpSpPr>
          <p:nvPr/>
        </p:nvGrpSpPr>
        <p:grpSpPr bwMode="auto">
          <a:xfrm>
            <a:off x="7105650" y="2266950"/>
            <a:ext cx="457200" cy="609600"/>
            <a:chOff x="0" y="0"/>
            <a:chExt cx="288" cy="384"/>
          </a:xfrm>
        </p:grpSpPr>
        <p:sp>
          <p:nvSpPr>
            <p:cNvPr id="91143" name="Line 7"/>
            <p:cNvSpPr>
              <a:spLocks noChangeShapeType="1"/>
            </p:cNvSpPr>
            <p:nvPr/>
          </p:nvSpPr>
          <p:spPr bwMode="auto">
            <a:xfrm flipV="1">
              <a:off x="0" y="0"/>
              <a:ext cx="0" cy="384"/>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91144" name="Object 8"/>
            <p:cNvGraphicFramePr>
              <a:graphicFrameLocks noChangeAspect="1"/>
            </p:cNvGraphicFramePr>
            <p:nvPr/>
          </p:nvGraphicFramePr>
          <p:xfrm>
            <a:off x="50" y="48"/>
            <a:ext cx="238" cy="284"/>
          </p:xfrm>
          <a:graphic>
            <a:graphicData uri="http://schemas.openxmlformats.org/presentationml/2006/ole">
              <mc:AlternateContent xmlns:mc="http://schemas.openxmlformats.org/markup-compatibility/2006">
                <mc:Choice xmlns:v="urn:schemas-microsoft-com:vml" Requires="v">
                  <p:oleObj spid="_x0000_s91195" r:id="rId3" imgW="203341" imgH="241408" progId="Equation.3">
                    <p:embed/>
                  </p:oleObj>
                </mc:Choice>
                <mc:Fallback>
                  <p:oleObj r:id="rId3" imgW="203341" imgH="241408"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 y="48"/>
                          <a:ext cx="238" cy="2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91145" name="Group 9"/>
          <p:cNvGrpSpPr>
            <a:grpSpLocks/>
          </p:cNvGrpSpPr>
          <p:nvPr/>
        </p:nvGrpSpPr>
        <p:grpSpPr bwMode="auto">
          <a:xfrm>
            <a:off x="5429250" y="1492250"/>
            <a:ext cx="2890838" cy="1677988"/>
            <a:chOff x="0" y="0"/>
            <a:chExt cx="1821" cy="1057"/>
          </a:xfrm>
        </p:grpSpPr>
        <p:sp>
          <p:nvSpPr>
            <p:cNvPr id="91146" name="Line 10"/>
            <p:cNvSpPr>
              <a:spLocks noChangeShapeType="1"/>
            </p:cNvSpPr>
            <p:nvPr/>
          </p:nvSpPr>
          <p:spPr bwMode="auto">
            <a:xfrm>
              <a:off x="0" y="152"/>
              <a:ext cx="1056" cy="72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1147" name="未知"/>
            <p:cNvSpPr>
              <a:spLocks/>
            </p:cNvSpPr>
            <p:nvPr/>
          </p:nvSpPr>
          <p:spPr bwMode="auto">
            <a:xfrm>
              <a:off x="183" y="152"/>
              <a:ext cx="45" cy="126"/>
            </a:xfrm>
            <a:custGeom>
              <a:avLst/>
              <a:gdLst>
                <a:gd name="T0" fmla="*/ 0 w 45"/>
                <a:gd name="T1" fmla="*/ 126 h 126"/>
                <a:gd name="T2" fmla="*/ 45 w 45"/>
                <a:gd name="T3" fmla="*/ 0 h 126"/>
              </a:gdLst>
              <a:ahLst/>
              <a:cxnLst>
                <a:cxn ang="0">
                  <a:pos x="T0" y="T1"/>
                </a:cxn>
                <a:cxn ang="0">
                  <a:pos x="T2" y="T3"/>
                </a:cxn>
              </a:cxnLst>
              <a:rect l="0" t="0" r="r" b="b"/>
              <a:pathLst>
                <a:path w="45" h="126">
                  <a:moveTo>
                    <a:pt x="0" y="126"/>
                  </a:moveTo>
                  <a:cubicBezTo>
                    <a:pt x="35" y="91"/>
                    <a:pt x="45" y="54"/>
                    <a:pt x="45" y="0"/>
                  </a:cubicBezTo>
                </a:path>
              </a:pathLst>
            </a:custGeom>
            <a:noFill/>
            <a:ln w="12700"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91148" name="Group 12"/>
            <p:cNvGrpSpPr>
              <a:grpSpLocks/>
            </p:cNvGrpSpPr>
            <p:nvPr/>
          </p:nvGrpSpPr>
          <p:grpSpPr bwMode="auto">
            <a:xfrm>
              <a:off x="0" y="0"/>
              <a:ext cx="1821" cy="1057"/>
              <a:chOff x="0" y="0"/>
              <a:chExt cx="1821" cy="1057"/>
            </a:xfrm>
          </p:grpSpPr>
          <p:sp>
            <p:nvSpPr>
              <p:cNvPr id="91149" name="Line 13"/>
              <p:cNvSpPr>
                <a:spLocks noChangeShapeType="1"/>
              </p:cNvSpPr>
              <p:nvPr/>
            </p:nvSpPr>
            <p:spPr bwMode="auto">
              <a:xfrm>
                <a:off x="0" y="152"/>
                <a:ext cx="1584" cy="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91150" name="Object 14"/>
              <p:cNvGraphicFramePr>
                <a:graphicFrameLocks noChangeAspect="1"/>
              </p:cNvGraphicFramePr>
              <p:nvPr/>
            </p:nvGraphicFramePr>
            <p:xfrm>
              <a:off x="1620" y="0"/>
              <a:ext cx="201" cy="248"/>
            </p:xfrm>
            <a:graphic>
              <a:graphicData uri="http://schemas.openxmlformats.org/presentationml/2006/ole">
                <mc:AlternateContent xmlns:mc="http://schemas.openxmlformats.org/markup-compatibility/2006">
                  <mc:Choice xmlns:v="urn:schemas-microsoft-com:vml" Requires="v">
                    <p:oleObj spid="_x0000_s91196" r:id="rId5" imgW="165202" imgH="203253" progId="Equation.3">
                      <p:embed/>
                    </p:oleObj>
                  </mc:Choice>
                  <mc:Fallback>
                    <p:oleObj r:id="rId5" imgW="165202" imgH="203253" progId="Equation.3">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0" y="0"/>
                            <a:ext cx="20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1151" name="Object 15"/>
              <p:cNvGraphicFramePr>
                <a:graphicFrameLocks noChangeAspect="1"/>
              </p:cNvGraphicFramePr>
              <p:nvPr/>
            </p:nvGraphicFramePr>
            <p:xfrm>
              <a:off x="774" y="776"/>
              <a:ext cx="234" cy="281"/>
            </p:xfrm>
            <a:graphic>
              <a:graphicData uri="http://schemas.openxmlformats.org/presentationml/2006/ole">
                <mc:AlternateContent xmlns:mc="http://schemas.openxmlformats.org/markup-compatibility/2006">
                  <mc:Choice xmlns:v="urn:schemas-microsoft-com:vml" Requires="v">
                    <p:oleObj spid="_x0000_s91197" r:id="rId7" imgW="190734" imgH="228818" progId="Equation.3">
                      <p:embed/>
                    </p:oleObj>
                  </mc:Choice>
                  <mc:Fallback>
                    <p:oleObj r:id="rId7" imgW="190734" imgH="228818" progId="Equation.3">
                      <p:embed/>
                      <p:pic>
                        <p:nvPicPr>
                          <p:cNvPr id="0"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4" y="776"/>
                            <a:ext cx="234"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1152" name="Text Box 16"/>
              <p:cNvSpPr txBox="1">
                <a:spLocks noChangeArrowheads="1"/>
              </p:cNvSpPr>
              <p:nvPr/>
            </p:nvSpPr>
            <p:spPr bwMode="auto">
              <a:xfrm>
                <a:off x="169" y="37"/>
                <a:ext cx="32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solidFill>
                      <a:srgbClr val="3333FF"/>
                    </a:solidFill>
                    <a:latin typeface="Symbol" panose="05050102010706020507" pitchFamily="18" charset="2"/>
                    <a:ea typeface="宋体" panose="02010600030101010101" pitchFamily="2" charset="-122"/>
                  </a:rPr>
                  <a:t>j</a:t>
                </a:r>
                <a:r>
                  <a:rPr lang="en-US" altLang="zh-CN" sz="2800" baseline="-25000">
                    <a:solidFill>
                      <a:srgbClr val="3333FF"/>
                    </a:solidFill>
                    <a:ea typeface="宋体" panose="02010600030101010101" pitchFamily="2" charset="-122"/>
                  </a:rPr>
                  <a:t>1</a:t>
                </a:r>
                <a:endParaRPr lang="en-US" altLang="zh-CN" sz="2800">
                  <a:solidFill>
                    <a:srgbClr val="3333FF"/>
                  </a:solidFill>
                  <a:ea typeface="宋体" panose="02010600030101010101" pitchFamily="2" charset="-122"/>
                </a:endParaRPr>
              </a:p>
            </p:txBody>
          </p:sp>
        </p:grpSp>
      </p:grpSp>
      <p:grpSp>
        <p:nvGrpSpPr>
          <p:cNvPr id="91153" name="Group 17"/>
          <p:cNvGrpSpPr>
            <a:grpSpLocks/>
          </p:cNvGrpSpPr>
          <p:nvPr/>
        </p:nvGrpSpPr>
        <p:grpSpPr bwMode="auto">
          <a:xfrm>
            <a:off x="5429250" y="1550988"/>
            <a:ext cx="1727200" cy="715962"/>
            <a:chOff x="0" y="0"/>
            <a:chExt cx="1088" cy="451"/>
          </a:xfrm>
        </p:grpSpPr>
        <p:sp>
          <p:nvSpPr>
            <p:cNvPr id="91154" name="未知"/>
            <p:cNvSpPr>
              <a:spLocks/>
            </p:cNvSpPr>
            <p:nvPr/>
          </p:nvSpPr>
          <p:spPr bwMode="auto">
            <a:xfrm>
              <a:off x="501" y="112"/>
              <a:ext cx="33" cy="162"/>
            </a:xfrm>
            <a:custGeom>
              <a:avLst/>
              <a:gdLst>
                <a:gd name="T0" fmla="*/ 18 w 33"/>
                <a:gd name="T1" fmla="*/ 0 h 162"/>
                <a:gd name="T2" fmla="*/ 30 w 33"/>
                <a:gd name="T3" fmla="*/ 84 h 162"/>
                <a:gd name="T4" fmla="*/ 0 w 33"/>
                <a:gd name="T5" fmla="*/ 162 h 162"/>
              </a:gdLst>
              <a:ahLst/>
              <a:cxnLst>
                <a:cxn ang="0">
                  <a:pos x="T0" y="T1"/>
                </a:cxn>
                <a:cxn ang="0">
                  <a:pos x="T2" y="T3"/>
                </a:cxn>
                <a:cxn ang="0">
                  <a:pos x="T4" y="T5"/>
                </a:cxn>
              </a:cxnLst>
              <a:rect l="0" t="0" r="r" b="b"/>
              <a:pathLst>
                <a:path w="33" h="162">
                  <a:moveTo>
                    <a:pt x="18" y="0"/>
                  </a:moveTo>
                  <a:cubicBezTo>
                    <a:pt x="15" y="6"/>
                    <a:pt x="33" y="57"/>
                    <a:pt x="30" y="84"/>
                  </a:cubicBezTo>
                  <a:cubicBezTo>
                    <a:pt x="27" y="111"/>
                    <a:pt x="6" y="146"/>
                    <a:pt x="0" y="162"/>
                  </a:cubicBezTo>
                </a:path>
              </a:pathLst>
            </a:custGeom>
            <a:noFill/>
            <a:ln w="12700"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91155" name="Group 19"/>
            <p:cNvGrpSpPr>
              <a:grpSpLocks/>
            </p:cNvGrpSpPr>
            <p:nvPr/>
          </p:nvGrpSpPr>
          <p:grpSpPr bwMode="auto">
            <a:xfrm>
              <a:off x="0" y="0"/>
              <a:ext cx="1088" cy="451"/>
              <a:chOff x="0" y="0"/>
              <a:chExt cx="1088" cy="451"/>
            </a:xfrm>
          </p:grpSpPr>
          <p:sp>
            <p:nvSpPr>
              <p:cNvPr id="91156" name="未知"/>
              <p:cNvSpPr>
                <a:spLocks/>
              </p:cNvSpPr>
              <p:nvPr/>
            </p:nvSpPr>
            <p:spPr bwMode="auto">
              <a:xfrm>
                <a:off x="468" y="115"/>
                <a:ext cx="34" cy="147"/>
              </a:xfrm>
              <a:custGeom>
                <a:avLst/>
                <a:gdLst>
                  <a:gd name="T0" fmla="*/ 18 w 34"/>
                  <a:gd name="T1" fmla="*/ 3 h 147"/>
                  <a:gd name="T2" fmla="*/ 33 w 34"/>
                  <a:gd name="T3" fmla="*/ 81 h 147"/>
                  <a:gd name="T4" fmla="*/ 0 w 34"/>
                  <a:gd name="T5" fmla="*/ 147 h 147"/>
                </a:gdLst>
                <a:ahLst/>
                <a:cxnLst>
                  <a:cxn ang="0">
                    <a:pos x="T0" y="T1"/>
                  </a:cxn>
                  <a:cxn ang="0">
                    <a:pos x="T2" y="T3"/>
                  </a:cxn>
                  <a:cxn ang="0">
                    <a:pos x="T4" y="T5"/>
                  </a:cxn>
                </a:cxnLst>
                <a:rect l="0" t="0" r="r" b="b"/>
                <a:pathLst>
                  <a:path w="34" h="147">
                    <a:moveTo>
                      <a:pt x="18" y="3"/>
                    </a:moveTo>
                    <a:cubicBezTo>
                      <a:pt x="24" y="0"/>
                      <a:pt x="34" y="57"/>
                      <a:pt x="33" y="81"/>
                    </a:cubicBezTo>
                    <a:cubicBezTo>
                      <a:pt x="30" y="105"/>
                      <a:pt x="7" y="133"/>
                      <a:pt x="0" y="147"/>
                    </a:cubicBezTo>
                  </a:path>
                </a:pathLst>
              </a:custGeom>
              <a:noFill/>
              <a:ln w="12700"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91157" name="Group 21"/>
              <p:cNvGrpSpPr>
                <a:grpSpLocks/>
              </p:cNvGrpSpPr>
              <p:nvPr/>
            </p:nvGrpSpPr>
            <p:grpSpPr bwMode="auto">
              <a:xfrm>
                <a:off x="0" y="0"/>
                <a:ext cx="1088" cy="451"/>
                <a:chOff x="0" y="0"/>
                <a:chExt cx="1088" cy="451"/>
              </a:xfrm>
            </p:grpSpPr>
            <p:sp>
              <p:nvSpPr>
                <p:cNvPr id="91158" name="Line 22"/>
                <p:cNvSpPr>
                  <a:spLocks noChangeShapeType="1"/>
                </p:cNvSpPr>
                <p:nvPr/>
              </p:nvSpPr>
              <p:spPr bwMode="auto">
                <a:xfrm>
                  <a:off x="0" y="115"/>
                  <a:ext cx="1056" cy="336"/>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91159" name="Object 23"/>
                <p:cNvGraphicFramePr>
                  <a:graphicFrameLocks noChangeAspect="1"/>
                </p:cNvGraphicFramePr>
                <p:nvPr/>
              </p:nvGraphicFramePr>
              <p:xfrm>
                <a:off x="919" y="163"/>
                <a:ext cx="169" cy="256"/>
              </p:xfrm>
              <a:graphic>
                <a:graphicData uri="http://schemas.openxmlformats.org/presentationml/2006/ole">
                  <mc:AlternateContent xmlns:mc="http://schemas.openxmlformats.org/markup-compatibility/2006">
                    <mc:Choice xmlns:v="urn:schemas-microsoft-com:vml" Requires="v">
                      <p:oleObj spid="_x0000_s91198" r:id="rId9" imgW="127042" imgH="190404" progId="Equation.3">
                        <p:embed/>
                      </p:oleObj>
                    </mc:Choice>
                    <mc:Fallback>
                      <p:oleObj r:id="rId9" imgW="127042" imgH="190404" progId="Equation.3">
                        <p:embed/>
                        <p:pic>
                          <p:nvPicPr>
                            <p:cNvPr id="0" name="Object 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9" y="163"/>
                              <a:ext cx="169" cy="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1160" name="Text Box 24"/>
                <p:cNvSpPr txBox="1">
                  <a:spLocks noChangeArrowheads="1"/>
                </p:cNvSpPr>
                <p:nvPr/>
              </p:nvSpPr>
              <p:spPr bwMode="auto">
                <a:xfrm>
                  <a:off x="505" y="0"/>
                  <a:ext cx="32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solidFill>
                        <a:srgbClr val="FF0000"/>
                      </a:solidFill>
                      <a:latin typeface="Symbol" panose="05050102010706020507" pitchFamily="18" charset="2"/>
                      <a:ea typeface="宋体" panose="02010600030101010101" pitchFamily="2" charset="-122"/>
                    </a:rPr>
                    <a:t>j</a:t>
                  </a:r>
                  <a:r>
                    <a:rPr lang="en-US" altLang="zh-CN" sz="2800" baseline="-25000">
                      <a:solidFill>
                        <a:srgbClr val="FF0000"/>
                      </a:solidFill>
                      <a:ea typeface="宋体" panose="02010600030101010101" pitchFamily="2" charset="-122"/>
                    </a:rPr>
                    <a:t>2</a:t>
                  </a:r>
                  <a:endParaRPr lang="en-US" altLang="zh-CN" sz="2800">
                    <a:solidFill>
                      <a:srgbClr val="FF0000"/>
                    </a:solidFill>
                    <a:ea typeface="宋体" panose="02010600030101010101" pitchFamily="2" charset="-122"/>
                  </a:endParaRPr>
                </a:p>
              </p:txBody>
            </p:sp>
          </p:grpSp>
        </p:grpSp>
      </p:grpSp>
      <p:grpSp>
        <p:nvGrpSpPr>
          <p:cNvPr id="91161" name="Group 25"/>
          <p:cNvGrpSpPr>
            <a:grpSpLocks/>
          </p:cNvGrpSpPr>
          <p:nvPr/>
        </p:nvGrpSpPr>
        <p:grpSpPr bwMode="auto">
          <a:xfrm>
            <a:off x="1662113" y="1066800"/>
            <a:ext cx="2528887" cy="2546350"/>
            <a:chOff x="0" y="0"/>
            <a:chExt cx="1593" cy="1604"/>
          </a:xfrm>
        </p:grpSpPr>
        <p:grpSp>
          <p:nvGrpSpPr>
            <p:cNvPr id="91162" name="Group 26"/>
            <p:cNvGrpSpPr>
              <a:grpSpLocks/>
            </p:cNvGrpSpPr>
            <p:nvPr/>
          </p:nvGrpSpPr>
          <p:grpSpPr bwMode="auto">
            <a:xfrm>
              <a:off x="1305" y="916"/>
              <a:ext cx="288" cy="92"/>
              <a:chOff x="0" y="0"/>
              <a:chExt cx="174" cy="93"/>
            </a:xfrm>
          </p:grpSpPr>
          <p:sp>
            <p:nvSpPr>
              <p:cNvPr id="91163" name="Line 27"/>
              <p:cNvSpPr>
                <a:spLocks noChangeShapeType="1"/>
              </p:cNvSpPr>
              <p:nvPr/>
            </p:nvSpPr>
            <p:spPr bwMode="auto">
              <a:xfrm>
                <a:off x="0" y="0"/>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1164" name="Line 28"/>
              <p:cNvSpPr>
                <a:spLocks noChangeShapeType="1"/>
              </p:cNvSpPr>
              <p:nvPr/>
            </p:nvSpPr>
            <p:spPr bwMode="auto">
              <a:xfrm>
                <a:off x="0" y="92"/>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91165" name="Line 29"/>
            <p:cNvSpPr>
              <a:spLocks noChangeShapeType="1"/>
            </p:cNvSpPr>
            <p:nvPr/>
          </p:nvSpPr>
          <p:spPr bwMode="auto">
            <a:xfrm>
              <a:off x="777" y="384"/>
              <a:ext cx="0" cy="624"/>
            </a:xfrm>
            <a:prstGeom prst="line">
              <a:avLst/>
            </a:prstGeom>
            <a:noFill/>
            <a:ln w="19050">
              <a:solidFill>
                <a:schemeClr val="tx1"/>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1166" name="Line 30"/>
            <p:cNvSpPr>
              <a:spLocks noChangeShapeType="1"/>
            </p:cNvSpPr>
            <p:nvPr/>
          </p:nvSpPr>
          <p:spPr bwMode="auto">
            <a:xfrm>
              <a:off x="153" y="384"/>
              <a:ext cx="128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1167" name="Line 31"/>
            <p:cNvSpPr>
              <a:spLocks noChangeShapeType="1"/>
            </p:cNvSpPr>
            <p:nvPr/>
          </p:nvSpPr>
          <p:spPr bwMode="auto">
            <a:xfrm>
              <a:off x="1437" y="384"/>
              <a:ext cx="0" cy="5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1168" name="Line 32"/>
            <p:cNvSpPr>
              <a:spLocks noChangeShapeType="1"/>
            </p:cNvSpPr>
            <p:nvPr/>
          </p:nvSpPr>
          <p:spPr bwMode="auto">
            <a:xfrm>
              <a:off x="1437" y="1008"/>
              <a:ext cx="0" cy="5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1169" name="Line 33"/>
            <p:cNvSpPr>
              <a:spLocks noChangeShapeType="1"/>
            </p:cNvSpPr>
            <p:nvPr/>
          </p:nvSpPr>
          <p:spPr bwMode="auto">
            <a:xfrm>
              <a:off x="777" y="1392"/>
              <a:ext cx="0" cy="192"/>
            </a:xfrm>
            <a:prstGeom prst="line">
              <a:avLst/>
            </a:prstGeom>
            <a:noFill/>
            <a:ln w="19050">
              <a:solidFill>
                <a:schemeClr val="tx1"/>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1170" name="Rectangle 34"/>
            <p:cNvSpPr>
              <a:spLocks noChangeArrowheads="1"/>
            </p:cNvSpPr>
            <p:nvPr/>
          </p:nvSpPr>
          <p:spPr bwMode="auto">
            <a:xfrm>
              <a:off x="717" y="576"/>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91171" name="Line 35"/>
            <p:cNvSpPr>
              <a:spLocks noChangeShapeType="1"/>
            </p:cNvSpPr>
            <p:nvPr/>
          </p:nvSpPr>
          <p:spPr bwMode="auto">
            <a:xfrm>
              <a:off x="201" y="1584"/>
              <a:ext cx="12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1172" name="Text Box 36"/>
            <p:cNvSpPr txBox="1">
              <a:spLocks noChangeArrowheads="1"/>
            </p:cNvSpPr>
            <p:nvPr/>
          </p:nvSpPr>
          <p:spPr bwMode="auto">
            <a:xfrm>
              <a:off x="491" y="1037"/>
              <a:ext cx="25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ea typeface="宋体" panose="02010600030101010101" pitchFamily="2" charset="-122"/>
                </a:rPr>
                <a:t>L</a:t>
              </a:r>
            </a:p>
          </p:txBody>
        </p:sp>
        <p:sp>
          <p:nvSpPr>
            <p:cNvPr id="91173" name="Text Box 37"/>
            <p:cNvSpPr txBox="1">
              <a:spLocks noChangeArrowheads="1"/>
            </p:cNvSpPr>
            <p:nvPr/>
          </p:nvSpPr>
          <p:spPr bwMode="auto">
            <a:xfrm>
              <a:off x="474" y="557"/>
              <a:ext cx="26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ea typeface="宋体" panose="02010600030101010101" pitchFamily="2" charset="-122"/>
                </a:rPr>
                <a:t>R</a:t>
              </a:r>
            </a:p>
          </p:txBody>
        </p:sp>
        <p:sp>
          <p:nvSpPr>
            <p:cNvPr id="91174" name="Text Box 38"/>
            <p:cNvSpPr txBox="1">
              <a:spLocks noChangeArrowheads="1"/>
            </p:cNvSpPr>
            <p:nvPr/>
          </p:nvSpPr>
          <p:spPr bwMode="auto">
            <a:xfrm>
              <a:off x="1055" y="797"/>
              <a:ext cx="26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ea typeface="宋体" panose="02010600030101010101" pitchFamily="2" charset="-122"/>
                </a:rPr>
                <a:t>C</a:t>
              </a:r>
            </a:p>
          </p:txBody>
        </p:sp>
        <p:sp>
          <p:nvSpPr>
            <p:cNvPr id="91175" name="Line 39"/>
            <p:cNvSpPr>
              <a:spLocks noChangeShapeType="1"/>
            </p:cNvSpPr>
            <p:nvPr/>
          </p:nvSpPr>
          <p:spPr bwMode="auto">
            <a:xfrm>
              <a:off x="921" y="432"/>
              <a:ext cx="0" cy="240"/>
            </a:xfrm>
            <a:prstGeom prst="line">
              <a:avLst/>
            </a:prstGeom>
            <a:noFill/>
            <a:ln w="12700">
              <a:solidFill>
                <a:srgbClr val="FF00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1176" name="Line 40"/>
            <p:cNvSpPr>
              <a:spLocks noChangeShapeType="1"/>
            </p:cNvSpPr>
            <p:nvPr/>
          </p:nvSpPr>
          <p:spPr bwMode="auto">
            <a:xfrm>
              <a:off x="1113" y="288"/>
              <a:ext cx="336" cy="0"/>
            </a:xfrm>
            <a:prstGeom prst="line">
              <a:avLst/>
            </a:prstGeom>
            <a:noFill/>
            <a:ln w="12700">
              <a:solidFill>
                <a:srgbClr val="FF00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91177" name="Object 41"/>
            <p:cNvGraphicFramePr>
              <a:graphicFrameLocks noChangeAspect="1"/>
            </p:cNvGraphicFramePr>
            <p:nvPr/>
          </p:nvGraphicFramePr>
          <p:xfrm>
            <a:off x="9" y="912"/>
            <a:ext cx="201" cy="248"/>
          </p:xfrm>
          <a:graphic>
            <a:graphicData uri="http://schemas.openxmlformats.org/presentationml/2006/ole">
              <mc:AlternateContent xmlns:mc="http://schemas.openxmlformats.org/markup-compatibility/2006">
                <mc:Choice xmlns:v="urn:schemas-microsoft-com:vml" Requires="v">
                  <p:oleObj spid="_x0000_s91199" r:id="rId11" imgW="165202" imgH="203253" progId="Equation.3">
                    <p:embed/>
                  </p:oleObj>
                </mc:Choice>
                <mc:Fallback>
                  <p:oleObj r:id="rId11" imgW="165202" imgH="203253" progId="Equation.3">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 y="912"/>
                          <a:ext cx="20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1178" name="Object 42"/>
            <p:cNvGraphicFramePr>
              <a:graphicFrameLocks noChangeAspect="1"/>
            </p:cNvGraphicFramePr>
            <p:nvPr/>
          </p:nvGraphicFramePr>
          <p:xfrm>
            <a:off x="345" y="33"/>
            <a:ext cx="136" cy="207"/>
          </p:xfrm>
          <a:graphic>
            <a:graphicData uri="http://schemas.openxmlformats.org/presentationml/2006/ole">
              <mc:AlternateContent xmlns:mc="http://schemas.openxmlformats.org/markup-compatibility/2006">
                <mc:Choice xmlns:v="urn:schemas-microsoft-com:vml" Requires="v">
                  <p:oleObj spid="_x0000_s91200" r:id="rId12" imgW="127042" imgH="190404" progId="Equation.3">
                    <p:embed/>
                  </p:oleObj>
                </mc:Choice>
                <mc:Fallback>
                  <p:oleObj r:id="rId12" imgW="127042" imgH="190404" progId="Equation.3">
                    <p:embed/>
                    <p:pic>
                      <p:nvPicPr>
                        <p:cNvPr id="0" name="Object 4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5" y="33"/>
                          <a:ext cx="136" cy="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1179" name="Object 43"/>
            <p:cNvGraphicFramePr>
              <a:graphicFrameLocks noChangeAspect="1"/>
            </p:cNvGraphicFramePr>
            <p:nvPr/>
          </p:nvGraphicFramePr>
          <p:xfrm>
            <a:off x="969" y="432"/>
            <a:ext cx="234" cy="281"/>
          </p:xfrm>
          <a:graphic>
            <a:graphicData uri="http://schemas.openxmlformats.org/presentationml/2006/ole">
              <mc:AlternateContent xmlns:mc="http://schemas.openxmlformats.org/markup-compatibility/2006">
                <mc:Choice xmlns:v="urn:schemas-microsoft-com:vml" Requires="v">
                  <p:oleObj spid="_x0000_s91201" r:id="rId13" imgW="190734" imgH="228818" progId="Equation.3">
                    <p:embed/>
                  </p:oleObj>
                </mc:Choice>
                <mc:Fallback>
                  <p:oleObj r:id="rId13" imgW="190734" imgH="228818" progId="Equation.3">
                    <p:embed/>
                    <p:pic>
                      <p:nvPicPr>
                        <p:cNvPr id="0" name="Object 4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9" y="432"/>
                          <a:ext cx="234"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1180" name="Object 44"/>
            <p:cNvGraphicFramePr>
              <a:graphicFrameLocks noChangeAspect="1"/>
            </p:cNvGraphicFramePr>
            <p:nvPr/>
          </p:nvGraphicFramePr>
          <p:xfrm>
            <a:off x="1161" y="0"/>
            <a:ext cx="239" cy="284"/>
          </p:xfrm>
          <a:graphic>
            <a:graphicData uri="http://schemas.openxmlformats.org/presentationml/2006/ole">
              <mc:AlternateContent xmlns:mc="http://schemas.openxmlformats.org/markup-compatibility/2006">
                <mc:Choice xmlns:v="urn:schemas-microsoft-com:vml" Requires="v">
                  <p:oleObj spid="_x0000_s91202" r:id="rId14" imgW="203341" imgH="241408" progId="Equation.3">
                    <p:embed/>
                  </p:oleObj>
                </mc:Choice>
                <mc:Fallback>
                  <p:oleObj r:id="rId14" imgW="203341" imgH="241408" progId="Equation.3">
                    <p:embed/>
                    <p:pic>
                      <p:nvPicPr>
                        <p:cNvPr id="0" name="Object 4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61" y="0"/>
                          <a:ext cx="239" cy="2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1181" name="Line 45"/>
            <p:cNvSpPr>
              <a:spLocks noChangeShapeType="1"/>
            </p:cNvSpPr>
            <p:nvPr/>
          </p:nvSpPr>
          <p:spPr bwMode="auto">
            <a:xfrm>
              <a:off x="249" y="288"/>
              <a:ext cx="336" cy="0"/>
            </a:xfrm>
            <a:prstGeom prst="line">
              <a:avLst/>
            </a:prstGeom>
            <a:noFill/>
            <a:ln w="12700">
              <a:solidFill>
                <a:srgbClr val="FF00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1182" name="Text Box 46"/>
            <p:cNvSpPr txBox="1">
              <a:spLocks noChangeArrowheads="1"/>
            </p:cNvSpPr>
            <p:nvPr/>
          </p:nvSpPr>
          <p:spPr bwMode="auto">
            <a:xfrm>
              <a:off x="0" y="461"/>
              <a:ext cx="24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a:ea typeface="宋体" panose="02010600030101010101" pitchFamily="2" charset="-122"/>
                </a:rPr>
                <a:t>+</a:t>
              </a:r>
            </a:p>
          </p:txBody>
        </p:sp>
        <p:sp>
          <p:nvSpPr>
            <p:cNvPr id="91183" name="Text Box 47"/>
            <p:cNvSpPr txBox="1">
              <a:spLocks noChangeArrowheads="1"/>
            </p:cNvSpPr>
            <p:nvPr/>
          </p:nvSpPr>
          <p:spPr bwMode="auto">
            <a:xfrm>
              <a:off x="49" y="1133"/>
              <a:ext cx="2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a:ea typeface="宋体" panose="02010600030101010101" pitchFamily="2" charset="-122"/>
                </a:rPr>
                <a:t>_</a:t>
              </a:r>
            </a:p>
          </p:txBody>
        </p:sp>
        <p:grpSp>
          <p:nvGrpSpPr>
            <p:cNvPr id="91184" name="Group 48"/>
            <p:cNvGrpSpPr>
              <a:grpSpLocks/>
            </p:cNvGrpSpPr>
            <p:nvPr/>
          </p:nvGrpSpPr>
          <p:grpSpPr bwMode="auto">
            <a:xfrm rot="5400000">
              <a:off x="613" y="1170"/>
              <a:ext cx="384" cy="57"/>
              <a:chOff x="0" y="0"/>
              <a:chExt cx="489" cy="60"/>
            </a:xfrm>
          </p:grpSpPr>
          <p:sp>
            <p:nvSpPr>
              <p:cNvPr id="91185" name="未知"/>
              <p:cNvSpPr>
                <a:spLocks/>
              </p:cNvSpPr>
              <p:nvPr/>
            </p:nvSpPr>
            <p:spPr bwMode="auto">
              <a:xfrm>
                <a:off x="0" y="0"/>
                <a:ext cx="125" cy="60"/>
              </a:xfrm>
              <a:custGeom>
                <a:avLst/>
                <a:gdLst>
                  <a:gd name="T0" fmla="*/ 0 w 125"/>
                  <a:gd name="T1" fmla="*/ 60 h 60"/>
                  <a:gd name="T2" fmla="*/ 23 w 125"/>
                  <a:gd name="T3" fmla="*/ 15 h 60"/>
                  <a:gd name="T4" fmla="*/ 65 w 125"/>
                  <a:gd name="T5" fmla="*/ 0 h 60"/>
                  <a:gd name="T6" fmla="*/ 102 w 125"/>
                  <a:gd name="T7" fmla="*/ 15 h 60"/>
                  <a:gd name="T8" fmla="*/ 125 w 125"/>
                  <a:gd name="T9" fmla="*/ 51 h 60"/>
                </a:gdLst>
                <a:ahLst/>
                <a:cxnLst>
                  <a:cxn ang="0">
                    <a:pos x="T0" y="T1"/>
                  </a:cxn>
                  <a:cxn ang="0">
                    <a:pos x="T2" y="T3"/>
                  </a:cxn>
                  <a:cxn ang="0">
                    <a:pos x="T4" y="T5"/>
                  </a:cxn>
                  <a:cxn ang="0">
                    <a:pos x="T6" y="T7"/>
                  </a:cxn>
                  <a:cxn ang="0">
                    <a:pos x="T8" y="T9"/>
                  </a:cxn>
                </a:cxnLst>
                <a:rect l="0" t="0" r="r" b="b"/>
                <a:pathLst>
                  <a:path w="125" h="60">
                    <a:moveTo>
                      <a:pt x="0" y="60"/>
                    </a:moveTo>
                    <a:cubicBezTo>
                      <a:pt x="4" y="53"/>
                      <a:pt x="12" y="25"/>
                      <a:pt x="23" y="15"/>
                    </a:cubicBezTo>
                    <a:cubicBezTo>
                      <a:pt x="34" y="5"/>
                      <a:pt x="52" y="0"/>
                      <a:pt x="65" y="0"/>
                    </a:cubicBezTo>
                    <a:cubicBezTo>
                      <a:pt x="78" y="0"/>
                      <a:pt x="92" y="7"/>
                      <a:pt x="102" y="15"/>
                    </a:cubicBezTo>
                    <a:cubicBezTo>
                      <a:pt x="112" y="23"/>
                      <a:pt x="120" y="44"/>
                      <a:pt x="125"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91186" name="未知"/>
              <p:cNvSpPr>
                <a:spLocks/>
              </p:cNvSpPr>
              <p:nvPr/>
            </p:nvSpPr>
            <p:spPr bwMode="auto">
              <a:xfrm>
                <a:off x="125" y="0"/>
                <a:ext cx="121" cy="54"/>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91187" name="未知"/>
              <p:cNvSpPr>
                <a:spLocks/>
              </p:cNvSpPr>
              <p:nvPr/>
            </p:nvSpPr>
            <p:spPr bwMode="auto">
              <a:xfrm>
                <a:off x="246" y="0"/>
                <a:ext cx="119" cy="51"/>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91188" name="未知"/>
              <p:cNvSpPr>
                <a:spLocks/>
              </p:cNvSpPr>
              <p:nvPr/>
            </p:nvSpPr>
            <p:spPr bwMode="auto">
              <a:xfrm>
                <a:off x="366" y="0"/>
                <a:ext cx="123" cy="57"/>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91189" name="Oval 53"/>
            <p:cNvSpPr>
              <a:spLocks noChangeArrowheads="1"/>
            </p:cNvSpPr>
            <p:nvPr/>
          </p:nvSpPr>
          <p:spPr bwMode="auto">
            <a:xfrm>
              <a:off x="133" y="1536"/>
              <a:ext cx="68" cy="6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91190" name="Oval 54"/>
            <p:cNvSpPr>
              <a:spLocks noChangeArrowheads="1"/>
            </p:cNvSpPr>
            <p:nvPr/>
          </p:nvSpPr>
          <p:spPr bwMode="auto">
            <a:xfrm>
              <a:off x="105" y="336"/>
              <a:ext cx="68" cy="6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91191" name="Text Box 55"/>
          <p:cNvSpPr txBox="1">
            <a:spLocks noChangeArrowheads="1"/>
          </p:cNvSpPr>
          <p:nvPr/>
        </p:nvSpPr>
        <p:spPr bwMode="auto">
          <a:xfrm>
            <a:off x="781050" y="3836988"/>
            <a:ext cx="396398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zh-CN" altLang="en-US" sz="2800"/>
              <a:t>再从功率这个角度来看</a:t>
            </a:r>
            <a:r>
              <a:rPr lang="zh-CN" altLang="en-US" sz="2800">
                <a:ea typeface="宋体" panose="02010600030101010101" pitchFamily="2" charset="-122"/>
              </a:rPr>
              <a:t> </a:t>
            </a:r>
            <a:r>
              <a:rPr lang="en-US" altLang="zh-CN" sz="2800">
                <a:ea typeface="宋体" panose="02010600030101010101" pitchFamily="2" charset="-122"/>
              </a:rPr>
              <a:t>:</a:t>
            </a:r>
          </a:p>
        </p:txBody>
      </p:sp>
      <p:sp>
        <p:nvSpPr>
          <p:cNvPr id="91192" name="Text Box 56"/>
          <p:cNvSpPr txBox="1">
            <a:spLocks noChangeArrowheads="1"/>
          </p:cNvSpPr>
          <p:nvPr/>
        </p:nvSpPr>
        <p:spPr bwMode="auto">
          <a:xfrm>
            <a:off x="1428750" y="4278313"/>
            <a:ext cx="4933950" cy="137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indent="571500">
              <a:defRPr sz="2400">
                <a:solidFill>
                  <a:schemeClr val="tx1"/>
                </a:solidFill>
                <a:latin typeface="Times New Roman" panose="02020603050405020304" pitchFamily="18" charset="0"/>
                <a:ea typeface="宋体" panose="02010600030101010101" pitchFamily="2" charset="-122"/>
              </a:defRPr>
            </a:lvl1pPr>
            <a:lvl2pPr marL="857250">
              <a:defRPr sz="2400">
                <a:solidFill>
                  <a:schemeClr val="tx1"/>
                </a:solidFill>
                <a:latin typeface="Times New Roman" panose="02020603050405020304" pitchFamily="18" charset="0"/>
                <a:ea typeface="宋体" panose="02010600030101010101" pitchFamily="2" charset="-122"/>
              </a:defRPr>
            </a:lvl2pPr>
            <a:lvl3pPr marL="1047750">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50000"/>
              </a:lnSpc>
            </a:pPr>
            <a:r>
              <a:rPr lang="zh-CN" altLang="en-US" sz="2800">
                <a:ea typeface="仿宋_GB2312" pitchFamily="49" charset="-122"/>
              </a:rPr>
              <a:t>有功</a:t>
            </a:r>
            <a:r>
              <a:rPr lang="zh-CN" altLang="en-US" sz="2800"/>
              <a:t>：</a:t>
            </a:r>
            <a:r>
              <a:rPr lang="en-US" altLang="zh-CN" sz="2800" i="1"/>
              <a:t>UI</a:t>
            </a:r>
            <a:r>
              <a:rPr lang="en-US" altLang="zh-CN" sz="2800" i="1" baseline="-25000"/>
              <a:t>L</a:t>
            </a:r>
            <a:r>
              <a:rPr lang="en-US" altLang="zh-CN" sz="2800"/>
              <a:t> cos</a:t>
            </a:r>
            <a:r>
              <a:rPr lang="en-US" altLang="zh-CN" sz="2800" i="1">
                <a:latin typeface="Symbol" panose="05050102010706020507" pitchFamily="18" charset="2"/>
              </a:rPr>
              <a:t>j</a:t>
            </a:r>
            <a:r>
              <a:rPr lang="en-US" altLang="zh-CN" sz="2800" baseline="-25000"/>
              <a:t>1  </a:t>
            </a:r>
            <a:r>
              <a:rPr lang="en-US" altLang="zh-CN" sz="2800"/>
              <a:t>=</a:t>
            </a:r>
            <a:r>
              <a:rPr lang="en-US" altLang="zh-CN" sz="2800" i="1"/>
              <a:t>UI</a:t>
            </a:r>
            <a:r>
              <a:rPr lang="en-US" altLang="zh-CN" sz="2800"/>
              <a:t> cos</a:t>
            </a:r>
            <a:r>
              <a:rPr lang="en-US" altLang="zh-CN" sz="2800" i="1">
                <a:latin typeface="Symbol" panose="05050102010706020507" pitchFamily="18" charset="2"/>
              </a:rPr>
              <a:t>j</a:t>
            </a:r>
            <a:r>
              <a:rPr lang="en-US" altLang="zh-CN" sz="2800" baseline="-25000"/>
              <a:t>2</a:t>
            </a:r>
            <a:endParaRPr lang="en-US" altLang="zh-CN" sz="2800"/>
          </a:p>
          <a:p>
            <a:pPr eaLnBrk="1" hangingPunct="1">
              <a:lnSpc>
                <a:spcPct val="150000"/>
              </a:lnSpc>
            </a:pPr>
            <a:r>
              <a:rPr lang="zh-CN" altLang="en-US" sz="2800">
                <a:ea typeface="仿宋_GB2312" pitchFamily="49" charset="-122"/>
              </a:rPr>
              <a:t>无功</a:t>
            </a:r>
            <a:r>
              <a:rPr lang="zh-CN" altLang="en-US" sz="2800"/>
              <a:t>：</a:t>
            </a:r>
            <a:r>
              <a:rPr lang="en-US" altLang="zh-CN" sz="2800" i="1"/>
              <a:t>UI</a:t>
            </a:r>
            <a:r>
              <a:rPr lang="en-US" altLang="zh-CN" sz="2800" baseline="-25000"/>
              <a:t>L</a:t>
            </a:r>
            <a:r>
              <a:rPr lang="en-US" altLang="zh-CN" sz="2800"/>
              <a:t>sin</a:t>
            </a:r>
            <a:r>
              <a:rPr lang="en-US" altLang="zh-CN" sz="2800" i="1">
                <a:latin typeface="Symbol" panose="05050102010706020507" pitchFamily="18" charset="2"/>
              </a:rPr>
              <a:t>j</a:t>
            </a:r>
            <a:r>
              <a:rPr lang="en-US" altLang="zh-CN" sz="2800" baseline="-25000"/>
              <a:t>1 </a:t>
            </a:r>
            <a:r>
              <a:rPr lang="en-US" altLang="zh-CN" sz="2800"/>
              <a:t> &gt; </a:t>
            </a:r>
            <a:r>
              <a:rPr lang="en-US" altLang="zh-CN" sz="2800" baseline="-25000"/>
              <a:t>  </a:t>
            </a:r>
            <a:r>
              <a:rPr lang="en-US" altLang="zh-CN" sz="2800" i="1"/>
              <a:t>UI</a:t>
            </a:r>
            <a:r>
              <a:rPr lang="en-US" altLang="zh-CN" sz="2800"/>
              <a:t>sin</a:t>
            </a:r>
            <a:r>
              <a:rPr lang="en-US" altLang="zh-CN" sz="2800" i="1">
                <a:latin typeface="Symbol" panose="05050102010706020507" pitchFamily="18" charset="2"/>
              </a:rPr>
              <a:t>j</a:t>
            </a:r>
            <a:r>
              <a:rPr lang="en-US" altLang="zh-CN" sz="2800" baseline="-25000"/>
              <a:t>2</a:t>
            </a:r>
            <a:endParaRPr lang="en-US" altLang="zh-CN" sz="2800"/>
          </a:p>
        </p:txBody>
      </p:sp>
      <p:sp>
        <p:nvSpPr>
          <p:cNvPr id="91193" name="Rectangle 57"/>
          <p:cNvSpPr>
            <a:spLocks noChangeArrowheads="1"/>
          </p:cNvSpPr>
          <p:nvPr/>
        </p:nvSpPr>
        <p:spPr bwMode="auto">
          <a:xfrm>
            <a:off x="304800" y="254000"/>
            <a:ext cx="8726488"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800" i="1">
                <a:solidFill>
                  <a:srgbClr val="3333FF"/>
                </a:solidFill>
                <a:ea typeface="宋体" panose="02010600030101010101" pitchFamily="2" charset="-122"/>
              </a:rPr>
              <a:t>解决办法</a:t>
            </a:r>
            <a:r>
              <a:rPr lang="zh-CN" altLang="en-US" sz="2800">
                <a:ea typeface="宋体" panose="02010600030101010101" pitchFamily="2" charset="-122"/>
              </a:rPr>
              <a:t>：并联电容，提高功率因数 </a:t>
            </a:r>
            <a:r>
              <a:rPr lang="en-US" altLang="zh-CN" sz="2800">
                <a:ea typeface="宋体" panose="02010600030101010101" pitchFamily="2" charset="-122"/>
              </a:rPr>
              <a:t>(</a:t>
            </a:r>
            <a:r>
              <a:rPr lang="zh-CN" altLang="en-US" sz="2800">
                <a:ea typeface="宋体" panose="02010600030101010101" pitchFamily="2" charset="-122"/>
              </a:rPr>
              <a:t>改进自身设备</a:t>
            </a:r>
            <a:r>
              <a:rPr lang="en-US" altLang="zh-CN" sz="2800">
                <a:ea typeface="宋体" panose="02010600030101010101" pitchFamily="2" charset="-122"/>
              </a:rPr>
              <a:t>)</a:t>
            </a:r>
            <a:r>
              <a:rPr lang="zh-CN" altLang="en-US" sz="2800">
                <a:ea typeface="宋体" panose="02010600030101010101" pitchFamily="2" charset="-122"/>
              </a:rPr>
              <a:t>。</a:t>
            </a:r>
          </a:p>
        </p:txBody>
      </p:sp>
      <p:sp>
        <p:nvSpPr>
          <p:cNvPr id="91194" name="Rectangle 58"/>
          <p:cNvSpPr>
            <a:spLocks noChangeArrowheads="1"/>
          </p:cNvSpPr>
          <p:nvPr/>
        </p:nvSpPr>
        <p:spPr bwMode="auto">
          <a:xfrm>
            <a:off x="2438400" y="1371600"/>
            <a:ext cx="838200" cy="2438400"/>
          </a:xfrm>
          <a:prstGeom prst="rect">
            <a:avLst/>
          </a:prstGeom>
          <a:noFill/>
          <a:ln w="28575">
            <a:solidFill>
              <a:srgbClr val="0000FF"/>
            </a:solidFill>
            <a:prstDash val="sysDot"/>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1193"/>
                                        </p:tgtEl>
                                        <p:attrNameLst>
                                          <p:attrName>style.visibility</p:attrName>
                                        </p:attrNameLst>
                                      </p:cBhvr>
                                      <p:to>
                                        <p:strVal val="visible"/>
                                      </p:to>
                                    </p:set>
                                    <p:animEffect transition="in" filter="wipe(up)">
                                      <p:cBhvr>
                                        <p:cTn id="7" dur="500"/>
                                        <p:tgtEl>
                                          <p:spTgt spid="911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91141"/>
                                        </p:tgtEl>
                                        <p:attrNameLst>
                                          <p:attrName>style.visibility</p:attrName>
                                        </p:attrNameLst>
                                      </p:cBhvr>
                                      <p:to>
                                        <p:strVal val="visible"/>
                                      </p:to>
                                    </p:set>
                                    <p:anim calcmode="lin" valueType="num">
                                      <p:cBhvr>
                                        <p:cTn id="12" dur="1000" fill="hold"/>
                                        <p:tgtEl>
                                          <p:spTgt spid="91141"/>
                                        </p:tgtEl>
                                        <p:attrNameLst>
                                          <p:attrName>ppt_w</p:attrName>
                                        </p:attrNameLst>
                                      </p:cBhvr>
                                      <p:tavLst>
                                        <p:tav tm="0">
                                          <p:val>
                                            <p:fltVal val="0"/>
                                          </p:val>
                                        </p:tav>
                                        <p:tav tm="100000">
                                          <p:val>
                                            <p:strVal val="#ppt_w"/>
                                          </p:val>
                                        </p:tav>
                                      </p:tavLst>
                                    </p:anim>
                                    <p:anim calcmode="lin" valueType="num">
                                      <p:cBhvr>
                                        <p:cTn id="13" dur="1000" fill="hold"/>
                                        <p:tgtEl>
                                          <p:spTgt spid="91141"/>
                                        </p:tgtEl>
                                        <p:attrNameLst>
                                          <p:attrName>ppt_h</p:attrName>
                                        </p:attrNameLst>
                                      </p:cBhvr>
                                      <p:tavLst>
                                        <p:tav tm="0">
                                          <p:val>
                                            <p:fltVal val="0"/>
                                          </p:val>
                                        </p:tav>
                                        <p:tav tm="100000">
                                          <p:val>
                                            <p:strVal val="#ppt_h"/>
                                          </p:val>
                                        </p:tav>
                                      </p:tavLst>
                                    </p:anim>
                                    <p:anim calcmode="lin" valueType="num">
                                      <p:cBhvr>
                                        <p:cTn id="14" dur="1000" fill="hold"/>
                                        <p:tgtEl>
                                          <p:spTgt spid="91141"/>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9114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91161"/>
                                        </p:tgtEl>
                                        <p:attrNameLst>
                                          <p:attrName>style.visibility</p:attrName>
                                        </p:attrNameLst>
                                      </p:cBhvr>
                                      <p:to>
                                        <p:strVal val="visible"/>
                                      </p:to>
                                    </p:set>
                                    <p:animEffect transition="in" filter="blinds(horizontal)">
                                      <p:cBhvr>
                                        <p:cTn id="20" dur="500"/>
                                        <p:tgtEl>
                                          <p:spTgt spid="9116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9" presetClass="entr" presetSubtype="10" fill="hold" grpId="0" nodeType="clickEffect">
                                  <p:stCondLst>
                                    <p:cond delay="0"/>
                                  </p:stCondLst>
                                  <p:childTnLst>
                                    <p:set>
                                      <p:cBhvr>
                                        <p:cTn id="24" dur="1" fill="hold">
                                          <p:stCondLst>
                                            <p:cond delay="0"/>
                                          </p:stCondLst>
                                        </p:cTn>
                                        <p:tgtEl>
                                          <p:spTgt spid="91194"/>
                                        </p:tgtEl>
                                        <p:attrNameLst>
                                          <p:attrName>style.visibility</p:attrName>
                                        </p:attrNameLst>
                                      </p:cBhvr>
                                      <p:to>
                                        <p:strVal val="visible"/>
                                      </p:to>
                                    </p:set>
                                    <p:anim calcmode="lin" valueType="num">
                                      <p:cBhvr>
                                        <p:cTn id="25" dur="5000" fill="hold"/>
                                        <p:tgtEl>
                                          <p:spTgt spid="91194"/>
                                        </p:tgtEl>
                                        <p:attrNameLst>
                                          <p:attrName>ppt_w</p:attrName>
                                        </p:attrNameLst>
                                      </p:cBhvr>
                                      <p:tavLst>
                                        <p:tav tm="0" fmla="#ppt_w*sin(2.5*pi*$)">
                                          <p:val>
                                            <p:fltVal val="0"/>
                                          </p:val>
                                        </p:tav>
                                        <p:tav tm="100000">
                                          <p:val>
                                            <p:fltVal val="1"/>
                                          </p:val>
                                        </p:tav>
                                      </p:tavLst>
                                    </p:anim>
                                    <p:anim calcmode="lin" valueType="num">
                                      <p:cBhvr>
                                        <p:cTn id="26" dur="5000" fill="hold"/>
                                        <p:tgtEl>
                                          <p:spTgt spid="91194"/>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91145"/>
                                        </p:tgtEl>
                                        <p:attrNameLst>
                                          <p:attrName>style.visibility</p:attrName>
                                        </p:attrNameLst>
                                      </p:cBhvr>
                                      <p:to>
                                        <p:strVal val="visible"/>
                                      </p:to>
                                    </p:set>
                                    <p:animEffect transition="in" filter="blinds(horizontal)">
                                      <p:cBhvr>
                                        <p:cTn id="31" dur="500"/>
                                        <p:tgtEl>
                                          <p:spTgt spid="9114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nodeType="clickEffect">
                                  <p:stCondLst>
                                    <p:cond delay="0"/>
                                  </p:stCondLst>
                                  <p:childTnLst>
                                    <p:set>
                                      <p:cBhvr>
                                        <p:cTn id="35" dur="1" fill="hold">
                                          <p:stCondLst>
                                            <p:cond delay="0"/>
                                          </p:stCondLst>
                                        </p:cTn>
                                        <p:tgtEl>
                                          <p:spTgt spid="91142"/>
                                        </p:tgtEl>
                                        <p:attrNameLst>
                                          <p:attrName>style.visibility</p:attrName>
                                        </p:attrNameLst>
                                      </p:cBhvr>
                                      <p:to>
                                        <p:strVal val="visible"/>
                                      </p:to>
                                    </p:set>
                                    <p:animEffect transition="in" filter="wipe(down)">
                                      <p:cBhvr>
                                        <p:cTn id="36" dur="500"/>
                                        <p:tgtEl>
                                          <p:spTgt spid="9114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499"/>
                                          </p:stCondLst>
                                        </p:cTn>
                                        <p:tgtEl>
                                          <p:spTgt spid="91153"/>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91191"/>
                                        </p:tgtEl>
                                        <p:attrNameLst>
                                          <p:attrName>style.visibility</p:attrName>
                                        </p:attrNameLst>
                                      </p:cBhvr>
                                      <p:to>
                                        <p:strVal val="visible"/>
                                      </p:to>
                                    </p:set>
                                    <p:animEffect transition="in" filter="wipe(up)">
                                      <p:cBhvr>
                                        <p:cTn id="45" dur="500"/>
                                        <p:tgtEl>
                                          <p:spTgt spid="91191"/>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1" fill="hold" grpId="0" nodeType="clickEffect">
                                  <p:stCondLst>
                                    <p:cond delay="0"/>
                                  </p:stCondLst>
                                  <p:iterate type="lt">
                                    <p:tmPct val="100000"/>
                                  </p:iterate>
                                  <p:childTnLst>
                                    <p:set>
                                      <p:cBhvr>
                                        <p:cTn id="49" dur="1" fill="hold">
                                          <p:stCondLst>
                                            <p:cond delay="0"/>
                                          </p:stCondLst>
                                        </p:cTn>
                                        <p:tgtEl>
                                          <p:spTgt spid="91192"/>
                                        </p:tgtEl>
                                        <p:attrNameLst>
                                          <p:attrName>style.visibility</p:attrName>
                                        </p:attrNameLst>
                                      </p:cBhvr>
                                      <p:to>
                                        <p:strVal val="visible"/>
                                      </p:to>
                                    </p:set>
                                    <p:animEffect transition="in" filter="wipe(up)">
                                      <p:cBhvr>
                                        <p:cTn id="50" dur="75"/>
                                        <p:tgtEl>
                                          <p:spTgt spid="91192"/>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499"/>
                                          </p:stCondLst>
                                        </p:cTn>
                                        <p:tgtEl>
                                          <p:spTgt spid="91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1" grpId="0" autoUpdateAnimBg="0"/>
      <p:bldP spid="91191" grpId="0" autoUpdateAnimBg="0"/>
      <p:bldP spid="91192" grpId="0" autoUpdateAnimBg="0"/>
      <p:bldP spid="91193" grpId="0" autoUpdateAnimBg="0"/>
      <p:bldP spid="91194"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152400" y="304800"/>
            <a:ext cx="304165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0000FF"/>
                </a:solidFill>
              </a:rPr>
              <a:t>补偿容量的确定</a:t>
            </a:r>
            <a:r>
              <a:rPr lang="zh-CN" altLang="en-US" sz="2800">
                <a:solidFill>
                  <a:srgbClr val="0000FF"/>
                </a:solidFill>
                <a:ea typeface="宋体" panose="02010600030101010101" pitchFamily="2" charset="-122"/>
              </a:rPr>
              <a:t>：</a:t>
            </a:r>
          </a:p>
        </p:txBody>
      </p:sp>
      <p:grpSp>
        <p:nvGrpSpPr>
          <p:cNvPr id="92163" name="Group 3"/>
          <p:cNvGrpSpPr>
            <a:grpSpLocks/>
          </p:cNvGrpSpPr>
          <p:nvPr/>
        </p:nvGrpSpPr>
        <p:grpSpPr bwMode="auto">
          <a:xfrm>
            <a:off x="5365750" y="995363"/>
            <a:ext cx="2890838" cy="1677987"/>
            <a:chOff x="0" y="0"/>
            <a:chExt cx="1821" cy="1057"/>
          </a:xfrm>
        </p:grpSpPr>
        <p:sp>
          <p:nvSpPr>
            <p:cNvPr id="92164" name="Line 4"/>
            <p:cNvSpPr>
              <a:spLocks noChangeShapeType="1"/>
            </p:cNvSpPr>
            <p:nvPr/>
          </p:nvSpPr>
          <p:spPr bwMode="auto">
            <a:xfrm>
              <a:off x="0" y="152"/>
              <a:ext cx="1584" cy="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2165" name="Line 5"/>
            <p:cNvSpPr>
              <a:spLocks noChangeShapeType="1"/>
            </p:cNvSpPr>
            <p:nvPr/>
          </p:nvSpPr>
          <p:spPr bwMode="auto">
            <a:xfrm>
              <a:off x="0" y="152"/>
              <a:ext cx="1056" cy="336"/>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2166" name="Line 6"/>
            <p:cNvSpPr>
              <a:spLocks noChangeShapeType="1"/>
            </p:cNvSpPr>
            <p:nvPr/>
          </p:nvSpPr>
          <p:spPr bwMode="auto">
            <a:xfrm flipV="1">
              <a:off x="1056" y="488"/>
              <a:ext cx="0" cy="384"/>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2167" name="Line 7"/>
            <p:cNvSpPr>
              <a:spLocks noChangeShapeType="1"/>
            </p:cNvSpPr>
            <p:nvPr/>
          </p:nvSpPr>
          <p:spPr bwMode="auto">
            <a:xfrm>
              <a:off x="0" y="152"/>
              <a:ext cx="1056" cy="72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92168" name="Object 8"/>
            <p:cNvGraphicFramePr>
              <a:graphicFrameLocks noChangeAspect="1"/>
            </p:cNvGraphicFramePr>
            <p:nvPr/>
          </p:nvGraphicFramePr>
          <p:xfrm>
            <a:off x="1620" y="0"/>
            <a:ext cx="201" cy="248"/>
          </p:xfrm>
          <a:graphic>
            <a:graphicData uri="http://schemas.openxmlformats.org/presentationml/2006/ole">
              <mc:AlternateContent xmlns:mc="http://schemas.openxmlformats.org/markup-compatibility/2006">
                <mc:Choice xmlns:v="urn:schemas-microsoft-com:vml" Requires="v">
                  <p:oleObj spid="_x0000_s92197" r:id="rId3" imgW="165202" imgH="203253" progId="Equation.3">
                    <p:embed/>
                  </p:oleObj>
                </mc:Choice>
                <mc:Fallback>
                  <p:oleObj r:id="rId3" imgW="165202" imgH="203253"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0" y="0"/>
                          <a:ext cx="20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169" name="Object 9"/>
            <p:cNvGraphicFramePr>
              <a:graphicFrameLocks noChangeAspect="1"/>
            </p:cNvGraphicFramePr>
            <p:nvPr/>
          </p:nvGraphicFramePr>
          <p:xfrm>
            <a:off x="919" y="200"/>
            <a:ext cx="169" cy="256"/>
          </p:xfrm>
          <a:graphic>
            <a:graphicData uri="http://schemas.openxmlformats.org/presentationml/2006/ole">
              <mc:AlternateContent xmlns:mc="http://schemas.openxmlformats.org/markup-compatibility/2006">
                <mc:Choice xmlns:v="urn:schemas-microsoft-com:vml" Requires="v">
                  <p:oleObj spid="_x0000_s92198" r:id="rId5" imgW="127042" imgH="190404" progId="Equation.3">
                    <p:embed/>
                  </p:oleObj>
                </mc:Choice>
                <mc:Fallback>
                  <p:oleObj r:id="rId5" imgW="127042" imgH="190404"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9" y="200"/>
                          <a:ext cx="169" cy="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70" name="Object 10"/>
            <p:cNvGraphicFramePr>
              <a:graphicFrameLocks noChangeAspect="1"/>
            </p:cNvGraphicFramePr>
            <p:nvPr/>
          </p:nvGraphicFramePr>
          <p:xfrm>
            <a:off x="774" y="776"/>
            <a:ext cx="234" cy="281"/>
          </p:xfrm>
          <a:graphic>
            <a:graphicData uri="http://schemas.openxmlformats.org/presentationml/2006/ole">
              <mc:AlternateContent xmlns:mc="http://schemas.openxmlformats.org/markup-compatibility/2006">
                <mc:Choice xmlns:v="urn:schemas-microsoft-com:vml" Requires="v">
                  <p:oleObj spid="_x0000_s92199" r:id="rId7" imgW="190734" imgH="228818" progId="Equation.3">
                    <p:embed/>
                  </p:oleObj>
                </mc:Choice>
                <mc:Fallback>
                  <p:oleObj r:id="rId7" imgW="190734" imgH="228818"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4" y="776"/>
                          <a:ext cx="234"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71" name="Object 11"/>
            <p:cNvGraphicFramePr>
              <a:graphicFrameLocks noChangeAspect="1"/>
            </p:cNvGraphicFramePr>
            <p:nvPr/>
          </p:nvGraphicFramePr>
          <p:xfrm>
            <a:off x="1106" y="536"/>
            <a:ext cx="238" cy="284"/>
          </p:xfrm>
          <a:graphic>
            <a:graphicData uri="http://schemas.openxmlformats.org/presentationml/2006/ole">
              <mc:AlternateContent xmlns:mc="http://schemas.openxmlformats.org/markup-compatibility/2006">
                <mc:Choice xmlns:v="urn:schemas-microsoft-com:vml" Requires="v">
                  <p:oleObj spid="_x0000_s92200" r:id="rId9" imgW="203341" imgH="241408" progId="Equation.3">
                    <p:embed/>
                  </p:oleObj>
                </mc:Choice>
                <mc:Fallback>
                  <p:oleObj r:id="rId9" imgW="203341" imgH="241408"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6" y="536"/>
                          <a:ext cx="238" cy="2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2172" name="未知"/>
            <p:cNvSpPr>
              <a:spLocks/>
            </p:cNvSpPr>
            <p:nvPr/>
          </p:nvSpPr>
          <p:spPr bwMode="auto">
            <a:xfrm>
              <a:off x="183" y="152"/>
              <a:ext cx="45" cy="126"/>
            </a:xfrm>
            <a:custGeom>
              <a:avLst/>
              <a:gdLst>
                <a:gd name="T0" fmla="*/ 0 w 45"/>
                <a:gd name="T1" fmla="*/ 126 h 126"/>
                <a:gd name="T2" fmla="*/ 45 w 45"/>
                <a:gd name="T3" fmla="*/ 0 h 126"/>
              </a:gdLst>
              <a:ahLst/>
              <a:cxnLst>
                <a:cxn ang="0">
                  <a:pos x="T0" y="T1"/>
                </a:cxn>
                <a:cxn ang="0">
                  <a:pos x="T2" y="T3"/>
                </a:cxn>
              </a:cxnLst>
              <a:rect l="0" t="0" r="r" b="b"/>
              <a:pathLst>
                <a:path w="45" h="126">
                  <a:moveTo>
                    <a:pt x="0" y="126"/>
                  </a:moveTo>
                  <a:cubicBezTo>
                    <a:pt x="35" y="91"/>
                    <a:pt x="45" y="54"/>
                    <a:pt x="45" y="0"/>
                  </a:cubicBezTo>
                </a:path>
              </a:pathLst>
            </a:custGeom>
            <a:noFill/>
            <a:ln w="12700"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2173" name="Text Box 13"/>
            <p:cNvSpPr txBox="1">
              <a:spLocks noChangeArrowheads="1"/>
            </p:cNvSpPr>
            <p:nvPr/>
          </p:nvSpPr>
          <p:spPr bwMode="auto">
            <a:xfrm>
              <a:off x="169" y="37"/>
              <a:ext cx="32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solidFill>
                    <a:srgbClr val="3333FF"/>
                  </a:solidFill>
                  <a:latin typeface="Symbol" panose="05050102010706020507" pitchFamily="18" charset="2"/>
                  <a:ea typeface="宋体" panose="02010600030101010101" pitchFamily="2" charset="-122"/>
                </a:rPr>
                <a:t>j</a:t>
              </a:r>
              <a:r>
                <a:rPr lang="en-US" altLang="zh-CN" sz="2800" baseline="-25000">
                  <a:solidFill>
                    <a:srgbClr val="3333FF"/>
                  </a:solidFill>
                  <a:ea typeface="宋体" panose="02010600030101010101" pitchFamily="2" charset="-122"/>
                </a:rPr>
                <a:t>1</a:t>
              </a:r>
              <a:endParaRPr lang="en-US" altLang="zh-CN" sz="2800">
                <a:solidFill>
                  <a:srgbClr val="3333FF"/>
                </a:solidFill>
                <a:ea typeface="宋体" panose="02010600030101010101" pitchFamily="2" charset="-122"/>
              </a:endParaRPr>
            </a:p>
          </p:txBody>
        </p:sp>
        <p:sp>
          <p:nvSpPr>
            <p:cNvPr id="92174" name="未知"/>
            <p:cNvSpPr>
              <a:spLocks/>
            </p:cNvSpPr>
            <p:nvPr/>
          </p:nvSpPr>
          <p:spPr bwMode="auto">
            <a:xfrm>
              <a:off x="468" y="152"/>
              <a:ext cx="34" cy="147"/>
            </a:xfrm>
            <a:custGeom>
              <a:avLst/>
              <a:gdLst>
                <a:gd name="T0" fmla="*/ 18 w 34"/>
                <a:gd name="T1" fmla="*/ 3 h 147"/>
                <a:gd name="T2" fmla="*/ 33 w 34"/>
                <a:gd name="T3" fmla="*/ 81 h 147"/>
                <a:gd name="T4" fmla="*/ 0 w 34"/>
                <a:gd name="T5" fmla="*/ 147 h 147"/>
              </a:gdLst>
              <a:ahLst/>
              <a:cxnLst>
                <a:cxn ang="0">
                  <a:pos x="T0" y="T1"/>
                </a:cxn>
                <a:cxn ang="0">
                  <a:pos x="T2" y="T3"/>
                </a:cxn>
                <a:cxn ang="0">
                  <a:pos x="T4" y="T5"/>
                </a:cxn>
              </a:cxnLst>
              <a:rect l="0" t="0" r="r" b="b"/>
              <a:pathLst>
                <a:path w="34" h="147">
                  <a:moveTo>
                    <a:pt x="18" y="3"/>
                  </a:moveTo>
                  <a:cubicBezTo>
                    <a:pt x="24" y="0"/>
                    <a:pt x="34" y="57"/>
                    <a:pt x="33" y="81"/>
                  </a:cubicBezTo>
                  <a:cubicBezTo>
                    <a:pt x="30" y="105"/>
                    <a:pt x="7" y="133"/>
                    <a:pt x="0" y="147"/>
                  </a:cubicBezTo>
                </a:path>
              </a:pathLst>
            </a:custGeom>
            <a:noFill/>
            <a:ln w="12700"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2175" name="未知"/>
            <p:cNvSpPr>
              <a:spLocks/>
            </p:cNvSpPr>
            <p:nvPr/>
          </p:nvSpPr>
          <p:spPr bwMode="auto">
            <a:xfrm>
              <a:off x="501" y="149"/>
              <a:ext cx="33" cy="162"/>
            </a:xfrm>
            <a:custGeom>
              <a:avLst/>
              <a:gdLst>
                <a:gd name="T0" fmla="*/ 18 w 33"/>
                <a:gd name="T1" fmla="*/ 0 h 162"/>
                <a:gd name="T2" fmla="*/ 30 w 33"/>
                <a:gd name="T3" fmla="*/ 84 h 162"/>
                <a:gd name="T4" fmla="*/ 0 w 33"/>
                <a:gd name="T5" fmla="*/ 162 h 162"/>
              </a:gdLst>
              <a:ahLst/>
              <a:cxnLst>
                <a:cxn ang="0">
                  <a:pos x="T0" y="T1"/>
                </a:cxn>
                <a:cxn ang="0">
                  <a:pos x="T2" y="T3"/>
                </a:cxn>
                <a:cxn ang="0">
                  <a:pos x="T4" y="T5"/>
                </a:cxn>
              </a:cxnLst>
              <a:rect l="0" t="0" r="r" b="b"/>
              <a:pathLst>
                <a:path w="33" h="162">
                  <a:moveTo>
                    <a:pt x="18" y="0"/>
                  </a:moveTo>
                  <a:cubicBezTo>
                    <a:pt x="15" y="6"/>
                    <a:pt x="33" y="57"/>
                    <a:pt x="30" y="84"/>
                  </a:cubicBezTo>
                  <a:cubicBezTo>
                    <a:pt x="27" y="111"/>
                    <a:pt x="6" y="146"/>
                    <a:pt x="0" y="162"/>
                  </a:cubicBezTo>
                </a:path>
              </a:pathLst>
            </a:custGeom>
            <a:noFill/>
            <a:ln w="12700"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2176" name="Text Box 16"/>
            <p:cNvSpPr txBox="1">
              <a:spLocks noChangeArrowheads="1"/>
            </p:cNvSpPr>
            <p:nvPr/>
          </p:nvSpPr>
          <p:spPr bwMode="auto">
            <a:xfrm>
              <a:off x="505" y="37"/>
              <a:ext cx="32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solidFill>
                    <a:srgbClr val="FF0000"/>
                  </a:solidFill>
                  <a:latin typeface="Symbol" panose="05050102010706020507" pitchFamily="18" charset="2"/>
                  <a:ea typeface="宋体" panose="02010600030101010101" pitchFamily="2" charset="-122"/>
                </a:rPr>
                <a:t>j</a:t>
              </a:r>
              <a:r>
                <a:rPr lang="en-US" altLang="zh-CN" sz="2800" baseline="-25000">
                  <a:solidFill>
                    <a:srgbClr val="FF0000"/>
                  </a:solidFill>
                  <a:ea typeface="宋体" panose="02010600030101010101" pitchFamily="2" charset="-122"/>
                </a:rPr>
                <a:t>2</a:t>
              </a:r>
              <a:endParaRPr lang="en-US" altLang="zh-CN" sz="2800">
                <a:solidFill>
                  <a:srgbClr val="FF0000"/>
                </a:solidFill>
                <a:ea typeface="宋体" panose="02010600030101010101" pitchFamily="2" charset="-122"/>
              </a:endParaRPr>
            </a:p>
          </p:txBody>
        </p:sp>
      </p:grpSp>
      <p:sp>
        <p:nvSpPr>
          <p:cNvPr id="92177" name="Line 17"/>
          <p:cNvSpPr>
            <a:spLocks noChangeShapeType="1"/>
          </p:cNvSpPr>
          <p:nvPr/>
        </p:nvSpPr>
        <p:spPr bwMode="auto">
          <a:xfrm flipV="1">
            <a:off x="7113588" y="692150"/>
            <a:ext cx="0" cy="1676400"/>
          </a:xfrm>
          <a:prstGeom prst="line">
            <a:avLst/>
          </a:prstGeom>
          <a:noFill/>
          <a:ln w="9525">
            <a:solidFill>
              <a:srgbClr val="FF0000"/>
            </a:solidFill>
            <a:prstDash val="dash"/>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2178" name="Line 18"/>
          <p:cNvSpPr>
            <a:spLocks noChangeShapeType="1"/>
          </p:cNvSpPr>
          <p:nvPr/>
        </p:nvSpPr>
        <p:spPr bwMode="auto">
          <a:xfrm flipV="1">
            <a:off x="5360988" y="692150"/>
            <a:ext cx="1752600" cy="533400"/>
          </a:xfrm>
          <a:prstGeom prst="line">
            <a:avLst/>
          </a:prstGeom>
          <a:noFill/>
          <a:ln w="9525">
            <a:solidFill>
              <a:srgbClr val="FF0000"/>
            </a:solidFill>
            <a:prstDash val="dash"/>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92179" name="Object 19"/>
          <p:cNvGraphicFramePr>
            <a:graphicFrameLocks noChangeAspect="1"/>
          </p:cNvGraphicFramePr>
          <p:nvPr/>
        </p:nvGraphicFramePr>
        <p:xfrm>
          <a:off x="776288" y="1808163"/>
          <a:ext cx="3205162" cy="427037"/>
        </p:xfrm>
        <a:graphic>
          <a:graphicData uri="http://schemas.openxmlformats.org/presentationml/2006/ole">
            <mc:AlternateContent xmlns:mc="http://schemas.openxmlformats.org/markup-compatibility/2006">
              <mc:Choice xmlns:v="urn:schemas-microsoft-com:vml" Requires="v">
                <p:oleObj spid="_x0000_s92201" r:id="rId11" imgW="1714817" imgH="228917" progId="Equation.3">
                  <p:embed/>
                </p:oleObj>
              </mc:Choice>
              <mc:Fallback>
                <p:oleObj r:id="rId11" imgW="1714817" imgH="228917" progId="Equation.3">
                  <p:embed/>
                  <p:pic>
                    <p:nvPicPr>
                      <p:cNvPr id="0"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76288" y="1808163"/>
                        <a:ext cx="3205162" cy="427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80" name="Object 20"/>
          <p:cNvGraphicFramePr>
            <a:graphicFrameLocks noChangeAspect="1"/>
          </p:cNvGraphicFramePr>
          <p:nvPr/>
        </p:nvGraphicFramePr>
        <p:xfrm>
          <a:off x="695325" y="3924300"/>
          <a:ext cx="3038475" cy="661988"/>
        </p:xfrm>
        <a:graphic>
          <a:graphicData uri="http://schemas.openxmlformats.org/presentationml/2006/ole">
            <mc:AlternateContent xmlns:mc="http://schemas.openxmlformats.org/markup-compatibility/2006">
              <mc:Choice xmlns:v="urn:schemas-microsoft-com:vml" Requires="v">
                <p:oleObj spid="_x0000_s92202" r:id="rId13" imgW="1624507" imgH="355609" progId="Equation.3">
                  <p:embed/>
                </p:oleObj>
              </mc:Choice>
              <mc:Fallback>
                <p:oleObj r:id="rId13" imgW="1624507" imgH="355609" progId="Equation.3">
                  <p:embed/>
                  <p:pic>
                    <p:nvPicPr>
                      <p:cNvPr id="0"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5325" y="3924300"/>
                        <a:ext cx="3038475" cy="661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81" name="Object 21"/>
          <p:cNvGraphicFramePr>
            <a:graphicFrameLocks noChangeAspect="1"/>
          </p:cNvGraphicFramePr>
          <p:nvPr/>
        </p:nvGraphicFramePr>
        <p:xfrm>
          <a:off x="4572000" y="3886200"/>
          <a:ext cx="3133725" cy="687388"/>
        </p:xfrm>
        <a:graphic>
          <a:graphicData uri="http://schemas.openxmlformats.org/presentationml/2006/ole">
            <mc:AlternateContent xmlns:mc="http://schemas.openxmlformats.org/markup-compatibility/2006">
              <mc:Choice xmlns:v="urn:schemas-microsoft-com:vml" Requires="v">
                <p:oleObj spid="_x0000_s92203" r:id="rId15" imgW="1676717" imgH="368617" progId="Equation.3">
                  <p:embed/>
                </p:oleObj>
              </mc:Choice>
              <mc:Fallback>
                <p:oleObj r:id="rId15" imgW="1676717" imgH="368617" progId="Equation.3">
                  <p:embed/>
                  <p:pic>
                    <p:nvPicPr>
                      <p:cNvPr id="0" name="Object 2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72000" y="3886200"/>
                        <a:ext cx="3133725" cy="687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82" name="Object 22"/>
          <p:cNvGraphicFramePr>
            <a:graphicFrameLocks noChangeAspect="1"/>
          </p:cNvGraphicFramePr>
          <p:nvPr/>
        </p:nvGraphicFramePr>
        <p:xfrm>
          <a:off x="982663" y="3087688"/>
          <a:ext cx="2184400" cy="733425"/>
        </p:xfrm>
        <a:graphic>
          <a:graphicData uri="http://schemas.openxmlformats.org/presentationml/2006/ole">
            <mc:AlternateContent xmlns:mc="http://schemas.openxmlformats.org/markup-compatibility/2006">
              <mc:Choice xmlns:v="urn:schemas-microsoft-com:vml" Requires="v">
                <p:oleObj spid="_x0000_s92204" r:id="rId17" imgW="1168210" imgH="393846" progId="Equation.3">
                  <p:embed/>
                </p:oleObj>
              </mc:Choice>
              <mc:Fallback>
                <p:oleObj r:id="rId17" imgW="1168210" imgH="393846" progId="Equation.3">
                  <p:embed/>
                  <p:pic>
                    <p:nvPicPr>
                      <p:cNvPr id="0" name="Object 2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82663" y="3087688"/>
                        <a:ext cx="2184400" cy="73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83" name="Object 23"/>
          <p:cNvGraphicFramePr>
            <a:graphicFrameLocks noChangeAspect="1"/>
          </p:cNvGraphicFramePr>
          <p:nvPr/>
        </p:nvGraphicFramePr>
        <p:xfrm>
          <a:off x="1233488" y="2374900"/>
          <a:ext cx="1504950" cy="684213"/>
        </p:xfrm>
        <a:graphic>
          <a:graphicData uri="http://schemas.openxmlformats.org/presentationml/2006/ole">
            <mc:AlternateContent xmlns:mc="http://schemas.openxmlformats.org/markup-compatibility/2006">
              <mc:Choice xmlns:v="urn:schemas-microsoft-com:vml" Requires="v">
                <p:oleObj spid="_x0000_s92205" r:id="rId19" imgW="863542" imgH="393846" progId="Equation.3">
                  <p:embed/>
                </p:oleObj>
              </mc:Choice>
              <mc:Fallback>
                <p:oleObj r:id="rId19" imgW="863542" imgH="393846" progId="Equation.3">
                  <p:embed/>
                  <p:pic>
                    <p:nvPicPr>
                      <p:cNvPr id="0" name="Object 2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233488" y="2374900"/>
                        <a:ext cx="1504950" cy="68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92184" name="Group 24"/>
          <p:cNvGrpSpPr>
            <a:grpSpLocks/>
          </p:cNvGrpSpPr>
          <p:nvPr/>
        </p:nvGrpSpPr>
        <p:grpSpPr bwMode="auto">
          <a:xfrm>
            <a:off x="3151188" y="2686050"/>
            <a:ext cx="2411412" cy="787400"/>
            <a:chOff x="0" y="0"/>
            <a:chExt cx="1137" cy="496"/>
          </a:xfrm>
        </p:grpSpPr>
        <p:sp>
          <p:nvSpPr>
            <p:cNvPr id="92185" name="AutoShape 25"/>
            <p:cNvSpPr>
              <a:spLocks/>
            </p:cNvSpPr>
            <p:nvPr/>
          </p:nvSpPr>
          <p:spPr bwMode="auto">
            <a:xfrm>
              <a:off x="0" y="0"/>
              <a:ext cx="64" cy="496"/>
            </a:xfrm>
            <a:prstGeom prst="rightBrace">
              <a:avLst>
                <a:gd name="adj1" fmla="val 64583"/>
                <a:gd name="adj2" fmla="val 50000"/>
              </a:avLst>
            </a:pr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2186" name="Text Box 26"/>
            <p:cNvSpPr txBox="1">
              <a:spLocks noChangeArrowheads="1"/>
            </p:cNvSpPr>
            <p:nvPr/>
          </p:nvSpPr>
          <p:spPr bwMode="auto">
            <a:xfrm>
              <a:off x="125" y="90"/>
              <a:ext cx="1012"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sz="2800"/>
                <a:t>代入上式</a:t>
              </a:r>
            </a:p>
          </p:txBody>
        </p:sp>
      </p:grpSp>
      <p:grpSp>
        <p:nvGrpSpPr>
          <p:cNvPr id="92187" name="Group 27"/>
          <p:cNvGrpSpPr>
            <a:grpSpLocks/>
          </p:cNvGrpSpPr>
          <p:nvPr/>
        </p:nvGrpSpPr>
        <p:grpSpPr bwMode="auto">
          <a:xfrm>
            <a:off x="5373688" y="1212850"/>
            <a:ext cx="1701800" cy="1155700"/>
            <a:chOff x="0" y="0"/>
            <a:chExt cx="1072" cy="728"/>
          </a:xfrm>
        </p:grpSpPr>
        <p:sp>
          <p:nvSpPr>
            <p:cNvPr id="92188" name="Line 28"/>
            <p:cNvSpPr>
              <a:spLocks noChangeShapeType="1"/>
            </p:cNvSpPr>
            <p:nvPr/>
          </p:nvSpPr>
          <p:spPr bwMode="auto">
            <a:xfrm flipV="1">
              <a:off x="1072" y="16"/>
              <a:ext cx="0" cy="712"/>
            </a:xfrm>
            <a:prstGeom prst="line">
              <a:avLst/>
            </a:prstGeom>
            <a:noFill/>
            <a:ln w="19050">
              <a:solidFill>
                <a:srgbClr val="FF33CC"/>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2189" name="Line 29"/>
            <p:cNvSpPr>
              <a:spLocks noChangeShapeType="1"/>
            </p:cNvSpPr>
            <p:nvPr/>
          </p:nvSpPr>
          <p:spPr bwMode="auto">
            <a:xfrm>
              <a:off x="0" y="0"/>
              <a:ext cx="1072"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92190" name="Group 30"/>
          <p:cNvGrpSpPr>
            <a:grpSpLocks/>
          </p:cNvGrpSpPr>
          <p:nvPr/>
        </p:nvGrpSpPr>
        <p:grpSpPr bwMode="auto">
          <a:xfrm>
            <a:off x="149225" y="4618038"/>
            <a:ext cx="8526463" cy="1281112"/>
            <a:chOff x="0" y="0"/>
            <a:chExt cx="5371" cy="807"/>
          </a:xfrm>
        </p:grpSpPr>
        <p:sp>
          <p:nvSpPr>
            <p:cNvPr id="92191" name="Text Box 31"/>
            <p:cNvSpPr txBox="1">
              <a:spLocks noChangeArrowheads="1"/>
            </p:cNvSpPr>
            <p:nvPr/>
          </p:nvSpPr>
          <p:spPr bwMode="auto">
            <a:xfrm>
              <a:off x="0" y="57"/>
              <a:ext cx="788"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2800">
                  <a:solidFill>
                    <a:srgbClr val="0000FF"/>
                  </a:solidFill>
                  <a:ea typeface="宋体" panose="02010600030101010101" pitchFamily="2" charset="-122"/>
                </a:rPr>
                <a:t>补偿容</a:t>
              </a:r>
            </a:p>
            <a:p>
              <a:pPr algn="ctr" eaLnBrk="1" hangingPunct="1"/>
              <a:r>
                <a:rPr lang="zh-CN" altLang="en-US" sz="2800">
                  <a:solidFill>
                    <a:srgbClr val="0000FF"/>
                  </a:solidFill>
                  <a:ea typeface="宋体" panose="02010600030101010101" pitchFamily="2" charset="-122"/>
                </a:rPr>
                <a:t>量不同</a:t>
              </a:r>
            </a:p>
          </p:txBody>
        </p:sp>
        <p:sp>
          <p:nvSpPr>
            <p:cNvPr id="92192" name="Rectangle 32"/>
            <p:cNvSpPr>
              <a:spLocks noChangeArrowheads="1"/>
            </p:cNvSpPr>
            <p:nvPr/>
          </p:nvSpPr>
          <p:spPr bwMode="auto">
            <a:xfrm>
              <a:off x="951" y="240"/>
              <a:ext cx="442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zh-CN" altLang="en-US" sz="2800">
                  <a:ea typeface="宋体" panose="02010600030101010101" pitchFamily="2" charset="-122"/>
                </a:rPr>
                <a:t>全</a:t>
              </a:r>
              <a:r>
                <a:rPr lang="en-US" altLang="zh-CN" sz="2800">
                  <a:ea typeface="宋体" panose="02010600030101010101" pitchFamily="2" charset="-122"/>
                </a:rPr>
                <a:t>——</a:t>
              </a:r>
              <a:r>
                <a:rPr lang="zh-CN" altLang="en-US">
                  <a:ea typeface="宋体" panose="02010600030101010101" pitchFamily="2" charset="-122"/>
                </a:rPr>
                <a:t>不要求</a:t>
              </a:r>
              <a:r>
                <a:rPr lang="en-US" altLang="zh-CN">
                  <a:ea typeface="宋体" panose="02010600030101010101" pitchFamily="2" charset="-122"/>
                </a:rPr>
                <a:t>(</a:t>
              </a:r>
              <a:r>
                <a:rPr lang="zh-CN" altLang="en-US">
                  <a:ea typeface="宋体" panose="02010600030101010101" pitchFamily="2" charset="-122"/>
                </a:rPr>
                <a:t>电容设备投资增加</a:t>
              </a:r>
              <a:r>
                <a:rPr lang="en-US" altLang="zh-CN">
                  <a:ea typeface="宋体" panose="02010600030101010101" pitchFamily="2" charset="-122"/>
                </a:rPr>
                <a:t>,</a:t>
              </a:r>
              <a:r>
                <a:rPr lang="zh-CN" altLang="en-US">
                  <a:ea typeface="宋体" panose="02010600030101010101" pitchFamily="2" charset="-122"/>
                </a:rPr>
                <a:t>经济效果不明显</a:t>
              </a:r>
              <a:r>
                <a:rPr lang="en-US" altLang="zh-CN">
                  <a:ea typeface="宋体" panose="02010600030101010101" pitchFamily="2" charset="-122"/>
                </a:rPr>
                <a:t>)</a:t>
              </a:r>
            </a:p>
          </p:txBody>
        </p:sp>
        <p:sp>
          <p:nvSpPr>
            <p:cNvPr id="92193" name="Rectangle 33"/>
            <p:cNvSpPr>
              <a:spLocks noChangeArrowheads="1"/>
            </p:cNvSpPr>
            <p:nvPr/>
          </p:nvSpPr>
          <p:spPr bwMode="auto">
            <a:xfrm>
              <a:off x="954" y="0"/>
              <a:ext cx="34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2800">
                  <a:ea typeface="宋体" panose="02010600030101010101" pitchFamily="2" charset="-122"/>
                </a:rPr>
                <a:t>欠</a:t>
              </a:r>
            </a:p>
          </p:txBody>
        </p:sp>
        <p:sp>
          <p:nvSpPr>
            <p:cNvPr id="92194" name="Rectangle 34"/>
            <p:cNvSpPr>
              <a:spLocks noChangeArrowheads="1"/>
            </p:cNvSpPr>
            <p:nvPr/>
          </p:nvSpPr>
          <p:spPr bwMode="auto">
            <a:xfrm>
              <a:off x="971" y="480"/>
              <a:ext cx="360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1" hangingPunct="1"/>
              <a:r>
                <a:rPr lang="zh-CN" altLang="en-US" sz="2800">
                  <a:ea typeface="宋体" panose="02010600030101010101" pitchFamily="2" charset="-122"/>
                </a:rPr>
                <a:t>过</a:t>
              </a:r>
              <a:r>
                <a:rPr lang="en-US" altLang="zh-CN" sz="2800">
                  <a:ea typeface="宋体" panose="02010600030101010101" pitchFamily="2" charset="-122"/>
                </a:rPr>
                <a:t>——</a:t>
              </a:r>
              <a:r>
                <a:rPr lang="zh-CN" altLang="en-US">
                  <a:ea typeface="宋体" panose="02010600030101010101" pitchFamily="2" charset="-122"/>
                </a:rPr>
                <a:t>使功率因数又由高变低</a:t>
              </a:r>
              <a:r>
                <a:rPr lang="en-US" altLang="zh-CN">
                  <a:ea typeface="宋体" panose="02010600030101010101" pitchFamily="2" charset="-122"/>
                </a:rPr>
                <a:t>(</a:t>
              </a:r>
              <a:r>
                <a:rPr lang="zh-CN" altLang="en-US">
                  <a:ea typeface="宋体" panose="02010600030101010101" pitchFamily="2" charset="-122"/>
                </a:rPr>
                <a:t>性质不同</a:t>
              </a:r>
              <a:r>
                <a:rPr lang="en-US" altLang="zh-CN">
                  <a:ea typeface="宋体" panose="02010600030101010101" pitchFamily="2" charset="-122"/>
                </a:rPr>
                <a:t>)</a:t>
              </a:r>
            </a:p>
          </p:txBody>
        </p:sp>
        <p:sp>
          <p:nvSpPr>
            <p:cNvPr id="92195" name="AutoShape 35"/>
            <p:cNvSpPr>
              <a:spLocks/>
            </p:cNvSpPr>
            <p:nvPr/>
          </p:nvSpPr>
          <p:spPr bwMode="auto">
            <a:xfrm>
              <a:off x="875" y="115"/>
              <a:ext cx="48" cy="576"/>
            </a:xfrm>
            <a:prstGeom prst="leftBrace">
              <a:avLst>
                <a:gd name="adj1" fmla="val 100000"/>
                <a:gd name="adj2" fmla="val 50000"/>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92196" name="Text Box 36"/>
          <p:cNvSpPr txBox="1">
            <a:spLocks noChangeArrowheads="1"/>
          </p:cNvSpPr>
          <p:nvPr/>
        </p:nvSpPr>
        <p:spPr bwMode="auto">
          <a:xfrm>
            <a:off x="369888" y="5913438"/>
            <a:ext cx="67595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2800">
                <a:ea typeface="宋体" panose="02010600030101010101" pitchFamily="2" charset="-122"/>
              </a:rPr>
              <a:t>综合考虑，提高到适当值为宜</a:t>
            </a:r>
            <a:r>
              <a:rPr lang="en-US" altLang="zh-CN" sz="2800">
                <a:ea typeface="宋体" panose="02010600030101010101" pitchFamily="2" charset="-122"/>
              </a:rPr>
              <a:t>( 0.9 </a:t>
            </a:r>
            <a:r>
              <a:rPr lang="zh-CN" altLang="en-US" sz="2800">
                <a:ea typeface="宋体" panose="02010600030101010101" pitchFamily="2" charset="-122"/>
              </a:rPr>
              <a:t>左右</a:t>
            </a:r>
            <a:r>
              <a:rPr lang="en-US" altLang="zh-CN" sz="2800">
                <a:ea typeface="宋体" panose="02010600030101010101" pitchFamily="2" charset="-122"/>
              </a:rPr>
              <a:t>)</a:t>
            </a:r>
            <a:r>
              <a:rPr lang="zh-CN" altLang="en-US" sz="2800">
                <a:ea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2162"/>
                                        </p:tgtEl>
                                        <p:attrNameLst>
                                          <p:attrName>style.visibility</p:attrName>
                                        </p:attrNameLst>
                                      </p:cBhvr>
                                      <p:to>
                                        <p:strVal val="visible"/>
                                      </p:to>
                                    </p:set>
                                    <p:animEffect transition="in" filter="wipe(up)">
                                      <p:cBhvr>
                                        <p:cTn id="7" dur="500"/>
                                        <p:tgtEl>
                                          <p:spTgt spid="921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92163"/>
                                        </p:tgtEl>
                                        <p:attrNameLst>
                                          <p:attrName>style.visibility</p:attrName>
                                        </p:attrNameLst>
                                      </p:cBhvr>
                                      <p:to>
                                        <p:strVal val="visible"/>
                                      </p:to>
                                    </p:set>
                                    <p:animEffect transition="in" filter="dissolve">
                                      <p:cBhvr>
                                        <p:cTn id="12" dur="500"/>
                                        <p:tgtEl>
                                          <p:spTgt spid="9216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92179"/>
                                        </p:tgtEl>
                                        <p:attrNameLst>
                                          <p:attrName>style.visibility</p:attrName>
                                        </p:attrNameLst>
                                      </p:cBhvr>
                                      <p:to>
                                        <p:strVal val="visible"/>
                                      </p:to>
                                    </p:set>
                                    <p:animEffect transition="in" filter="wipe(up)">
                                      <p:cBhvr>
                                        <p:cTn id="17" dur="500"/>
                                        <p:tgtEl>
                                          <p:spTgt spid="9217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92183"/>
                                        </p:tgtEl>
                                        <p:attrNameLst>
                                          <p:attrName>style.visibility</p:attrName>
                                        </p:attrNameLst>
                                      </p:cBhvr>
                                      <p:to>
                                        <p:strVal val="visible"/>
                                      </p:to>
                                    </p:set>
                                    <p:animEffect transition="in" filter="wipe(up)">
                                      <p:cBhvr>
                                        <p:cTn id="22" dur="500"/>
                                        <p:tgtEl>
                                          <p:spTgt spid="9218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92182"/>
                                        </p:tgtEl>
                                        <p:attrNameLst>
                                          <p:attrName>style.visibility</p:attrName>
                                        </p:attrNameLst>
                                      </p:cBhvr>
                                      <p:to>
                                        <p:strVal val="visible"/>
                                      </p:to>
                                    </p:set>
                                    <p:animEffect transition="in" filter="wipe(up)">
                                      <p:cBhvr>
                                        <p:cTn id="27" dur="500"/>
                                        <p:tgtEl>
                                          <p:spTgt spid="9218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92184"/>
                                        </p:tgtEl>
                                        <p:attrNameLst>
                                          <p:attrName>style.visibility</p:attrName>
                                        </p:attrNameLst>
                                      </p:cBhvr>
                                      <p:to>
                                        <p:strVal val="visible"/>
                                      </p:to>
                                    </p:set>
                                    <p:animEffect transition="in" filter="dissolve">
                                      <p:cBhvr>
                                        <p:cTn id="32" dur="500"/>
                                        <p:tgtEl>
                                          <p:spTgt spid="9218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92180"/>
                                        </p:tgtEl>
                                        <p:attrNameLst>
                                          <p:attrName>style.visibility</p:attrName>
                                        </p:attrNameLst>
                                      </p:cBhvr>
                                      <p:to>
                                        <p:strVal val="visible"/>
                                      </p:to>
                                    </p:set>
                                    <p:animEffect transition="in" filter="dissolve">
                                      <p:cBhvr>
                                        <p:cTn id="37" dur="500"/>
                                        <p:tgtEl>
                                          <p:spTgt spid="9218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92181"/>
                                        </p:tgtEl>
                                        <p:attrNameLst>
                                          <p:attrName>style.visibility</p:attrName>
                                        </p:attrNameLst>
                                      </p:cBhvr>
                                      <p:to>
                                        <p:strVal val="visible"/>
                                      </p:to>
                                    </p:set>
                                    <p:animEffect transition="in" filter="dissolve">
                                      <p:cBhvr>
                                        <p:cTn id="42" dur="500"/>
                                        <p:tgtEl>
                                          <p:spTgt spid="9218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1" fill="hold" nodeType="clickEffect">
                                  <p:stCondLst>
                                    <p:cond delay="0"/>
                                  </p:stCondLst>
                                  <p:childTnLst>
                                    <p:set>
                                      <p:cBhvr>
                                        <p:cTn id="46" dur="1" fill="hold">
                                          <p:stCondLst>
                                            <p:cond delay="0"/>
                                          </p:stCondLst>
                                        </p:cTn>
                                        <p:tgtEl>
                                          <p:spTgt spid="92190"/>
                                        </p:tgtEl>
                                        <p:attrNameLst>
                                          <p:attrName>style.visibility</p:attrName>
                                        </p:attrNameLst>
                                      </p:cBhvr>
                                      <p:to>
                                        <p:strVal val="visible"/>
                                      </p:to>
                                    </p:set>
                                    <p:animEffect transition="in" filter="wipe(up)">
                                      <p:cBhvr>
                                        <p:cTn id="47" dur="500"/>
                                        <p:tgtEl>
                                          <p:spTgt spid="9219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92187"/>
                                        </p:tgtEl>
                                        <p:attrNameLst>
                                          <p:attrName>style.visibility</p:attrName>
                                        </p:attrNameLst>
                                      </p:cBhvr>
                                      <p:to>
                                        <p:strVal val="visible"/>
                                      </p:to>
                                    </p:set>
                                    <p:animEffect transition="in" filter="blinds(horizontal)">
                                      <p:cBhvr>
                                        <p:cTn id="52" dur="500"/>
                                        <p:tgtEl>
                                          <p:spTgt spid="9218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7" presetClass="entr" presetSubtype="4" fill="hold" grpId="0" nodeType="clickEffect">
                                  <p:stCondLst>
                                    <p:cond delay="0"/>
                                  </p:stCondLst>
                                  <p:childTnLst>
                                    <p:set>
                                      <p:cBhvr>
                                        <p:cTn id="56" dur="1" fill="hold">
                                          <p:stCondLst>
                                            <p:cond delay="0"/>
                                          </p:stCondLst>
                                        </p:cTn>
                                        <p:tgtEl>
                                          <p:spTgt spid="92177"/>
                                        </p:tgtEl>
                                        <p:attrNameLst>
                                          <p:attrName>style.visibility</p:attrName>
                                        </p:attrNameLst>
                                      </p:cBhvr>
                                      <p:to>
                                        <p:strVal val="visible"/>
                                      </p:to>
                                    </p:set>
                                    <p:anim calcmode="lin" valueType="num">
                                      <p:cBhvr>
                                        <p:cTn id="57" dur="500" fill="hold"/>
                                        <p:tgtEl>
                                          <p:spTgt spid="92177"/>
                                        </p:tgtEl>
                                        <p:attrNameLst>
                                          <p:attrName>ppt_x</p:attrName>
                                        </p:attrNameLst>
                                      </p:cBhvr>
                                      <p:tavLst>
                                        <p:tav tm="0">
                                          <p:val>
                                            <p:strVal val="#ppt_x"/>
                                          </p:val>
                                        </p:tav>
                                        <p:tav tm="100000">
                                          <p:val>
                                            <p:strVal val="#ppt_x"/>
                                          </p:val>
                                        </p:tav>
                                      </p:tavLst>
                                    </p:anim>
                                    <p:anim calcmode="lin" valueType="num">
                                      <p:cBhvr>
                                        <p:cTn id="58" dur="500" fill="hold"/>
                                        <p:tgtEl>
                                          <p:spTgt spid="92177"/>
                                        </p:tgtEl>
                                        <p:attrNameLst>
                                          <p:attrName>ppt_y</p:attrName>
                                        </p:attrNameLst>
                                      </p:cBhvr>
                                      <p:tavLst>
                                        <p:tav tm="0">
                                          <p:val>
                                            <p:strVal val="#ppt_y+#ppt_h/2"/>
                                          </p:val>
                                        </p:tav>
                                        <p:tav tm="100000">
                                          <p:val>
                                            <p:strVal val="#ppt_y"/>
                                          </p:val>
                                        </p:tav>
                                      </p:tavLst>
                                    </p:anim>
                                    <p:anim calcmode="lin" valueType="num">
                                      <p:cBhvr>
                                        <p:cTn id="59" dur="500" fill="hold"/>
                                        <p:tgtEl>
                                          <p:spTgt spid="92177"/>
                                        </p:tgtEl>
                                        <p:attrNameLst>
                                          <p:attrName>ppt_w</p:attrName>
                                        </p:attrNameLst>
                                      </p:cBhvr>
                                      <p:tavLst>
                                        <p:tav tm="0">
                                          <p:val>
                                            <p:strVal val="#ppt_w"/>
                                          </p:val>
                                        </p:tav>
                                        <p:tav tm="100000">
                                          <p:val>
                                            <p:strVal val="#ppt_w"/>
                                          </p:val>
                                        </p:tav>
                                      </p:tavLst>
                                    </p:anim>
                                    <p:anim calcmode="lin" valueType="num">
                                      <p:cBhvr>
                                        <p:cTn id="60" dur="500" fill="hold"/>
                                        <p:tgtEl>
                                          <p:spTgt spid="92177"/>
                                        </p:tgtEl>
                                        <p:attrNameLst>
                                          <p:attrName>ppt_h</p:attrName>
                                        </p:attrNameLst>
                                      </p:cBhvr>
                                      <p:tavLst>
                                        <p:tav tm="0">
                                          <p:val>
                                            <p:fltVal val="0"/>
                                          </p:val>
                                        </p:tav>
                                        <p:tav tm="100000">
                                          <p:val>
                                            <p:strVal val="#ppt_h"/>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17" presetClass="entr" presetSubtype="8" fill="hold" grpId="0" nodeType="clickEffect">
                                  <p:stCondLst>
                                    <p:cond delay="0"/>
                                  </p:stCondLst>
                                  <p:childTnLst>
                                    <p:set>
                                      <p:cBhvr>
                                        <p:cTn id="64" dur="1" fill="hold">
                                          <p:stCondLst>
                                            <p:cond delay="0"/>
                                          </p:stCondLst>
                                        </p:cTn>
                                        <p:tgtEl>
                                          <p:spTgt spid="92178"/>
                                        </p:tgtEl>
                                        <p:attrNameLst>
                                          <p:attrName>style.visibility</p:attrName>
                                        </p:attrNameLst>
                                      </p:cBhvr>
                                      <p:to>
                                        <p:strVal val="visible"/>
                                      </p:to>
                                    </p:set>
                                    <p:anim calcmode="lin" valueType="num">
                                      <p:cBhvr>
                                        <p:cTn id="65" dur="500" fill="hold"/>
                                        <p:tgtEl>
                                          <p:spTgt spid="92178"/>
                                        </p:tgtEl>
                                        <p:attrNameLst>
                                          <p:attrName>ppt_x</p:attrName>
                                        </p:attrNameLst>
                                      </p:cBhvr>
                                      <p:tavLst>
                                        <p:tav tm="0">
                                          <p:val>
                                            <p:strVal val="#ppt_x-#ppt_w/2"/>
                                          </p:val>
                                        </p:tav>
                                        <p:tav tm="100000">
                                          <p:val>
                                            <p:strVal val="#ppt_x"/>
                                          </p:val>
                                        </p:tav>
                                      </p:tavLst>
                                    </p:anim>
                                    <p:anim calcmode="lin" valueType="num">
                                      <p:cBhvr>
                                        <p:cTn id="66" dur="500" fill="hold"/>
                                        <p:tgtEl>
                                          <p:spTgt spid="92178"/>
                                        </p:tgtEl>
                                        <p:attrNameLst>
                                          <p:attrName>ppt_y</p:attrName>
                                        </p:attrNameLst>
                                      </p:cBhvr>
                                      <p:tavLst>
                                        <p:tav tm="0">
                                          <p:val>
                                            <p:strVal val="#ppt_y"/>
                                          </p:val>
                                        </p:tav>
                                        <p:tav tm="100000">
                                          <p:val>
                                            <p:strVal val="#ppt_y"/>
                                          </p:val>
                                        </p:tav>
                                      </p:tavLst>
                                    </p:anim>
                                    <p:anim calcmode="lin" valueType="num">
                                      <p:cBhvr>
                                        <p:cTn id="67" dur="500" fill="hold"/>
                                        <p:tgtEl>
                                          <p:spTgt spid="92178"/>
                                        </p:tgtEl>
                                        <p:attrNameLst>
                                          <p:attrName>ppt_w</p:attrName>
                                        </p:attrNameLst>
                                      </p:cBhvr>
                                      <p:tavLst>
                                        <p:tav tm="0">
                                          <p:val>
                                            <p:fltVal val="0"/>
                                          </p:val>
                                        </p:tav>
                                        <p:tav tm="100000">
                                          <p:val>
                                            <p:strVal val="#ppt_w"/>
                                          </p:val>
                                        </p:tav>
                                      </p:tavLst>
                                    </p:anim>
                                    <p:anim calcmode="lin" valueType="num">
                                      <p:cBhvr>
                                        <p:cTn id="68" dur="500" fill="hold"/>
                                        <p:tgtEl>
                                          <p:spTgt spid="92178"/>
                                        </p:tgtEl>
                                        <p:attrNameLst>
                                          <p:attrName>ppt_h</p:attrName>
                                        </p:attrNameLst>
                                      </p:cBhvr>
                                      <p:tavLst>
                                        <p:tav tm="0">
                                          <p:val>
                                            <p:strVal val="#ppt_h"/>
                                          </p:val>
                                        </p:tav>
                                        <p:tav tm="100000">
                                          <p:val>
                                            <p:strVal val="#ppt_h"/>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12" presetClass="entr" presetSubtype="1" fill="hold" grpId="0" nodeType="clickEffect">
                                  <p:stCondLst>
                                    <p:cond delay="0"/>
                                  </p:stCondLst>
                                  <p:childTnLst>
                                    <p:set>
                                      <p:cBhvr>
                                        <p:cTn id="72" dur="1" fill="hold">
                                          <p:stCondLst>
                                            <p:cond delay="0"/>
                                          </p:stCondLst>
                                        </p:cTn>
                                        <p:tgtEl>
                                          <p:spTgt spid="92196"/>
                                        </p:tgtEl>
                                        <p:attrNameLst>
                                          <p:attrName>style.visibility</p:attrName>
                                        </p:attrNameLst>
                                      </p:cBhvr>
                                      <p:to>
                                        <p:strVal val="visible"/>
                                      </p:to>
                                    </p:set>
                                    <p:animEffect transition="in" filter="slide(fromTop)">
                                      <p:cBhvr>
                                        <p:cTn id="73" dur="500"/>
                                        <p:tgtEl>
                                          <p:spTgt spid="92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autoUpdateAnimBg="0"/>
      <p:bldP spid="92177" grpId="0" animBg="1"/>
      <p:bldP spid="92178" grpId="0" animBg="1"/>
      <p:bldP spid="92196" grpId="0"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1066800" y="95250"/>
            <a:ext cx="7620000" cy="111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eaLnBrk="1" hangingPunct="1">
              <a:lnSpc>
                <a:spcPct val="120000"/>
              </a:lnSpc>
            </a:pPr>
            <a:r>
              <a:rPr lang="zh-CN" altLang="en-US" sz="2800"/>
              <a:t>已知</a:t>
            </a:r>
            <a:r>
              <a:rPr lang="zh-CN" altLang="en-US" sz="2800">
                <a:ea typeface="宋体" panose="02010600030101010101" pitchFamily="2" charset="-122"/>
              </a:rPr>
              <a:t>：</a:t>
            </a:r>
            <a:r>
              <a:rPr lang="en-US" altLang="zh-CN" sz="2800" i="1">
                <a:ea typeface="宋体" panose="02010600030101010101" pitchFamily="2" charset="-122"/>
              </a:rPr>
              <a:t>f</a:t>
            </a:r>
            <a:r>
              <a:rPr lang="en-US" altLang="zh-CN" sz="2800">
                <a:ea typeface="宋体" panose="02010600030101010101" pitchFamily="2" charset="-122"/>
              </a:rPr>
              <a:t>=50Hz, </a:t>
            </a:r>
            <a:r>
              <a:rPr lang="en-US" altLang="zh-CN" sz="2800" i="1">
                <a:ea typeface="宋体" panose="02010600030101010101" pitchFamily="2" charset="-122"/>
              </a:rPr>
              <a:t>U</a:t>
            </a:r>
            <a:r>
              <a:rPr lang="en-US" altLang="zh-CN" sz="2800">
                <a:ea typeface="宋体" panose="02010600030101010101" pitchFamily="2" charset="-122"/>
              </a:rPr>
              <a:t>=380V, </a:t>
            </a:r>
            <a:r>
              <a:rPr lang="en-US" altLang="zh-CN" sz="2800" i="1">
                <a:ea typeface="宋体" panose="02010600030101010101" pitchFamily="2" charset="-122"/>
              </a:rPr>
              <a:t>P</a:t>
            </a:r>
            <a:r>
              <a:rPr lang="en-US" altLang="zh-CN" sz="2800">
                <a:ea typeface="宋体" panose="02010600030101010101" pitchFamily="2" charset="-122"/>
              </a:rPr>
              <a:t>=20kW, cos</a:t>
            </a:r>
            <a:r>
              <a:rPr lang="en-US" altLang="zh-CN" sz="2800" i="1">
                <a:latin typeface="Symbol" panose="05050102010706020507" pitchFamily="18" charset="2"/>
                <a:ea typeface="宋体" panose="02010600030101010101" pitchFamily="2" charset="-122"/>
              </a:rPr>
              <a:t>j</a:t>
            </a:r>
            <a:r>
              <a:rPr lang="en-US" altLang="zh-CN" sz="2800" baseline="-25000">
                <a:ea typeface="宋体" panose="02010600030101010101" pitchFamily="2" charset="-122"/>
              </a:rPr>
              <a:t>1</a:t>
            </a:r>
            <a:r>
              <a:rPr lang="en-US" altLang="zh-CN" sz="2800">
                <a:ea typeface="宋体" panose="02010600030101010101" pitchFamily="2" charset="-122"/>
              </a:rPr>
              <a:t>=0.6(</a:t>
            </a:r>
            <a:r>
              <a:rPr lang="zh-CN" altLang="en-US" sz="2800"/>
              <a:t>滞后</a:t>
            </a:r>
            <a:r>
              <a:rPr lang="en-US" altLang="zh-CN" sz="2800">
                <a:ea typeface="宋体" panose="02010600030101010101" pitchFamily="2" charset="-122"/>
              </a:rPr>
              <a:t>)</a:t>
            </a:r>
            <a:r>
              <a:rPr lang="zh-CN" altLang="en-US" sz="2800">
                <a:ea typeface="宋体" panose="02010600030101010101" pitchFamily="2" charset="-122"/>
              </a:rPr>
              <a:t>。</a:t>
            </a:r>
            <a:r>
              <a:rPr lang="zh-CN" altLang="en-US" sz="2800"/>
              <a:t>要使功率因数提高到</a:t>
            </a:r>
            <a:r>
              <a:rPr lang="en-US" altLang="zh-CN" sz="2800">
                <a:ea typeface="宋体" panose="02010600030101010101" pitchFamily="2" charset="-122"/>
              </a:rPr>
              <a:t>0.9 , </a:t>
            </a:r>
            <a:r>
              <a:rPr lang="zh-CN" altLang="en-US" sz="2800"/>
              <a:t>求并联电容</a:t>
            </a:r>
            <a:r>
              <a:rPr lang="en-US" altLang="zh-CN" sz="2800" i="1">
                <a:ea typeface="宋体" panose="02010600030101010101" pitchFamily="2" charset="-122"/>
              </a:rPr>
              <a:t>C</a:t>
            </a:r>
            <a:r>
              <a:rPr lang="zh-CN" altLang="en-US" sz="2800">
                <a:ea typeface="宋体" panose="02010600030101010101" pitchFamily="2" charset="-122"/>
              </a:rPr>
              <a:t>。</a:t>
            </a:r>
          </a:p>
        </p:txBody>
      </p:sp>
      <p:sp>
        <p:nvSpPr>
          <p:cNvPr id="93187" name="AutoShape 3"/>
          <p:cNvSpPr>
            <a:spLocks noChangeArrowheads="1"/>
          </p:cNvSpPr>
          <p:nvPr/>
        </p:nvSpPr>
        <p:spPr bwMode="auto">
          <a:xfrm>
            <a:off x="4648200" y="1922463"/>
            <a:ext cx="609600" cy="457200"/>
          </a:xfrm>
          <a:prstGeom prst="rightArrow">
            <a:avLst>
              <a:gd name="adj1" fmla="val 50000"/>
              <a:gd name="adj2" fmla="val 33333"/>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93188" name="Object 4"/>
          <p:cNvGraphicFramePr>
            <a:graphicFrameLocks noChangeAspect="1"/>
          </p:cNvGraphicFramePr>
          <p:nvPr/>
        </p:nvGraphicFramePr>
        <p:xfrm>
          <a:off x="1066800" y="3370263"/>
          <a:ext cx="3581400" cy="468312"/>
        </p:xfrm>
        <a:graphic>
          <a:graphicData uri="http://schemas.openxmlformats.org/presentationml/2006/ole">
            <mc:AlternateContent xmlns:mc="http://schemas.openxmlformats.org/markup-compatibility/2006">
              <mc:Choice xmlns:v="urn:schemas-microsoft-com:vml" Requires="v">
                <p:oleObj spid="_x0000_s93237" r:id="rId3" imgW="2006917" imgH="228917" progId="Equation.3">
                  <p:embed/>
                </p:oleObj>
              </mc:Choice>
              <mc:Fallback>
                <p:oleObj r:id="rId3" imgW="2006917" imgH="228917"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370263"/>
                        <a:ext cx="3581400" cy="468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3189" name="Text Box 5"/>
          <p:cNvSpPr txBox="1">
            <a:spLocks noChangeArrowheads="1"/>
          </p:cNvSpPr>
          <p:nvPr/>
        </p:nvSpPr>
        <p:spPr bwMode="auto">
          <a:xfrm>
            <a:off x="196850" y="246063"/>
            <a:ext cx="630238"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3333FF"/>
                </a:solidFill>
              </a:rPr>
              <a:t>例</a:t>
            </a:r>
            <a:r>
              <a:rPr lang="en-US" altLang="zh-CN" sz="2800">
                <a:ea typeface="宋体" panose="02010600030101010101" pitchFamily="2" charset="-122"/>
              </a:rPr>
              <a:t>.</a:t>
            </a:r>
          </a:p>
        </p:txBody>
      </p:sp>
      <p:grpSp>
        <p:nvGrpSpPr>
          <p:cNvPr id="93190" name="Group 6"/>
          <p:cNvGrpSpPr>
            <a:grpSpLocks/>
          </p:cNvGrpSpPr>
          <p:nvPr/>
        </p:nvGrpSpPr>
        <p:grpSpPr bwMode="auto">
          <a:xfrm>
            <a:off x="5700713" y="1111250"/>
            <a:ext cx="2528887" cy="2546350"/>
            <a:chOff x="0" y="0"/>
            <a:chExt cx="1593" cy="1604"/>
          </a:xfrm>
        </p:grpSpPr>
        <p:grpSp>
          <p:nvGrpSpPr>
            <p:cNvPr id="93191" name="Group 7"/>
            <p:cNvGrpSpPr>
              <a:grpSpLocks/>
            </p:cNvGrpSpPr>
            <p:nvPr/>
          </p:nvGrpSpPr>
          <p:grpSpPr bwMode="auto">
            <a:xfrm>
              <a:off x="1305" y="916"/>
              <a:ext cx="288" cy="92"/>
              <a:chOff x="0" y="0"/>
              <a:chExt cx="174" cy="93"/>
            </a:xfrm>
          </p:grpSpPr>
          <p:sp>
            <p:nvSpPr>
              <p:cNvPr id="93192" name="Line 8"/>
              <p:cNvSpPr>
                <a:spLocks noChangeShapeType="1"/>
              </p:cNvSpPr>
              <p:nvPr/>
            </p:nvSpPr>
            <p:spPr bwMode="auto">
              <a:xfrm>
                <a:off x="0" y="0"/>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3193" name="Line 9"/>
              <p:cNvSpPr>
                <a:spLocks noChangeShapeType="1"/>
              </p:cNvSpPr>
              <p:nvPr/>
            </p:nvSpPr>
            <p:spPr bwMode="auto">
              <a:xfrm>
                <a:off x="0" y="92"/>
                <a:ext cx="174"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93194" name="Line 10"/>
            <p:cNvSpPr>
              <a:spLocks noChangeShapeType="1"/>
            </p:cNvSpPr>
            <p:nvPr/>
          </p:nvSpPr>
          <p:spPr bwMode="auto">
            <a:xfrm>
              <a:off x="777" y="384"/>
              <a:ext cx="0" cy="624"/>
            </a:xfrm>
            <a:prstGeom prst="line">
              <a:avLst/>
            </a:prstGeom>
            <a:noFill/>
            <a:ln w="19050">
              <a:solidFill>
                <a:schemeClr val="tx1"/>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195" name="Line 11"/>
            <p:cNvSpPr>
              <a:spLocks noChangeShapeType="1"/>
            </p:cNvSpPr>
            <p:nvPr/>
          </p:nvSpPr>
          <p:spPr bwMode="auto">
            <a:xfrm>
              <a:off x="153" y="384"/>
              <a:ext cx="128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196" name="Line 12"/>
            <p:cNvSpPr>
              <a:spLocks noChangeShapeType="1"/>
            </p:cNvSpPr>
            <p:nvPr/>
          </p:nvSpPr>
          <p:spPr bwMode="auto">
            <a:xfrm>
              <a:off x="1437" y="384"/>
              <a:ext cx="0" cy="5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197" name="Line 13"/>
            <p:cNvSpPr>
              <a:spLocks noChangeShapeType="1"/>
            </p:cNvSpPr>
            <p:nvPr/>
          </p:nvSpPr>
          <p:spPr bwMode="auto">
            <a:xfrm>
              <a:off x="1437" y="1008"/>
              <a:ext cx="0" cy="5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198" name="Line 14"/>
            <p:cNvSpPr>
              <a:spLocks noChangeShapeType="1"/>
            </p:cNvSpPr>
            <p:nvPr/>
          </p:nvSpPr>
          <p:spPr bwMode="auto">
            <a:xfrm>
              <a:off x="777" y="1392"/>
              <a:ext cx="0" cy="192"/>
            </a:xfrm>
            <a:prstGeom prst="line">
              <a:avLst/>
            </a:prstGeom>
            <a:noFill/>
            <a:ln w="19050">
              <a:solidFill>
                <a:schemeClr val="tx1"/>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199" name="Rectangle 15"/>
            <p:cNvSpPr>
              <a:spLocks noChangeArrowheads="1"/>
            </p:cNvSpPr>
            <p:nvPr/>
          </p:nvSpPr>
          <p:spPr bwMode="auto">
            <a:xfrm>
              <a:off x="717" y="576"/>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93200" name="Line 16"/>
            <p:cNvSpPr>
              <a:spLocks noChangeShapeType="1"/>
            </p:cNvSpPr>
            <p:nvPr/>
          </p:nvSpPr>
          <p:spPr bwMode="auto">
            <a:xfrm>
              <a:off x="201" y="1584"/>
              <a:ext cx="12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201" name="Text Box 17"/>
            <p:cNvSpPr txBox="1">
              <a:spLocks noChangeArrowheads="1"/>
            </p:cNvSpPr>
            <p:nvPr/>
          </p:nvSpPr>
          <p:spPr bwMode="auto">
            <a:xfrm>
              <a:off x="491" y="1037"/>
              <a:ext cx="25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ea typeface="宋体" panose="02010600030101010101" pitchFamily="2" charset="-122"/>
                </a:rPr>
                <a:t>L</a:t>
              </a:r>
            </a:p>
          </p:txBody>
        </p:sp>
        <p:sp>
          <p:nvSpPr>
            <p:cNvPr id="93202" name="Text Box 18"/>
            <p:cNvSpPr txBox="1">
              <a:spLocks noChangeArrowheads="1"/>
            </p:cNvSpPr>
            <p:nvPr/>
          </p:nvSpPr>
          <p:spPr bwMode="auto">
            <a:xfrm>
              <a:off x="474" y="557"/>
              <a:ext cx="26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ea typeface="宋体" panose="02010600030101010101" pitchFamily="2" charset="-122"/>
                </a:rPr>
                <a:t>R</a:t>
              </a:r>
            </a:p>
          </p:txBody>
        </p:sp>
        <p:sp>
          <p:nvSpPr>
            <p:cNvPr id="93203" name="Text Box 19"/>
            <p:cNvSpPr txBox="1">
              <a:spLocks noChangeArrowheads="1"/>
            </p:cNvSpPr>
            <p:nvPr/>
          </p:nvSpPr>
          <p:spPr bwMode="auto">
            <a:xfrm>
              <a:off x="1055" y="797"/>
              <a:ext cx="26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ea typeface="宋体" panose="02010600030101010101" pitchFamily="2" charset="-122"/>
                </a:rPr>
                <a:t>C</a:t>
              </a:r>
            </a:p>
          </p:txBody>
        </p:sp>
        <p:sp>
          <p:nvSpPr>
            <p:cNvPr id="93204" name="Line 20"/>
            <p:cNvSpPr>
              <a:spLocks noChangeShapeType="1"/>
            </p:cNvSpPr>
            <p:nvPr/>
          </p:nvSpPr>
          <p:spPr bwMode="auto">
            <a:xfrm>
              <a:off x="921" y="432"/>
              <a:ext cx="0" cy="240"/>
            </a:xfrm>
            <a:prstGeom prst="line">
              <a:avLst/>
            </a:prstGeom>
            <a:noFill/>
            <a:ln w="12700">
              <a:solidFill>
                <a:srgbClr val="FF00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205" name="Line 21"/>
            <p:cNvSpPr>
              <a:spLocks noChangeShapeType="1"/>
            </p:cNvSpPr>
            <p:nvPr/>
          </p:nvSpPr>
          <p:spPr bwMode="auto">
            <a:xfrm>
              <a:off x="1113" y="288"/>
              <a:ext cx="336" cy="0"/>
            </a:xfrm>
            <a:prstGeom prst="line">
              <a:avLst/>
            </a:prstGeom>
            <a:noFill/>
            <a:ln w="12700">
              <a:solidFill>
                <a:srgbClr val="FF00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93206" name="Object 22"/>
            <p:cNvGraphicFramePr>
              <a:graphicFrameLocks noChangeAspect="1"/>
            </p:cNvGraphicFramePr>
            <p:nvPr/>
          </p:nvGraphicFramePr>
          <p:xfrm>
            <a:off x="9" y="912"/>
            <a:ext cx="201" cy="248"/>
          </p:xfrm>
          <a:graphic>
            <a:graphicData uri="http://schemas.openxmlformats.org/presentationml/2006/ole">
              <mc:AlternateContent xmlns:mc="http://schemas.openxmlformats.org/markup-compatibility/2006">
                <mc:Choice xmlns:v="urn:schemas-microsoft-com:vml" Requires="v">
                  <p:oleObj spid="_x0000_s93238" r:id="rId5" imgW="165202" imgH="203253" progId="Equation.3">
                    <p:embed/>
                  </p:oleObj>
                </mc:Choice>
                <mc:Fallback>
                  <p:oleObj r:id="rId5" imgW="165202" imgH="203253" progId="Equation.3">
                    <p:embed/>
                    <p:pic>
                      <p:nvPicPr>
                        <p:cNvPr id="0" name="Object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 y="912"/>
                          <a:ext cx="20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3207" name="Object 23"/>
            <p:cNvGraphicFramePr>
              <a:graphicFrameLocks noChangeAspect="1"/>
            </p:cNvGraphicFramePr>
            <p:nvPr/>
          </p:nvGraphicFramePr>
          <p:xfrm>
            <a:off x="345" y="33"/>
            <a:ext cx="136" cy="207"/>
          </p:xfrm>
          <a:graphic>
            <a:graphicData uri="http://schemas.openxmlformats.org/presentationml/2006/ole">
              <mc:AlternateContent xmlns:mc="http://schemas.openxmlformats.org/markup-compatibility/2006">
                <mc:Choice xmlns:v="urn:schemas-microsoft-com:vml" Requires="v">
                  <p:oleObj spid="_x0000_s93239" r:id="rId7" imgW="127042" imgH="190404" progId="Equation.3">
                    <p:embed/>
                  </p:oleObj>
                </mc:Choice>
                <mc:Fallback>
                  <p:oleObj r:id="rId7" imgW="127042" imgH="190404" progId="Equation.3">
                    <p:embed/>
                    <p:pic>
                      <p:nvPicPr>
                        <p:cNvPr id="0" name="Object 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5" y="33"/>
                          <a:ext cx="136" cy="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3208" name="Object 24"/>
            <p:cNvGraphicFramePr>
              <a:graphicFrameLocks noChangeAspect="1"/>
            </p:cNvGraphicFramePr>
            <p:nvPr/>
          </p:nvGraphicFramePr>
          <p:xfrm>
            <a:off x="969" y="432"/>
            <a:ext cx="234" cy="281"/>
          </p:xfrm>
          <a:graphic>
            <a:graphicData uri="http://schemas.openxmlformats.org/presentationml/2006/ole">
              <mc:AlternateContent xmlns:mc="http://schemas.openxmlformats.org/markup-compatibility/2006">
                <mc:Choice xmlns:v="urn:schemas-microsoft-com:vml" Requires="v">
                  <p:oleObj spid="_x0000_s93240" r:id="rId9" imgW="190734" imgH="228818" progId="Equation.3">
                    <p:embed/>
                  </p:oleObj>
                </mc:Choice>
                <mc:Fallback>
                  <p:oleObj r:id="rId9" imgW="190734" imgH="228818" progId="Equation.3">
                    <p:embed/>
                    <p:pic>
                      <p:nvPicPr>
                        <p:cNvPr id="0" name="Object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9" y="432"/>
                          <a:ext cx="234"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3209" name="Object 25"/>
            <p:cNvGraphicFramePr>
              <a:graphicFrameLocks noChangeAspect="1"/>
            </p:cNvGraphicFramePr>
            <p:nvPr/>
          </p:nvGraphicFramePr>
          <p:xfrm>
            <a:off x="1161" y="0"/>
            <a:ext cx="239" cy="284"/>
          </p:xfrm>
          <a:graphic>
            <a:graphicData uri="http://schemas.openxmlformats.org/presentationml/2006/ole">
              <mc:AlternateContent xmlns:mc="http://schemas.openxmlformats.org/markup-compatibility/2006">
                <mc:Choice xmlns:v="urn:schemas-microsoft-com:vml" Requires="v">
                  <p:oleObj spid="_x0000_s93241" r:id="rId11" imgW="203341" imgH="241408" progId="Equation.3">
                    <p:embed/>
                  </p:oleObj>
                </mc:Choice>
                <mc:Fallback>
                  <p:oleObj r:id="rId11" imgW="203341" imgH="241408" progId="Equation.3">
                    <p:embed/>
                    <p:pic>
                      <p:nvPicPr>
                        <p:cNvPr id="0" name="Object 2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61" y="0"/>
                          <a:ext cx="239" cy="2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3210" name="Line 26"/>
            <p:cNvSpPr>
              <a:spLocks noChangeShapeType="1"/>
            </p:cNvSpPr>
            <p:nvPr/>
          </p:nvSpPr>
          <p:spPr bwMode="auto">
            <a:xfrm>
              <a:off x="249" y="288"/>
              <a:ext cx="336" cy="0"/>
            </a:xfrm>
            <a:prstGeom prst="line">
              <a:avLst/>
            </a:prstGeom>
            <a:noFill/>
            <a:ln w="12700">
              <a:solidFill>
                <a:srgbClr val="FF0000"/>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211" name="Text Box 27"/>
            <p:cNvSpPr txBox="1">
              <a:spLocks noChangeArrowheads="1"/>
            </p:cNvSpPr>
            <p:nvPr/>
          </p:nvSpPr>
          <p:spPr bwMode="auto">
            <a:xfrm>
              <a:off x="0" y="461"/>
              <a:ext cx="24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a:ea typeface="宋体" panose="02010600030101010101" pitchFamily="2" charset="-122"/>
                </a:rPr>
                <a:t>+</a:t>
              </a:r>
            </a:p>
          </p:txBody>
        </p:sp>
        <p:sp>
          <p:nvSpPr>
            <p:cNvPr id="93212" name="Text Box 28"/>
            <p:cNvSpPr txBox="1">
              <a:spLocks noChangeArrowheads="1"/>
            </p:cNvSpPr>
            <p:nvPr/>
          </p:nvSpPr>
          <p:spPr bwMode="auto">
            <a:xfrm>
              <a:off x="49" y="1133"/>
              <a:ext cx="2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a:ea typeface="宋体" panose="02010600030101010101" pitchFamily="2" charset="-122"/>
                </a:rPr>
                <a:t>_</a:t>
              </a:r>
            </a:p>
          </p:txBody>
        </p:sp>
        <p:grpSp>
          <p:nvGrpSpPr>
            <p:cNvPr id="93213" name="Group 29"/>
            <p:cNvGrpSpPr>
              <a:grpSpLocks/>
            </p:cNvGrpSpPr>
            <p:nvPr/>
          </p:nvGrpSpPr>
          <p:grpSpPr bwMode="auto">
            <a:xfrm rot="5400000">
              <a:off x="613" y="1170"/>
              <a:ext cx="384" cy="57"/>
              <a:chOff x="0" y="0"/>
              <a:chExt cx="489" cy="60"/>
            </a:xfrm>
          </p:grpSpPr>
          <p:sp>
            <p:nvSpPr>
              <p:cNvPr id="93214" name="未知"/>
              <p:cNvSpPr>
                <a:spLocks/>
              </p:cNvSpPr>
              <p:nvPr/>
            </p:nvSpPr>
            <p:spPr bwMode="auto">
              <a:xfrm>
                <a:off x="0" y="0"/>
                <a:ext cx="125" cy="60"/>
              </a:xfrm>
              <a:custGeom>
                <a:avLst/>
                <a:gdLst>
                  <a:gd name="T0" fmla="*/ 0 w 125"/>
                  <a:gd name="T1" fmla="*/ 60 h 60"/>
                  <a:gd name="T2" fmla="*/ 23 w 125"/>
                  <a:gd name="T3" fmla="*/ 15 h 60"/>
                  <a:gd name="T4" fmla="*/ 65 w 125"/>
                  <a:gd name="T5" fmla="*/ 0 h 60"/>
                  <a:gd name="T6" fmla="*/ 102 w 125"/>
                  <a:gd name="T7" fmla="*/ 15 h 60"/>
                  <a:gd name="T8" fmla="*/ 125 w 125"/>
                  <a:gd name="T9" fmla="*/ 51 h 60"/>
                </a:gdLst>
                <a:ahLst/>
                <a:cxnLst>
                  <a:cxn ang="0">
                    <a:pos x="T0" y="T1"/>
                  </a:cxn>
                  <a:cxn ang="0">
                    <a:pos x="T2" y="T3"/>
                  </a:cxn>
                  <a:cxn ang="0">
                    <a:pos x="T4" y="T5"/>
                  </a:cxn>
                  <a:cxn ang="0">
                    <a:pos x="T6" y="T7"/>
                  </a:cxn>
                  <a:cxn ang="0">
                    <a:pos x="T8" y="T9"/>
                  </a:cxn>
                </a:cxnLst>
                <a:rect l="0" t="0" r="r" b="b"/>
                <a:pathLst>
                  <a:path w="125" h="60">
                    <a:moveTo>
                      <a:pt x="0" y="60"/>
                    </a:moveTo>
                    <a:cubicBezTo>
                      <a:pt x="4" y="53"/>
                      <a:pt x="12" y="25"/>
                      <a:pt x="23" y="15"/>
                    </a:cubicBezTo>
                    <a:cubicBezTo>
                      <a:pt x="34" y="5"/>
                      <a:pt x="52" y="0"/>
                      <a:pt x="65" y="0"/>
                    </a:cubicBezTo>
                    <a:cubicBezTo>
                      <a:pt x="78" y="0"/>
                      <a:pt x="92" y="7"/>
                      <a:pt x="102" y="15"/>
                    </a:cubicBezTo>
                    <a:cubicBezTo>
                      <a:pt x="112" y="23"/>
                      <a:pt x="120" y="44"/>
                      <a:pt x="125"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93215" name="未知"/>
              <p:cNvSpPr>
                <a:spLocks/>
              </p:cNvSpPr>
              <p:nvPr/>
            </p:nvSpPr>
            <p:spPr bwMode="auto">
              <a:xfrm>
                <a:off x="125" y="0"/>
                <a:ext cx="121" cy="54"/>
              </a:xfrm>
              <a:custGeom>
                <a:avLst/>
                <a:gdLst>
                  <a:gd name="T0" fmla="*/ 0 w 121"/>
                  <a:gd name="T1" fmla="*/ 54 h 54"/>
                  <a:gd name="T2" fmla="*/ 24 w 121"/>
                  <a:gd name="T3" fmla="*/ 15 h 54"/>
                  <a:gd name="T4" fmla="*/ 66 w 121"/>
                  <a:gd name="T5" fmla="*/ 0 h 54"/>
                  <a:gd name="T6" fmla="*/ 103 w 121"/>
                  <a:gd name="T7" fmla="*/ 15 h 54"/>
                  <a:gd name="T8" fmla="*/ 121 w 121"/>
                  <a:gd name="T9" fmla="*/ 51 h 54"/>
                </a:gdLst>
                <a:ahLst/>
                <a:cxnLst>
                  <a:cxn ang="0">
                    <a:pos x="T0" y="T1"/>
                  </a:cxn>
                  <a:cxn ang="0">
                    <a:pos x="T2" y="T3"/>
                  </a:cxn>
                  <a:cxn ang="0">
                    <a:pos x="T4" y="T5"/>
                  </a:cxn>
                  <a:cxn ang="0">
                    <a:pos x="T6" y="T7"/>
                  </a:cxn>
                  <a:cxn ang="0">
                    <a:pos x="T8" y="T9"/>
                  </a:cxn>
                </a:cxnLst>
                <a:rect l="0" t="0" r="r" b="b"/>
                <a:pathLst>
                  <a:path w="121" h="54">
                    <a:moveTo>
                      <a:pt x="0" y="54"/>
                    </a:moveTo>
                    <a:cubicBezTo>
                      <a:pt x="4" y="47"/>
                      <a:pt x="13" y="24"/>
                      <a:pt x="24" y="15"/>
                    </a:cubicBezTo>
                    <a:cubicBezTo>
                      <a:pt x="35" y="6"/>
                      <a:pt x="53" y="0"/>
                      <a:pt x="66" y="0"/>
                    </a:cubicBezTo>
                    <a:cubicBezTo>
                      <a:pt x="79" y="0"/>
                      <a:pt x="94" y="7"/>
                      <a:pt x="103" y="15"/>
                    </a:cubicBezTo>
                    <a:cubicBezTo>
                      <a:pt x="112" y="23"/>
                      <a:pt x="117" y="44"/>
                      <a:pt x="121"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93216" name="未知"/>
              <p:cNvSpPr>
                <a:spLocks/>
              </p:cNvSpPr>
              <p:nvPr/>
            </p:nvSpPr>
            <p:spPr bwMode="auto">
              <a:xfrm>
                <a:off x="246" y="0"/>
                <a:ext cx="119" cy="51"/>
              </a:xfrm>
              <a:custGeom>
                <a:avLst/>
                <a:gdLst>
                  <a:gd name="T0" fmla="*/ 0 w 119"/>
                  <a:gd name="T1" fmla="*/ 51 h 51"/>
                  <a:gd name="T2" fmla="*/ 17 w 119"/>
                  <a:gd name="T3" fmla="*/ 15 h 51"/>
                  <a:gd name="T4" fmla="*/ 59 w 119"/>
                  <a:gd name="T5" fmla="*/ 0 h 51"/>
                  <a:gd name="T6" fmla="*/ 96 w 119"/>
                  <a:gd name="T7" fmla="*/ 15 h 51"/>
                  <a:gd name="T8" fmla="*/ 119 w 119"/>
                  <a:gd name="T9" fmla="*/ 51 h 51"/>
                </a:gdLst>
                <a:ahLst/>
                <a:cxnLst>
                  <a:cxn ang="0">
                    <a:pos x="T0" y="T1"/>
                  </a:cxn>
                  <a:cxn ang="0">
                    <a:pos x="T2" y="T3"/>
                  </a:cxn>
                  <a:cxn ang="0">
                    <a:pos x="T4" y="T5"/>
                  </a:cxn>
                  <a:cxn ang="0">
                    <a:pos x="T6" y="T7"/>
                  </a:cxn>
                  <a:cxn ang="0">
                    <a:pos x="T8" y="T9"/>
                  </a:cxn>
                </a:cxnLst>
                <a:rect l="0" t="0" r="r" b="b"/>
                <a:pathLst>
                  <a:path w="119" h="51">
                    <a:moveTo>
                      <a:pt x="0" y="51"/>
                    </a:moveTo>
                    <a:cubicBezTo>
                      <a:pt x="3" y="45"/>
                      <a:pt x="7" y="24"/>
                      <a:pt x="17" y="15"/>
                    </a:cubicBezTo>
                    <a:cubicBezTo>
                      <a:pt x="27" y="6"/>
                      <a:pt x="46" y="0"/>
                      <a:pt x="59" y="0"/>
                    </a:cubicBezTo>
                    <a:cubicBezTo>
                      <a:pt x="72" y="0"/>
                      <a:pt x="86" y="7"/>
                      <a:pt x="96" y="15"/>
                    </a:cubicBezTo>
                    <a:cubicBezTo>
                      <a:pt x="106" y="23"/>
                      <a:pt x="114" y="44"/>
                      <a:pt x="119" y="51"/>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93217" name="未知"/>
              <p:cNvSpPr>
                <a:spLocks/>
              </p:cNvSpPr>
              <p:nvPr/>
            </p:nvSpPr>
            <p:spPr bwMode="auto">
              <a:xfrm>
                <a:off x="366" y="0"/>
                <a:ext cx="123" cy="57"/>
              </a:xfrm>
              <a:custGeom>
                <a:avLst/>
                <a:gdLst>
                  <a:gd name="T0" fmla="*/ 0 w 123"/>
                  <a:gd name="T1" fmla="*/ 51 h 57"/>
                  <a:gd name="T2" fmla="*/ 23 w 123"/>
                  <a:gd name="T3" fmla="*/ 15 h 57"/>
                  <a:gd name="T4" fmla="*/ 65 w 123"/>
                  <a:gd name="T5" fmla="*/ 0 h 57"/>
                  <a:gd name="T6" fmla="*/ 102 w 123"/>
                  <a:gd name="T7" fmla="*/ 15 h 57"/>
                  <a:gd name="T8" fmla="*/ 123 w 123"/>
                  <a:gd name="T9" fmla="*/ 57 h 57"/>
                </a:gdLst>
                <a:ahLst/>
                <a:cxnLst>
                  <a:cxn ang="0">
                    <a:pos x="T0" y="T1"/>
                  </a:cxn>
                  <a:cxn ang="0">
                    <a:pos x="T2" y="T3"/>
                  </a:cxn>
                  <a:cxn ang="0">
                    <a:pos x="T4" y="T5"/>
                  </a:cxn>
                  <a:cxn ang="0">
                    <a:pos x="T6" y="T7"/>
                  </a:cxn>
                  <a:cxn ang="0">
                    <a:pos x="T8" y="T9"/>
                  </a:cxn>
                </a:cxnLst>
                <a:rect l="0" t="0" r="r" b="b"/>
                <a:pathLst>
                  <a:path w="123" h="57">
                    <a:moveTo>
                      <a:pt x="0" y="51"/>
                    </a:moveTo>
                    <a:cubicBezTo>
                      <a:pt x="3" y="45"/>
                      <a:pt x="12" y="24"/>
                      <a:pt x="23" y="15"/>
                    </a:cubicBezTo>
                    <a:cubicBezTo>
                      <a:pt x="34" y="6"/>
                      <a:pt x="52" y="0"/>
                      <a:pt x="65" y="0"/>
                    </a:cubicBezTo>
                    <a:cubicBezTo>
                      <a:pt x="78" y="0"/>
                      <a:pt x="92" y="6"/>
                      <a:pt x="102" y="15"/>
                    </a:cubicBezTo>
                    <a:cubicBezTo>
                      <a:pt x="112" y="24"/>
                      <a:pt x="119" y="48"/>
                      <a:pt x="123" y="57"/>
                    </a:cubicBezTo>
                  </a:path>
                </a:pathLst>
              </a:custGeom>
              <a:noFill/>
              <a:ln w="28575"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93218" name="Oval 34"/>
            <p:cNvSpPr>
              <a:spLocks noChangeArrowheads="1"/>
            </p:cNvSpPr>
            <p:nvPr/>
          </p:nvSpPr>
          <p:spPr bwMode="auto">
            <a:xfrm>
              <a:off x="133" y="1536"/>
              <a:ext cx="68" cy="6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sp>
          <p:nvSpPr>
            <p:cNvPr id="93219" name="Oval 35"/>
            <p:cNvSpPr>
              <a:spLocks noChangeArrowheads="1"/>
            </p:cNvSpPr>
            <p:nvPr/>
          </p:nvSpPr>
          <p:spPr bwMode="auto">
            <a:xfrm>
              <a:off x="105" y="336"/>
              <a:ext cx="68" cy="6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zh-CN" altLang="en-US"/>
            </a:p>
          </p:txBody>
        </p:sp>
      </p:grpSp>
      <p:sp>
        <p:nvSpPr>
          <p:cNvPr id="93220" name="Text Box 36"/>
          <p:cNvSpPr txBox="1">
            <a:spLocks noChangeArrowheads="1"/>
          </p:cNvSpPr>
          <p:nvPr/>
        </p:nvSpPr>
        <p:spPr bwMode="auto">
          <a:xfrm>
            <a:off x="228600" y="3294063"/>
            <a:ext cx="898525"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3333FF"/>
                </a:solidFill>
                <a:ea typeface="宋体" panose="02010600030101010101" pitchFamily="2" charset="-122"/>
              </a:rPr>
              <a:t>解</a:t>
            </a:r>
            <a:r>
              <a:rPr lang="zh-CN" altLang="en-US" sz="2800">
                <a:ea typeface="宋体" panose="02010600030101010101" pitchFamily="2" charset="-122"/>
              </a:rPr>
              <a:t>：</a:t>
            </a:r>
          </a:p>
        </p:txBody>
      </p:sp>
      <p:graphicFrame>
        <p:nvGraphicFramePr>
          <p:cNvPr id="93221" name="Object 37"/>
          <p:cNvGraphicFramePr>
            <a:graphicFrameLocks noChangeAspect="1"/>
          </p:cNvGraphicFramePr>
          <p:nvPr/>
        </p:nvGraphicFramePr>
        <p:xfrm>
          <a:off x="1047750" y="3903663"/>
          <a:ext cx="3600450" cy="458787"/>
        </p:xfrm>
        <a:graphic>
          <a:graphicData uri="http://schemas.openxmlformats.org/presentationml/2006/ole">
            <mc:AlternateContent xmlns:mc="http://schemas.openxmlformats.org/markup-compatibility/2006">
              <mc:Choice xmlns:v="urn:schemas-microsoft-com:vml" Requires="v">
                <p:oleObj spid="_x0000_s93242" r:id="rId13" imgW="2006917" imgH="228917" progId="Equation.3">
                  <p:embed/>
                </p:oleObj>
              </mc:Choice>
              <mc:Fallback>
                <p:oleObj r:id="rId13" imgW="2006917" imgH="228917" progId="Equation.3">
                  <p:embed/>
                  <p:pic>
                    <p:nvPicPr>
                      <p:cNvPr id="0" name="Object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47750" y="3903663"/>
                        <a:ext cx="360045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93222" name="Group 38"/>
          <p:cNvGrpSpPr>
            <a:grpSpLocks/>
          </p:cNvGrpSpPr>
          <p:nvPr/>
        </p:nvGrpSpPr>
        <p:grpSpPr bwMode="auto">
          <a:xfrm>
            <a:off x="5791200" y="3884613"/>
            <a:ext cx="2890838" cy="1677987"/>
            <a:chOff x="0" y="0"/>
            <a:chExt cx="1821" cy="1057"/>
          </a:xfrm>
        </p:grpSpPr>
        <p:sp>
          <p:nvSpPr>
            <p:cNvPr id="93223" name="Line 39"/>
            <p:cNvSpPr>
              <a:spLocks noChangeShapeType="1"/>
            </p:cNvSpPr>
            <p:nvPr/>
          </p:nvSpPr>
          <p:spPr bwMode="auto">
            <a:xfrm>
              <a:off x="0" y="152"/>
              <a:ext cx="1584" cy="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224" name="Line 40"/>
            <p:cNvSpPr>
              <a:spLocks noChangeShapeType="1"/>
            </p:cNvSpPr>
            <p:nvPr/>
          </p:nvSpPr>
          <p:spPr bwMode="auto">
            <a:xfrm>
              <a:off x="0" y="152"/>
              <a:ext cx="1056" cy="336"/>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225" name="Line 41"/>
            <p:cNvSpPr>
              <a:spLocks noChangeShapeType="1"/>
            </p:cNvSpPr>
            <p:nvPr/>
          </p:nvSpPr>
          <p:spPr bwMode="auto">
            <a:xfrm flipV="1">
              <a:off x="1056" y="488"/>
              <a:ext cx="0" cy="384"/>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226" name="Line 42"/>
            <p:cNvSpPr>
              <a:spLocks noChangeShapeType="1"/>
            </p:cNvSpPr>
            <p:nvPr/>
          </p:nvSpPr>
          <p:spPr bwMode="auto">
            <a:xfrm>
              <a:off x="0" y="152"/>
              <a:ext cx="1056" cy="72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93227" name="Object 43"/>
            <p:cNvGraphicFramePr>
              <a:graphicFrameLocks noChangeAspect="1"/>
            </p:cNvGraphicFramePr>
            <p:nvPr/>
          </p:nvGraphicFramePr>
          <p:xfrm>
            <a:off x="1620" y="0"/>
            <a:ext cx="201" cy="248"/>
          </p:xfrm>
          <a:graphic>
            <a:graphicData uri="http://schemas.openxmlformats.org/presentationml/2006/ole">
              <mc:AlternateContent xmlns:mc="http://schemas.openxmlformats.org/markup-compatibility/2006">
                <mc:Choice xmlns:v="urn:schemas-microsoft-com:vml" Requires="v">
                  <p:oleObj spid="_x0000_s93243" r:id="rId15" imgW="165202" imgH="203253" progId="Equation.3">
                    <p:embed/>
                  </p:oleObj>
                </mc:Choice>
                <mc:Fallback>
                  <p:oleObj r:id="rId15" imgW="165202" imgH="203253" progId="Equation.3">
                    <p:embed/>
                    <p:pic>
                      <p:nvPicPr>
                        <p:cNvPr id="0" name="Object 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0" y="0"/>
                          <a:ext cx="20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3228" name="Object 44"/>
            <p:cNvGraphicFramePr>
              <a:graphicFrameLocks noChangeAspect="1"/>
            </p:cNvGraphicFramePr>
            <p:nvPr/>
          </p:nvGraphicFramePr>
          <p:xfrm>
            <a:off x="919" y="200"/>
            <a:ext cx="169" cy="256"/>
          </p:xfrm>
          <a:graphic>
            <a:graphicData uri="http://schemas.openxmlformats.org/presentationml/2006/ole">
              <mc:AlternateContent xmlns:mc="http://schemas.openxmlformats.org/markup-compatibility/2006">
                <mc:Choice xmlns:v="urn:schemas-microsoft-com:vml" Requires="v">
                  <p:oleObj spid="_x0000_s93244" r:id="rId16" imgW="127042" imgH="190404" progId="Equation.3">
                    <p:embed/>
                  </p:oleObj>
                </mc:Choice>
                <mc:Fallback>
                  <p:oleObj r:id="rId16" imgW="127042" imgH="190404" progId="Equation.3">
                    <p:embed/>
                    <p:pic>
                      <p:nvPicPr>
                        <p:cNvPr id="0" name="Object 4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9" y="200"/>
                          <a:ext cx="169" cy="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3229" name="Object 45"/>
            <p:cNvGraphicFramePr>
              <a:graphicFrameLocks noChangeAspect="1"/>
            </p:cNvGraphicFramePr>
            <p:nvPr/>
          </p:nvGraphicFramePr>
          <p:xfrm>
            <a:off x="774" y="776"/>
            <a:ext cx="234" cy="281"/>
          </p:xfrm>
          <a:graphic>
            <a:graphicData uri="http://schemas.openxmlformats.org/presentationml/2006/ole">
              <mc:AlternateContent xmlns:mc="http://schemas.openxmlformats.org/markup-compatibility/2006">
                <mc:Choice xmlns:v="urn:schemas-microsoft-com:vml" Requires="v">
                  <p:oleObj spid="_x0000_s93245" r:id="rId17" imgW="190734" imgH="228818" progId="Equation.3">
                    <p:embed/>
                  </p:oleObj>
                </mc:Choice>
                <mc:Fallback>
                  <p:oleObj r:id="rId17" imgW="190734" imgH="228818" progId="Equation.3">
                    <p:embed/>
                    <p:pic>
                      <p:nvPicPr>
                        <p:cNvPr id="0" name="Object 4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4" y="776"/>
                          <a:ext cx="234"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3230" name="Object 46"/>
            <p:cNvGraphicFramePr>
              <a:graphicFrameLocks noChangeAspect="1"/>
            </p:cNvGraphicFramePr>
            <p:nvPr/>
          </p:nvGraphicFramePr>
          <p:xfrm>
            <a:off x="1106" y="536"/>
            <a:ext cx="238" cy="284"/>
          </p:xfrm>
          <a:graphic>
            <a:graphicData uri="http://schemas.openxmlformats.org/presentationml/2006/ole">
              <mc:AlternateContent xmlns:mc="http://schemas.openxmlformats.org/markup-compatibility/2006">
                <mc:Choice xmlns:v="urn:schemas-microsoft-com:vml" Requires="v">
                  <p:oleObj spid="_x0000_s93246" r:id="rId18" imgW="203341" imgH="241408" progId="Equation.3">
                    <p:embed/>
                  </p:oleObj>
                </mc:Choice>
                <mc:Fallback>
                  <p:oleObj r:id="rId18" imgW="203341" imgH="241408" progId="Equation.3">
                    <p:embed/>
                    <p:pic>
                      <p:nvPicPr>
                        <p:cNvPr id="0" name="Object 46"/>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06" y="536"/>
                          <a:ext cx="238" cy="2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3231" name="未知"/>
            <p:cNvSpPr>
              <a:spLocks/>
            </p:cNvSpPr>
            <p:nvPr/>
          </p:nvSpPr>
          <p:spPr bwMode="auto">
            <a:xfrm>
              <a:off x="183" y="152"/>
              <a:ext cx="45" cy="126"/>
            </a:xfrm>
            <a:custGeom>
              <a:avLst/>
              <a:gdLst>
                <a:gd name="T0" fmla="*/ 0 w 45"/>
                <a:gd name="T1" fmla="*/ 126 h 126"/>
                <a:gd name="T2" fmla="*/ 45 w 45"/>
                <a:gd name="T3" fmla="*/ 0 h 126"/>
              </a:gdLst>
              <a:ahLst/>
              <a:cxnLst>
                <a:cxn ang="0">
                  <a:pos x="T0" y="T1"/>
                </a:cxn>
                <a:cxn ang="0">
                  <a:pos x="T2" y="T3"/>
                </a:cxn>
              </a:cxnLst>
              <a:rect l="0" t="0" r="r" b="b"/>
              <a:pathLst>
                <a:path w="45" h="126">
                  <a:moveTo>
                    <a:pt x="0" y="126"/>
                  </a:moveTo>
                  <a:cubicBezTo>
                    <a:pt x="35" y="91"/>
                    <a:pt x="45" y="54"/>
                    <a:pt x="45" y="0"/>
                  </a:cubicBezTo>
                </a:path>
              </a:pathLst>
            </a:custGeom>
            <a:noFill/>
            <a:ln w="12700"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232" name="Text Box 48"/>
            <p:cNvSpPr txBox="1">
              <a:spLocks noChangeArrowheads="1"/>
            </p:cNvSpPr>
            <p:nvPr/>
          </p:nvSpPr>
          <p:spPr bwMode="auto">
            <a:xfrm>
              <a:off x="169" y="37"/>
              <a:ext cx="32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solidFill>
                    <a:srgbClr val="3333FF"/>
                  </a:solidFill>
                  <a:latin typeface="Symbol" panose="05050102010706020507" pitchFamily="18" charset="2"/>
                  <a:ea typeface="宋体" panose="02010600030101010101" pitchFamily="2" charset="-122"/>
                </a:rPr>
                <a:t>j</a:t>
              </a:r>
              <a:r>
                <a:rPr lang="en-US" altLang="zh-CN" sz="2800" baseline="-25000">
                  <a:solidFill>
                    <a:srgbClr val="3333FF"/>
                  </a:solidFill>
                  <a:ea typeface="宋体" panose="02010600030101010101" pitchFamily="2" charset="-122"/>
                </a:rPr>
                <a:t>1</a:t>
              </a:r>
              <a:endParaRPr lang="en-US" altLang="zh-CN" sz="2800">
                <a:solidFill>
                  <a:srgbClr val="3333FF"/>
                </a:solidFill>
                <a:ea typeface="宋体" panose="02010600030101010101" pitchFamily="2" charset="-122"/>
              </a:endParaRPr>
            </a:p>
          </p:txBody>
        </p:sp>
        <p:sp>
          <p:nvSpPr>
            <p:cNvPr id="93233" name="未知"/>
            <p:cNvSpPr>
              <a:spLocks/>
            </p:cNvSpPr>
            <p:nvPr/>
          </p:nvSpPr>
          <p:spPr bwMode="auto">
            <a:xfrm>
              <a:off x="468" y="152"/>
              <a:ext cx="34" cy="147"/>
            </a:xfrm>
            <a:custGeom>
              <a:avLst/>
              <a:gdLst>
                <a:gd name="T0" fmla="*/ 18 w 34"/>
                <a:gd name="T1" fmla="*/ 3 h 147"/>
                <a:gd name="T2" fmla="*/ 33 w 34"/>
                <a:gd name="T3" fmla="*/ 81 h 147"/>
                <a:gd name="T4" fmla="*/ 0 w 34"/>
                <a:gd name="T5" fmla="*/ 147 h 147"/>
              </a:gdLst>
              <a:ahLst/>
              <a:cxnLst>
                <a:cxn ang="0">
                  <a:pos x="T0" y="T1"/>
                </a:cxn>
                <a:cxn ang="0">
                  <a:pos x="T2" y="T3"/>
                </a:cxn>
                <a:cxn ang="0">
                  <a:pos x="T4" y="T5"/>
                </a:cxn>
              </a:cxnLst>
              <a:rect l="0" t="0" r="r" b="b"/>
              <a:pathLst>
                <a:path w="34" h="147">
                  <a:moveTo>
                    <a:pt x="18" y="3"/>
                  </a:moveTo>
                  <a:cubicBezTo>
                    <a:pt x="24" y="0"/>
                    <a:pt x="34" y="57"/>
                    <a:pt x="33" y="81"/>
                  </a:cubicBezTo>
                  <a:cubicBezTo>
                    <a:pt x="30" y="105"/>
                    <a:pt x="7" y="133"/>
                    <a:pt x="0" y="147"/>
                  </a:cubicBezTo>
                </a:path>
              </a:pathLst>
            </a:custGeom>
            <a:noFill/>
            <a:ln w="12700"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234" name="未知"/>
            <p:cNvSpPr>
              <a:spLocks/>
            </p:cNvSpPr>
            <p:nvPr/>
          </p:nvSpPr>
          <p:spPr bwMode="auto">
            <a:xfrm>
              <a:off x="501" y="149"/>
              <a:ext cx="33" cy="162"/>
            </a:xfrm>
            <a:custGeom>
              <a:avLst/>
              <a:gdLst>
                <a:gd name="T0" fmla="*/ 18 w 33"/>
                <a:gd name="T1" fmla="*/ 0 h 162"/>
                <a:gd name="T2" fmla="*/ 30 w 33"/>
                <a:gd name="T3" fmla="*/ 84 h 162"/>
                <a:gd name="T4" fmla="*/ 0 w 33"/>
                <a:gd name="T5" fmla="*/ 162 h 162"/>
              </a:gdLst>
              <a:ahLst/>
              <a:cxnLst>
                <a:cxn ang="0">
                  <a:pos x="T0" y="T1"/>
                </a:cxn>
                <a:cxn ang="0">
                  <a:pos x="T2" y="T3"/>
                </a:cxn>
                <a:cxn ang="0">
                  <a:pos x="T4" y="T5"/>
                </a:cxn>
              </a:cxnLst>
              <a:rect l="0" t="0" r="r" b="b"/>
              <a:pathLst>
                <a:path w="33" h="162">
                  <a:moveTo>
                    <a:pt x="18" y="0"/>
                  </a:moveTo>
                  <a:cubicBezTo>
                    <a:pt x="15" y="6"/>
                    <a:pt x="33" y="57"/>
                    <a:pt x="30" y="84"/>
                  </a:cubicBezTo>
                  <a:cubicBezTo>
                    <a:pt x="27" y="111"/>
                    <a:pt x="6" y="146"/>
                    <a:pt x="0" y="162"/>
                  </a:cubicBezTo>
                </a:path>
              </a:pathLst>
            </a:custGeom>
            <a:noFill/>
            <a:ln w="12700" cap="flat"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3235" name="Text Box 51"/>
            <p:cNvSpPr txBox="1">
              <a:spLocks noChangeArrowheads="1"/>
            </p:cNvSpPr>
            <p:nvPr/>
          </p:nvSpPr>
          <p:spPr bwMode="auto">
            <a:xfrm>
              <a:off x="505" y="37"/>
              <a:ext cx="32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i="1">
                  <a:solidFill>
                    <a:srgbClr val="FF0000"/>
                  </a:solidFill>
                  <a:latin typeface="Symbol" panose="05050102010706020507" pitchFamily="18" charset="2"/>
                  <a:ea typeface="宋体" panose="02010600030101010101" pitchFamily="2" charset="-122"/>
                </a:rPr>
                <a:t>j</a:t>
              </a:r>
              <a:r>
                <a:rPr lang="en-US" altLang="zh-CN" sz="2800" baseline="-25000">
                  <a:solidFill>
                    <a:srgbClr val="FF0000"/>
                  </a:solidFill>
                  <a:ea typeface="宋体" panose="02010600030101010101" pitchFamily="2" charset="-122"/>
                </a:rPr>
                <a:t>2</a:t>
              </a:r>
              <a:endParaRPr lang="en-US" altLang="zh-CN" sz="2800">
                <a:solidFill>
                  <a:srgbClr val="FF0000"/>
                </a:solidFill>
                <a:ea typeface="宋体" panose="02010600030101010101" pitchFamily="2" charset="-122"/>
              </a:endParaRPr>
            </a:p>
          </p:txBody>
        </p:sp>
      </p:grpSp>
      <p:graphicFrame>
        <p:nvGraphicFramePr>
          <p:cNvPr id="93236" name="Object 52"/>
          <p:cNvGraphicFramePr>
            <a:graphicFrameLocks noChangeAspect="1"/>
          </p:cNvGraphicFramePr>
          <p:nvPr/>
        </p:nvGraphicFramePr>
        <p:xfrm>
          <a:off x="1419225" y="4500563"/>
          <a:ext cx="4627563" cy="2128837"/>
        </p:xfrm>
        <a:graphic>
          <a:graphicData uri="http://schemas.openxmlformats.org/presentationml/2006/ole">
            <mc:AlternateContent xmlns:mc="http://schemas.openxmlformats.org/markup-compatibility/2006">
              <mc:Choice xmlns:v="urn:schemas-microsoft-com:vml" Requires="v">
                <p:oleObj spid="_x0000_s93247" r:id="rId20" imgW="2311717" imgH="1067117" progId="Equation.3">
                  <p:embed/>
                </p:oleObj>
              </mc:Choice>
              <mc:Fallback>
                <p:oleObj r:id="rId20" imgW="2311717" imgH="1067117" progId="Equation.3">
                  <p:embed/>
                  <p:pic>
                    <p:nvPicPr>
                      <p:cNvPr id="0" name="Object 5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419225" y="4500563"/>
                        <a:ext cx="4627563" cy="2128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93189"/>
                                        </p:tgtEl>
                                        <p:attrNameLst>
                                          <p:attrName>style.visibility</p:attrName>
                                        </p:attrNameLst>
                                      </p:cBhvr>
                                      <p:to>
                                        <p:strVal val="visible"/>
                                      </p:to>
                                    </p:set>
                                    <p:anim calcmode="lin" valueType="num">
                                      <p:cBhvr>
                                        <p:cTn id="7" dur="1000" fill="hold"/>
                                        <p:tgtEl>
                                          <p:spTgt spid="93189"/>
                                        </p:tgtEl>
                                        <p:attrNameLst>
                                          <p:attrName>ppt_w</p:attrName>
                                        </p:attrNameLst>
                                      </p:cBhvr>
                                      <p:tavLst>
                                        <p:tav tm="0">
                                          <p:val>
                                            <p:fltVal val="0"/>
                                          </p:val>
                                        </p:tav>
                                        <p:tav tm="100000">
                                          <p:val>
                                            <p:strVal val="#ppt_w"/>
                                          </p:val>
                                        </p:tav>
                                      </p:tavLst>
                                    </p:anim>
                                    <p:anim calcmode="lin" valueType="num">
                                      <p:cBhvr>
                                        <p:cTn id="8" dur="1000" fill="hold"/>
                                        <p:tgtEl>
                                          <p:spTgt spid="93189"/>
                                        </p:tgtEl>
                                        <p:attrNameLst>
                                          <p:attrName>ppt_h</p:attrName>
                                        </p:attrNameLst>
                                      </p:cBhvr>
                                      <p:tavLst>
                                        <p:tav tm="0">
                                          <p:val>
                                            <p:fltVal val="0"/>
                                          </p:val>
                                        </p:tav>
                                        <p:tav tm="100000">
                                          <p:val>
                                            <p:strVal val="#ppt_h"/>
                                          </p:val>
                                        </p:tav>
                                      </p:tavLst>
                                    </p:anim>
                                    <p:anim calcmode="lin" valueType="num">
                                      <p:cBhvr>
                                        <p:cTn id="9" dur="1000" fill="hold"/>
                                        <p:tgtEl>
                                          <p:spTgt spid="9318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31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grpId="0" nodeType="clickEffect">
                                  <p:stCondLst>
                                    <p:cond delay="0"/>
                                  </p:stCondLst>
                                  <p:iterate type="lt">
                                    <p:tmPct val="100000"/>
                                  </p:iterate>
                                  <p:childTnLst>
                                    <p:set>
                                      <p:cBhvr>
                                        <p:cTn id="14" dur="1" fill="hold">
                                          <p:stCondLst>
                                            <p:cond delay="0"/>
                                          </p:stCondLst>
                                        </p:cTn>
                                        <p:tgtEl>
                                          <p:spTgt spid="93186">
                                            <p:txEl>
                                              <p:pRg st="0" end="0"/>
                                            </p:txEl>
                                          </p:spTgt>
                                        </p:tgtEl>
                                        <p:attrNameLst>
                                          <p:attrName>style.visibility</p:attrName>
                                        </p:attrNameLst>
                                      </p:cBhvr>
                                      <p:to>
                                        <p:strVal val="visible"/>
                                      </p:to>
                                    </p:set>
                                    <p:animEffect transition="in" filter="wipe(up)">
                                      <p:cBhvr>
                                        <p:cTn id="15" dur="75"/>
                                        <p:tgtEl>
                                          <p:spTgt spid="93186">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93187"/>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nodeType="clickEffect">
                                  <p:stCondLst>
                                    <p:cond delay="0"/>
                                  </p:stCondLst>
                                  <p:childTnLst>
                                    <p:set>
                                      <p:cBhvr>
                                        <p:cTn id="23" dur="1" fill="hold">
                                          <p:stCondLst>
                                            <p:cond delay="0"/>
                                          </p:stCondLst>
                                        </p:cTn>
                                        <p:tgtEl>
                                          <p:spTgt spid="93190"/>
                                        </p:tgtEl>
                                        <p:attrNameLst>
                                          <p:attrName>style.visibility</p:attrName>
                                        </p:attrNameLst>
                                      </p:cBhvr>
                                      <p:to>
                                        <p:strVal val="visible"/>
                                      </p:to>
                                    </p:set>
                                    <p:animEffect transition="in" filter="blinds(horizontal)">
                                      <p:cBhvr>
                                        <p:cTn id="24" dur="500"/>
                                        <p:tgtEl>
                                          <p:spTgt spid="9319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5" presetClass="entr" presetSubtype="0" fill="hold" grpId="0" nodeType="clickEffect">
                                  <p:stCondLst>
                                    <p:cond delay="0"/>
                                  </p:stCondLst>
                                  <p:childTnLst>
                                    <p:set>
                                      <p:cBhvr>
                                        <p:cTn id="28" dur="1" fill="hold">
                                          <p:stCondLst>
                                            <p:cond delay="0"/>
                                          </p:stCondLst>
                                        </p:cTn>
                                        <p:tgtEl>
                                          <p:spTgt spid="93220"/>
                                        </p:tgtEl>
                                        <p:attrNameLst>
                                          <p:attrName>style.visibility</p:attrName>
                                        </p:attrNameLst>
                                      </p:cBhvr>
                                      <p:to>
                                        <p:strVal val="visible"/>
                                      </p:to>
                                    </p:set>
                                    <p:anim calcmode="lin" valueType="num">
                                      <p:cBhvr>
                                        <p:cTn id="29" dur="1000" fill="hold"/>
                                        <p:tgtEl>
                                          <p:spTgt spid="93220"/>
                                        </p:tgtEl>
                                        <p:attrNameLst>
                                          <p:attrName>ppt_w</p:attrName>
                                        </p:attrNameLst>
                                      </p:cBhvr>
                                      <p:tavLst>
                                        <p:tav tm="0">
                                          <p:val>
                                            <p:fltVal val="0"/>
                                          </p:val>
                                        </p:tav>
                                        <p:tav tm="100000">
                                          <p:val>
                                            <p:strVal val="#ppt_w"/>
                                          </p:val>
                                        </p:tav>
                                      </p:tavLst>
                                    </p:anim>
                                    <p:anim calcmode="lin" valueType="num">
                                      <p:cBhvr>
                                        <p:cTn id="30" dur="1000" fill="hold"/>
                                        <p:tgtEl>
                                          <p:spTgt spid="93220"/>
                                        </p:tgtEl>
                                        <p:attrNameLst>
                                          <p:attrName>ppt_h</p:attrName>
                                        </p:attrNameLst>
                                      </p:cBhvr>
                                      <p:tavLst>
                                        <p:tav tm="0">
                                          <p:val>
                                            <p:fltVal val="0"/>
                                          </p:val>
                                        </p:tav>
                                        <p:tav tm="100000">
                                          <p:val>
                                            <p:strVal val="#ppt_h"/>
                                          </p:val>
                                        </p:tav>
                                      </p:tavLst>
                                    </p:anim>
                                    <p:anim calcmode="lin" valueType="num">
                                      <p:cBhvr>
                                        <p:cTn id="31" dur="1000" fill="hold"/>
                                        <p:tgtEl>
                                          <p:spTgt spid="93220"/>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9322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93222"/>
                                        </p:tgtEl>
                                        <p:attrNameLst>
                                          <p:attrName>style.visibility</p:attrName>
                                        </p:attrNameLst>
                                      </p:cBhvr>
                                      <p:to>
                                        <p:strVal val="visible"/>
                                      </p:to>
                                    </p:set>
                                    <p:animEffect transition="in" filter="blinds(horizontal)">
                                      <p:cBhvr>
                                        <p:cTn id="37" dur="500"/>
                                        <p:tgtEl>
                                          <p:spTgt spid="9322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93188"/>
                                        </p:tgtEl>
                                        <p:attrNameLst>
                                          <p:attrName>style.visibility</p:attrName>
                                        </p:attrNameLst>
                                      </p:cBhvr>
                                      <p:to>
                                        <p:strVal val="visible"/>
                                      </p:to>
                                    </p:set>
                                    <p:animEffect transition="in" filter="wipe(up)">
                                      <p:cBhvr>
                                        <p:cTn id="42" dur="500"/>
                                        <p:tgtEl>
                                          <p:spTgt spid="9318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1" fill="hold" nodeType="clickEffect">
                                  <p:stCondLst>
                                    <p:cond delay="0"/>
                                  </p:stCondLst>
                                  <p:childTnLst>
                                    <p:set>
                                      <p:cBhvr>
                                        <p:cTn id="46" dur="1" fill="hold">
                                          <p:stCondLst>
                                            <p:cond delay="0"/>
                                          </p:stCondLst>
                                        </p:cTn>
                                        <p:tgtEl>
                                          <p:spTgt spid="93221"/>
                                        </p:tgtEl>
                                        <p:attrNameLst>
                                          <p:attrName>style.visibility</p:attrName>
                                        </p:attrNameLst>
                                      </p:cBhvr>
                                      <p:to>
                                        <p:strVal val="visible"/>
                                      </p:to>
                                    </p:set>
                                    <p:animEffect transition="in" filter="wipe(up)">
                                      <p:cBhvr>
                                        <p:cTn id="47" dur="500"/>
                                        <p:tgtEl>
                                          <p:spTgt spid="9322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3" presetClass="entr" presetSubtype="288" fill="hold" nodeType="clickEffect">
                                  <p:stCondLst>
                                    <p:cond delay="0"/>
                                  </p:stCondLst>
                                  <p:childTnLst>
                                    <p:set>
                                      <p:cBhvr>
                                        <p:cTn id="51" dur="1" fill="hold">
                                          <p:stCondLst>
                                            <p:cond delay="0"/>
                                          </p:stCondLst>
                                        </p:cTn>
                                        <p:tgtEl>
                                          <p:spTgt spid="93236"/>
                                        </p:tgtEl>
                                        <p:attrNameLst>
                                          <p:attrName>style.visibility</p:attrName>
                                        </p:attrNameLst>
                                      </p:cBhvr>
                                      <p:to>
                                        <p:strVal val="visible"/>
                                      </p:to>
                                    </p:set>
                                    <p:anim calcmode="lin" valueType="num">
                                      <p:cBhvr>
                                        <p:cTn id="52" dur="500" fill="hold"/>
                                        <p:tgtEl>
                                          <p:spTgt spid="93236"/>
                                        </p:tgtEl>
                                        <p:attrNameLst>
                                          <p:attrName>ppt_w</p:attrName>
                                        </p:attrNameLst>
                                      </p:cBhvr>
                                      <p:tavLst>
                                        <p:tav tm="0">
                                          <p:val>
                                            <p:strVal val="4/3*#ppt_w"/>
                                          </p:val>
                                        </p:tav>
                                        <p:tav tm="100000">
                                          <p:val>
                                            <p:strVal val="#ppt_w"/>
                                          </p:val>
                                        </p:tav>
                                      </p:tavLst>
                                    </p:anim>
                                    <p:anim calcmode="lin" valueType="num">
                                      <p:cBhvr>
                                        <p:cTn id="53" dur="500" fill="hold"/>
                                        <p:tgtEl>
                                          <p:spTgt spid="93236"/>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build="p" autoUpdateAnimBg="0"/>
      <p:bldP spid="93187" grpId="0" animBg="1"/>
      <p:bldP spid="93189" grpId="0" autoUpdateAnimBg="0"/>
      <p:bldP spid="93220" grpId="0"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210" name="Group 2"/>
          <p:cNvGrpSpPr>
            <a:grpSpLocks/>
          </p:cNvGrpSpPr>
          <p:nvPr/>
        </p:nvGrpSpPr>
        <p:grpSpPr bwMode="auto">
          <a:xfrm>
            <a:off x="6899275" y="2565400"/>
            <a:ext cx="1993900" cy="2152650"/>
            <a:chOff x="0" y="0"/>
            <a:chExt cx="1256" cy="1356"/>
          </a:xfrm>
        </p:grpSpPr>
        <p:sp>
          <p:nvSpPr>
            <p:cNvPr id="94211" name="Line 3"/>
            <p:cNvSpPr>
              <a:spLocks noChangeShapeType="1"/>
            </p:cNvSpPr>
            <p:nvPr/>
          </p:nvSpPr>
          <p:spPr bwMode="auto">
            <a:xfrm>
              <a:off x="0" y="1075"/>
              <a:ext cx="92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4212" name="Line 4"/>
            <p:cNvSpPr>
              <a:spLocks noChangeShapeType="1"/>
            </p:cNvSpPr>
            <p:nvPr/>
          </p:nvSpPr>
          <p:spPr bwMode="auto">
            <a:xfrm flipV="1">
              <a:off x="925" y="0"/>
              <a:ext cx="0" cy="107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4213" name="Line 5"/>
            <p:cNvSpPr>
              <a:spLocks noChangeShapeType="1"/>
            </p:cNvSpPr>
            <p:nvPr/>
          </p:nvSpPr>
          <p:spPr bwMode="auto">
            <a:xfrm flipH="1">
              <a:off x="11" y="10"/>
              <a:ext cx="914" cy="105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4214" name="Text Box 6"/>
            <p:cNvSpPr txBox="1">
              <a:spLocks noChangeArrowheads="1"/>
            </p:cNvSpPr>
            <p:nvPr/>
          </p:nvSpPr>
          <p:spPr bwMode="auto">
            <a:xfrm>
              <a:off x="381" y="1068"/>
              <a:ext cx="23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P</a:t>
              </a:r>
              <a:endParaRPr lang="en-US" altLang="zh-CN">
                <a:ea typeface="宋体" panose="02010600030101010101" pitchFamily="2" charset="-122"/>
              </a:endParaRPr>
            </a:p>
          </p:txBody>
        </p:sp>
        <p:sp>
          <p:nvSpPr>
            <p:cNvPr id="94215" name="Text Box 7"/>
            <p:cNvSpPr txBox="1">
              <a:spLocks noChangeArrowheads="1"/>
            </p:cNvSpPr>
            <p:nvPr/>
          </p:nvSpPr>
          <p:spPr bwMode="auto">
            <a:xfrm>
              <a:off x="1001" y="406"/>
              <a:ext cx="25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Q</a:t>
              </a:r>
              <a:endParaRPr lang="en-US" altLang="zh-CN">
                <a:ea typeface="宋体" panose="02010600030101010101" pitchFamily="2" charset="-122"/>
              </a:endParaRPr>
            </a:p>
          </p:txBody>
        </p:sp>
        <p:sp>
          <p:nvSpPr>
            <p:cNvPr id="94216" name="Text Box 8"/>
            <p:cNvSpPr txBox="1">
              <a:spLocks noChangeArrowheads="1"/>
            </p:cNvSpPr>
            <p:nvPr/>
          </p:nvSpPr>
          <p:spPr bwMode="auto">
            <a:xfrm>
              <a:off x="186" y="211"/>
              <a:ext cx="22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S</a:t>
              </a:r>
            </a:p>
          </p:txBody>
        </p:sp>
        <p:sp>
          <p:nvSpPr>
            <p:cNvPr id="94217" name="Arc 9"/>
            <p:cNvSpPr>
              <a:spLocks/>
            </p:cNvSpPr>
            <p:nvPr/>
          </p:nvSpPr>
          <p:spPr bwMode="auto">
            <a:xfrm>
              <a:off x="226" y="817"/>
              <a:ext cx="203" cy="24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4218" name="Text Box 10"/>
            <p:cNvSpPr txBox="1">
              <a:spLocks noChangeArrowheads="1"/>
            </p:cNvSpPr>
            <p:nvPr/>
          </p:nvSpPr>
          <p:spPr bwMode="auto">
            <a:xfrm>
              <a:off x="131" y="755"/>
              <a:ext cx="23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a:t>
              </a:r>
            </a:p>
          </p:txBody>
        </p:sp>
      </p:grpSp>
      <p:sp>
        <p:nvSpPr>
          <p:cNvPr id="94219" name="Text Box 11"/>
          <p:cNvSpPr txBox="1">
            <a:spLocks noChangeArrowheads="1"/>
          </p:cNvSpPr>
          <p:nvPr/>
        </p:nvSpPr>
        <p:spPr bwMode="auto">
          <a:xfrm>
            <a:off x="900113" y="115888"/>
            <a:ext cx="7993062"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eaLnBrk="1" hangingPunct="1">
              <a:lnSpc>
                <a:spcPct val="120000"/>
              </a:lnSpc>
            </a:pPr>
            <a:r>
              <a:rPr lang="zh-CN" altLang="en-US" sz="2800">
                <a:ea typeface="宋体" panose="02010600030101010101" pitchFamily="2" charset="-122"/>
              </a:rPr>
              <a:t>已知：变压器容量为</a:t>
            </a:r>
            <a:r>
              <a:rPr lang="en-US" altLang="zh-CN" sz="2800">
                <a:ea typeface="宋体" panose="02010600030101010101" pitchFamily="2" charset="-122"/>
              </a:rPr>
              <a:t>100KVA,</a:t>
            </a:r>
            <a:r>
              <a:rPr lang="zh-CN" altLang="en-US" sz="2800">
                <a:ea typeface="宋体" panose="02010600030101010101" pitchFamily="2" charset="-122"/>
              </a:rPr>
              <a:t>电动机 </a:t>
            </a:r>
            <a:r>
              <a:rPr lang="en-US" altLang="zh-CN" sz="2800">
                <a:ea typeface="宋体" panose="02010600030101010101" pitchFamily="2" charset="-122"/>
              </a:rPr>
              <a:t>P=10kW, cos</a:t>
            </a:r>
            <a:r>
              <a:rPr lang="en-US" altLang="zh-CN" sz="2800" i="1">
                <a:latin typeface="Symbol" panose="05050102010706020507" pitchFamily="18" charset="2"/>
              </a:rPr>
              <a:t>j</a:t>
            </a:r>
            <a:r>
              <a:rPr lang="en-US" altLang="zh-CN" sz="2800" i="1" baseline="-25000">
                <a:latin typeface="Symbol" panose="05050102010706020507" pitchFamily="18" charset="2"/>
              </a:rPr>
              <a:t>1</a:t>
            </a:r>
            <a:r>
              <a:rPr lang="en-US" altLang="zh-CN" sz="2800">
                <a:ea typeface="宋体" panose="02010600030101010101" pitchFamily="2" charset="-122"/>
              </a:rPr>
              <a:t>=0.6</a:t>
            </a:r>
            <a:r>
              <a:rPr lang="zh-CN" altLang="en-US" sz="2800">
                <a:ea typeface="宋体" panose="02010600030101010101" pitchFamily="2" charset="-122"/>
              </a:rPr>
              <a:t>。问这台变压器满负荷运行可以带多少台这样的电动机。如果功率因数提高到</a:t>
            </a:r>
            <a:r>
              <a:rPr lang="en-US" altLang="zh-CN" sz="2800">
                <a:ea typeface="宋体" panose="02010600030101010101" pitchFamily="2" charset="-122"/>
              </a:rPr>
              <a:t>0.9 ,</a:t>
            </a:r>
            <a:r>
              <a:rPr lang="zh-CN" altLang="en-US" sz="2800">
                <a:ea typeface="宋体" panose="02010600030101010101" pitchFamily="2" charset="-122"/>
              </a:rPr>
              <a:t>这台变压器满负荷运行可以带多少台这样的电动机。</a:t>
            </a:r>
          </a:p>
        </p:txBody>
      </p:sp>
      <p:sp>
        <p:nvSpPr>
          <p:cNvPr id="94220" name="Text Box 12"/>
          <p:cNvSpPr txBox="1">
            <a:spLocks noChangeArrowheads="1"/>
          </p:cNvSpPr>
          <p:nvPr/>
        </p:nvSpPr>
        <p:spPr bwMode="auto">
          <a:xfrm>
            <a:off x="196850" y="246063"/>
            <a:ext cx="630238"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3333FF"/>
                </a:solidFill>
              </a:rPr>
              <a:t>例</a:t>
            </a:r>
            <a:r>
              <a:rPr lang="en-US" altLang="zh-CN" sz="2800">
                <a:ea typeface="宋体" panose="02010600030101010101" pitchFamily="2" charset="-122"/>
              </a:rPr>
              <a:t>.</a:t>
            </a:r>
          </a:p>
        </p:txBody>
      </p:sp>
      <p:sp>
        <p:nvSpPr>
          <p:cNvPr id="94221" name="Text Box 13"/>
          <p:cNvSpPr txBox="1">
            <a:spLocks noChangeArrowheads="1"/>
          </p:cNvSpPr>
          <p:nvPr/>
        </p:nvSpPr>
        <p:spPr bwMode="auto">
          <a:xfrm>
            <a:off x="6778625" y="4868863"/>
            <a:ext cx="197008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2800">
                <a:ea typeface="宋体" panose="02010600030101010101" pitchFamily="2" charset="-122"/>
              </a:rPr>
              <a:t>功率三角形</a:t>
            </a:r>
          </a:p>
        </p:txBody>
      </p:sp>
      <p:graphicFrame>
        <p:nvGraphicFramePr>
          <p:cNvPr id="94222" name="Object 14"/>
          <p:cNvGraphicFramePr>
            <a:graphicFrameLocks noChangeAspect="1"/>
          </p:cNvGraphicFramePr>
          <p:nvPr/>
        </p:nvGraphicFramePr>
        <p:xfrm>
          <a:off x="1066800" y="2352675"/>
          <a:ext cx="3581400" cy="468313"/>
        </p:xfrm>
        <a:graphic>
          <a:graphicData uri="http://schemas.openxmlformats.org/presentationml/2006/ole">
            <mc:AlternateContent xmlns:mc="http://schemas.openxmlformats.org/markup-compatibility/2006">
              <mc:Choice xmlns:v="urn:schemas-microsoft-com:vml" Requires="v">
                <p:oleObj spid="_x0000_s94235" r:id="rId3" imgW="2006917" imgH="228917" progId="Equation.3">
                  <p:embed/>
                </p:oleObj>
              </mc:Choice>
              <mc:Fallback>
                <p:oleObj r:id="rId3" imgW="2006917" imgH="228917" progId="Equation.3">
                  <p:embed/>
                  <p:pic>
                    <p:nvPicPr>
                      <p:cNvPr id="0"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2352675"/>
                        <a:ext cx="3581400" cy="468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4223" name="Text Box 15"/>
          <p:cNvSpPr txBox="1">
            <a:spLocks noChangeArrowheads="1"/>
          </p:cNvSpPr>
          <p:nvPr/>
        </p:nvSpPr>
        <p:spPr bwMode="auto">
          <a:xfrm>
            <a:off x="228600" y="2276475"/>
            <a:ext cx="898525"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3333FF"/>
                </a:solidFill>
                <a:ea typeface="宋体" panose="02010600030101010101" pitchFamily="2" charset="-122"/>
              </a:rPr>
              <a:t>解</a:t>
            </a:r>
            <a:r>
              <a:rPr lang="zh-CN" altLang="en-US" sz="2800">
                <a:ea typeface="宋体" panose="02010600030101010101" pitchFamily="2" charset="-122"/>
              </a:rPr>
              <a:t>：</a:t>
            </a:r>
          </a:p>
        </p:txBody>
      </p:sp>
      <p:graphicFrame>
        <p:nvGraphicFramePr>
          <p:cNvPr id="94224" name="Object 16"/>
          <p:cNvGraphicFramePr>
            <a:graphicFrameLocks noChangeAspect="1"/>
          </p:cNvGraphicFramePr>
          <p:nvPr/>
        </p:nvGraphicFramePr>
        <p:xfrm>
          <a:off x="1047750" y="2886075"/>
          <a:ext cx="3600450" cy="458788"/>
        </p:xfrm>
        <a:graphic>
          <a:graphicData uri="http://schemas.openxmlformats.org/presentationml/2006/ole">
            <mc:AlternateContent xmlns:mc="http://schemas.openxmlformats.org/markup-compatibility/2006">
              <mc:Choice xmlns:v="urn:schemas-microsoft-com:vml" Requires="v">
                <p:oleObj spid="_x0000_s94236" r:id="rId5" imgW="2006917" imgH="228917" progId="Equation.3">
                  <p:embed/>
                </p:oleObj>
              </mc:Choice>
              <mc:Fallback>
                <p:oleObj r:id="rId5" imgW="2006917" imgH="228917" progId="Equation.3">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7750" y="2886075"/>
                        <a:ext cx="3600450"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94225" name="Group 17"/>
          <p:cNvGrpSpPr>
            <a:grpSpLocks/>
          </p:cNvGrpSpPr>
          <p:nvPr/>
        </p:nvGrpSpPr>
        <p:grpSpPr bwMode="auto">
          <a:xfrm>
            <a:off x="1017588" y="3355975"/>
            <a:ext cx="5391150" cy="576263"/>
            <a:chOff x="0" y="0"/>
            <a:chExt cx="3396" cy="363"/>
          </a:xfrm>
        </p:grpSpPr>
        <p:graphicFrame>
          <p:nvGraphicFramePr>
            <p:cNvPr id="94226" name="Object 18"/>
            <p:cNvGraphicFramePr>
              <a:graphicFrameLocks noChangeAspect="1"/>
            </p:cNvGraphicFramePr>
            <p:nvPr/>
          </p:nvGraphicFramePr>
          <p:xfrm>
            <a:off x="909" y="0"/>
            <a:ext cx="2487" cy="363"/>
          </p:xfrm>
          <a:graphic>
            <a:graphicData uri="http://schemas.openxmlformats.org/presentationml/2006/ole">
              <mc:AlternateContent xmlns:mc="http://schemas.openxmlformats.org/markup-compatibility/2006">
                <mc:Choice xmlns:v="urn:schemas-microsoft-com:vml" Requires="v">
                  <p:oleObj spid="_x0000_s94237" r:id="rId7" imgW="1471601" imgH="215936" progId="Equation.3">
                    <p:embed/>
                  </p:oleObj>
                </mc:Choice>
                <mc:Fallback>
                  <p:oleObj r:id="rId7" imgW="1471601" imgH="215936" progId="Equation.3">
                    <p:embed/>
                    <p:pic>
                      <p:nvPicPr>
                        <p:cNvPr id="0"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9" y="0"/>
                          <a:ext cx="2487" cy="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4227" name="Rectangle 19"/>
            <p:cNvSpPr>
              <a:spLocks noChangeArrowheads="1"/>
            </p:cNvSpPr>
            <p:nvPr/>
          </p:nvSpPr>
          <p:spPr bwMode="auto">
            <a:xfrm>
              <a:off x="0" y="30"/>
              <a:ext cx="83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P=10kW</a:t>
              </a:r>
            </a:p>
          </p:txBody>
        </p:sp>
      </p:grpSp>
      <p:graphicFrame>
        <p:nvGraphicFramePr>
          <p:cNvPr id="94228" name="Object 20"/>
          <p:cNvGraphicFramePr>
            <a:graphicFrameLocks noChangeAspect="1"/>
          </p:cNvGraphicFramePr>
          <p:nvPr/>
        </p:nvGraphicFramePr>
        <p:xfrm>
          <a:off x="958850" y="3906838"/>
          <a:ext cx="4029075" cy="673100"/>
        </p:xfrm>
        <a:graphic>
          <a:graphicData uri="http://schemas.openxmlformats.org/presentationml/2006/ole">
            <mc:AlternateContent xmlns:mc="http://schemas.openxmlformats.org/markup-compatibility/2006">
              <mc:Choice xmlns:v="urn:schemas-microsoft-com:vml" Requires="v">
                <p:oleObj spid="_x0000_s94238" r:id="rId9" imgW="1664017" imgH="279717" progId="Equation.3">
                  <p:embed/>
                </p:oleObj>
              </mc:Choice>
              <mc:Fallback>
                <p:oleObj r:id="rId9" imgW="1664017" imgH="279717" progId="Equation.3">
                  <p:embed/>
                  <p:pic>
                    <p:nvPicPr>
                      <p:cNvPr id="0" name="Object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58850" y="3906838"/>
                        <a:ext cx="4029075" cy="673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4229" name="Text Box 21"/>
          <p:cNvSpPr txBox="1">
            <a:spLocks noChangeArrowheads="1"/>
          </p:cNvSpPr>
          <p:nvPr/>
        </p:nvSpPr>
        <p:spPr bwMode="auto">
          <a:xfrm>
            <a:off x="985838" y="4579938"/>
            <a:ext cx="25050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a:solidFill>
                  <a:srgbClr val="0000FF"/>
                </a:solidFill>
                <a:ea typeface="宋体" panose="02010600030101010101" pitchFamily="2" charset="-122"/>
              </a:rPr>
              <a:t>100/16.66</a:t>
            </a:r>
            <a:r>
              <a:rPr lang="zh-CN" altLang="en-US" sz="2800">
                <a:solidFill>
                  <a:srgbClr val="0000FF"/>
                </a:solidFill>
                <a:ea typeface="宋体" panose="02010600030101010101" pitchFamily="2" charset="-122"/>
              </a:rPr>
              <a:t>＝</a:t>
            </a:r>
            <a:r>
              <a:rPr lang="en-US" altLang="zh-CN" sz="2800">
                <a:solidFill>
                  <a:srgbClr val="0000FF"/>
                </a:solidFill>
                <a:ea typeface="宋体" panose="02010600030101010101" pitchFamily="2" charset="-122"/>
              </a:rPr>
              <a:t>6</a:t>
            </a:r>
            <a:r>
              <a:rPr lang="zh-CN" altLang="en-US" sz="2800">
                <a:solidFill>
                  <a:srgbClr val="0000FF"/>
                </a:solidFill>
                <a:ea typeface="宋体" panose="02010600030101010101" pitchFamily="2" charset="-122"/>
              </a:rPr>
              <a:t>台</a:t>
            </a:r>
          </a:p>
        </p:txBody>
      </p:sp>
      <p:grpSp>
        <p:nvGrpSpPr>
          <p:cNvPr id="94230" name="Group 22"/>
          <p:cNvGrpSpPr>
            <a:grpSpLocks/>
          </p:cNvGrpSpPr>
          <p:nvPr/>
        </p:nvGrpSpPr>
        <p:grpSpPr bwMode="auto">
          <a:xfrm>
            <a:off x="901700" y="5084763"/>
            <a:ext cx="5340350" cy="576262"/>
            <a:chOff x="0" y="0"/>
            <a:chExt cx="3364" cy="363"/>
          </a:xfrm>
        </p:grpSpPr>
        <p:graphicFrame>
          <p:nvGraphicFramePr>
            <p:cNvPr id="94231" name="Object 23"/>
            <p:cNvGraphicFramePr>
              <a:graphicFrameLocks noChangeAspect="1"/>
            </p:cNvGraphicFramePr>
            <p:nvPr/>
          </p:nvGraphicFramePr>
          <p:xfrm>
            <a:off x="941" y="0"/>
            <a:ext cx="2423" cy="363"/>
          </p:xfrm>
          <a:graphic>
            <a:graphicData uri="http://schemas.openxmlformats.org/presentationml/2006/ole">
              <mc:AlternateContent xmlns:mc="http://schemas.openxmlformats.org/markup-compatibility/2006">
                <mc:Choice xmlns:v="urn:schemas-microsoft-com:vml" Requires="v">
                  <p:oleObj spid="_x0000_s94239" r:id="rId11" imgW="1433551" imgH="215936" progId="Equation.3">
                    <p:embed/>
                  </p:oleObj>
                </mc:Choice>
                <mc:Fallback>
                  <p:oleObj r:id="rId11" imgW="1433551" imgH="215936" progId="Equation.3">
                    <p:embed/>
                    <p:pic>
                      <p:nvPicPr>
                        <p:cNvPr id="0" name="Object 2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1" y="0"/>
                          <a:ext cx="2423" cy="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4232" name="Rectangle 24"/>
            <p:cNvSpPr>
              <a:spLocks noChangeArrowheads="1"/>
            </p:cNvSpPr>
            <p:nvPr/>
          </p:nvSpPr>
          <p:spPr bwMode="auto">
            <a:xfrm>
              <a:off x="0" y="30"/>
              <a:ext cx="83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P=10kW</a:t>
              </a:r>
            </a:p>
          </p:txBody>
        </p:sp>
      </p:grpSp>
      <p:graphicFrame>
        <p:nvGraphicFramePr>
          <p:cNvPr id="94233" name="Object 25"/>
          <p:cNvGraphicFramePr>
            <a:graphicFrameLocks noChangeAspect="1"/>
          </p:cNvGraphicFramePr>
          <p:nvPr/>
        </p:nvGraphicFramePr>
        <p:xfrm>
          <a:off x="857250" y="5635625"/>
          <a:ext cx="3998913" cy="673100"/>
        </p:xfrm>
        <a:graphic>
          <a:graphicData uri="http://schemas.openxmlformats.org/presentationml/2006/ole">
            <mc:AlternateContent xmlns:mc="http://schemas.openxmlformats.org/markup-compatibility/2006">
              <mc:Choice xmlns:v="urn:schemas-microsoft-com:vml" Requires="v">
                <p:oleObj spid="_x0000_s94240" r:id="rId13" imgW="1651317" imgH="279717" progId="Equation.3">
                  <p:embed/>
                </p:oleObj>
              </mc:Choice>
              <mc:Fallback>
                <p:oleObj r:id="rId13" imgW="1651317" imgH="279717" progId="Equation.3">
                  <p:embed/>
                  <p:pic>
                    <p:nvPicPr>
                      <p:cNvPr id="0" name="Object 2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57250" y="5635625"/>
                        <a:ext cx="3998913" cy="673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4234" name="Text Box 26"/>
          <p:cNvSpPr txBox="1">
            <a:spLocks noChangeArrowheads="1"/>
          </p:cNvSpPr>
          <p:nvPr/>
        </p:nvSpPr>
        <p:spPr bwMode="auto">
          <a:xfrm>
            <a:off x="868363" y="6308725"/>
            <a:ext cx="2508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a:solidFill>
                  <a:srgbClr val="0000FF"/>
                </a:solidFill>
                <a:ea typeface="宋体" panose="02010600030101010101" pitchFamily="2" charset="-122"/>
              </a:rPr>
              <a:t>100/11.11</a:t>
            </a:r>
            <a:r>
              <a:rPr lang="zh-CN" altLang="en-US" sz="2800">
                <a:solidFill>
                  <a:srgbClr val="0000FF"/>
                </a:solidFill>
                <a:ea typeface="宋体" panose="02010600030101010101" pitchFamily="2" charset="-122"/>
              </a:rPr>
              <a:t>＝</a:t>
            </a:r>
            <a:r>
              <a:rPr lang="en-US" altLang="zh-CN" sz="2800">
                <a:solidFill>
                  <a:srgbClr val="0000FF"/>
                </a:solidFill>
                <a:ea typeface="宋体" panose="02010600030101010101" pitchFamily="2" charset="-122"/>
              </a:rPr>
              <a:t>9</a:t>
            </a:r>
            <a:r>
              <a:rPr lang="zh-CN" altLang="en-US" sz="2800">
                <a:solidFill>
                  <a:srgbClr val="0000FF"/>
                </a:solidFill>
                <a:ea typeface="宋体" panose="02010600030101010101" pitchFamily="2" charset="-122"/>
              </a:rPr>
              <a:t>台</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94220"/>
                                        </p:tgtEl>
                                        <p:attrNameLst>
                                          <p:attrName>style.visibility</p:attrName>
                                        </p:attrNameLst>
                                      </p:cBhvr>
                                      <p:to>
                                        <p:strVal val="visible"/>
                                      </p:to>
                                    </p:set>
                                    <p:anim calcmode="lin" valueType="num">
                                      <p:cBhvr>
                                        <p:cTn id="7" dur="1000" fill="hold"/>
                                        <p:tgtEl>
                                          <p:spTgt spid="94220"/>
                                        </p:tgtEl>
                                        <p:attrNameLst>
                                          <p:attrName>ppt_w</p:attrName>
                                        </p:attrNameLst>
                                      </p:cBhvr>
                                      <p:tavLst>
                                        <p:tav tm="0">
                                          <p:val>
                                            <p:fltVal val="0"/>
                                          </p:val>
                                        </p:tav>
                                        <p:tav tm="100000">
                                          <p:val>
                                            <p:strVal val="#ppt_w"/>
                                          </p:val>
                                        </p:tav>
                                      </p:tavLst>
                                    </p:anim>
                                    <p:anim calcmode="lin" valueType="num">
                                      <p:cBhvr>
                                        <p:cTn id="8" dur="1000" fill="hold"/>
                                        <p:tgtEl>
                                          <p:spTgt spid="94220"/>
                                        </p:tgtEl>
                                        <p:attrNameLst>
                                          <p:attrName>ppt_h</p:attrName>
                                        </p:attrNameLst>
                                      </p:cBhvr>
                                      <p:tavLst>
                                        <p:tav tm="0">
                                          <p:val>
                                            <p:fltVal val="0"/>
                                          </p:val>
                                        </p:tav>
                                        <p:tav tm="100000">
                                          <p:val>
                                            <p:strVal val="#ppt_h"/>
                                          </p:val>
                                        </p:tav>
                                      </p:tavLst>
                                    </p:anim>
                                    <p:anim calcmode="lin" valueType="num">
                                      <p:cBhvr>
                                        <p:cTn id="9" dur="1000" fill="hold"/>
                                        <p:tgtEl>
                                          <p:spTgt spid="9422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422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grpId="0" nodeType="clickEffect">
                                  <p:stCondLst>
                                    <p:cond delay="0"/>
                                  </p:stCondLst>
                                  <p:iterate type="lt">
                                    <p:tmPct val="100000"/>
                                  </p:iterate>
                                  <p:childTnLst>
                                    <p:set>
                                      <p:cBhvr>
                                        <p:cTn id="14" dur="1" fill="hold">
                                          <p:stCondLst>
                                            <p:cond delay="0"/>
                                          </p:stCondLst>
                                        </p:cTn>
                                        <p:tgtEl>
                                          <p:spTgt spid="94219">
                                            <p:txEl>
                                              <p:pRg st="0" end="0"/>
                                            </p:txEl>
                                          </p:spTgt>
                                        </p:tgtEl>
                                        <p:attrNameLst>
                                          <p:attrName>style.visibility</p:attrName>
                                        </p:attrNameLst>
                                      </p:cBhvr>
                                      <p:to>
                                        <p:strVal val="visible"/>
                                      </p:to>
                                    </p:set>
                                    <p:animEffect transition="in" filter="wipe(up)">
                                      <p:cBhvr>
                                        <p:cTn id="15" dur="75"/>
                                        <p:tgtEl>
                                          <p:spTgt spid="9421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nodeType="clickEffect">
                                  <p:stCondLst>
                                    <p:cond delay="0"/>
                                  </p:stCondLst>
                                  <p:childTnLst>
                                    <p:set>
                                      <p:cBhvr>
                                        <p:cTn id="19" dur="1" fill="hold">
                                          <p:stCondLst>
                                            <p:cond delay="0"/>
                                          </p:stCondLst>
                                        </p:cTn>
                                        <p:tgtEl>
                                          <p:spTgt spid="94210"/>
                                        </p:tgtEl>
                                        <p:attrNameLst>
                                          <p:attrName>style.visibility</p:attrName>
                                        </p:attrNameLst>
                                      </p:cBhvr>
                                      <p:to>
                                        <p:strVal val="visible"/>
                                      </p:to>
                                    </p:set>
                                    <p:anim calcmode="lin" valueType="num">
                                      <p:cBhvr additive="base">
                                        <p:cTn id="20" dur="500" fill="hold"/>
                                        <p:tgtEl>
                                          <p:spTgt spid="94210"/>
                                        </p:tgtEl>
                                        <p:attrNameLst>
                                          <p:attrName>ppt_x</p:attrName>
                                        </p:attrNameLst>
                                      </p:cBhvr>
                                      <p:tavLst>
                                        <p:tav tm="0">
                                          <p:val>
                                            <p:strVal val="0-#ppt_w/2"/>
                                          </p:val>
                                        </p:tav>
                                        <p:tav tm="100000">
                                          <p:val>
                                            <p:strVal val="#ppt_x"/>
                                          </p:val>
                                        </p:tav>
                                      </p:tavLst>
                                    </p:anim>
                                    <p:anim calcmode="lin" valueType="num">
                                      <p:cBhvr additive="base">
                                        <p:cTn id="21" dur="500" fill="hold"/>
                                        <p:tgtEl>
                                          <p:spTgt spid="94210"/>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94221"/>
                                        </p:tgtEl>
                                        <p:attrNameLst>
                                          <p:attrName>style.visibility</p:attrName>
                                        </p:attrNameLst>
                                      </p:cBhvr>
                                      <p:to>
                                        <p:strVal val="visible"/>
                                      </p:to>
                                    </p:set>
                                    <p:animEffect transition="in" filter="slide(fromTop)">
                                      <p:cBhvr>
                                        <p:cTn id="26" dur="500"/>
                                        <p:tgtEl>
                                          <p:spTgt spid="9422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94223"/>
                                        </p:tgtEl>
                                        <p:attrNameLst>
                                          <p:attrName>style.visibility</p:attrName>
                                        </p:attrNameLst>
                                      </p:cBhvr>
                                      <p:to>
                                        <p:strVal val="visible"/>
                                      </p:to>
                                    </p:set>
                                    <p:anim calcmode="lin" valueType="num">
                                      <p:cBhvr>
                                        <p:cTn id="31" dur="1000" fill="hold"/>
                                        <p:tgtEl>
                                          <p:spTgt spid="94223"/>
                                        </p:tgtEl>
                                        <p:attrNameLst>
                                          <p:attrName>ppt_w</p:attrName>
                                        </p:attrNameLst>
                                      </p:cBhvr>
                                      <p:tavLst>
                                        <p:tav tm="0">
                                          <p:val>
                                            <p:fltVal val="0"/>
                                          </p:val>
                                        </p:tav>
                                        <p:tav tm="100000">
                                          <p:val>
                                            <p:strVal val="#ppt_w"/>
                                          </p:val>
                                        </p:tav>
                                      </p:tavLst>
                                    </p:anim>
                                    <p:anim calcmode="lin" valueType="num">
                                      <p:cBhvr>
                                        <p:cTn id="32" dur="1000" fill="hold"/>
                                        <p:tgtEl>
                                          <p:spTgt spid="94223"/>
                                        </p:tgtEl>
                                        <p:attrNameLst>
                                          <p:attrName>ppt_h</p:attrName>
                                        </p:attrNameLst>
                                      </p:cBhvr>
                                      <p:tavLst>
                                        <p:tav tm="0">
                                          <p:val>
                                            <p:fltVal val="0"/>
                                          </p:val>
                                        </p:tav>
                                        <p:tav tm="100000">
                                          <p:val>
                                            <p:strVal val="#ppt_h"/>
                                          </p:val>
                                        </p:tav>
                                      </p:tavLst>
                                    </p:anim>
                                    <p:anim calcmode="lin" valueType="num">
                                      <p:cBhvr>
                                        <p:cTn id="33" dur="1000" fill="hold"/>
                                        <p:tgtEl>
                                          <p:spTgt spid="94223"/>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9422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1" fill="hold" nodeType="clickEffect">
                                  <p:stCondLst>
                                    <p:cond delay="0"/>
                                  </p:stCondLst>
                                  <p:childTnLst>
                                    <p:set>
                                      <p:cBhvr>
                                        <p:cTn id="38" dur="1" fill="hold">
                                          <p:stCondLst>
                                            <p:cond delay="0"/>
                                          </p:stCondLst>
                                        </p:cTn>
                                        <p:tgtEl>
                                          <p:spTgt spid="94222"/>
                                        </p:tgtEl>
                                        <p:attrNameLst>
                                          <p:attrName>style.visibility</p:attrName>
                                        </p:attrNameLst>
                                      </p:cBhvr>
                                      <p:to>
                                        <p:strVal val="visible"/>
                                      </p:to>
                                    </p:set>
                                    <p:animEffect transition="in" filter="wipe(up)">
                                      <p:cBhvr>
                                        <p:cTn id="39" dur="500"/>
                                        <p:tgtEl>
                                          <p:spTgt spid="9422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1" fill="hold" nodeType="clickEffect">
                                  <p:stCondLst>
                                    <p:cond delay="0"/>
                                  </p:stCondLst>
                                  <p:childTnLst>
                                    <p:set>
                                      <p:cBhvr>
                                        <p:cTn id="43" dur="1" fill="hold">
                                          <p:stCondLst>
                                            <p:cond delay="0"/>
                                          </p:stCondLst>
                                        </p:cTn>
                                        <p:tgtEl>
                                          <p:spTgt spid="94224"/>
                                        </p:tgtEl>
                                        <p:attrNameLst>
                                          <p:attrName>style.visibility</p:attrName>
                                        </p:attrNameLst>
                                      </p:cBhvr>
                                      <p:to>
                                        <p:strVal val="visible"/>
                                      </p:to>
                                    </p:set>
                                    <p:animEffect transition="in" filter="wipe(up)">
                                      <p:cBhvr>
                                        <p:cTn id="44" dur="500"/>
                                        <p:tgtEl>
                                          <p:spTgt spid="9422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94225"/>
                                        </p:tgtEl>
                                        <p:attrNameLst>
                                          <p:attrName>style.visibility</p:attrName>
                                        </p:attrNameLst>
                                      </p:cBhvr>
                                      <p:to>
                                        <p:strVal val="visible"/>
                                      </p:to>
                                    </p:set>
                                    <p:anim calcmode="lin" valueType="num">
                                      <p:cBhvr additive="base">
                                        <p:cTn id="49" dur="500" fill="hold"/>
                                        <p:tgtEl>
                                          <p:spTgt spid="94225"/>
                                        </p:tgtEl>
                                        <p:attrNameLst>
                                          <p:attrName>ppt_x</p:attrName>
                                        </p:attrNameLst>
                                      </p:cBhvr>
                                      <p:tavLst>
                                        <p:tav tm="0">
                                          <p:val>
                                            <p:strVal val="0-#ppt_w/2"/>
                                          </p:val>
                                        </p:tav>
                                        <p:tav tm="100000">
                                          <p:val>
                                            <p:strVal val="#ppt_x"/>
                                          </p:val>
                                        </p:tav>
                                      </p:tavLst>
                                    </p:anim>
                                    <p:anim calcmode="lin" valueType="num">
                                      <p:cBhvr additive="base">
                                        <p:cTn id="50" dur="500" fill="hold"/>
                                        <p:tgtEl>
                                          <p:spTgt spid="94225"/>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3" presetClass="entr" presetSubtype="288" fill="hold" nodeType="clickEffect">
                                  <p:stCondLst>
                                    <p:cond delay="0"/>
                                  </p:stCondLst>
                                  <p:childTnLst>
                                    <p:set>
                                      <p:cBhvr>
                                        <p:cTn id="54" dur="1" fill="hold">
                                          <p:stCondLst>
                                            <p:cond delay="0"/>
                                          </p:stCondLst>
                                        </p:cTn>
                                        <p:tgtEl>
                                          <p:spTgt spid="94228"/>
                                        </p:tgtEl>
                                        <p:attrNameLst>
                                          <p:attrName>style.visibility</p:attrName>
                                        </p:attrNameLst>
                                      </p:cBhvr>
                                      <p:to>
                                        <p:strVal val="visible"/>
                                      </p:to>
                                    </p:set>
                                    <p:anim calcmode="lin" valueType="num">
                                      <p:cBhvr>
                                        <p:cTn id="55" dur="500" fill="hold"/>
                                        <p:tgtEl>
                                          <p:spTgt spid="94228"/>
                                        </p:tgtEl>
                                        <p:attrNameLst>
                                          <p:attrName>ppt_w</p:attrName>
                                        </p:attrNameLst>
                                      </p:cBhvr>
                                      <p:tavLst>
                                        <p:tav tm="0">
                                          <p:val>
                                            <p:strVal val="4/3*#ppt_w"/>
                                          </p:val>
                                        </p:tav>
                                        <p:tav tm="100000">
                                          <p:val>
                                            <p:strVal val="#ppt_w"/>
                                          </p:val>
                                        </p:tav>
                                      </p:tavLst>
                                    </p:anim>
                                    <p:anim calcmode="lin" valueType="num">
                                      <p:cBhvr>
                                        <p:cTn id="56" dur="500" fill="hold"/>
                                        <p:tgtEl>
                                          <p:spTgt spid="94228"/>
                                        </p:tgtEl>
                                        <p:attrNameLst>
                                          <p:attrName>ppt_h</p:attrName>
                                        </p:attrNameLst>
                                      </p:cBhvr>
                                      <p:tavLst>
                                        <p:tav tm="0">
                                          <p:val>
                                            <p:strVal val="4/3*#ppt_h"/>
                                          </p:val>
                                        </p:tav>
                                        <p:tav tm="100000">
                                          <p:val>
                                            <p:strVal val="#ppt_h"/>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12" presetClass="entr" presetSubtype="1" fill="hold" grpId="0" nodeType="clickEffect">
                                  <p:stCondLst>
                                    <p:cond delay="0"/>
                                  </p:stCondLst>
                                  <p:childTnLst>
                                    <p:set>
                                      <p:cBhvr>
                                        <p:cTn id="60" dur="1" fill="hold">
                                          <p:stCondLst>
                                            <p:cond delay="0"/>
                                          </p:stCondLst>
                                        </p:cTn>
                                        <p:tgtEl>
                                          <p:spTgt spid="94229"/>
                                        </p:tgtEl>
                                        <p:attrNameLst>
                                          <p:attrName>style.visibility</p:attrName>
                                        </p:attrNameLst>
                                      </p:cBhvr>
                                      <p:to>
                                        <p:strVal val="visible"/>
                                      </p:to>
                                    </p:set>
                                    <p:animEffect transition="in" filter="slide(fromTop)">
                                      <p:cBhvr>
                                        <p:cTn id="61" dur="500"/>
                                        <p:tgtEl>
                                          <p:spTgt spid="94229"/>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8" fill="hold" nodeType="clickEffect">
                                  <p:stCondLst>
                                    <p:cond delay="0"/>
                                  </p:stCondLst>
                                  <p:childTnLst>
                                    <p:set>
                                      <p:cBhvr>
                                        <p:cTn id="65" dur="1" fill="hold">
                                          <p:stCondLst>
                                            <p:cond delay="0"/>
                                          </p:stCondLst>
                                        </p:cTn>
                                        <p:tgtEl>
                                          <p:spTgt spid="94230"/>
                                        </p:tgtEl>
                                        <p:attrNameLst>
                                          <p:attrName>style.visibility</p:attrName>
                                        </p:attrNameLst>
                                      </p:cBhvr>
                                      <p:to>
                                        <p:strVal val="visible"/>
                                      </p:to>
                                    </p:set>
                                    <p:anim calcmode="lin" valueType="num">
                                      <p:cBhvr additive="base">
                                        <p:cTn id="66" dur="500" fill="hold"/>
                                        <p:tgtEl>
                                          <p:spTgt spid="94230"/>
                                        </p:tgtEl>
                                        <p:attrNameLst>
                                          <p:attrName>ppt_x</p:attrName>
                                        </p:attrNameLst>
                                      </p:cBhvr>
                                      <p:tavLst>
                                        <p:tav tm="0">
                                          <p:val>
                                            <p:strVal val="0-#ppt_w/2"/>
                                          </p:val>
                                        </p:tav>
                                        <p:tav tm="100000">
                                          <p:val>
                                            <p:strVal val="#ppt_x"/>
                                          </p:val>
                                        </p:tav>
                                      </p:tavLst>
                                    </p:anim>
                                    <p:anim calcmode="lin" valueType="num">
                                      <p:cBhvr additive="base">
                                        <p:cTn id="67" dur="500" fill="hold"/>
                                        <p:tgtEl>
                                          <p:spTgt spid="94230"/>
                                        </p:tgtEl>
                                        <p:attrNameLst>
                                          <p:attrName>ppt_y</p:attrName>
                                        </p:attrNameLst>
                                      </p:cBhvr>
                                      <p:tavLst>
                                        <p:tav tm="0">
                                          <p:val>
                                            <p:strVal val="#ppt_y"/>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3" presetClass="entr" presetSubtype="288" fill="hold" nodeType="clickEffect">
                                  <p:stCondLst>
                                    <p:cond delay="0"/>
                                  </p:stCondLst>
                                  <p:childTnLst>
                                    <p:set>
                                      <p:cBhvr>
                                        <p:cTn id="71" dur="1" fill="hold">
                                          <p:stCondLst>
                                            <p:cond delay="0"/>
                                          </p:stCondLst>
                                        </p:cTn>
                                        <p:tgtEl>
                                          <p:spTgt spid="94233"/>
                                        </p:tgtEl>
                                        <p:attrNameLst>
                                          <p:attrName>style.visibility</p:attrName>
                                        </p:attrNameLst>
                                      </p:cBhvr>
                                      <p:to>
                                        <p:strVal val="visible"/>
                                      </p:to>
                                    </p:set>
                                    <p:anim calcmode="lin" valueType="num">
                                      <p:cBhvr>
                                        <p:cTn id="72" dur="500" fill="hold"/>
                                        <p:tgtEl>
                                          <p:spTgt spid="94233"/>
                                        </p:tgtEl>
                                        <p:attrNameLst>
                                          <p:attrName>ppt_w</p:attrName>
                                        </p:attrNameLst>
                                      </p:cBhvr>
                                      <p:tavLst>
                                        <p:tav tm="0">
                                          <p:val>
                                            <p:strVal val="4/3*#ppt_w"/>
                                          </p:val>
                                        </p:tav>
                                        <p:tav tm="100000">
                                          <p:val>
                                            <p:strVal val="#ppt_w"/>
                                          </p:val>
                                        </p:tav>
                                      </p:tavLst>
                                    </p:anim>
                                    <p:anim calcmode="lin" valueType="num">
                                      <p:cBhvr>
                                        <p:cTn id="73" dur="500" fill="hold"/>
                                        <p:tgtEl>
                                          <p:spTgt spid="94233"/>
                                        </p:tgtEl>
                                        <p:attrNameLst>
                                          <p:attrName>ppt_h</p:attrName>
                                        </p:attrNameLst>
                                      </p:cBhvr>
                                      <p:tavLst>
                                        <p:tav tm="0">
                                          <p:val>
                                            <p:strVal val="4/3*#ppt_h"/>
                                          </p:val>
                                        </p:tav>
                                        <p:tav tm="100000">
                                          <p:val>
                                            <p:strVal val="#ppt_h"/>
                                          </p:val>
                                        </p:tav>
                                      </p:tavLst>
                                    </p:anim>
                                  </p:childTnLst>
                                </p:cTn>
                              </p:par>
                            </p:childTnLst>
                          </p:cTn>
                        </p:par>
                      </p:childTnLst>
                    </p:cTn>
                  </p:par>
                  <p:par>
                    <p:cTn id="74" fill="hold" nodeType="clickPar">
                      <p:stCondLst>
                        <p:cond delay="indefinite"/>
                      </p:stCondLst>
                      <p:childTnLst>
                        <p:par>
                          <p:cTn id="75" fill="hold" nodeType="withGroup">
                            <p:stCondLst>
                              <p:cond delay="0"/>
                            </p:stCondLst>
                            <p:childTnLst>
                              <p:par>
                                <p:cTn id="76" presetID="12" presetClass="entr" presetSubtype="1" fill="hold" grpId="0" nodeType="clickEffect">
                                  <p:stCondLst>
                                    <p:cond delay="0"/>
                                  </p:stCondLst>
                                  <p:childTnLst>
                                    <p:set>
                                      <p:cBhvr>
                                        <p:cTn id="77" dur="1" fill="hold">
                                          <p:stCondLst>
                                            <p:cond delay="0"/>
                                          </p:stCondLst>
                                        </p:cTn>
                                        <p:tgtEl>
                                          <p:spTgt spid="94234"/>
                                        </p:tgtEl>
                                        <p:attrNameLst>
                                          <p:attrName>style.visibility</p:attrName>
                                        </p:attrNameLst>
                                      </p:cBhvr>
                                      <p:to>
                                        <p:strVal val="visible"/>
                                      </p:to>
                                    </p:set>
                                    <p:animEffect transition="in" filter="slide(fromTop)">
                                      <p:cBhvr>
                                        <p:cTn id="78" dur="500"/>
                                        <p:tgtEl>
                                          <p:spTgt spid="94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9" grpId="0" build="p" autoUpdateAnimBg="0"/>
      <p:bldP spid="94220" grpId="0" autoUpdateAnimBg="0"/>
      <p:bldP spid="94221" grpId="0" autoUpdateAnimBg="0"/>
      <p:bldP spid="94223" grpId="0" autoUpdateAnimBg="0"/>
      <p:bldP spid="94229" grpId="0" autoUpdateAnimBg="0"/>
      <p:bldP spid="94234" grpId="0"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234" name="Group 2"/>
          <p:cNvGrpSpPr>
            <a:grpSpLocks/>
          </p:cNvGrpSpPr>
          <p:nvPr/>
        </p:nvGrpSpPr>
        <p:grpSpPr bwMode="auto">
          <a:xfrm>
            <a:off x="6899275" y="2565400"/>
            <a:ext cx="1993900" cy="2152650"/>
            <a:chOff x="0" y="0"/>
            <a:chExt cx="1256" cy="1356"/>
          </a:xfrm>
        </p:grpSpPr>
        <p:sp>
          <p:nvSpPr>
            <p:cNvPr id="95235" name="Line 3"/>
            <p:cNvSpPr>
              <a:spLocks noChangeShapeType="1"/>
            </p:cNvSpPr>
            <p:nvPr/>
          </p:nvSpPr>
          <p:spPr bwMode="auto">
            <a:xfrm>
              <a:off x="0" y="1075"/>
              <a:ext cx="92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5236" name="Line 4"/>
            <p:cNvSpPr>
              <a:spLocks noChangeShapeType="1"/>
            </p:cNvSpPr>
            <p:nvPr/>
          </p:nvSpPr>
          <p:spPr bwMode="auto">
            <a:xfrm flipV="1">
              <a:off x="925" y="0"/>
              <a:ext cx="0" cy="107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5237" name="Line 5"/>
            <p:cNvSpPr>
              <a:spLocks noChangeShapeType="1"/>
            </p:cNvSpPr>
            <p:nvPr/>
          </p:nvSpPr>
          <p:spPr bwMode="auto">
            <a:xfrm flipH="1">
              <a:off x="11" y="10"/>
              <a:ext cx="914" cy="105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5238" name="Text Box 6"/>
            <p:cNvSpPr txBox="1">
              <a:spLocks noChangeArrowheads="1"/>
            </p:cNvSpPr>
            <p:nvPr/>
          </p:nvSpPr>
          <p:spPr bwMode="auto">
            <a:xfrm>
              <a:off x="381" y="1068"/>
              <a:ext cx="23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P</a:t>
              </a:r>
              <a:endParaRPr lang="en-US" altLang="zh-CN">
                <a:ea typeface="宋体" panose="02010600030101010101" pitchFamily="2" charset="-122"/>
              </a:endParaRPr>
            </a:p>
          </p:txBody>
        </p:sp>
        <p:sp>
          <p:nvSpPr>
            <p:cNvPr id="95239" name="Text Box 7"/>
            <p:cNvSpPr txBox="1">
              <a:spLocks noChangeArrowheads="1"/>
            </p:cNvSpPr>
            <p:nvPr/>
          </p:nvSpPr>
          <p:spPr bwMode="auto">
            <a:xfrm>
              <a:off x="1001" y="406"/>
              <a:ext cx="25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Q</a:t>
              </a:r>
              <a:endParaRPr lang="en-US" altLang="zh-CN">
                <a:ea typeface="宋体" panose="02010600030101010101" pitchFamily="2" charset="-122"/>
              </a:endParaRPr>
            </a:p>
          </p:txBody>
        </p:sp>
        <p:sp>
          <p:nvSpPr>
            <p:cNvPr id="95240" name="Text Box 8"/>
            <p:cNvSpPr txBox="1">
              <a:spLocks noChangeArrowheads="1"/>
            </p:cNvSpPr>
            <p:nvPr/>
          </p:nvSpPr>
          <p:spPr bwMode="auto">
            <a:xfrm>
              <a:off x="186" y="211"/>
              <a:ext cx="22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S</a:t>
              </a:r>
            </a:p>
          </p:txBody>
        </p:sp>
        <p:sp>
          <p:nvSpPr>
            <p:cNvPr id="95241" name="Arc 9"/>
            <p:cNvSpPr>
              <a:spLocks/>
            </p:cNvSpPr>
            <p:nvPr/>
          </p:nvSpPr>
          <p:spPr bwMode="auto">
            <a:xfrm>
              <a:off x="226" y="817"/>
              <a:ext cx="203" cy="24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5242" name="Text Box 10"/>
            <p:cNvSpPr txBox="1">
              <a:spLocks noChangeArrowheads="1"/>
            </p:cNvSpPr>
            <p:nvPr/>
          </p:nvSpPr>
          <p:spPr bwMode="auto">
            <a:xfrm>
              <a:off x="131" y="755"/>
              <a:ext cx="23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a:ea typeface="宋体" panose="02010600030101010101" pitchFamily="2" charset="-122"/>
                </a:rPr>
                <a:t></a:t>
              </a:r>
            </a:p>
          </p:txBody>
        </p:sp>
      </p:grpSp>
      <p:sp>
        <p:nvSpPr>
          <p:cNvPr id="95243" name="Text Box 11"/>
          <p:cNvSpPr txBox="1">
            <a:spLocks noChangeArrowheads="1"/>
          </p:cNvSpPr>
          <p:nvPr/>
        </p:nvSpPr>
        <p:spPr bwMode="auto">
          <a:xfrm>
            <a:off x="900113" y="115888"/>
            <a:ext cx="7993062"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eaLnBrk="1" hangingPunct="1">
              <a:lnSpc>
                <a:spcPct val="120000"/>
              </a:lnSpc>
            </a:pPr>
            <a:r>
              <a:rPr lang="zh-CN" altLang="en-US" sz="2800">
                <a:ea typeface="宋体" panose="02010600030101010101" pitchFamily="2" charset="-122"/>
              </a:rPr>
              <a:t>已知：变压器容量为</a:t>
            </a:r>
            <a:r>
              <a:rPr lang="en-US" altLang="zh-CN" sz="2800">
                <a:ea typeface="宋体" panose="02010600030101010101" pitchFamily="2" charset="-122"/>
              </a:rPr>
              <a:t>100KVA,</a:t>
            </a:r>
            <a:r>
              <a:rPr lang="zh-CN" altLang="en-US" sz="2800">
                <a:ea typeface="宋体" panose="02010600030101010101" pitchFamily="2" charset="-122"/>
              </a:rPr>
              <a:t>电动机 </a:t>
            </a:r>
            <a:r>
              <a:rPr lang="en-US" altLang="zh-CN" sz="2800">
                <a:ea typeface="宋体" panose="02010600030101010101" pitchFamily="2" charset="-122"/>
              </a:rPr>
              <a:t>P=10kW, cos</a:t>
            </a:r>
            <a:r>
              <a:rPr lang="en-US" altLang="zh-CN" sz="2800" i="1">
                <a:latin typeface="Symbol" panose="05050102010706020507" pitchFamily="18" charset="2"/>
              </a:rPr>
              <a:t>j</a:t>
            </a:r>
            <a:r>
              <a:rPr lang="en-US" altLang="zh-CN" sz="2800" i="1" baseline="-25000">
                <a:latin typeface="Symbol" panose="05050102010706020507" pitchFamily="18" charset="2"/>
              </a:rPr>
              <a:t>1</a:t>
            </a:r>
            <a:r>
              <a:rPr lang="en-US" altLang="zh-CN" sz="2800">
                <a:ea typeface="宋体" panose="02010600030101010101" pitchFamily="2" charset="-122"/>
              </a:rPr>
              <a:t>=0.6</a:t>
            </a:r>
            <a:r>
              <a:rPr lang="zh-CN" altLang="en-US" sz="2800">
                <a:ea typeface="宋体" panose="02010600030101010101" pitchFamily="2" charset="-122"/>
              </a:rPr>
              <a:t>。问这台变压器满负荷运行可以带多少台这样的电动机。如果功率因数提高到</a:t>
            </a:r>
            <a:r>
              <a:rPr lang="en-US" altLang="zh-CN" sz="2800">
                <a:ea typeface="宋体" panose="02010600030101010101" pitchFamily="2" charset="-122"/>
              </a:rPr>
              <a:t>0.9 ,</a:t>
            </a:r>
            <a:r>
              <a:rPr lang="zh-CN" altLang="en-US" sz="2800">
                <a:ea typeface="宋体" panose="02010600030101010101" pitchFamily="2" charset="-122"/>
              </a:rPr>
              <a:t>这台变压器满负荷运行可以带多少台这样的电动机。</a:t>
            </a:r>
          </a:p>
        </p:txBody>
      </p:sp>
      <p:sp>
        <p:nvSpPr>
          <p:cNvPr id="95244" name="Text Box 12"/>
          <p:cNvSpPr txBox="1">
            <a:spLocks noChangeArrowheads="1"/>
          </p:cNvSpPr>
          <p:nvPr/>
        </p:nvSpPr>
        <p:spPr bwMode="auto">
          <a:xfrm>
            <a:off x="196850" y="246063"/>
            <a:ext cx="630238"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3333FF"/>
                </a:solidFill>
              </a:rPr>
              <a:t>例</a:t>
            </a:r>
            <a:r>
              <a:rPr lang="en-US" altLang="zh-CN" sz="2800">
                <a:ea typeface="宋体" panose="02010600030101010101" pitchFamily="2" charset="-122"/>
              </a:rPr>
              <a:t>.</a:t>
            </a:r>
          </a:p>
        </p:txBody>
      </p:sp>
      <p:sp>
        <p:nvSpPr>
          <p:cNvPr id="95245" name="Text Box 13"/>
          <p:cNvSpPr txBox="1">
            <a:spLocks noChangeArrowheads="1"/>
          </p:cNvSpPr>
          <p:nvPr/>
        </p:nvSpPr>
        <p:spPr bwMode="auto">
          <a:xfrm>
            <a:off x="6778625" y="4868863"/>
            <a:ext cx="197008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zh-CN" altLang="en-US" sz="2800">
                <a:ea typeface="宋体" panose="02010600030101010101" pitchFamily="2" charset="-122"/>
              </a:rPr>
              <a:t>功率三角形</a:t>
            </a:r>
          </a:p>
        </p:txBody>
      </p:sp>
      <p:graphicFrame>
        <p:nvGraphicFramePr>
          <p:cNvPr id="95246" name="Object 14"/>
          <p:cNvGraphicFramePr>
            <a:graphicFrameLocks noChangeAspect="1"/>
          </p:cNvGraphicFramePr>
          <p:nvPr/>
        </p:nvGraphicFramePr>
        <p:xfrm>
          <a:off x="1752600" y="2352675"/>
          <a:ext cx="1749425" cy="633413"/>
        </p:xfrm>
        <a:graphic>
          <a:graphicData uri="http://schemas.openxmlformats.org/presentationml/2006/ole">
            <mc:AlternateContent xmlns:mc="http://schemas.openxmlformats.org/markup-compatibility/2006">
              <mc:Choice xmlns:v="urn:schemas-microsoft-com:vml" Requires="v">
                <p:oleObj spid="_x0000_s95257" r:id="rId3" imgW="723903" imgH="228818" progId="Equation.DSMT4">
                  <p:embed/>
                </p:oleObj>
              </mc:Choice>
              <mc:Fallback>
                <p:oleObj r:id="rId3" imgW="723903" imgH="228818" progId="Equation.DSMT4">
                  <p:embed/>
                  <p:pic>
                    <p:nvPicPr>
                      <p:cNvPr id="0"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2352675"/>
                        <a:ext cx="1749425" cy="633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5247" name="Text Box 15"/>
          <p:cNvSpPr txBox="1">
            <a:spLocks noChangeArrowheads="1"/>
          </p:cNvSpPr>
          <p:nvPr/>
        </p:nvSpPr>
        <p:spPr bwMode="auto">
          <a:xfrm>
            <a:off x="228600" y="2276475"/>
            <a:ext cx="898525"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3333FF"/>
                </a:solidFill>
                <a:ea typeface="宋体" panose="02010600030101010101" pitchFamily="2" charset="-122"/>
              </a:rPr>
              <a:t>解</a:t>
            </a:r>
            <a:r>
              <a:rPr lang="zh-CN" altLang="en-US" sz="2800">
                <a:ea typeface="宋体" panose="02010600030101010101" pitchFamily="2" charset="-122"/>
              </a:rPr>
              <a:t>：</a:t>
            </a:r>
          </a:p>
        </p:txBody>
      </p:sp>
      <p:graphicFrame>
        <p:nvGraphicFramePr>
          <p:cNvPr id="95248" name="Object 16"/>
          <p:cNvGraphicFramePr>
            <a:graphicFrameLocks noChangeAspect="1"/>
          </p:cNvGraphicFramePr>
          <p:nvPr/>
        </p:nvGraphicFramePr>
        <p:xfrm>
          <a:off x="3810000" y="2362200"/>
          <a:ext cx="1790700" cy="611188"/>
        </p:xfrm>
        <a:graphic>
          <a:graphicData uri="http://schemas.openxmlformats.org/presentationml/2006/ole">
            <mc:AlternateContent xmlns:mc="http://schemas.openxmlformats.org/markup-compatibility/2006">
              <mc:Choice xmlns:v="urn:schemas-microsoft-com:vml" Requires="v">
                <p:oleObj spid="_x0000_s95258" r:id="rId5" imgW="749617" imgH="228917" progId="Equation.DSMT4">
                  <p:embed/>
                </p:oleObj>
              </mc:Choice>
              <mc:Fallback>
                <p:oleObj r:id="rId5" imgW="749617" imgH="228917" progId="Equation.DSMT4">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0" y="2362200"/>
                        <a:ext cx="1790700" cy="611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95249" name="Group 17"/>
          <p:cNvGrpSpPr>
            <a:grpSpLocks/>
          </p:cNvGrpSpPr>
          <p:nvPr/>
        </p:nvGrpSpPr>
        <p:grpSpPr bwMode="auto">
          <a:xfrm>
            <a:off x="1017588" y="3167063"/>
            <a:ext cx="5154612" cy="1039812"/>
            <a:chOff x="0" y="0"/>
            <a:chExt cx="3247" cy="655"/>
          </a:xfrm>
        </p:grpSpPr>
        <p:sp>
          <p:nvSpPr>
            <p:cNvPr id="95250" name="Rectangle 18"/>
            <p:cNvSpPr>
              <a:spLocks noChangeArrowheads="1"/>
            </p:cNvSpPr>
            <p:nvPr/>
          </p:nvSpPr>
          <p:spPr bwMode="auto">
            <a:xfrm>
              <a:off x="0" y="149"/>
              <a:ext cx="83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P=10kW</a:t>
              </a:r>
            </a:p>
          </p:txBody>
        </p:sp>
        <p:graphicFrame>
          <p:nvGraphicFramePr>
            <p:cNvPr id="95251" name="Object 19"/>
            <p:cNvGraphicFramePr>
              <a:graphicFrameLocks noChangeAspect="1"/>
            </p:cNvGraphicFramePr>
            <p:nvPr/>
          </p:nvGraphicFramePr>
          <p:xfrm>
            <a:off x="1058" y="0"/>
            <a:ext cx="2189" cy="655"/>
          </p:xfrm>
          <a:graphic>
            <a:graphicData uri="http://schemas.openxmlformats.org/presentationml/2006/ole">
              <mc:AlternateContent xmlns:mc="http://schemas.openxmlformats.org/markup-compatibility/2006">
                <mc:Choice xmlns:v="urn:schemas-microsoft-com:vml" Requires="v">
                  <p:oleObj spid="_x0000_s95259" r:id="rId7" imgW="1434794" imgH="431930" progId="Equation.DSMT4">
                    <p:embed/>
                  </p:oleObj>
                </mc:Choice>
                <mc:Fallback>
                  <p:oleObj r:id="rId7" imgW="1434794" imgH="431930" progId="Equation.DSMT4">
                    <p:embed/>
                    <p:pic>
                      <p:nvPicPr>
                        <p:cNvPr id="0" name="Object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8" y="0"/>
                          <a:ext cx="2189" cy="6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95252" name="Text Box 20"/>
          <p:cNvSpPr txBox="1">
            <a:spLocks noChangeArrowheads="1"/>
          </p:cNvSpPr>
          <p:nvPr/>
        </p:nvSpPr>
        <p:spPr bwMode="auto">
          <a:xfrm>
            <a:off x="307975" y="4267200"/>
            <a:ext cx="37195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a:solidFill>
                  <a:srgbClr val="0000FF"/>
                </a:solidFill>
                <a:ea typeface="宋体" panose="02010600030101010101" pitchFamily="2" charset="-122"/>
              </a:rPr>
              <a:t>100/S</a:t>
            </a:r>
            <a:r>
              <a:rPr lang="zh-CN" altLang="en-US" sz="2800">
                <a:solidFill>
                  <a:srgbClr val="0000FF"/>
                </a:solidFill>
                <a:ea typeface="宋体" panose="02010600030101010101" pitchFamily="2" charset="-122"/>
              </a:rPr>
              <a:t>＝</a:t>
            </a:r>
            <a:r>
              <a:rPr lang="en-US" altLang="zh-CN" sz="2800">
                <a:solidFill>
                  <a:srgbClr val="0000FF"/>
                </a:solidFill>
                <a:ea typeface="宋体" panose="02010600030101010101" pitchFamily="2" charset="-122"/>
              </a:rPr>
              <a:t>100*0.6/10=6</a:t>
            </a:r>
            <a:r>
              <a:rPr lang="zh-CN" altLang="en-US" sz="2800">
                <a:solidFill>
                  <a:srgbClr val="0000FF"/>
                </a:solidFill>
                <a:ea typeface="宋体" panose="02010600030101010101" pitchFamily="2" charset="-122"/>
              </a:rPr>
              <a:t>台</a:t>
            </a:r>
          </a:p>
        </p:txBody>
      </p:sp>
      <p:grpSp>
        <p:nvGrpSpPr>
          <p:cNvPr id="95253" name="Group 21"/>
          <p:cNvGrpSpPr>
            <a:grpSpLocks/>
          </p:cNvGrpSpPr>
          <p:nvPr/>
        </p:nvGrpSpPr>
        <p:grpSpPr bwMode="auto">
          <a:xfrm>
            <a:off x="976313" y="4710113"/>
            <a:ext cx="5195887" cy="1039812"/>
            <a:chOff x="0" y="0"/>
            <a:chExt cx="3273" cy="655"/>
          </a:xfrm>
        </p:grpSpPr>
        <p:sp>
          <p:nvSpPr>
            <p:cNvPr id="95254" name="Rectangle 22"/>
            <p:cNvSpPr>
              <a:spLocks noChangeArrowheads="1"/>
            </p:cNvSpPr>
            <p:nvPr/>
          </p:nvSpPr>
          <p:spPr bwMode="auto">
            <a:xfrm>
              <a:off x="0" y="170"/>
              <a:ext cx="83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P=10kW</a:t>
              </a:r>
            </a:p>
          </p:txBody>
        </p:sp>
        <p:graphicFrame>
          <p:nvGraphicFramePr>
            <p:cNvPr id="95255" name="Object 23"/>
            <p:cNvGraphicFramePr>
              <a:graphicFrameLocks noChangeAspect="1"/>
            </p:cNvGraphicFramePr>
            <p:nvPr/>
          </p:nvGraphicFramePr>
          <p:xfrm>
            <a:off x="1064" y="0"/>
            <a:ext cx="2209" cy="655"/>
          </p:xfrm>
          <a:graphic>
            <a:graphicData uri="http://schemas.openxmlformats.org/presentationml/2006/ole">
              <mc:AlternateContent xmlns:mc="http://schemas.openxmlformats.org/markup-compatibility/2006">
                <mc:Choice xmlns:v="urn:schemas-microsoft-com:vml" Requires="v">
                  <p:oleObj spid="_x0000_s95260" r:id="rId9" imgW="1447489" imgH="431930" progId="Equation.DSMT4">
                    <p:embed/>
                  </p:oleObj>
                </mc:Choice>
                <mc:Fallback>
                  <p:oleObj r:id="rId9" imgW="1447489" imgH="431930" progId="Equation.DSMT4">
                    <p:embed/>
                    <p:pic>
                      <p:nvPicPr>
                        <p:cNvPr id="0" name="Object 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4" y="0"/>
                          <a:ext cx="2209" cy="6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95256" name="Text Box 24"/>
          <p:cNvSpPr txBox="1">
            <a:spLocks noChangeArrowheads="1"/>
          </p:cNvSpPr>
          <p:nvPr/>
        </p:nvSpPr>
        <p:spPr bwMode="auto">
          <a:xfrm>
            <a:off x="338138" y="5867400"/>
            <a:ext cx="371951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eaLnBrk="1" hangingPunct="1"/>
            <a:r>
              <a:rPr lang="en-US" altLang="zh-CN" sz="2800">
                <a:solidFill>
                  <a:srgbClr val="0000FF"/>
                </a:solidFill>
                <a:ea typeface="宋体" panose="02010600030101010101" pitchFamily="2" charset="-122"/>
              </a:rPr>
              <a:t>100/S=100*0.9/10</a:t>
            </a:r>
            <a:r>
              <a:rPr lang="zh-CN" altLang="en-US" sz="2800">
                <a:solidFill>
                  <a:srgbClr val="0000FF"/>
                </a:solidFill>
                <a:ea typeface="宋体" panose="02010600030101010101" pitchFamily="2" charset="-122"/>
              </a:rPr>
              <a:t>＝</a:t>
            </a:r>
            <a:r>
              <a:rPr lang="en-US" altLang="zh-CN" sz="2800">
                <a:solidFill>
                  <a:srgbClr val="0000FF"/>
                </a:solidFill>
                <a:ea typeface="宋体" panose="02010600030101010101" pitchFamily="2" charset="-122"/>
              </a:rPr>
              <a:t>9</a:t>
            </a:r>
            <a:r>
              <a:rPr lang="zh-CN" altLang="en-US" sz="2800">
                <a:solidFill>
                  <a:srgbClr val="0000FF"/>
                </a:solidFill>
                <a:ea typeface="宋体" panose="02010600030101010101" pitchFamily="2" charset="-122"/>
              </a:rPr>
              <a:t>台</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95244"/>
                                        </p:tgtEl>
                                        <p:attrNameLst>
                                          <p:attrName>style.visibility</p:attrName>
                                        </p:attrNameLst>
                                      </p:cBhvr>
                                      <p:to>
                                        <p:strVal val="visible"/>
                                      </p:to>
                                    </p:set>
                                    <p:anim calcmode="lin" valueType="num">
                                      <p:cBhvr>
                                        <p:cTn id="7" dur="1000" fill="hold"/>
                                        <p:tgtEl>
                                          <p:spTgt spid="95244"/>
                                        </p:tgtEl>
                                        <p:attrNameLst>
                                          <p:attrName>ppt_w</p:attrName>
                                        </p:attrNameLst>
                                      </p:cBhvr>
                                      <p:tavLst>
                                        <p:tav tm="0">
                                          <p:val>
                                            <p:fltVal val="0"/>
                                          </p:val>
                                        </p:tav>
                                        <p:tav tm="100000">
                                          <p:val>
                                            <p:strVal val="#ppt_w"/>
                                          </p:val>
                                        </p:tav>
                                      </p:tavLst>
                                    </p:anim>
                                    <p:anim calcmode="lin" valueType="num">
                                      <p:cBhvr>
                                        <p:cTn id="8" dur="1000" fill="hold"/>
                                        <p:tgtEl>
                                          <p:spTgt spid="95244"/>
                                        </p:tgtEl>
                                        <p:attrNameLst>
                                          <p:attrName>ppt_h</p:attrName>
                                        </p:attrNameLst>
                                      </p:cBhvr>
                                      <p:tavLst>
                                        <p:tav tm="0">
                                          <p:val>
                                            <p:fltVal val="0"/>
                                          </p:val>
                                        </p:tav>
                                        <p:tav tm="100000">
                                          <p:val>
                                            <p:strVal val="#ppt_h"/>
                                          </p:val>
                                        </p:tav>
                                      </p:tavLst>
                                    </p:anim>
                                    <p:anim calcmode="lin" valueType="num">
                                      <p:cBhvr>
                                        <p:cTn id="9" dur="1000" fill="hold"/>
                                        <p:tgtEl>
                                          <p:spTgt spid="9524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524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grpId="0" nodeType="clickEffect">
                                  <p:stCondLst>
                                    <p:cond delay="0"/>
                                  </p:stCondLst>
                                  <p:iterate type="lt">
                                    <p:tmPct val="100000"/>
                                  </p:iterate>
                                  <p:childTnLst>
                                    <p:set>
                                      <p:cBhvr>
                                        <p:cTn id="14" dur="1" fill="hold">
                                          <p:stCondLst>
                                            <p:cond delay="0"/>
                                          </p:stCondLst>
                                        </p:cTn>
                                        <p:tgtEl>
                                          <p:spTgt spid="95243">
                                            <p:txEl>
                                              <p:pRg st="0" end="0"/>
                                            </p:txEl>
                                          </p:spTgt>
                                        </p:tgtEl>
                                        <p:attrNameLst>
                                          <p:attrName>style.visibility</p:attrName>
                                        </p:attrNameLst>
                                      </p:cBhvr>
                                      <p:to>
                                        <p:strVal val="visible"/>
                                      </p:to>
                                    </p:set>
                                    <p:animEffect transition="in" filter="wipe(up)">
                                      <p:cBhvr>
                                        <p:cTn id="15" dur="75"/>
                                        <p:tgtEl>
                                          <p:spTgt spid="95243">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nodeType="clickEffect">
                                  <p:stCondLst>
                                    <p:cond delay="0"/>
                                  </p:stCondLst>
                                  <p:childTnLst>
                                    <p:set>
                                      <p:cBhvr>
                                        <p:cTn id="19" dur="1" fill="hold">
                                          <p:stCondLst>
                                            <p:cond delay="0"/>
                                          </p:stCondLst>
                                        </p:cTn>
                                        <p:tgtEl>
                                          <p:spTgt spid="95234"/>
                                        </p:tgtEl>
                                        <p:attrNameLst>
                                          <p:attrName>style.visibility</p:attrName>
                                        </p:attrNameLst>
                                      </p:cBhvr>
                                      <p:to>
                                        <p:strVal val="visible"/>
                                      </p:to>
                                    </p:set>
                                    <p:anim calcmode="lin" valueType="num">
                                      <p:cBhvr additive="base">
                                        <p:cTn id="20" dur="500" fill="hold"/>
                                        <p:tgtEl>
                                          <p:spTgt spid="95234"/>
                                        </p:tgtEl>
                                        <p:attrNameLst>
                                          <p:attrName>ppt_x</p:attrName>
                                        </p:attrNameLst>
                                      </p:cBhvr>
                                      <p:tavLst>
                                        <p:tav tm="0">
                                          <p:val>
                                            <p:strVal val="0-#ppt_w/2"/>
                                          </p:val>
                                        </p:tav>
                                        <p:tav tm="100000">
                                          <p:val>
                                            <p:strVal val="#ppt_x"/>
                                          </p:val>
                                        </p:tav>
                                      </p:tavLst>
                                    </p:anim>
                                    <p:anim calcmode="lin" valueType="num">
                                      <p:cBhvr additive="base">
                                        <p:cTn id="21" dur="500" fill="hold"/>
                                        <p:tgtEl>
                                          <p:spTgt spid="95234"/>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95245"/>
                                        </p:tgtEl>
                                        <p:attrNameLst>
                                          <p:attrName>style.visibility</p:attrName>
                                        </p:attrNameLst>
                                      </p:cBhvr>
                                      <p:to>
                                        <p:strVal val="visible"/>
                                      </p:to>
                                    </p:set>
                                    <p:animEffect transition="in" filter="slide(fromTop)">
                                      <p:cBhvr>
                                        <p:cTn id="26" dur="500"/>
                                        <p:tgtEl>
                                          <p:spTgt spid="9524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95247"/>
                                        </p:tgtEl>
                                        <p:attrNameLst>
                                          <p:attrName>style.visibility</p:attrName>
                                        </p:attrNameLst>
                                      </p:cBhvr>
                                      <p:to>
                                        <p:strVal val="visible"/>
                                      </p:to>
                                    </p:set>
                                    <p:anim calcmode="lin" valueType="num">
                                      <p:cBhvr>
                                        <p:cTn id="31" dur="1000" fill="hold"/>
                                        <p:tgtEl>
                                          <p:spTgt spid="95247"/>
                                        </p:tgtEl>
                                        <p:attrNameLst>
                                          <p:attrName>ppt_w</p:attrName>
                                        </p:attrNameLst>
                                      </p:cBhvr>
                                      <p:tavLst>
                                        <p:tav tm="0">
                                          <p:val>
                                            <p:fltVal val="0"/>
                                          </p:val>
                                        </p:tav>
                                        <p:tav tm="100000">
                                          <p:val>
                                            <p:strVal val="#ppt_w"/>
                                          </p:val>
                                        </p:tav>
                                      </p:tavLst>
                                    </p:anim>
                                    <p:anim calcmode="lin" valueType="num">
                                      <p:cBhvr>
                                        <p:cTn id="32" dur="1000" fill="hold"/>
                                        <p:tgtEl>
                                          <p:spTgt spid="95247"/>
                                        </p:tgtEl>
                                        <p:attrNameLst>
                                          <p:attrName>ppt_h</p:attrName>
                                        </p:attrNameLst>
                                      </p:cBhvr>
                                      <p:tavLst>
                                        <p:tav tm="0">
                                          <p:val>
                                            <p:fltVal val="0"/>
                                          </p:val>
                                        </p:tav>
                                        <p:tav tm="100000">
                                          <p:val>
                                            <p:strVal val="#ppt_h"/>
                                          </p:val>
                                        </p:tav>
                                      </p:tavLst>
                                    </p:anim>
                                    <p:anim calcmode="lin" valueType="num">
                                      <p:cBhvr>
                                        <p:cTn id="33" dur="1000" fill="hold"/>
                                        <p:tgtEl>
                                          <p:spTgt spid="95247"/>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9524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1" fill="hold" nodeType="clickEffect">
                                  <p:stCondLst>
                                    <p:cond delay="0"/>
                                  </p:stCondLst>
                                  <p:childTnLst>
                                    <p:set>
                                      <p:cBhvr>
                                        <p:cTn id="38" dur="1" fill="hold">
                                          <p:stCondLst>
                                            <p:cond delay="0"/>
                                          </p:stCondLst>
                                        </p:cTn>
                                        <p:tgtEl>
                                          <p:spTgt spid="95246"/>
                                        </p:tgtEl>
                                        <p:attrNameLst>
                                          <p:attrName>style.visibility</p:attrName>
                                        </p:attrNameLst>
                                      </p:cBhvr>
                                      <p:to>
                                        <p:strVal val="visible"/>
                                      </p:to>
                                    </p:set>
                                    <p:animEffect transition="in" filter="wipe(up)">
                                      <p:cBhvr>
                                        <p:cTn id="39" dur="500"/>
                                        <p:tgtEl>
                                          <p:spTgt spid="9524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1" fill="hold" nodeType="clickEffect">
                                  <p:stCondLst>
                                    <p:cond delay="0"/>
                                  </p:stCondLst>
                                  <p:childTnLst>
                                    <p:set>
                                      <p:cBhvr>
                                        <p:cTn id="43" dur="1" fill="hold">
                                          <p:stCondLst>
                                            <p:cond delay="0"/>
                                          </p:stCondLst>
                                        </p:cTn>
                                        <p:tgtEl>
                                          <p:spTgt spid="95248"/>
                                        </p:tgtEl>
                                        <p:attrNameLst>
                                          <p:attrName>style.visibility</p:attrName>
                                        </p:attrNameLst>
                                      </p:cBhvr>
                                      <p:to>
                                        <p:strVal val="visible"/>
                                      </p:to>
                                    </p:set>
                                    <p:animEffect transition="in" filter="wipe(up)">
                                      <p:cBhvr>
                                        <p:cTn id="44" dur="500"/>
                                        <p:tgtEl>
                                          <p:spTgt spid="95248"/>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95249"/>
                                        </p:tgtEl>
                                        <p:attrNameLst>
                                          <p:attrName>style.visibility</p:attrName>
                                        </p:attrNameLst>
                                      </p:cBhvr>
                                      <p:to>
                                        <p:strVal val="visible"/>
                                      </p:to>
                                    </p:set>
                                    <p:anim calcmode="lin" valueType="num">
                                      <p:cBhvr additive="base">
                                        <p:cTn id="49" dur="500" fill="hold"/>
                                        <p:tgtEl>
                                          <p:spTgt spid="95249"/>
                                        </p:tgtEl>
                                        <p:attrNameLst>
                                          <p:attrName>ppt_x</p:attrName>
                                        </p:attrNameLst>
                                      </p:cBhvr>
                                      <p:tavLst>
                                        <p:tav tm="0">
                                          <p:val>
                                            <p:strVal val="0-#ppt_w/2"/>
                                          </p:val>
                                        </p:tav>
                                        <p:tav tm="100000">
                                          <p:val>
                                            <p:strVal val="#ppt_x"/>
                                          </p:val>
                                        </p:tav>
                                      </p:tavLst>
                                    </p:anim>
                                    <p:anim calcmode="lin" valueType="num">
                                      <p:cBhvr additive="base">
                                        <p:cTn id="50" dur="500" fill="hold"/>
                                        <p:tgtEl>
                                          <p:spTgt spid="95249"/>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2" presetClass="entr" presetSubtype="1" fill="hold" grpId="0" nodeType="clickEffect">
                                  <p:stCondLst>
                                    <p:cond delay="0"/>
                                  </p:stCondLst>
                                  <p:childTnLst>
                                    <p:set>
                                      <p:cBhvr>
                                        <p:cTn id="54" dur="1" fill="hold">
                                          <p:stCondLst>
                                            <p:cond delay="0"/>
                                          </p:stCondLst>
                                        </p:cTn>
                                        <p:tgtEl>
                                          <p:spTgt spid="95252"/>
                                        </p:tgtEl>
                                        <p:attrNameLst>
                                          <p:attrName>style.visibility</p:attrName>
                                        </p:attrNameLst>
                                      </p:cBhvr>
                                      <p:to>
                                        <p:strVal val="visible"/>
                                      </p:to>
                                    </p:set>
                                    <p:animEffect transition="in" filter="slide(fromTop)">
                                      <p:cBhvr>
                                        <p:cTn id="55" dur="500"/>
                                        <p:tgtEl>
                                          <p:spTgt spid="95252"/>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8" fill="hold" nodeType="clickEffect">
                                  <p:stCondLst>
                                    <p:cond delay="0"/>
                                  </p:stCondLst>
                                  <p:childTnLst>
                                    <p:set>
                                      <p:cBhvr>
                                        <p:cTn id="59" dur="1" fill="hold">
                                          <p:stCondLst>
                                            <p:cond delay="0"/>
                                          </p:stCondLst>
                                        </p:cTn>
                                        <p:tgtEl>
                                          <p:spTgt spid="95253"/>
                                        </p:tgtEl>
                                        <p:attrNameLst>
                                          <p:attrName>style.visibility</p:attrName>
                                        </p:attrNameLst>
                                      </p:cBhvr>
                                      <p:to>
                                        <p:strVal val="visible"/>
                                      </p:to>
                                    </p:set>
                                    <p:anim calcmode="lin" valueType="num">
                                      <p:cBhvr additive="base">
                                        <p:cTn id="60" dur="500" fill="hold"/>
                                        <p:tgtEl>
                                          <p:spTgt spid="95253"/>
                                        </p:tgtEl>
                                        <p:attrNameLst>
                                          <p:attrName>ppt_x</p:attrName>
                                        </p:attrNameLst>
                                      </p:cBhvr>
                                      <p:tavLst>
                                        <p:tav tm="0">
                                          <p:val>
                                            <p:strVal val="0-#ppt_w/2"/>
                                          </p:val>
                                        </p:tav>
                                        <p:tav tm="100000">
                                          <p:val>
                                            <p:strVal val="#ppt_x"/>
                                          </p:val>
                                        </p:tav>
                                      </p:tavLst>
                                    </p:anim>
                                    <p:anim calcmode="lin" valueType="num">
                                      <p:cBhvr additive="base">
                                        <p:cTn id="61" dur="500" fill="hold"/>
                                        <p:tgtEl>
                                          <p:spTgt spid="95253"/>
                                        </p:tgtEl>
                                        <p:attrNameLst>
                                          <p:attrName>ppt_y</p:attrName>
                                        </p:attrNameLst>
                                      </p:cBhvr>
                                      <p:tavLst>
                                        <p:tav tm="0">
                                          <p:val>
                                            <p:strVal val="#ppt_y"/>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95256"/>
                                        </p:tgtEl>
                                        <p:attrNameLst>
                                          <p:attrName>style.visibility</p:attrName>
                                        </p:attrNameLst>
                                      </p:cBhvr>
                                      <p:to>
                                        <p:strVal val="visible"/>
                                      </p:to>
                                    </p:set>
                                    <p:animEffect transition="in" filter="slide(fromTop)">
                                      <p:cBhvr>
                                        <p:cTn id="66" dur="500"/>
                                        <p:tgtEl>
                                          <p:spTgt spid="95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43" grpId="0" build="p" autoUpdateAnimBg="0"/>
      <p:bldP spid="95244" grpId="0" autoUpdateAnimBg="0"/>
      <p:bldP spid="95245" grpId="0" autoUpdateAnimBg="0"/>
      <p:bldP spid="95247" grpId="0" autoUpdateAnimBg="0"/>
      <p:bldP spid="95252" grpId="0" autoUpdateAnimBg="0"/>
      <p:bldP spid="95256"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457200" y="2651125"/>
            <a:ext cx="8281988" cy="184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indent="666750">
              <a:defRPr sz="2400">
                <a:solidFill>
                  <a:schemeClr val="tx1"/>
                </a:solidFill>
                <a:latin typeface="Times New Roman" panose="02020603050405020304" pitchFamily="18" charset="0"/>
                <a:ea typeface="宋体" panose="02010600030101010101" pitchFamily="2" charset="-122"/>
              </a:defRPr>
            </a:lvl1pPr>
            <a:lvl2pPr marL="857250">
              <a:defRPr sz="2400">
                <a:solidFill>
                  <a:schemeClr val="tx1"/>
                </a:solidFill>
                <a:latin typeface="Times New Roman" panose="02020603050405020304" pitchFamily="18" charset="0"/>
                <a:ea typeface="宋体" panose="02010600030101010101" pitchFamily="2" charset="-122"/>
              </a:defRPr>
            </a:lvl2pPr>
            <a:lvl3pPr marL="1047750">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pPr>
            <a:r>
              <a:rPr lang="zh-CN" altLang="en-US" sz="3200"/>
              <a:t>单纯从提高</a:t>
            </a:r>
            <a:r>
              <a:rPr lang="en-US" altLang="zh-CN" sz="3200"/>
              <a:t>cos</a:t>
            </a:r>
            <a:r>
              <a:rPr lang="en-US" altLang="zh-CN" sz="3200" i="1">
                <a:latin typeface="Symbol" panose="05050102010706020507" pitchFamily="18" charset="2"/>
              </a:rPr>
              <a:t>j </a:t>
            </a:r>
            <a:r>
              <a:rPr lang="zh-CN" altLang="en-US" sz="3200"/>
              <a:t>看是可以，但是负载上电压改变了。在电网与电网连接上有用这种方法的，一般用户采用并联电容。</a:t>
            </a:r>
          </a:p>
        </p:txBody>
      </p:sp>
      <p:sp>
        <p:nvSpPr>
          <p:cNvPr id="96259" name="Text Box 3"/>
          <p:cNvSpPr txBox="1">
            <a:spLocks noChangeArrowheads="1"/>
          </p:cNvSpPr>
          <p:nvPr/>
        </p:nvSpPr>
        <p:spPr bwMode="auto">
          <a:xfrm>
            <a:off x="228600" y="1447800"/>
            <a:ext cx="7893050"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4000" i="1">
                <a:solidFill>
                  <a:srgbClr val="0000FF"/>
                </a:solidFill>
                <a:ea typeface="宋体" panose="02010600030101010101" pitchFamily="2" charset="-122"/>
              </a:rPr>
              <a:t>思考</a:t>
            </a:r>
            <a:r>
              <a:rPr lang="zh-CN" altLang="en-US" sz="4000">
                <a:solidFill>
                  <a:srgbClr val="0000FF"/>
                </a:solidFill>
                <a:ea typeface="宋体" panose="02010600030101010101" pitchFamily="2" charset="-122"/>
              </a:rPr>
              <a:t>：</a:t>
            </a:r>
            <a:r>
              <a:rPr lang="zh-CN" altLang="en-US" sz="4000">
                <a:ea typeface="宋体" panose="02010600030101010101" pitchFamily="2" charset="-122"/>
              </a:rPr>
              <a:t>能否用串联电容提高</a:t>
            </a:r>
            <a:r>
              <a:rPr lang="en-US" altLang="zh-CN" sz="4000">
                <a:ea typeface="宋体" panose="02010600030101010101" pitchFamily="2" charset="-122"/>
              </a:rPr>
              <a:t>cos</a:t>
            </a:r>
            <a:r>
              <a:rPr lang="en-US" altLang="zh-CN" sz="4000" i="1">
                <a:latin typeface="Symbol" panose="05050102010706020507" pitchFamily="18" charset="2"/>
                <a:ea typeface="宋体" panose="02010600030101010101" pitchFamily="2" charset="-122"/>
              </a:rPr>
              <a:t>j  </a:t>
            </a:r>
            <a:r>
              <a:rPr lang="en-US" altLang="zh-CN" sz="4000">
                <a:ea typeface="宋体" panose="02010600030101010101" pitchFamily="2" charset="-122"/>
              </a:rPr>
              <a:t>?</a:t>
            </a:r>
            <a:r>
              <a:rPr lang="en-US" altLang="zh-CN" sz="3200">
                <a:ea typeface="宋体" panose="02010600030101010101" pitchFamily="2"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iterate type="wd">
                                    <p:tmPct val="100000"/>
                                  </p:iterate>
                                  <p:childTnLst>
                                    <p:set>
                                      <p:cBhvr>
                                        <p:cTn id="6" dur="1" fill="hold">
                                          <p:stCondLst>
                                            <p:cond delay="0"/>
                                          </p:stCondLst>
                                        </p:cTn>
                                        <p:tgtEl>
                                          <p:spTgt spid="96259"/>
                                        </p:tgtEl>
                                        <p:attrNameLst>
                                          <p:attrName>style.visibility</p:attrName>
                                        </p:attrNameLst>
                                      </p:cBhvr>
                                      <p:to>
                                        <p:strVal val="visible"/>
                                      </p:to>
                                    </p:set>
                                    <p:anim calcmode="lin" valueType="num">
                                      <p:cBhvr>
                                        <p:cTn id="7" dur="1000" fill="hold"/>
                                        <p:tgtEl>
                                          <p:spTgt spid="96259"/>
                                        </p:tgtEl>
                                        <p:attrNameLst>
                                          <p:attrName>ppt_w</p:attrName>
                                        </p:attrNameLst>
                                      </p:cBhvr>
                                      <p:tavLst>
                                        <p:tav tm="0" fmla="#ppt_w*sin(2.5*pi*$)">
                                          <p:val>
                                            <p:fltVal val="0"/>
                                          </p:val>
                                        </p:tav>
                                        <p:tav tm="100000">
                                          <p:val>
                                            <p:fltVal val="1"/>
                                          </p:val>
                                        </p:tav>
                                      </p:tavLst>
                                    </p:anim>
                                    <p:anim calcmode="lin" valueType="num">
                                      <p:cBhvr>
                                        <p:cTn id="8" dur="1000" fill="hold"/>
                                        <p:tgtEl>
                                          <p:spTgt spid="96259"/>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iterate type="wd">
                                    <p:tmPct val="100000"/>
                                  </p:iterate>
                                  <p:childTnLst>
                                    <p:set>
                                      <p:cBhvr>
                                        <p:cTn id="12" dur="1" fill="hold">
                                          <p:stCondLst>
                                            <p:cond delay="0"/>
                                          </p:stCondLst>
                                        </p:cTn>
                                        <p:tgtEl>
                                          <p:spTgt spid="96258"/>
                                        </p:tgtEl>
                                        <p:attrNameLst>
                                          <p:attrName>style.visibility</p:attrName>
                                        </p:attrNameLst>
                                      </p:cBhvr>
                                      <p:to>
                                        <p:strVal val="visible"/>
                                      </p:to>
                                    </p:set>
                                    <p:animEffect transition="in" filter="wipe(left)">
                                      <p:cBhvr>
                                        <p:cTn id="13" dur="300"/>
                                        <p:tgtEl>
                                          <p:spTgt spid="96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autoUpdateAnimBg="0"/>
      <p:bldP spid="96259" grpId="0"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2" descr="蓝色砂纸"/>
          <p:cNvSpPr txBox="1">
            <a:spLocks noChangeArrowheads="1"/>
          </p:cNvSpPr>
          <p:nvPr/>
        </p:nvSpPr>
        <p:spPr bwMode="auto">
          <a:xfrm>
            <a:off x="385763" y="228600"/>
            <a:ext cx="7661275" cy="579438"/>
          </a:xfrm>
          <a:prstGeom prst="rect">
            <a:avLst/>
          </a:prstGeom>
          <a:blipFill dpi="0" rotWithShape="0">
            <a:blip r:embed="rId3"/>
            <a:srcRect/>
            <a:tile tx="0" ty="0" sx="100000" sy="100000" flip="none" algn="tl"/>
          </a:blipFill>
          <a:ln>
            <a:noFill/>
          </a:ln>
          <a:effectLst>
            <a:prstShdw prst="shdw17" dist="17961" dir="2700000">
              <a:srgbClr val="FFFFFF">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1" hangingPunct="1"/>
            <a:r>
              <a:rPr lang="en-US" altLang="zh-CN" sz="3200">
                <a:solidFill>
                  <a:srgbClr val="000099"/>
                </a:solidFill>
                <a:ea typeface="宋体" panose="02010600030101010101" pitchFamily="2" charset="-122"/>
              </a:rPr>
              <a:t>§6-7</a:t>
            </a:r>
            <a:r>
              <a:rPr lang="zh-CN" altLang="en-US" sz="3200">
                <a:solidFill>
                  <a:srgbClr val="000099"/>
                </a:solidFill>
                <a:ea typeface="宋体" panose="02010600030101010101" pitchFamily="2" charset="-122"/>
              </a:rPr>
              <a:t>正弦稳态电路中的最大功率传输定理</a:t>
            </a:r>
          </a:p>
        </p:txBody>
      </p:sp>
      <p:sp>
        <p:nvSpPr>
          <p:cNvPr id="97283" name="Text Box 3"/>
          <p:cNvSpPr txBox="1">
            <a:spLocks noChangeArrowheads="1"/>
          </p:cNvSpPr>
          <p:nvPr/>
        </p:nvSpPr>
        <p:spPr bwMode="auto">
          <a:xfrm>
            <a:off x="-74613" y="1066800"/>
            <a:ext cx="9486901"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3200">
                <a:ea typeface="宋体" panose="02010600030101010101" pitchFamily="2" charset="-122"/>
              </a:rPr>
              <a:t>讨论正弦电流电路中负载获得最大功率</a:t>
            </a:r>
            <a:r>
              <a:rPr lang="en-US" altLang="zh-CN" sz="3200" i="1">
                <a:ea typeface="宋体" panose="02010600030101010101" pitchFamily="2" charset="-122"/>
              </a:rPr>
              <a:t>P</a:t>
            </a:r>
            <a:r>
              <a:rPr lang="en-US" altLang="zh-CN" sz="3200" baseline="-25000">
                <a:ea typeface="宋体" panose="02010600030101010101" pitchFamily="2" charset="-122"/>
              </a:rPr>
              <a:t>max</a:t>
            </a:r>
            <a:r>
              <a:rPr lang="zh-CN" altLang="en-US" sz="3200">
                <a:ea typeface="宋体" panose="02010600030101010101" pitchFamily="2" charset="-122"/>
              </a:rPr>
              <a:t>的条件。</a:t>
            </a:r>
          </a:p>
        </p:txBody>
      </p:sp>
      <p:grpSp>
        <p:nvGrpSpPr>
          <p:cNvPr id="97284" name="Group 4"/>
          <p:cNvGrpSpPr>
            <a:grpSpLocks/>
          </p:cNvGrpSpPr>
          <p:nvPr/>
        </p:nvGrpSpPr>
        <p:grpSpPr bwMode="auto">
          <a:xfrm>
            <a:off x="285750" y="1600200"/>
            <a:ext cx="2790825" cy="2209800"/>
            <a:chOff x="0" y="0"/>
            <a:chExt cx="1758" cy="1392"/>
          </a:xfrm>
        </p:grpSpPr>
        <p:sp>
          <p:nvSpPr>
            <p:cNvPr id="97285" name="未知"/>
            <p:cNvSpPr>
              <a:spLocks/>
            </p:cNvSpPr>
            <p:nvPr/>
          </p:nvSpPr>
          <p:spPr bwMode="auto">
            <a:xfrm>
              <a:off x="384" y="288"/>
              <a:ext cx="990" cy="1"/>
            </a:xfrm>
            <a:custGeom>
              <a:avLst/>
              <a:gdLst>
                <a:gd name="T0" fmla="*/ 0 w 990"/>
                <a:gd name="T1" fmla="*/ 0 h 1"/>
                <a:gd name="T2" fmla="*/ 990 w 990"/>
                <a:gd name="T3" fmla="*/ 0 h 1"/>
              </a:gdLst>
              <a:ahLst/>
              <a:cxnLst>
                <a:cxn ang="0">
                  <a:pos x="T0" y="T1"/>
                </a:cxn>
                <a:cxn ang="0">
                  <a:pos x="T2" y="T3"/>
                </a:cxn>
              </a:cxnLst>
              <a:rect l="0" t="0" r="r" b="b"/>
              <a:pathLst>
                <a:path w="990" h="1">
                  <a:moveTo>
                    <a:pt x="0" y="0"/>
                  </a:moveTo>
                  <a:lnTo>
                    <a:pt x="99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97286" name="Line 6"/>
            <p:cNvSpPr>
              <a:spLocks noChangeShapeType="1"/>
            </p:cNvSpPr>
            <p:nvPr/>
          </p:nvSpPr>
          <p:spPr bwMode="auto">
            <a:xfrm>
              <a:off x="384" y="288"/>
              <a:ext cx="0" cy="100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97287" name="未知"/>
            <p:cNvSpPr>
              <a:spLocks/>
            </p:cNvSpPr>
            <p:nvPr/>
          </p:nvSpPr>
          <p:spPr bwMode="auto">
            <a:xfrm>
              <a:off x="1374" y="282"/>
              <a:ext cx="1" cy="1026"/>
            </a:xfrm>
            <a:custGeom>
              <a:avLst/>
              <a:gdLst>
                <a:gd name="T0" fmla="*/ 0 w 1"/>
                <a:gd name="T1" fmla="*/ 0 h 1026"/>
                <a:gd name="T2" fmla="*/ 0 w 1"/>
                <a:gd name="T3" fmla="*/ 1026 h 1026"/>
              </a:gdLst>
              <a:ahLst/>
              <a:cxnLst>
                <a:cxn ang="0">
                  <a:pos x="T0" y="T1"/>
                </a:cxn>
                <a:cxn ang="0">
                  <a:pos x="T2" y="T3"/>
                </a:cxn>
              </a:cxnLst>
              <a:rect l="0" t="0" r="r" b="b"/>
              <a:pathLst>
                <a:path w="1" h="1026">
                  <a:moveTo>
                    <a:pt x="0" y="0"/>
                  </a:moveTo>
                  <a:lnTo>
                    <a:pt x="0" y="1026"/>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97288" name="未知"/>
            <p:cNvSpPr>
              <a:spLocks/>
            </p:cNvSpPr>
            <p:nvPr/>
          </p:nvSpPr>
          <p:spPr bwMode="auto">
            <a:xfrm>
              <a:off x="384" y="1296"/>
              <a:ext cx="996" cy="6"/>
            </a:xfrm>
            <a:custGeom>
              <a:avLst/>
              <a:gdLst>
                <a:gd name="T0" fmla="*/ 0 w 996"/>
                <a:gd name="T1" fmla="*/ 0 h 6"/>
                <a:gd name="T2" fmla="*/ 996 w 996"/>
                <a:gd name="T3" fmla="*/ 6 h 6"/>
              </a:gdLst>
              <a:ahLst/>
              <a:cxnLst>
                <a:cxn ang="0">
                  <a:pos x="T0" y="T1"/>
                </a:cxn>
                <a:cxn ang="0">
                  <a:pos x="T2" y="T3"/>
                </a:cxn>
              </a:cxnLst>
              <a:rect l="0" t="0" r="r" b="b"/>
              <a:pathLst>
                <a:path w="996" h="6">
                  <a:moveTo>
                    <a:pt x="0" y="0"/>
                  </a:moveTo>
                  <a:lnTo>
                    <a:pt x="996" y="6"/>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97289" name="Rectangle 9"/>
            <p:cNvSpPr>
              <a:spLocks noChangeArrowheads="1"/>
            </p:cNvSpPr>
            <p:nvPr/>
          </p:nvSpPr>
          <p:spPr bwMode="auto">
            <a:xfrm>
              <a:off x="1320" y="650"/>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97290" name="Oval 10"/>
            <p:cNvSpPr>
              <a:spLocks noChangeArrowheads="1"/>
            </p:cNvSpPr>
            <p:nvPr/>
          </p:nvSpPr>
          <p:spPr bwMode="auto">
            <a:xfrm>
              <a:off x="240" y="864"/>
              <a:ext cx="288" cy="288"/>
            </a:xfrm>
            <a:prstGeom prst="ellipse">
              <a:avLst/>
            </a:prstGeom>
            <a:solidFill>
              <a:schemeClr val="accent1"/>
            </a:solidFill>
            <a:ln w="2857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97291" name="Rectangle 11"/>
            <p:cNvSpPr>
              <a:spLocks noChangeArrowheads="1"/>
            </p:cNvSpPr>
            <p:nvPr/>
          </p:nvSpPr>
          <p:spPr bwMode="auto">
            <a:xfrm>
              <a:off x="326" y="384"/>
              <a:ext cx="120" cy="288"/>
            </a:xfrm>
            <a:prstGeom prst="rect">
              <a:avLst/>
            </a:prstGeom>
            <a:solidFill>
              <a:schemeClr val="accent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graphicFrame>
          <p:nvGraphicFramePr>
            <p:cNvPr id="97292" name="Object 12"/>
            <p:cNvGraphicFramePr>
              <a:graphicFrameLocks noChangeAspect="1"/>
            </p:cNvGraphicFramePr>
            <p:nvPr/>
          </p:nvGraphicFramePr>
          <p:xfrm>
            <a:off x="0" y="816"/>
            <a:ext cx="255" cy="312"/>
          </p:xfrm>
          <a:graphic>
            <a:graphicData uri="http://schemas.openxmlformats.org/presentationml/2006/ole">
              <mc:AlternateContent xmlns:mc="http://schemas.openxmlformats.org/markup-compatibility/2006">
                <mc:Choice xmlns:v="urn:schemas-microsoft-com:vml" Requires="v">
                  <p:oleObj spid="_x0000_s97304" r:id="rId4" imgW="228917" imgH="279717" progId="Equation.3">
                    <p:embed/>
                  </p:oleObj>
                </mc:Choice>
                <mc:Fallback>
                  <p:oleObj r:id="rId4" imgW="228917" imgH="279717" progId="Equation.3">
                    <p:embed/>
                    <p:pic>
                      <p:nvPicPr>
                        <p:cNvPr id="0"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16"/>
                          <a:ext cx="255" cy="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7293" name="Text Box 13"/>
            <p:cNvSpPr txBox="1">
              <a:spLocks noChangeArrowheads="1"/>
            </p:cNvSpPr>
            <p:nvPr/>
          </p:nvSpPr>
          <p:spPr bwMode="auto">
            <a:xfrm>
              <a:off x="1440" y="672"/>
              <a:ext cx="318"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L</a:t>
              </a:r>
              <a:endParaRPr lang="en-US" altLang="zh-CN" i="1">
                <a:ea typeface="宋体" panose="02010600030101010101" pitchFamily="2" charset="-122"/>
              </a:endParaRPr>
            </a:p>
          </p:txBody>
        </p:sp>
        <p:sp>
          <p:nvSpPr>
            <p:cNvPr id="97294" name="Text Box 14"/>
            <p:cNvSpPr txBox="1">
              <a:spLocks noChangeArrowheads="1"/>
            </p:cNvSpPr>
            <p:nvPr/>
          </p:nvSpPr>
          <p:spPr bwMode="auto">
            <a:xfrm>
              <a:off x="48" y="384"/>
              <a:ext cx="269"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i="1">
                  <a:ea typeface="宋体" panose="02010600030101010101" pitchFamily="2" charset="-122"/>
                </a:rPr>
                <a:t>Z</a:t>
              </a:r>
              <a:r>
                <a:rPr lang="en-US" altLang="zh-CN" baseline="-25000">
                  <a:ea typeface="宋体" panose="02010600030101010101" pitchFamily="2" charset="-122"/>
                </a:rPr>
                <a:t>i</a:t>
              </a:r>
              <a:endParaRPr lang="en-US" altLang="zh-CN">
                <a:ea typeface="宋体" panose="02010600030101010101" pitchFamily="2" charset="-122"/>
              </a:endParaRPr>
            </a:p>
          </p:txBody>
        </p:sp>
        <p:sp>
          <p:nvSpPr>
            <p:cNvPr id="97295" name="Line 15"/>
            <p:cNvSpPr>
              <a:spLocks noChangeShapeType="1"/>
            </p:cNvSpPr>
            <p:nvPr/>
          </p:nvSpPr>
          <p:spPr bwMode="auto">
            <a:xfrm>
              <a:off x="384" y="864"/>
              <a:ext cx="0" cy="288"/>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97296" name="Line 16"/>
            <p:cNvSpPr>
              <a:spLocks noChangeShapeType="1"/>
            </p:cNvSpPr>
            <p:nvPr/>
          </p:nvSpPr>
          <p:spPr bwMode="auto">
            <a:xfrm rot="16200000" flipH="1">
              <a:off x="816" y="0"/>
              <a:ext cx="0" cy="288"/>
            </a:xfrm>
            <a:prstGeom prst="line">
              <a:avLst/>
            </a:prstGeom>
            <a:noFill/>
            <a:ln w="9525">
              <a:solidFill>
                <a:schemeClr val="tx1"/>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97297" name="Object 17"/>
            <p:cNvGraphicFramePr>
              <a:graphicFrameLocks noChangeAspect="1"/>
            </p:cNvGraphicFramePr>
            <p:nvPr/>
          </p:nvGraphicFramePr>
          <p:xfrm>
            <a:off x="1008" y="0"/>
            <a:ext cx="177" cy="269"/>
          </p:xfrm>
          <a:graphic>
            <a:graphicData uri="http://schemas.openxmlformats.org/presentationml/2006/ole">
              <mc:AlternateContent xmlns:mc="http://schemas.openxmlformats.org/markup-compatibility/2006">
                <mc:Choice xmlns:v="urn:schemas-microsoft-com:vml" Requires="v">
                  <p:oleObj spid="_x0000_s97305" r:id="rId6" imgW="127042" imgH="190404" progId="Equation.3">
                    <p:embed/>
                  </p:oleObj>
                </mc:Choice>
                <mc:Fallback>
                  <p:oleObj r:id="rId6" imgW="127042" imgH="190404" progId="Equation.3">
                    <p:embed/>
                    <p:pic>
                      <p:nvPicPr>
                        <p:cNvPr id="0" name="Object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8" y="0"/>
                          <a:ext cx="177" cy="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7298" name="Text Box 18"/>
            <p:cNvSpPr txBox="1">
              <a:spLocks noChangeArrowheads="1"/>
            </p:cNvSpPr>
            <p:nvPr/>
          </p:nvSpPr>
          <p:spPr bwMode="auto">
            <a:xfrm>
              <a:off x="208" y="624"/>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ea typeface="宋体" panose="02010600030101010101" pitchFamily="2" charset="-122"/>
                </a:rPr>
                <a:t>+</a:t>
              </a:r>
            </a:p>
          </p:txBody>
        </p:sp>
        <p:sp>
          <p:nvSpPr>
            <p:cNvPr id="97299" name="Text Box 19"/>
            <p:cNvSpPr txBox="1">
              <a:spLocks noChangeArrowheads="1"/>
            </p:cNvSpPr>
            <p:nvPr/>
          </p:nvSpPr>
          <p:spPr bwMode="auto">
            <a:xfrm>
              <a:off x="192" y="1104"/>
              <a:ext cx="21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a:latin typeface="宋体" panose="02010600030101010101" pitchFamily="2" charset="-122"/>
                  <a:ea typeface="宋体" panose="02010600030101010101" pitchFamily="2" charset="-122"/>
                </a:rPr>
                <a:t>-</a:t>
              </a:r>
              <a:endParaRPr lang="en-US" altLang="zh-CN">
                <a:ea typeface="宋体" panose="02010600030101010101" pitchFamily="2" charset="-122"/>
              </a:endParaRPr>
            </a:p>
          </p:txBody>
        </p:sp>
      </p:grpSp>
      <p:sp>
        <p:nvSpPr>
          <p:cNvPr id="97300" name="Text Box 20"/>
          <p:cNvSpPr txBox="1">
            <a:spLocks noChangeArrowheads="1"/>
          </p:cNvSpPr>
          <p:nvPr/>
        </p:nvSpPr>
        <p:spPr bwMode="auto">
          <a:xfrm>
            <a:off x="3733800" y="2057400"/>
            <a:ext cx="48387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3200" i="1">
                <a:ea typeface="宋体" panose="02010600030101010101" pitchFamily="2" charset="-122"/>
              </a:rPr>
              <a:t>Z</a:t>
            </a:r>
            <a:r>
              <a:rPr lang="en-US" altLang="zh-CN" sz="3200" baseline="-25000">
                <a:ea typeface="宋体" panose="02010600030101010101" pitchFamily="2" charset="-122"/>
              </a:rPr>
              <a:t>i</a:t>
            </a:r>
            <a:r>
              <a:rPr lang="en-US" altLang="zh-CN" sz="3200">
                <a:ea typeface="宋体" panose="02010600030101010101" pitchFamily="2" charset="-122"/>
              </a:rPr>
              <a:t>= </a:t>
            </a:r>
            <a:r>
              <a:rPr lang="en-US" altLang="zh-CN" sz="3200" i="1">
                <a:ea typeface="宋体" panose="02010600030101010101" pitchFamily="2" charset="-122"/>
              </a:rPr>
              <a:t>R</a:t>
            </a:r>
            <a:r>
              <a:rPr lang="en-US" altLang="zh-CN" sz="3200" baseline="-25000">
                <a:ea typeface="宋体" panose="02010600030101010101" pitchFamily="2" charset="-122"/>
              </a:rPr>
              <a:t>i</a:t>
            </a:r>
            <a:r>
              <a:rPr lang="en-US" altLang="zh-CN" sz="3200">
                <a:ea typeface="宋体" panose="02010600030101010101" pitchFamily="2" charset="-122"/>
              </a:rPr>
              <a:t> + </a:t>
            </a:r>
            <a:r>
              <a:rPr lang="en-US" altLang="zh-CN" sz="3200">
                <a:ea typeface="宋体" panose="02010600030101010101" pitchFamily="2" charset="-122"/>
                <a:cs typeface="Times New Roman" panose="02020603050405020304" pitchFamily="18" charset="0"/>
              </a:rPr>
              <a:t>j</a:t>
            </a:r>
            <a:r>
              <a:rPr lang="en-US" altLang="zh-CN" sz="3200" i="1">
                <a:ea typeface="宋体" panose="02010600030101010101" pitchFamily="2" charset="-122"/>
              </a:rPr>
              <a:t>X</a:t>
            </a:r>
            <a:r>
              <a:rPr lang="en-US" altLang="zh-CN" sz="3200" baseline="-25000">
                <a:ea typeface="宋体" panose="02010600030101010101" pitchFamily="2" charset="-122"/>
              </a:rPr>
              <a:t>i</a:t>
            </a:r>
            <a:r>
              <a:rPr lang="zh-CN" altLang="en-US" sz="3200">
                <a:ea typeface="宋体" panose="02010600030101010101" pitchFamily="2" charset="-122"/>
              </a:rPr>
              <a:t>， </a:t>
            </a:r>
            <a:r>
              <a:rPr lang="en-US" altLang="zh-CN" sz="3200" i="1">
                <a:ea typeface="宋体" panose="02010600030101010101" pitchFamily="2" charset="-122"/>
              </a:rPr>
              <a:t>Z</a:t>
            </a:r>
            <a:r>
              <a:rPr lang="en-US" altLang="zh-CN" sz="3200" baseline="-25000">
                <a:ea typeface="宋体" panose="02010600030101010101" pitchFamily="2" charset="-122"/>
              </a:rPr>
              <a:t>L</a:t>
            </a:r>
            <a:r>
              <a:rPr lang="en-US" altLang="zh-CN" sz="3200">
                <a:ea typeface="宋体" panose="02010600030101010101" pitchFamily="2" charset="-122"/>
              </a:rPr>
              <a:t>= </a:t>
            </a:r>
            <a:r>
              <a:rPr lang="en-US" altLang="zh-CN" sz="3200" i="1">
                <a:ea typeface="宋体" panose="02010600030101010101" pitchFamily="2" charset="-122"/>
              </a:rPr>
              <a:t>R</a:t>
            </a:r>
            <a:r>
              <a:rPr lang="en-US" altLang="zh-CN" sz="3200" baseline="-25000">
                <a:ea typeface="宋体" panose="02010600030101010101" pitchFamily="2" charset="-122"/>
              </a:rPr>
              <a:t>L</a:t>
            </a:r>
            <a:r>
              <a:rPr lang="en-US" altLang="zh-CN" sz="3200">
                <a:ea typeface="宋体" panose="02010600030101010101" pitchFamily="2" charset="-122"/>
              </a:rPr>
              <a:t> + </a:t>
            </a:r>
            <a:r>
              <a:rPr lang="en-US" altLang="zh-CN" sz="3200">
                <a:ea typeface="宋体" panose="02010600030101010101" pitchFamily="2" charset="-122"/>
                <a:cs typeface="Times New Roman" panose="02020603050405020304" pitchFamily="18" charset="0"/>
              </a:rPr>
              <a:t>j</a:t>
            </a:r>
            <a:r>
              <a:rPr lang="en-US" altLang="zh-CN" sz="3200" i="1">
                <a:ea typeface="宋体" panose="02010600030101010101" pitchFamily="2" charset="-122"/>
              </a:rPr>
              <a:t>X</a:t>
            </a:r>
            <a:r>
              <a:rPr lang="en-US" altLang="zh-CN" sz="3200" baseline="-25000">
                <a:ea typeface="宋体" panose="02010600030101010101" pitchFamily="2" charset="-122"/>
              </a:rPr>
              <a:t>L</a:t>
            </a:r>
          </a:p>
        </p:txBody>
      </p:sp>
      <p:graphicFrame>
        <p:nvGraphicFramePr>
          <p:cNvPr id="97301" name="Object 21"/>
          <p:cNvGraphicFramePr>
            <a:graphicFrameLocks noChangeAspect="1"/>
          </p:cNvGraphicFramePr>
          <p:nvPr/>
        </p:nvGraphicFramePr>
        <p:xfrm>
          <a:off x="3236913" y="2646363"/>
          <a:ext cx="5803900" cy="1163637"/>
        </p:xfrm>
        <a:graphic>
          <a:graphicData uri="http://schemas.openxmlformats.org/presentationml/2006/ole">
            <mc:AlternateContent xmlns:mc="http://schemas.openxmlformats.org/markup-compatibility/2006">
              <mc:Choice xmlns:v="urn:schemas-microsoft-com:vml" Requires="v">
                <p:oleObj spid="_x0000_s97306" r:id="rId8" imgW="2907355" imgH="584264" progId="Equation.3">
                  <p:embed/>
                </p:oleObj>
              </mc:Choice>
              <mc:Fallback>
                <p:oleObj r:id="rId8" imgW="2907355" imgH="584264" progId="Equation.3">
                  <p:embed/>
                  <p:pic>
                    <p:nvPicPr>
                      <p:cNvPr id="0" name="Object 2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6913" y="2646363"/>
                        <a:ext cx="5803900" cy="1163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7302" name="Text Box 22"/>
          <p:cNvSpPr txBox="1">
            <a:spLocks noChangeArrowheads="1"/>
          </p:cNvSpPr>
          <p:nvPr/>
        </p:nvSpPr>
        <p:spPr bwMode="auto">
          <a:xfrm>
            <a:off x="685800" y="4038600"/>
            <a:ext cx="5127625"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sz="3200">
                <a:ea typeface="宋体" panose="02010600030101010101" pitchFamily="2" charset="-122"/>
              </a:rPr>
              <a:t>(1) </a:t>
            </a:r>
            <a:r>
              <a:rPr lang="en-US" altLang="zh-CN" sz="3200" i="1">
                <a:ea typeface="宋体" panose="02010600030101010101" pitchFamily="2" charset="-122"/>
              </a:rPr>
              <a:t>Z</a:t>
            </a:r>
            <a:r>
              <a:rPr lang="en-US" altLang="zh-CN" sz="3200" baseline="-25000">
                <a:ea typeface="宋体" panose="02010600030101010101" pitchFamily="2" charset="-122"/>
              </a:rPr>
              <a:t>L</a:t>
            </a:r>
            <a:r>
              <a:rPr lang="en-US" altLang="zh-CN" sz="3200">
                <a:ea typeface="宋体" panose="02010600030101010101" pitchFamily="2" charset="-122"/>
              </a:rPr>
              <a:t>= </a:t>
            </a:r>
            <a:r>
              <a:rPr lang="en-US" altLang="zh-CN" sz="3200" i="1">
                <a:ea typeface="宋体" panose="02010600030101010101" pitchFamily="2" charset="-122"/>
              </a:rPr>
              <a:t>R</a:t>
            </a:r>
            <a:r>
              <a:rPr lang="en-US" altLang="zh-CN" sz="3200" baseline="-25000">
                <a:ea typeface="宋体" panose="02010600030101010101" pitchFamily="2" charset="-122"/>
              </a:rPr>
              <a:t>L</a:t>
            </a:r>
            <a:r>
              <a:rPr lang="en-US" altLang="zh-CN" sz="3200">
                <a:ea typeface="宋体" panose="02010600030101010101" pitchFamily="2" charset="-122"/>
              </a:rPr>
              <a:t> + </a:t>
            </a:r>
            <a:r>
              <a:rPr lang="en-US" altLang="zh-CN" sz="3200">
                <a:ea typeface="宋体" panose="02010600030101010101" pitchFamily="2" charset="-122"/>
                <a:cs typeface="Times New Roman" panose="02020603050405020304" pitchFamily="18" charset="0"/>
              </a:rPr>
              <a:t>j</a:t>
            </a:r>
            <a:r>
              <a:rPr lang="en-US" altLang="zh-CN" sz="3200" i="1">
                <a:ea typeface="宋体" panose="02010600030101010101" pitchFamily="2" charset="-122"/>
              </a:rPr>
              <a:t>X</a:t>
            </a:r>
            <a:r>
              <a:rPr lang="en-US" altLang="zh-CN" sz="3200" baseline="-25000">
                <a:ea typeface="宋体" panose="02010600030101010101" pitchFamily="2" charset="-122"/>
              </a:rPr>
              <a:t>L</a:t>
            </a:r>
            <a:r>
              <a:rPr lang="zh-CN" altLang="en-US" sz="3200">
                <a:ea typeface="宋体" panose="02010600030101010101" pitchFamily="2" charset="-122"/>
              </a:rPr>
              <a:t>可任意改变 </a:t>
            </a:r>
          </a:p>
        </p:txBody>
      </p:sp>
      <p:graphicFrame>
        <p:nvGraphicFramePr>
          <p:cNvPr id="97303" name="Object 23"/>
          <p:cNvGraphicFramePr>
            <a:graphicFrameLocks noChangeAspect="1"/>
          </p:cNvGraphicFramePr>
          <p:nvPr/>
        </p:nvGraphicFramePr>
        <p:xfrm>
          <a:off x="990600" y="5181600"/>
          <a:ext cx="7924800" cy="1143000"/>
        </p:xfrm>
        <a:graphic>
          <a:graphicData uri="http://schemas.openxmlformats.org/presentationml/2006/ole">
            <mc:AlternateContent xmlns:mc="http://schemas.openxmlformats.org/markup-compatibility/2006">
              <mc:Choice xmlns:v="urn:schemas-microsoft-com:vml" Requires="v">
                <p:oleObj spid="_x0000_s97307" r:id="rId10" imgW="3175317" imgH="457517" progId="Equation.3">
                  <p:embed/>
                </p:oleObj>
              </mc:Choice>
              <mc:Fallback>
                <p:oleObj r:id="rId10" imgW="3175317" imgH="457517" progId="Equation.3">
                  <p:embed/>
                  <p:pic>
                    <p:nvPicPr>
                      <p:cNvPr id="0" name="Object 2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0600" y="5181600"/>
                        <a:ext cx="7924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7282"/>
                                        </p:tgtEl>
                                        <p:attrNameLst>
                                          <p:attrName>style.visibility</p:attrName>
                                        </p:attrNameLst>
                                      </p:cBhvr>
                                      <p:to>
                                        <p:strVal val="visible"/>
                                      </p:to>
                                    </p:set>
                                    <p:anim calcmode="lin" valueType="num">
                                      <p:cBhvr>
                                        <p:cTn id="7" dur="500" fill="hold"/>
                                        <p:tgtEl>
                                          <p:spTgt spid="97282"/>
                                        </p:tgtEl>
                                        <p:attrNameLst>
                                          <p:attrName>ppt_w</p:attrName>
                                        </p:attrNameLst>
                                      </p:cBhvr>
                                      <p:tavLst>
                                        <p:tav tm="0">
                                          <p:val>
                                            <p:fltVal val="0"/>
                                          </p:val>
                                        </p:tav>
                                        <p:tav tm="100000">
                                          <p:val>
                                            <p:strVal val="#ppt_w"/>
                                          </p:val>
                                        </p:tav>
                                      </p:tavLst>
                                    </p:anim>
                                    <p:anim calcmode="lin" valueType="num">
                                      <p:cBhvr>
                                        <p:cTn id="8" dur="500" fill="hold"/>
                                        <p:tgtEl>
                                          <p:spTgt spid="9728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iterate type="wd">
                                    <p:tmPct val="100000"/>
                                  </p:iterate>
                                  <p:childTnLst>
                                    <p:set>
                                      <p:cBhvr>
                                        <p:cTn id="12" dur="1" fill="hold">
                                          <p:stCondLst>
                                            <p:cond delay="0"/>
                                          </p:stCondLst>
                                        </p:cTn>
                                        <p:tgtEl>
                                          <p:spTgt spid="97283"/>
                                        </p:tgtEl>
                                        <p:attrNameLst>
                                          <p:attrName>style.visibility</p:attrName>
                                        </p:attrNameLst>
                                      </p:cBhvr>
                                      <p:to>
                                        <p:strVal val="visible"/>
                                      </p:to>
                                    </p:set>
                                    <p:animEffect transition="in" filter="wipe(left)">
                                      <p:cBhvr>
                                        <p:cTn id="13" dur="300"/>
                                        <p:tgtEl>
                                          <p:spTgt spid="9728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nodeType="clickEffect">
                                  <p:stCondLst>
                                    <p:cond delay="0"/>
                                  </p:stCondLst>
                                  <p:childTnLst>
                                    <p:set>
                                      <p:cBhvr>
                                        <p:cTn id="17" dur="1" fill="hold">
                                          <p:stCondLst>
                                            <p:cond delay="0"/>
                                          </p:stCondLst>
                                        </p:cTn>
                                        <p:tgtEl>
                                          <p:spTgt spid="97284"/>
                                        </p:tgtEl>
                                        <p:attrNameLst>
                                          <p:attrName>style.visibility</p:attrName>
                                        </p:attrNameLst>
                                      </p:cBhvr>
                                      <p:to>
                                        <p:strVal val="visible"/>
                                      </p:to>
                                    </p:set>
                                    <p:animEffect transition="in" filter="box(in)">
                                      <p:cBhvr>
                                        <p:cTn id="18" dur="500"/>
                                        <p:tgtEl>
                                          <p:spTgt spid="9728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97300"/>
                                        </p:tgtEl>
                                        <p:attrNameLst>
                                          <p:attrName>style.visibility</p:attrName>
                                        </p:attrNameLst>
                                      </p:cBhvr>
                                      <p:to>
                                        <p:strVal val="visible"/>
                                      </p:to>
                                    </p:set>
                                    <p:anim calcmode="lin" valueType="num">
                                      <p:cBhvr additive="base">
                                        <p:cTn id="23" dur="500" fill="hold"/>
                                        <p:tgtEl>
                                          <p:spTgt spid="97300"/>
                                        </p:tgtEl>
                                        <p:attrNameLst>
                                          <p:attrName>ppt_x</p:attrName>
                                        </p:attrNameLst>
                                      </p:cBhvr>
                                      <p:tavLst>
                                        <p:tav tm="0">
                                          <p:val>
                                            <p:strVal val="1+#ppt_w/2"/>
                                          </p:val>
                                        </p:tav>
                                        <p:tav tm="100000">
                                          <p:val>
                                            <p:strVal val="#ppt_x"/>
                                          </p:val>
                                        </p:tav>
                                      </p:tavLst>
                                    </p:anim>
                                    <p:anim calcmode="lin" valueType="num">
                                      <p:cBhvr additive="base">
                                        <p:cTn id="24" dur="500" fill="hold"/>
                                        <p:tgtEl>
                                          <p:spTgt spid="97300"/>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nodeType="clickEffect">
                                  <p:stCondLst>
                                    <p:cond delay="0"/>
                                  </p:stCondLst>
                                  <p:childTnLst>
                                    <p:set>
                                      <p:cBhvr>
                                        <p:cTn id="28" dur="1" fill="hold">
                                          <p:stCondLst>
                                            <p:cond delay="0"/>
                                          </p:stCondLst>
                                        </p:cTn>
                                        <p:tgtEl>
                                          <p:spTgt spid="97301"/>
                                        </p:tgtEl>
                                        <p:attrNameLst>
                                          <p:attrName>style.visibility</p:attrName>
                                        </p:attrNameLst>
                                      </p:cBhvr>
                                      <p:to>
                                        <p:strVal val="visible"/>
                                      </p:to>
                                    </p:set>
                                    <p:anim calcmode="lin" valueType="num">
                                      <p:cBhvr additive="base">
                                        <p:cTn id="29" dur="500" fill="hold"/>
                                        <p:tgtEl>
                                          <p:spTgt spid="97301"/>
                                        </p:tgtEl>
                                        <p:attrNameLst>
                                          <p:attrName>ppt_x</p:attrName>
                                        </p:attrNameLst>
                                      </p:cBhvr>
                                      <p:tavLst>
                                        <p:tav tm="0">
                                          <p:val>
                                            <p:strVal val="1+#ppt_w/2"/>
                                          </p:val>
                                        </p:tav>
                                        <p:tav tm="100000">
                                          <p:val>
                                            <p:strVal val="#ppt_x"/>
                                          </p:val>
                                        </p:tav>
                                      </p:tavLst>
                                    </p:anim>
                                    <p:anim calcmode="lin" valueType="num">
                                      <p:cBhvr additive="base">
                                        <p:cTn id="30" dur="500" fill="hold"/>
                                        <p:tgtEl>
                                          <p:spTgt spid="97301"/>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7" presetClass="entr" presetSubtype="1" fill="hold" grpId="0" nodeType="clickEffect">
                                  <p:stCondLst>
                                    <p:cond delay="0"/>
                                  </p:stCondLst>
                                  <p:childTnLst>
                                    <p:set>
                                      <p:cBhvr>
                                        <p:cTn id="34" dur="1" fill="hold">
                                          <p:stCondLst>
                                            <p:cond delay="0"/>
                                          </p:stCondLst>
                                        </p:cTn>
                                        <p:tgtEl>
                                          <p:spTgt spid="97302"/>
                                        </p:tgtEl>
                                        <p:attrNameLst>
                                          <p:attrName>style.visibility</p:attrName>
                                        </p:attrNameLst>
                                      </p:cBhvr>
                                      <p:to>
                                        <p:strVal val="visible"/>
                                      </p:to>
                                    </p:set>
                                    <p:anim calcmode="lin" valueType="num">
                                      <p:cBhvr>
                                        <p:cTn id="35" dur="500" fill="hold"/>
                                        <p:tgtEl>
                                          <p:spTgt spid="97302"/>
                                        </p:tgtEl>
                                        <p:attrNameLst>
                                          <p:attrName>ppt_x</p:attrName>
                                        </p:attrNameLst>
                                      </p:cBhvr>
                                      <p:tavLst>
                                        <p:tav tm="0">
                                          <p:val>
                                            <p:strVal val="#ppt_x"/>
                                          </p:val>
                                        </p:tav>
                                        <p:tav tm="100000">
                                          <p:val>
                                            <p:strVal val="#ppt_x"/>
                                          </p:val>
                                        </p:tav>
                                      </p:tavLst>
                                    </p:anim>
                                    <p:anim calcmode="lin" valueType="num">
                                      <p:cBhvr>
                                        <p:cTn id="36" dur="500" fill="hold"/>
                                        <p:tgtEl>
                                          <p:spTgt spid="97302"/>
                                        </p:tgtEl>
                                        <p:attrNameLst>
                                          <p:attrName>ppt_y</p:attrName>
                                        </p:attrNameLst>
                                      </p:cBhvr>
                                      <p:tavLst>
                                        <p:tav tm="0">
                                          <p:val>
                                            <p:strVal val="#ppt_y-#ppt_h/2"/>
                                          </p:val>
                                        </p:tav>
                                        <p:tav tm="100000">
                                          <p:val>
                                            <p:strVal val="#ppt_y"/>
                                          </p:val>
                                        </p:tav>
                                      </p:tavLst>
                                    </p:anim>
                                    <p:anim calcmode="lin" valueType="num">
                                      <p:cBhvr>
                                        <p:cTn id="37" dur="500" fill="hold"/>
                                        <p:tgtEl>
                                          <p:spTgt spid="97302"/>
                                        </p:tgtEl>
                                        <p:attrNameLst>
                                          <p:attrName>ppt_w</p:attrName>
                                        </p:attrNameLst>
                                      </p:cBhvr>
                                      <p:tavLst>
                                        <p:tav tm="0">
                                          <p:val>
                                            <p:strVal val="#ppt_w"/>
                                          </p:val>
                                        </p:tav>
                                        <p:tav tm="100000">
                                          <p:val>
                                            <p:strVal val="#ppt_w"/>
                                          </p:val>
                                        </p:tav>
                                      </p:tavLst>
                                    </p:anim>
                                    <p:anim calcmode="lin" valueType="num">
                                      <p:cBhvr>
                                        <p:cTn id="38" dur="500" fill="hold"/>
                                        <p:tgtEl>
                                          <p:spTgt spid="97302"/>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nodeType="clickEffect">
                                  <p:stCondLst>
                                    <p:cond delay="0"/>
                                  </p:stCondLst>
                                  <p:childTnLst>
                                    <p:set>
                                      <p:cBhvr>
                                        <p:cTn id="42" dur="1" fill="hold">
                                          <p:stCondLst>
                                            <p:cond delay="0"/>
                                          </p:stCondLst>
                                        </p:cTn>
                                        <p:tgtEl>
                                          <p:spTgt spid="97303"/>
                                        </p:tgtEl>
                                        <p:attrNameLst>
                                          <p:attrName>style.visibility</p:attrName>
                                        </p:attrNameLst>
                                      </p:cBhvr>
                                      <p:to>
                                        <p:strVal val="visible"/>
                                      </p:to>
                                    </p:set>
                                    <p:animEffect transition="in" filter="wipe(left)">
                                      <p:cBhvr>
                                        <p:cTn id="43" dur="500"/>
                                        <p:tgtEl>
                                          <p:spTgt spid="97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animBg="1" autoUpdateAnimBg="0"/>
      <p:bldP spid="97283" grpId="0" autoUpdateAnimBg="0"/>
      <p:bldP spid="97300" grpId="0" autoUpdateAnimBg="0"/>
      <p:bldP spid="97302"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2"/>
          <p:cNvSpPr txBox="1">
            <a:spLocks noChangeArrowheads="1"/>
          </p:cNvSpPr>
          <p:nvPr/>
        </p:nvSpPr>
        <p:spPr bwMode="auto">
          <a:xfrm>
            <a:off x="990600" y="76200"/>
            <a:ext cx="4875213"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(a) 先讨论</a:t>
            </a:r>
            <a:r>
              <a:rPr lang="zh-CN" altLang="en-US" sz="2800" i="1">
                <a:ea typeface="宋体" panose="02010600030101010101" pitchFamily="2" charset="-122"/>
              </a:rPr>
              <a:t>X</a:t>
            </a:r>
            <a:r>
              <a:rPr lang="zh-CN" altLang="en-US" sz="2800" baseline="-25000">
                <a:ea typeface="宋体" panose="02010600030101010101" pitchFamily="2" charset="-122"/>
              </a:rPr>
              <a:t>L</a:t>
            </a:r>
            <a:r>
              <a:rPr lang="zh-CN" altLang="en-US" sz="2800">
                <a:ea typeface="宋体" panose="02010600030101010101" pitchFamily="2" charset="-122"/>
              </a:rPr>
              <a:t>改变时，</a:t>
            </a:r>
            <a:r>
              <a:rPr lang="zh-CN" altLang="en-US" sz="2800" i="1">
                <a:ea typeface="宋体" panose="02010600030101010101" pitchFamily="2" charset="-122"/>
              </a:rPr>
              <a:t>P</a:t>
            </a:r>
            <a:r>
              <a:rPr lang="zh-CN" altLang="en-US" sz="2800">
                <a:ea typeface="宋体" panose="02010600030101010101" pitchFamily="2" charset="-122"/>
              </a:rPr>
              <a:t>的极值</a:t>
            </a:r>
          </a:p>
        </p:txBody>
      </p:sp>
      <p:sp>
        <p:nvSpPr>
          <p:cNvPr id="98307" name="Text Box 3"/>
          <p:cNvSpPr txBox="1">
            <a:spLocks noChangeArrowheads="1"/>
          </p:cNvSpPr>
          <p:nvPr/>
        </p:nvSpPr>
        <p:spPr bwMode="auto">
          <a:xfrm>
            <a:off x="1524000" y="609600"/>
            <a:ext cx="732155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显然，当</a:t>
            </a:r>
            <a:r>
              <a:rPr lang="zh-CN" altLang="en-US" sz="2800" i="1">
                <a:ea typeface="宋体" panose="02010600030101010101" pitchFamily="2" charset="-122"/>
              </a:rPr>
              <a:t>X</a:t>
            </a:r>
            <a:r>
              <a:rPr lang="zh-CN" altLang="en-US" sz="2800" baseline="-25000">
                <a:ea typeface="宋体" panose="02010600030101010101" pitchFamily="2" charset="-122"/>
              </a:rPr>
              <a:t>i</a:t>
            </a:r>
            <a:r>
              <a:rPr lang="zh-CN" altLang="en-US" sz="2800">
                <a:ea typeface="宋体" panose="02010600030101010101" pitchFamily="2" charset="-122"/>
              </a:rPr>
              <a:t> + </a:t>
            </a:r>
            <a:r>
              <a:rPr lang="zh-CN" altLang="en-US" sz="2800" i="1">
                <a:ea typeface="宋体" panose="02010600030101010101" pitchFamily="2" charset="-122"/>
              </a:rPr>
              <a:t>X</a:t>
            </a:r>
            <a:r>
              <a:rPr lang="zh-CN" altLang="en-US" sz="2800" baseline="-25000">
                <a:ea typeface="宋体" panose="02010600030101010101" pitchFamily="2" charset="-122"/>
              </a:rPr>
              <a:t>L</a:t>
            </a:r>
            <a:r>
              <a:rPr lang="zh-CN" altLang="en-US" sz="2800">
                <a:ea typeface="宋体" panose="02010600030101010101" pitchFamily="2" charset="-122"/>
              </a:rPr>
              <a:t>=0，即</a:t>
            </a:r>
            <a:r>
              <a:rPr lang="zh-CN" altLang="en-US" sz="2800" i="1">
                <a:ea typeface="宋体" panose="02010600030101010101" pitchFamily="2" charset="-122"/>
              </a:rPr>
              <a:t>X</a:t>
            </a:r>
            <a:r>
              <a:rPr lang="zh-CN" altLang="en-US" sz="2800" baseline="-25000">
                <a:ea typeface="宋体" panose="02010600030101010101" pitchFamily="2" charset="-122"/>
              </a:rPr>
              <a:t>L</a:t>
            </a:r>
            <a:r>
              <a:rPr lang="zh-CN" altLang="en-US" sz="2800">
                <a:ea typeface="宋体" panose="02010600030101010101" pitchFamily="2" charset="-122"/>
              </a:rPr>
              <a:t> =</a:t>
            </a:r>
            <a:r>
              <a:rPr lang="zh-CN" altLang="en-US" sz="2800">
                <a:latin typeface="宋体" panose="02010600030101010101" pitchFamily="2" charset="-122"/>
                <a:ea typeface="宋体" panose="02010600030101010101" pitchFamily="2" charset="-122"/>
              </a:rPr>
              <a:t>-</a:t>
            </a:r>
            <a:r>
              <a:rPr lang="zh-CN" altLang="en-US" sz="2800" i="1">
                <a:ea typeface="宋体" panose="02010600030101010101" pitchFamily="2" charset="-122"/>
              </a:rPr>
              <a:t>X</a:t>
            </a:r>
            <a:r>
              <a:rPr lang="zh-CN" altLang="en-US" sz="2800" baseline="-25000">
                <a:ea typeface="宋体" panose="02010600030101010101" pitchFamily="2" charset="-122"/>
              </a:rPr>
              <a:t>i</a:t>
            </a:r>
            <a:r>
              <a:rPr lang="zh-CN" altLang="en-US" sz="2800">
                <a:ea typeface="宋体" panose="02010600030101010101" pitchFamily="2" charset="-122"/>
              </a:rPr>
              <a:t>时，</a:t>
            </a:r>
            <a:r>
              <a:rPr lang="zh-CN" altLang="en-US" sz="2800" i="1">
                <a:ea typeface="宋体" panose="02010600030101010101" pitchFamily="2" charset="-122"/>
              </a:rPr>
              <a:t>P</a:t>
            </a:r>
            <a:r>
              <a:rPr lang="zh-CN" altLang="en-US" sz="2800">
                <a:ea typeface="宋体" panose="02010600030101010101" pitchFamily="2" charset="-122"/>
              </a:rPr>
              <a:t>获得极值</a:t>
            </a:r>
            <a:endParaRPr lang="zh-CN" altLang="en-US" sz="2800" baseline="-25000">
              <a:ea typeface="宋体" panose="02010600030101010101" pitchFamily="2" charset="-122"/>
            </a:endParaRPr>
          </a:p>
        </p:txBody>
      </p:sp>
      <p:graphicFrame>
        <p:nvGraphicFramePr>
          <p:cNvPr id="98308" name="Object 4"/>
          <p:cNvGraphicFramePr>
            <a:graphicFrameLocks noChangeAspect="1"/>
          </p:cNvGraphicFramePr>
          <p:nvPr/>
        </p:nvGraphicFramePr>
        <p:xfrm>
          <a:off x="2895600" y="1149350"/>
          <a:ext cx="2438400" cy="1084263"/>
        </p:xfrm>
        <a:graphic>
          <a:graphicData uri="http://schemas.openxmlformats.org/presentationml/2006/ole">
            <mc:AlternateContent xmlns:mc="http://schemas.openxmlformats.org/markup-compatibility/2006">
              <mc:Choice xmlns:v="urn:schemas-microsoft-com:vml" Requires="v">
                <p:oleObj spid="_x0000_s98319" r:id="rId3" imgW="1029017" imgH="457517" progId="Equation.3">
                  <p:embed/>
                </p:oleObj>
              </mc:Choice>
              <mc:Fallback>
                <p:oleObj r:id="rId3" imgW="1029017" imgH="457517"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1149350"/>
                        <a:ext cx="2438400" cy="1084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8309" name="Text Box 5"/>
          <p:cNvSpPr txBox="1">
            <a:spLocks noChangeArrowheads="1"/>
          </p:cNvSpPr>
          <p:nvPr/>
        </p:nvSpPr>
        <p:spPr bwMode="auto">
          <a:xfrm>
            <a:off x="990600" y="2286000"/>
            <a:ext cx="5253038"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(b) 再讨论</a:t>
            </a:r>
            <a:r>
              <a:rPr lang="zh-CN" altLang="en-US" sz="2800" i="1">
                <a:ea typeface="宋体" panose="02010600030101010101" pitchFamily="2" charset="-122"/>
              </a:rPr>
              <a:t>R</a:t>
            </a:r>
            <a:r>
              <a:rPr lang="zh-CN" altLang="en-US" sz="2800" baseline="-25000">
                <a:ea typeface="宋体" panose="02010600030101010101" pitchFamily="2" charset="-122"/>
              </a:rPr>
              <a:t>L</a:t>
            </a:r>
            <a:r>
              <a:rPr lang="zh-CN" altLang="en-US" sz="2800">
                <a:ea typeface="宋体" panose="02010600030101010101" pitchFamily="2" charset="-122"/>
              </a:rPr>
              <a:t>改变时，</a:t>
            </a:r>
            <a:r>
              <a:rPr lang="zh-CN" altLang="en-US" sz="2800" i="1">
                <a:ea typeface="宋体" panose="02010600030101010101" pitchFamily="2" charset="-122"/>
              </a:rPr>
              <a:t>P</a:t>
            </a:r>
            <a:r>
              <a:rPr lang="zh-CN" altLang="en-US" sz="2800">
                <a:ea typeface="宋体" panose="02010600030101010101" pitchFamily="2" charset="-122"/>
              </a:rPr>
              <a:t>的最大值</a:t>
            </a:r>
          </a:p>
        </p:txBody>
      </p:sp>
      <p:sp>
        <p:nvSpPr>
          <p:cNvPr id="98310" name="Text Box 6"/>
          <p:cNvSpPr txBox="1">
            <a:spLocks noChangeArrowheads="1"/>
          </p:cNvSpPr>
          <p:nvPr/>
        </p:nvSpPr>
        <p:spPr bwMode="auto">
          <a:xfrm>
            <a:off x="1497013" y="2895600"/>
            <a:ext cx="4251325"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当</a:t>
            </a:r>
            <a:r>
              <a:rPr lang="zh-CN" altLang="en-US" sz="2800" i="1">
                <a:ea typeface="宋体" panose="02010600030101010101" pitchFamily="2" charset="-122"/>
              </a:rPr>
              <a:t>R</a:t>
            </a:r>
            <a:r>
              <a:rPr lang="zh-CN" altLang="en-US" sz="2800" baseline="-25000">
                <a:ea typeface="宋体" panose="02010600030101010101" pitchFamily="2" charset="-122"/>
              </a:rPr>
              <a:t>L</a:t>
            </a:r>
            <a:r>
              <a:rPr lang="zh-CN" altLang="en-US" sz="2800">
                <a:ea typeface="宋体" panose="02010600030101010101" pitchFamily="2" charset="-122"/>
              </a:rPr>
              <a:t>= </a:t>
            </a:r>
            <a:r>
              <a:rPr lang="zh-CN" altLang="en-US" sz="2800" i="1">
                <a:ea typeface="宋体" panose="02010600030101010101" pitchFamily="2" charset="-122"/>
              </a:rPr>
              <a:t>R</a:t>
            </a:r>
            <a:r>
              <a:rPr lang="zh-CN" altLang="en-US" sz="2800" baseline="-25000">
                <a:ea typeface="宋体" panose="02010600030101010101" pitchFamily="2" charset="-122"/>
              </a:rPr>
              <a:t>i</a:t>
            </a:r>
            <a:r>
              <a:rPr lang="zh-CN" altLang="en-US" sz="2800">
                <a:ea typeface="宋体" panose="02010600030101010101" pitchFamily="2" charset="-122"/>
              </a:rPr>
              <a:t>时，</a:t>
            </a:r>
            <a:r>
              <a:rPr lang="zh-CN" altLang="en-US" sz="2800" i="1">
                <a:ea typeface="宋体" panose="02010600030101010101" pitchFamily="2" charset="-122"/>
              </a:rPr>
              <a:t>P</a:t>
            </a:r>
            <a:r>
              <a:rPr lang="zh-CN" altLang="en-US" sz="2800">
                <a:ea typeface="宋体" panose="02010600030101010101" pitchFamily="2" charset="-122"/>
              </a:rPr>
              <a:t>获得最大值</a:t>
            </a:r>
            <a:endParaRPr lang="zh-CN" altLang="en-US" sz="2800" baseline="-25000">
              <a:ea typeface="宋体" panose="02010600030101010101" pitchFamily="2" charset="-122"/>
            </a:endParaRPr>
          </a:p>
        </p:txBody>
      </p:sp>
      <p:graphicFrame>
        <p:nvGraphicFramePr>
          <p:cNvPr id="98311" name="Object 7"/>
          <p:cNvGraphicFramePr>
            <a:graphicFrameLocks noChangeAspect="1"/>
          </p:cNvGraphicFramePr>
          <p:nvPr/>
        </p:nvGraphicFramePr>
        <p:xfrm>
          <a:off x="3168650" y="3419475"/>
          <a:ext cx="1708150" cy="1003300"/>
        </p:xfrm>
        <a:graphic>
          <a:graphicData uri="http://schemas.openxmlformats.org/presentationml/2006/ole">
            <mc:AlternateContent xmlns:mc="http://schemas.openxmlformats.org/markup-compatibility/2006">
              <mc:Choice xmlns:v="urn:schemas-microsoft-com:vml" Requires="v">
                <p:oleObj spid="_x0000_s98320" r:id="rId5" imgW="800070" imgH="470013" progId="Equation.3">
                  <p:embed/>
                </p:oleObj>
              </mc:Choice>
              <mc:Fallback>
                <p:oleObj r:id="rId5" imgW="800070" imgH="470013"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8650" y="3419475"/>
                        <a:ext cx="1708150" cy="1003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8312" name="Text Box 8"/>
          <p:cNvSpPr txBox="1">
            <a:spLocks noChangeArrowheads="1"/>
          </p:cNvSpPr>
          <p:nvPr/>
        </p:nvSpPr>
        <p:spPr bwMode="auto">
          <a:xfrm>
            <a:off x="609600" y="4433888"/>
            <a:ext cx="8180388"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ea typeface="宋体" panose="02010600030101010101" pitchFamily="2" charset="-122"/>
              </a:rPr>
              <a:t>综合</a:t>
            </a:r>
            <a:r>
              <a:rPr lang="en-US" altLang="zh-CN" sz="2800">
                <a:ea typeface="宋体" panose="02010600030101010101" pitchFamily="2" charset="-122"/>
              </a:rPr>
              <a:t>(a)</a:t>
            </a:r>
            <a:r>
              <a:rPr lang="zh-CN" altLang="en-US" sz="2800">
                <a:ea typeface="宋体" panose="02010600030101010101" pitchFamily="2" charset="-122"/>
              </a:rPr>
              <a:t>、</a:t>
            </a:r>
            <a:r>
              <a:rPr lang="en-US" altLang="zh-CN" sz="2800">
                <a:ea typeface="宋体" panose="02010600030101010101" pitchFamily="2" charset="-122"/>
              </a:rPr>
              <a:t>(b)</a:t>
            </a:r>
            <a:r>
              <a:rPr lang="zh-CN" altLang="en-US" sz="2800">
                <a:ea typeface="宋体" panose="02010600030101010101" pitchFamily="2" charset="-122"/>
              </a:rPr>
              <a:t>，可得负载上获得最大功率的条件是：</a:t>
            </a:r>
          </a:p>
        </p:txBody>
      </p:sp>
      <p:grpSp>
        <p:nvGrpSpPr>
          <p:cNvPr id="98313" name="Group 9"/>
          <p:cNvGrpSpPr>
            <a:grpSpLocks/>
          </p:cNvGrpSpPr>
          <p:nvPr/>
        </p:nvGrpSpPr>
        <p:grpSpPr bwMode="auto">
          <a:xfrm>
            <a:off x="2536825" y="4953000"/>
            <a:ext cx="3084513" cy="990600"/>
            <a:chOff x="0" y="0"/>
            <a:chExt cx="1943" cy="624"/>
          </a:xfrm>
        </p:grpSpPr>
        <p:sp>
          <p:nvSpPr>
            <p:cNvPr id="98314" name="Text Box 10"/>
            <p:cNvSpPr txBox="1">
              <a:spLocks noChangeArrowheads="1"/>
            </p:cNvSpPr>
            <p:nvPr/>
          </p:nvSpPr>
          <p:spPr bwMode="auto">
            <a:xfrm>
              <a:off x="0" y="192"/>
              <a:ext cx="107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Z</a:t>
              </a:r>
              <a:r>
                <a:rPr lang="en-US" altLang="zh-CN" baseline="-25000">
                  <a:ea typeface="宋体" panose="02010600030101010101" pitchFamily="2" charset="-122"/>
                </a:rPr>
                <a:t>L</a:t>
              </a:r>
              <a:r>
                <a:rPr lang="en-US" altLang="zh-CN">
                  <a:ea typeface="宋体" panose="02010600030101010101" pitchFamily="2" charset="-122"/>
                </a:rPr>
                <a:t>= </a:t>
              </a:r>
              <a:r>
                <a:rPr lang="en-US" altLang="zh-CN" i="1">
                  <a:ea typeface="宋体" panose="02010600030101010101" pitchFamily="2" charset="-122"/>
                </a:rPr>
                <a:t>Z</a:t>
              </a:r>
              <a:r>
                <a:rPr lang="en-US" altLang="zh-CN" baseline="-25000">
                  <a:ea typeface="宋体" panose="02010600030101010101" pitchFamily="2" charset="-122"/>
                </a:rPr>
                <a:t>i</a:t>
              </a:r>
              <a:r>
                <a:rPr lang="en-US" altLang="zh-CN" baseline="30000">
                  <a:ea typeface="宋体" panose="02010600030101010101" pitchFamily="2" charset="-122"/>
                </a:rPr>
                <a:t>*</a:t>
              </a:r>
              <a:r>
                <a:rPr lang="zh-CN" altLang="en-US">
                  <a:ea typeface="宋体" panose="02010600030101010101" pitchFamily="2" charset="-122"/>
                </a:rPr>
                <a:t>，即</a:t>
              </a:r>
              <a:endParaRPr lang="zh-CN" altLang="en-US" baseline="-25000">
                <a:ea typeface="宋体" panose="02010600030101010101" pitchFamily="2" charset="-122"/>
              </a:endParaRPr>
            </a:p>
          </p:txBody>
        </p:sp>
        <p:sp>
          <p:nvSpPr>
            <p:cNvPr id="98315" name="Text Box 11"/>
            <p:cNvSpPr txBox="1">
              <a:spLocks noChangeArrowheads="1"/>
            </p:cNvSpPr>
            <p:nvPr/>
          </p:nvSpPr>
          <p:spPr bwMode="auto">
            <a:xfrm>
              <a:off x="1196" y="0"/>
              <a:ext cx="65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R</a:t>
              </a:r>
              <a:r>
                <a:rPr lang="en-US" altLang="zh-CN" baseline="-25000">
                  <a:ea typeface="宋体" panose="02010600030101010101" pitchFamily="2" charset="-122"/>
                </a:rPr>
                <a:t>L</a:t>
              </a:r>
              <a:r>
                <a:rPr lang="en-US" altLang="zh-CN">
                  <a:ea typeface="宋体" panose="02010600030101010101" pitchFamily="2" charset="-122"/>
                </a:rPr>
                <a:t>= </a:t>
              </a:r>
              <a:r>
                <a:rPr lang="en-US" altLang="zh-CN" i="1">
                  <a:ea typeface="宋体" panose="02010600030101010101" pitchFamily="2" charset="-122"/>
                </a:rPr>
                <a:t>R</a:t>
              </a:r>
              <a:r>
                <a:rPr lang="en-US" altLang="zh-CN" baseline="-25000">
                  <a:ea typeface="宋体" panose="02010600030101010101" pitchFamily="2" charset="-122"/>
                </a:rPr>
                <a:t>i</a:t>
              </a:r>
            </a:p>
          </p:txBody>
        </p:sp>
        <p:sp>
          <p:nvSpPr>
            <p:cNvPr id="98316" name="Text Box 12"/>
            <p:cNvSpPr txBox="1">
              <a:spLocks noChangeArrowheads="1"/>
            </p:cNvSpPr>
            <p:nvPr/>
          </p:nvSpPr>
          <p:spPr bwMode="auto">
            <a:xfrm>
              <a:off x="1196" y="336"/>
              <a:ext cx="747"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en-US" altLang="zh-CN" i="1">
                  <a:ea typeface="宋体" panose="02010600030101010101" pitchFamily="2" charset="-122"/>
                </a:rPr>
                <a:t>X</a:t>
              </a:r>
              <a:r>
                <a:rPr lang="en-US" altLang="zh-CN" baseline="-25000">
                  <a:ea typeface="宋体" panose="02010600030101010101" pitchFamily="2" charset="-122"/>
                </a:rPr>
                <a:t>L</a:t>
              </a:r>
              <a:r>
                <a:rPr lang="en-US" altLang="zh-CN">
                  <a:ea typeface="宋体" panose="02010600030101010101" pitchFamily="2" charset="-122"/>
                </a:rPr>
                <a:t> =</a:t>
              </a:r>
              <a:r>
                <a:rPr lang="en-US" altLang="zh-CN">
                  <a:latin typeface="宋体" panose="02010600030101010101" pitchFamily="2" charset="-122"/>
                  <a:ea typeface="宋体" panose="02010600030101010101" pitchFamily="2" charset="-122"/>
                </a:rPr>
                <a:t>-</a:t>
              </a:r>
              <a:r>
                <a:rPr lang="en-US" altLang="zh-CN" i="1">
                  <a:ea typeface="宋体" panose="02010600030101010101" pitchFamily="2" charset="-122"/>
                </a:rPr>
                <a:t>X</a:t>
              </a:r>
              <a:r>
                <a:rPr lang="en-US" altLang="zh-CN" baseline="-25000">
                  <a:ea typeface="宋体" panose="02010600030101010101" pitchFamily="2" charset="-122"/>
                </a:rPr>
                <a:t>i</a:t>
              </a:r>
            </a:p>
          </p:txBody>
        </p:sp>
        <p:sp>
          <p:nvSpPr>
            <p:cNvPr id="98317" name="AutoShape 13"/>
            <p:cNvSpPr>
              <a:spLocks/>
            </p:cNvSpPr>
            <p:nvPr/>
          </p:nvSpPr>
          <p:spPr bwMode="auto">
            <a:xfrm>
              <a:off x="1096" y="96"/>
              <a:ext cx="96" cy="480"/>
            </a:xfrm>
            <a:prstGeom prst="leftBrace">
              <a:avLst>
                <a:gd name="adj1" fmla="val 41667"/>
                <a:gd name="adj2" fmla="val 50000"/>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98318" name="Text Box 14"/>
          <p:cNvSpPr txBox="1">
            <a:spLocks noChangeArrowheads="1"/>
          </p:cNvSpPr>
          <p:nvPr/>
        </p:nvSpPr>
        <p:spPr bwMode="auto">
          <a:xfrm>
            <a:off x="1219200" y="5957888"/>
            <a:ext cx="6910388"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spcBef>
                <a:spcPct val="50000"/>
              </a:spcBef>
            </a:pPr>
            <a:r>
              <a:rPr lang="zh-CN" altLang="en-US" sz="2800">
                <a:solidFill>
                  <a:srgbClr val="3333FF"/>
                </a:solidFill>
                <a:ea typeface="宋体" panose="02010600030101010101" pitchFamily="2" charset="-122"/>
              </a:rPr>
              <a:t>此结果可由</a:t>
            </a:r>
            <a:r>
              <a:rPr lang="en-US" altLang="zh-CN" sz="2800" i="1">
                <a:solidFill>
                  <a:srgbClr val="3333FF"/>
                </a:solidFill>
                <a:ea typeface="宋体" panose="02010600030101010101" pitchFamily="2" charset="-122"/>
              </a:rPr>
              <a:t>P</a:t>
            </a:r>
            <a:r>
              <a:rPr lang="zh-CN" altLang="en-US" sz="2800">
                <a:solidFill>
                  <a:srgbClr val="3333FF"/>
                </a:solidFill>
                <a:ea typeface="宋体" panose="02010600030101010101" pitchFamily="2" charset="-122"/>
              </a:rPr>
              <a:t>分别对</a:t>
            </a:r>
            <a:r>
              <a:rPr lang="en-US" altLang="zh-CN" sz="2800" i="1">
                <a:solidFill>
                  <a:srgbClr val="3333FF"/>
                </a:solidFill>
                <a:ea typeface="宋体" panose="02010600030101010101" pitchFamily="2" charset="-122"/>
              </a:rPr>
              <a:t>X</a:t>
            </a:r>
            <a:r>
              <a:rPr lang="en-US" altLang="zh-CN" sz="2800" baseline="-25000">
                <a:solidFill>
                  <a:srgbClr val="3333FF"/>
                </a:solidFill>
                <a:ea typeface="宋体" panose="02010600030101010101" pitchFamily="2" charset="-122"/>
              </a:rPr>
              <a:t>L</a:t>
            </a:r>
            <a:r>
              <a:rPr lang="zh-CN" altLang="en-US" sz="2800">
                <a:solidFill>
                  <a:srgbClr val="3333FF"/>
                </a:solidFill>
                <a:ea typeface="宋体" panose="02010600030101010101" pitchFamily="2" charset="-122"/>
              </a:rPr>
              <a:t>、</a:t>
            </a:r>
            <a:r>
              <a:rPr lang="en-US" altLang="zh-CN" sz="2800" i="1">
                <a:solidFill>
                  <a:srgbClr val="3333FF"/>
                </a:solidFill>
                <a:ea typeface="宋体" panose="02010600030101010101" pitchFamily="2" charset="-122"/>
              </a:rPr>
              <a:t>R</a:t>
            </a:r>
            <a:r>
              <a:rPr lang="en-US" altLang="zh-CN" sz="2800" baseline="-25000">
                <a:solidFill>
                  <a:srgbClr val="3333FF"/>
                </a:solidFill>
                <a:ea typeface="宋体" panose="02010600030101010101" pitchFamily="2" charset="-122"/>
              </a:rPr>
              <a:t>L</a:t>
            </a:r>
            <a:r>
              <a:rPr lang="zh-CN" altLang="en-US" sz="2800">
                <a:solidFill>
                  <a:srgbClr val="3333FF"/>
                </a:solidFill>
                <a:ea typeface="宋体" panose="02010600030101010101" pitchFamily="2" charset="-122"/>
              </a:rPr>
              <a:t>求偏导数得到</a:t>
            </a:r>
            <a:r>
              <a:rPr lang="zh-CN" altLang="en-US" sz="2800">
                <a:ea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98306"/>
                                        </p:tgtEl>
                                        <p:attrNameLst>
                                          <p:attrName>style.visibility</p:attrName>
                                        </p:attrNameLst>
                                      </p:cBhvr>
                                      <p:to>
                                        <p:strVal val="visible"/>
                                      </p:to>
                                    </p:set>
                                    <p:animEffect transition="in" filter="blinds(horizontal)">
                                      <p:cBhvr>
                                        <p:cTn id="7" dur="500"/>
                                        <p:tgtEl>
                                          <p:spTgt spid="983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8" fill="hold" grpId="0" nodeType="clickEffect">
                                  <p:stCondLst>
                                    <p:cond delay="0"/>
                                  </p:stCondLst>
                                  <p:childTnLst>
                                    <p:set>
                                      <p:cBhvr>
                                        <p:cTn id="11" dur="1" fill="hold">
                                          <p:stCondLst>
                                            <p:cond delay="0"/>
                                          </p:stCondLst>
                                        </p:cTn>
                                        <p:tgtEl>
                                          <p:spTgt spid="98307"/>
                                        </p:tgtEl>
                                        <p:attrNameLst>
                                          <p:attrName>style.visibility</p:attrName>
                                        </p:attrNameLst>
                                      </p:cBhvr>
                                      <p:to>
                                        <p:strVal val="visible"/>
                                      </p:to>
                                    </p:set>
                                    <p:anim calcmode="lin" valueType="num">
                                      <p:cBhvr>
                                        <p:cTn id="12" dur="500" fill="hold"/>
                                        <p:tgtEl>
                                          <p:spTgt spid="98307"/>
                                        </p:tgtEl>
                                        <p:attrNameLst>
                                          <p:attrName>ppt_x</p:attrName>
                                        </p:attrNameLst>
                                      </p:cBhvr>
                                      <p:tavLst>
                                        <p:tav tm="0">
                                          <p:val>
                                            <p:strVal val="#ppt_x-#ppt_w/2"/>
                                          </p:val>
                                        </p:tav>
                                        <p:tav tm="100000">
                                          <p:val>
                                            <p:strVal val="#ppt_x"/>
                                          </p:val>
                                        </p:tav>
                                      </p:tavLst>
                                    </p:anim>
                                    <p:anim calcmode="lin" valueType="num">
                                      <p:cBhvr>
                                        <p:cTn id="13" dur="500" fill="hold"/>
                                        <p:tgtEl>
                                          <p:spTgt spid="98307"/>
                                        </p:tgtEl>
                                        <p:attrNameLst>
                                          <p:attrName>ppt_y</p:attrName>
                                        </p:attrNameLst>
                                      </p:cBhvr>
                                      <p:tavLst>
                                        <p:tav tm="0">
                                          <p:val>
                                            <p:strVal val="#ppt_y"/>
                                          </p:val>
                                        </p:tav>
                                        <p:tav tm="100000">
                                          <p:val>
                                            <p:strVal val="#ppt_y"/>
                                          </p:val>
                                        </p:tav>
                                      </p:tavLst>
                                    </p:anim>
                                    <p:anim calcmode="lin" valueType="num">
                                      <p:cBhvr>
                                        <p:cTn id="14" dur="500" fill="hold"/>
                                        <p:tgtEl>
                                          <p:spTgt spid="98307"/>
                                        </p:tgtEl>
                                        <p:attrNameLst>
                                          <p:attrName>ppt_w</p:attrName>
                                        </p:attrNameLst>
                                      </p:cBhvr>
                                      <p:tavLst>
                                        <p:tav tm="0">
                                          <p:val>
                                            <p:fltVal val="0"/>
                                          </p:val>
                                        </p:tav>
                                        <p:tav tm="100000">
                                          <p:val>
                                            <p:strVal val="#ppt_w"/>
                                          </p:val>
                                        </p:tav>
                                      </p:tavLst>
                                    </p:anim>
                                    <p:anim calcmode="lin" valueType="num">
                                      <p:cBhvr>
                                        <p:cTn id="15" dur="500" fill="hold"/>
                                        <p:tgtEl>
                                          <p:spTgt spid="98307"/>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98308"/>
                                        </p:tgtEl>
                                        <p:attrNameLst>
                                          <p:attrName>style.visibility</p:attrName>
                                        </p:attrNameLst>
                                      </p:cBhvr>
                                      <p:to>
                                        <p:strVal val="visible"/>
                                      </p:to>
                                    </p:set>
                                    <p:animEffect transition="in" filter="dissolve">
                                      <p:cBhvr>
                                        <p:cTn id="20" dur="500"/>
                                        <p:tgtEl>
                                          <p:spTgt spid="9830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98309"/>
                                        </p:tgtEl>
                                        <p:attrNameLst>
                                          <p:attrName>style.visibility</p:attrName>
                                        </p:attrNameLst>
                                      </p:cBhvr>
                                      <p:to>
                                        <p:strVal val="visible"/>
                                      </p:to>
                                    </p:set>
                                    <p:animEffect transition="in" filter="blinds(horizontal)">
                                      <p:cBhvr>
                                        <p:cTn id="25" dur="500"/>
                                        <p:tgtEl>
                                          <p:spTgt spid="9830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8310"/>
                                        </p:tgtEl>
                                        <p:attrNameLst>
                                          <p:attrName>style.visibility</p:attrName>
                                        </p:attrNameLst>
                                      </p:cBhvr>
                                      <p:to>
                                        <p:strVal val="visible"/>
                                      </p:to>
                                    </p:set>
                                    <p:animEffect transition="in" filter="wipe(left)">
                                      <p:cBhvr>
                                        <p:cTn id="30" dur="500"/>
                                        <p:tgtEl>
                                          <p:spTgt spid="9831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nodeType="clickEffect">
                                  <p:stCondLst>
                                    <p:cond delay="0"/>
                                  </p:stCondLst>
                                  <p:childTnLst>
                                    <p:set>
                                      <p:cBhvr>
                                        <p:cTn id="34" dur="1" fill="hold">
                                          <p:stCondLst>
                                            <p:cond delay="0"/>
                                          </p:stCondLst>
                                        </p:cTn>
                                        <p:tgtEl>
                                          <p:spTgt spid="98311"/>
                                        </p:tgtEl>
                                        <p:attrNameLst>
                                          <p:attrName>style.visibility</p:attrName>
                                        </p:attrNameLst>
                                      </p:cBhvr>
                                      <p:to>
                                        <p:strVal val="visible"/>
                                      </p:to>
                                    </p:set>
                                    <p:animEffect transition="in" filter="dissolve">
                                      <p:cBhvr>
                                        <p:cTn id="35" dur="500"/>
                                        <p:tgtEl>
                                          <p:spTgt spid="98311"/>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98312"/>
                                        </p:tgtEl>
                                        <p:attrNameLst>
                                          <p:attrName>style.visibility</p:attrName>
                                        </p:attrNameLst>
                                      </p:cBhvr>
                                      <p:to>
                                        <p:strVal val="visible"/>
                                      </p:to>
                                    </p:set>
                                    <p:animEffect transition="in" filter="blinds(horizontal)">
                                      <p:cBhvr>
                                        <p:cTn id="40" dur="500"/>
                                        <p:tgtEl>
                                          <p:spTgt spid="9831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nodeType="clickEffect">
                                  <p:stCondLst>
                                    <p:cond delay="0"/>
                                  </p:stCondLst>
                                  <p:childTnLst>
                                    <p:set>
                                      <p:cBhvr>
                                        <p:cTn id="44" dur="1" fill="hold">
                                          <p:stCondLst>
                                            <p:cond delay="0"/>
                                          </p:stCondLst>
                                        </p:cTn>
                                        <p:tgtEl>
                                          <p:spTgt spid="98313"/>
                                        </p:tgtEl>
                                        <p:attrNameLst>
                                          <p:attrName>style.visibility</p:attrName>
                                        </p:attrNameLst>
                                      </p:cBhvr>
                                      <p:to>
                                        <p:strVal val="visible"/>
                                      </p:to>
                                    </p:set>
                                    <p:animEffect transition="in" filter="dissolve">
                                      <p:cBhvr>
                                        <p:cTn id="45" dur="500"/>
                                        <p:tgtEl>
                                          <p:spTgt spid="98313"/>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5" presetClass="entr" presetSubtype="0" fill="hold" grpId="0" nodeType="clickEffect">
                                  <p:stCondLst>
                                    <p:cond delay="0"/>
                                  </p:stCondLst>
                                  <p:iterate type="wd">
                                    <p:tmPct val="100000"/>
                                  </p:iterate>
                                  <p:childTnLst>
                                    <p:set>
                                      <p:cBhvr>
                                        <p:cTn id="49" dur="1" fill="hold">
                                          <p:stCondLst>
                                            <p:cond delay="0"/>
                                          </p:stCondLst>
                                        </p:cTn>
                                        <p:tgtEl>
                                          <p:spTgt spid="98318"/>
                                        </p:tgtEl>
                                        <p:attrNameLst>
                                          <p:attrName>style.visibility</p:attrName>
                                        </p:attrNameLst>
                                      </p:cBhvr>
                                      <p:to>
                                        <p:strVal val="visible"/>
                                      </p:to>
                                    </p:set>
                                    <p:anim calcmode="lin" valueType="num">
                                      <p:cBhvr>
                                        <p:cTn id="50" dur="750" fill="hold"/>
                                        <p:tgtEl>
                                          <p:spTgt spid="98318"/>
                                        </p:tgtEl>
                                        <p:attrNameLst>
                                          <p:attrName>ppt_w</p:attrName>
                                        </p:attrNameLst>
                                      </p:cBhvr>
                                      <p:tavLst>
                                        <p:tav tm="0">
                                          <p:val>
                                            <p:fltVal val="0"/>
                                          </p:val>
                                        </p:tav>
                                        <p:tav tm="100000">
                                          <p:val>
                                            <p:strVal val="#ppt_w"/>
                                          </p:val>
                                        </p:tav>
                                      </p:tavLst>
                                    </p:anim>
                                    <p:anim calcmode="lin" valueType="num">
                                      <p:cBhvr>
                                        <p:cTn id="51" dur="750" fill="hold"/>
                                        <p:tgtEl>
                                          <p:spTgt spid="98318"/>
                                        </p:tgtEl>
                                        <p:attrNameLst>
                                          <p:attrName>ppt_h</p:attrName>
                                        </p:attrNameLst>
                                      </p:cBhvr>
                                      <p:tavLst>
                                        <p:tav tm="0">
                                          <p:val>
                                            <p:fltVal val="0"/>
                                          </p:val>
                                        </p:tav>
                                        <p:tav tm="100000">
                                          <p:val>
                                            <p:strVal val="#ppt_h"/>
                                          </p:val>
                                        </p:tav>
                                      </p:tavLst>
                                    </p:anim>
                                    <p:anim calcmode="lin" valueType="num">
                                      <p:cBhvr>
                                        <p:cTn id="52" dur="750" fill="hold"/>
                                        <p:tgtEl>
                                          <p:spTgt spid="98318"/>
                                        </p:tgtEl>
                                        <p:attrNameLst>
                                          <p:attrName>ppt_x</p:attrName>
                                        </p:attrNameLst>
                                      </p:cBhvr>
                                      <p:tavLst>
                                        <p:tav tm="0" fmla="#ppt_x+(cos(-2*pi*(1-$))*-#ppt_x-sin(-2*pi*(1-$))*(1-#ppt_y))*(1-$)">
                                          <p:val>
                                            <p:fltVal val="0"/>
                                          </p:val>
                                        </p:tav>
                                        <p:tav tm="100000">
                                          <p:val>
                                            <p:fltVal val="1"/>
                                          </p:val>
                                        </p:tav>
                                      </p:tavLst>
                                    </p:anim>
                                    <p:anim calcmode="lin" valueType="num">
                                      <p:cBhvr>
                                        <p:cTn id="53" dur="750" fill="hold"/>
                                        <p:tgtEl>
                                          <p:spTgt spid="9831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autoUpdateAnimBg="0"/>
      <p:bldP spid="98307" grpId="0" autoUpdateAnimBg="0"/>
      <p:bldP spid="98309" grpId="0" autoUpdateAnimBg="0"/>
      <p:bldP spid="98310" grpId="0" autoUpdateAnimBg="0"/>
      <p:bldP spid="98312" grpId="0" autoUpdateAnimBg="0"/>
      <p:bldP spid="98318" grpId="0" autoUpdateAnimBg="0"/>
    </p:bldLst>
  </p:timing>
</p:sld>
</file>

<file path=ppt/theme/theme1.xml><?xml version="1.0" encoding="utf-8"?>
<a:theme xmlns:a="http://schemas.openxmlformats.org/drawingml/2006/main" name="默认设计模板">
  <a:themeElements>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zh-CN" sz="2400" b="1" i="0" u="none" strike="noStrike" cap="none" normalizeH="0" baseline="0" smtClean="0">
            <a:ln>
              <a:noFill/>
            </a:ln>
            <a:solidFill>
              <a:schemeClr val="tx1"/>
            </a:solidFill>
            <a:effectLst/>
            <a:latin typeface="Times New Roman" panose="02020603050405020304" pitchFamily="18" charset="0"/>
            <a:ea typeface="仿宋_GB2312" pitchFamily="49" charset="-122"/>
            <a:sym typeface="Symbol" panose="05050102010706020507" pitchFamily="18" charset="2"/>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zh-CN" sz="2400" b="1" i="0" u="none" strike="noStrike" cap="none" normalizeH="0" baseline="0" smtClean="0">
            <a:ln>
              <a:noFill/>
            </a:ln>
            <a:solidFill>
              <a:schemeClr val="tx1"/>
            </a:solidFill>
            <a:effectLst/>
            <a:latin typeface="Times New Roman" panose="02020603050405020304" pitchFamily="18" charset="0"/>
            <a:ea typeface="仿宋_GB2312" pitchFamily="49" charset="-122"/>
            <a:sym typeface="Symbol" panose="05050102010706020507" pitchFamily="18" charset="2"/>
          </a:defRPr>
        </a:defPPr>
      </a:lstStyle>
    </a:lnDef>
  </a:objectDefaults>
  <a:extraClrSchemeLst>
    <a:extraClrScheme>
      <a:clrScheme name="默认设计模板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210</TotalTime>
  <Pages>0</Pages>
  <Words>5821</Words>
  <Characters>0</Characters>
  <Application>Microsoft Office PowerPoint</Application>
  <DocSecurity>0</DocSecurity>
  <PresentationFormat>全屏显示(4:3)</PresentationFormat>
  <Lines>0</Lines>
  <Paragraphs>1131</Paragraphs>
  <Slides>112</Slides>
  <Notes>0</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3</vt:i4>
      </vt:variant>
      <vt:variant>
        <vt:lpstr>幻灯片标题</vt:lpstr>
      </vt:variant>
      <vt:variant>
        <vt:i4>112</vt:i4>
      </vt:variant>
    </vt:vector>
  </HeadingPairs>
  <TitlesOfParts>
    <vt:vector size="126" baseType="lpstr">
      <vt:lpstr>Times New Roman</vt:lpstr>
      <vt:lpstr>宋体</vt:lpstr>
      <vt:lpstr>方正姚体</vt:lpstr>
      <vt:lpstr>隶书</vt:lpstr>
      <vt:lpstr>楷体_GB2312</vt:lpstr>
      <vt:lpstr>Arial</vt:lpstr>
      <vt:lpstr>仿宋_GB2312</vt:lpstr>
      <vt:lpstr>Symbol</vt:lpstr>
      <vt:lpstr>Wingdings 2</vt:lpstr>
      <vt:lpstr>黑体</vt:lpstr>
      <vt:lpstr>默认设计模板</vt:lpstr>
      <vt:lpstr>Microsoft 公式 3.0</vt:lpstr>
      <vt:lpstr>MS_ClipArt_Gallery.5</vt:lpstr>
      <vt:lpstr>Equation.DSMT4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著名科学家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china</Company>
  <LinksUpToDate>false</LinksUpToDate>
  <CharactersWithSpaces>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h</dc:creator>
  <cp:keywords/>
  <dc:description/>
  <cp:lastModifiedBy>Rongren Xu</cp:lastModifiedBy>
  <cp:revision>144</cp:revision>
  <dcterms:created xsi:type="dcterms:W3CDTF">2002-11-14T07:20:09Z</dcterms:created>
  <dcterms:modified xsi:type="dcterms:W3CDTF">2016-01-15T10:08:09Z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2052-8.1.0.3483</vt:lpwstr>
  </property>
</Properties>
</file>