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wav" ContentType="audio/x-wav"/>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1"/>
  </p:notesMasterIdLst>
  <p:handoutMasterIdLst>
    <p:handoutMasterId r:id="rId72"/>
  </p:handoutMasterIdLst>
  <p:sldIdLst>
    <p:sldId id="256" r:id="rId2"/>
    <p:sldId id="259" r:id="rId3"/>
    <p:sldId id="260" r:id="rId4"/>
    <p:sldId id="361" r:id="rId5"/>
    <p:sldId id="362" r:id="rId6"/>
    <p:sldId id="324" r:id="rId7"/>
    <p:sldId id="363" r:id="rId8"/>
    <p:sldId id="268" r:id="rId9"/>
    <p:sldId id="295" r:id="rId10"/>
    <p:sldId id="296" r:id="rId11"/>
    <p:sldId id="364" r:id="rId12"/>
    <p:sldId id="365" r:id="rId13"/>
    <p:sldId id="366" r:id="rId14"/>
    <p:sldId id="367" r:id="rId15"/>
    <p:sldId id="368" r:id="rId16"/>
    <p:sldId id="369" r:id="rId17"/>
    <p:sldId id="370" r:id="rId18"/>
    <p:sldId id="371" r:id="rId19"/>
    <p:sldId id="372" r:id="rId20"/>
    <p:sldId id="373" r:id="rId21"/>
    <p:sldId id="374" r:id="rId22"/>
    <p:sldId id="375" r:id="rId23"/>
    <p:sldId id="376" r:id="rId24"/>
    <p:sldId id="262" r:id="rId25"/>
    <p:sldId id="297" r:id="rId26"/>
    <p:sldId id="298" r:id="rId27"/>
    <p:sldId id="299" r:id="rId28"/>
    <p:sldId id="377" r:id="rId29"/>
    <p:sldId id="378" r:id="rId30"/>
    <p:sldId id="379" r:id="rId31"/>
    <p:sldId id="300" r:id="rId32"/>
    <p:sldId id="380" r:id="rId33"/>
    <p:sldId id="381" r:id="rId34"/>
    <p:sldId id="382" r:id="rId35"/>
    <p:sldId id="383" r:id="rId36"/>
    <p:sldId id="384" r:id="rId37"/>
    <p:sldId id="385" r:id="rId38"/>
    <p:sldId id="386" r:id="rId39"/>
    <p:sldId id="387" r:id="rId40"/>
    <p:sldId id="389" r:id="rId41"/>
    <p:sldId id="390" r:id="rId42"/>
    <p:sldId id="391" r:id="rId43"/>
    <p:sldId id="392" r:id="rId44"/>
    <p:sldId id="393" r:id="rId45"/>
    <p:sldId id="394" r:id="rId46"/>
    <p:sldId id="395" r:id="rId47"/>
    <p:sldId id="396" r:id="rId48"/>
    <p:sldId id="338" r:id="rId49"/>
    <p:sldId id="339" r:id="rId50"/>
    <p:sldId id="340" r:id="rId51"/>
    <p:sldId id="341" r:id="rId52"/>
    <p:sldId id="342" r:id="rId53"/>
    <p:sldId id="343" r:id="rId54"/>
    <p:sldId id="344" r:id="rId55"/>
    <p:sldId id="345" r:id="rId56"/>
    <p:sldId id="346" r:id="rId57"/>
    <p:sldId id="347" r:id="rId58"/>
    <p:sldId id="348" r:id="rId59"/>
    <p:sldId id="349" r:id="rId60"/>
    <p:sldId id="350" r:id="rId61"/>
    <p:sldId id="351" r:id="rId62"/>
    <p:sldId id="352" r:id="rId63"/>
    <p:sldId id="353" r:id="rId64"/>
    <p:sldId id="354" r:id="rId65"/>
    <p:sldId id="355" r:id="rId66"/>
    <p:sldId id="356" r:id="rId67"/>
    <p:sldId id="357" r:id="rId68"/>
    <p:sldId id="358" r:id="rId69"/>
    <p:sldId id="360" r:id="rId70"/>
  </p:sldIdLst>
  <p:sldSz cx="9144000" cy="6858000" type="screen4x3"/>
  <p:notesSz cx="6858000" cy="9144000"/>
  <p:defaultTextStyle>
    <a:defPPr>
      <a:defRPr lang="zh-CN"/>
    </a:defPPr>
    <a:lvl1pPr algn="l" rtl="0" eaLnBrk="0" fontAlgn="base" hangingPunct="0">
      <a:spcBef>
        <a:spcPct val="0"/>
      </a:spcBef>
      <a:spcAft>
        <a:spcPct val="0"/>
      </a:spcAft>
      <a:defRPr kumimoji="1" sz="2400" b="1" kern="1200">
        <a:solidFill>
          <a:schemeClr val="tx1"/>
        </a:solidFill>
        <a:latin typeface="Times New Roman" panose="02020603050405020304" pitchFamily="18" charset="0"/>
        <a:ea typeface="仿宋_GB2312" pitchFamily="49" charset="-122"/>
        <a:cs typeface="+mn-cs"/>
        <a:sym typeface="Symbol" panose="05050102010706020507" pitchFamily="18" charset="2"/>
      </a:defRPr>
    </a:lvl1pPr>
    <a:lvl2pPr marL="457200" algn="l" rtl="0" eaLnBrk="0" fontAlgn="base" hangingPunct="0">
      <a:spcBef>
        <a:spcPct val="0"/>
      </a:spcBef>
      <a:spcAft>
        <a:spcPct val="0"/>
      </a:spcAft>
      <a:defRPr kumimoji="1" sz="2400" b="1" kern="1200">
        <a:solidFill>
          <a:schemeClr val="tx1"/>
        </a:solidFill>
        <a:latin typeface="Times New Roman" panose="02020603050405020304" pitchFamily="18" charset="0"/>
        <a:ea typeface="仿宋_GB2312" pitchFamily="49" charset="-122"/>
        <a:cs typeface="+mn-cs"/>
        <a:sym typeface="Symbol" panose="05050102010706020507" pitchFamily="18" charset="2"/>
      </a:defRPr>
    </a:lvl2pPr>
    <a:lvl3pPr marL="914400" algn="l" rtl="0" eaLnBrk="0" fontAlgn="base" hangingPunct="0">
      <a:spcBef>
        <a:spcPct val="0"/>
      </a:spcBef>
      <a:spcAft>
        <a:spcPct val="0"/>
      </a:spcAft>
      <a:defRPr kumimoji="1" sz="2400" b="1" kern="1200">
        <a:solidFill>
          <a:schemeClr val="tx1"/>
        </a:solidFill>
        <a:latin typeface="Times New Roman" panose="02020603050405020304" pitchFamily="18" charset="0"/>
        <a:ea typeface="仿宋_GB2312" pitchFamily="49" charset="-122"/>
        <a:cs typeface="+mn-cs"/>
        <a:sym typeface="Symbol" panose="05050102010706020507" pitchFamily="18" charset="2"/>
      </a:defRPr>
    </a:lvl3pPr>
    <a:lvl4pPr marL="1371600" algn="l" rtl="0" eaLnBrk="0" fontAlgn="base" hangingPunct="0">
      <a:spcBef>
        <a:spcPct val="0"/>
      </a:spcBef>
      <a:spcAft>
        <a:spcPct val="0"/>
      </a:spcAft>
      <a:defRPr kumimoji="1" sz="2400" b="1" kern="1200">
        <a:solidFill>
          <a:schemeClr val="tx1"/>
        </a:solidFill>
        <a:latin typeface="Times New Roman" panose="02020603050405020304" pitchFamily="18" charset="0"/>
        <a:ea typeface="仿宋_GB2312" pitchFamily="49" charset="-122"/>
        <a:cs typeface="+mn-cs"/>
        <a:sym typeface="Symbol" panose="05050102010706020507" pitchFamily="18" charset="2"/>
      </a:defRPr>
    </a:lvl4pPr>
    <a:lvl5pPr marL="1828800" algn="l" rtl="0" eaLnBrk="0" fontAlgn="base" hangingPunct="0">
      <a:spcBef>
        <a:spcPct val="0"/>
      </a:spcBef>
      <a:spcAft>
        <a:spcPct val="0"/>
      </a:spcAft>
      <a:defRPr kumimoji="1" sz="2400" b="1" kern="1200">
        <a:solidFill>
          <a:schemeClr val="tx1"/>
        </a:solidFill>
        <a:latin typeface="Times New Roman" panose="02020603050405020304" pitchFamily="18" charset="0"/>
        <a:ea typeface="仿宋_GB2312" pitchFamily="49" charset="-122"/>
        <a:cs typeface="+mn-cs"/>
        <a:sym typeface="Symbol" panose="05050102010706020507" pitchFamily="18" charset="2"/>
      </a:defRPr>
    </a:lvl5pPr>
    <a:lvl6pPr marL="2286000" algn="l" defTabSz="914400" rtl="0" eaLnBrk="1" latinLnBrk="0" hangingPunct="1">
      <a:defRPr kumimoji="1" sz="2400" b="1" kern="1200">
        <a:solidFill>
          <a:schemeClr val="tx1"/>
        </a:solidFill>
        <a:latin typeface="Times New Roman" panose="02020603050405020304" pitchFamily="18" charset="0"/>
        <a:ea typeface="仿宋_GB2312" pitchFamily="49" charset="-122"/>
        <a:cs typeface="+mn-cs"/>
        <a:sym typeface="Symbol" panose="05050102010706020507" pitchFamily="18" charset="2"/>
      </a:defRPr>
    </a:lvl6pPr>
    <a:lvl7pPr marL="2743200" algn="l" defTabSz="914400" rtl="0" eaLnBrk="1" latinLnBrk="0" hangingPunct="1">
      <a:defRPr kumimoji="1" sz="2400" b="1" kern="1200">
        <a:solidFill>
          <a:schemeClr val="tx1"/>
        </a:solidFill>
        <a:latin typeface="Times New Roman" panose="02020603050405020304" pitchFamily="18" charset="0"/>
        <a:ea typeface="仿宋_GB2312" pitchFamily="49" charset="-122"/>
        <a:cs typeface="+mn-cs"/>
        <a:sym typeface="Symbol" panose="05050102010706020507" pitchFamily="18" charset="2"/>
      </a:defRPr>
    </a:lvl7pPr>
    <a:lvl8pPr marL="3200400" algn="l" defTabSz="914400" rtl="0" eaLnBrk="1" latinLnBrk="0" hangingPunct="1">
      <a:defRPr kumimoji="1" sz="2400" b="1" kern="1200">
        <a:solidFill>
          <a:schemeClr val="tx1"/>
        </a:solidFill>
        <a:latin typeface="Times New Roman" panose="02020603050405020304" pitchFamily="18" charset="0"/>
        <a:ea typeface="仿宋_GB2312" pitchFamily="49" charset="-122"/>
        <a:cs typeface="+mn-cs"/>
        <a:sym typeface="Symbol" panose="05050102010706020507" pitchFamily="18" charset="2"/>
      </a:defRPr>
    </a:lvl8pPr>
    <a:lvl9pPr marL="3657600" algn="l" defTabSz="914400" rtl="0" eaLnBrk="1" latinLnBrk="0" hangingPunct="1">
      <a:defRPr kumimoji="1" sz="2400" b="1" kern="1200">
        <a:solidFill>
          <a:schemeClr val="tx1"/>
        </a:solidFill>
        <a:latin typeface="Times New Roman" panose="02020603050405020304" pitchFamily="18" charset="0"/>
        <a:ea typeface="仿宋_GB2312" pitchFamily="49" charset="-122"/>
        <a:cs typeface="+mn-cs"/>
        <a:sym typeface="Symbol" panose="05050102010706020507" pitchFamily="18" charset="2"/>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0000CC"/>
    <a:srgbClr val="FF33CC"/>
    <a:srgbClr val="FFFFFF"/>
    <a:srgbClr val="000099"/>
    <a:srgbClr val="0000FF"/>
    <a:srgbClr val="FF00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79" d="100"/>
          <a:sy n="79" d="100"/>
        </p:scale>
        <p:origin x="114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3102"/>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image" Target="../media/image3.wmf"/></Relationships>
</file>

<file path=ppt/drawings/_rels/vmlDrawing10.vml.rels><?xml version="1.0" encoding="UTF-8" standalone="yes"?>
<Relationships xmlns="http://schemas.openxmlformats.org/package/2006/relationships"><Relationship Id="rId8" Type="http://schemas.openxmlformats.org/officeDocument/2006/relationships/image" Target="../media/image63.emf"/><Relationship Id="rId3" Type="http://schemas.openxmlformats.org/officeDocument/2006/relationships/image" Target="../media/image58.emf"/><Relationship Id="rId7" Type="http://schemas.openxmlformats.org/officeDocument/2006/relationships/image" Target="../media/image62.emf"/><Relationship Id="rId2" Type="http://schemas.openxmlformats.org/officeDocument/2006/relationships/image" Target="../media/image57.emf"/><Relationship Id="rId1" Type="http://schemas.openxmlformats.org/officeDocument/2006/relationships/image" Target="../media/image56.emf"/><Relationship Id="rId6" Type="http://schemas.openxmlformats.org/officeDocument/2006/relationships/image" Target="../media/image61.emf"/><Relationship Id="rId5" Type="http://schemas.openxmlformats.org/officeDocument/2006/relationships/image" Target="../media/image60.emf"/><Relationship Id="rId4" Type="http://schemas.openxmlformats.org/officeDocument/2006/relationships/image" Target="../media/image59.e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66.wmf"/><Relationship Id="rId2" Type="http://schemas.openxmlformats.org/officeDocument/2006/relationships/image" Target="../media/image65.wmf"/><Relationship Id="rId1" Type="http://schemas.openxmlformats.org/officeDocument/2006/relationships/image" Target="../media/image64.wmf"/><Relationship Id="rId4" Type="http://schemas.openxmlformats.org/officeDocument/2006/relationships/image" Target="../media/image67.w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70.wmf"/><Relationship Id="rId2" Type="http://schemas.openxmlformats.org/officeDocument/2006/relationships/image" Target="../media/image69.wmf"/><Relationship Id="rId1" Type="http://schemas.openxmlformats.org/officeDocument/2006/relationships/image" Target="../media/image68.wmf"/><Relationship Id="rId4" Type="http://schemas.openxmlformats.org/officeDocument/2006/relationships/image" Target="../media/image71.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74.wmf"/><Relationship Id="rId2" Type="http://schemas.openxmlformats.org/officeDocument/2006/relationships/image" Target="../media/image73.wmf"/><Relationship Id="rId1" Type="http://schemas.openxmlformats.org/officeDocument/2006/relationships/image" Target="../media/image72.wmf"/><Relationship Id="rId6" Type="http://schemas.openxmlformats.org/officeDocument/2006/relationships/image" Target="../media/image77.wmf"/><Relationship Id="rId5" Type="http://schemas.openxmlformats.org/officeDocument/2006/relationships/image" Target="../media/image76.wmf"/><Relationship Id="rId4" Type="http://schemas.openxmlformats.org/officeDocument/2006/relationships/image" Target="../media/image75.w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80.wmf"/><Relationship Id="rId2" Type="http://schemas.openxmlformats.org/officeDocument/2006/relationships/image" Target="../media/image79.wmf"/><Relationship Id="rId1" Type="http://schemas.openxmlformats.org/officeDocument/2006/relationships/image" Target="../media/image78.wmf"/><Relationship Id="rId4" Type="http://schemas.openxmlformats.org/officeDocument/2006/relationships/image" Target="../media/image81.w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84.wmf"/><Relationship Id="rId2" Type="http://schemas.openxmlformats.org/officeDocument/2006/relationships/image" Target="../media/image83.wmf"/><Relationship Id="rId1" Type="http://schemas.openxmlformats.org/officeDocument/2006/relationships/image" Target="../media/image82.wmf"/><Relationship Id="rId5" Type="http://schemas.openxmlformats.org/officeDocument/2006/relationships/image" Target="../media/image86.wmf"/><Relationship Id="rId4" Type="http://schemas.openxmlformats.org/officeDocument/2006/relationships/image" Target="../media/image85.w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89.wmf"/><Relationship Id="rId2" Type="http://schemas.openxmlformats.org/officeDocument/2006/relationships/image" Target="../media/image88.emf"/><Relationship Id="rId1" Type="http://schemas.openxmlformats.org/officeDocument/2006/relationships/image" Target="../media/image87.wmf"/><Relationship Id="rId5" Type="http://schemas.openxmlformats.org/officeDocument/2006/relationships/image" Target="../media/image91.wmf"/><Relationship Id="rId4" Type="http://schemas.openxmlformats.org/officeDocument/2006/relationships/image" Target="../media/image90.wmf"/></Relationships>
</file>

<file path=ppt/drawings/_rels/vmlDrawing17.vml.rels><?xml version="1.0" encoding="UTF-8" standalone="yes"?>
<Relationships xmlns="http://schemas.openxmlformats.org/package/2006/relationships"><Relationship Id="rId8" Type="http://schemas.openxmlformats.org/officeDocument/2006/relationships/image" Target="../media/image100.emf"/><Relationship Id="rId3" Type="http://schemas.openxmlformats.org/officeDocument/2006/relationships/image" Target="../media/image95.wmf"/><Relationship Id="rId7" Type="http://schemas.openxmlformats.org/officeDocument/2006/relationships/image" Target="../media/image99.wmf"/><Relationship Id="rId2" Type="http://schemas.openxmlformats.org/officeDocument/2006/relationships/image" Target="../media/image94.wmf"/><Relationship Id="rId1" Type="http://schemas.openxmlformats.org/officeDocument/2006/relationships/image" Target="../media/image93.emf"/><Relationship Id="rId6" Type="http://schemas.openxmlformats.org/officeDocument/2006/relationships/image" Target="../media/image98.wmf"/><Relationship Id="rId5" Type="http://schemas.openxmlformats.org/officeDocument/2006/relationships/image" Target="../media/image97.wmf"/><Relationship Id="rId4" Type="http://schemas.openxmlformats.org/officeDocument/2006/relationships/image" Target="../media/image96.emf"/></Relationships>
</file>

<file path=ppt/drawings/_rels/vmlDrawing18.vml.rels><?xml version="1.0" encoding="UTF-8" standalone="yes"?>
<Relationships xmlns="http://schemas.openxmlformats.org/package/2006/relationships"><Relationship Id="rId3" Type="http://schemas.openxmlformats.org/officeDocument/2006/relationships/image" Target="../media/image103.emf"/><Relationship Id="rId2" Type="http://schemas.openxmlformats.org/officeDocument/2006/relationships/image" Target="../media/image102.emf"/><Relationship Id="rId1" Type="http://schemas.openxmlformats.org/officeDocument/2006/relationships/image" Target="../media/image101.emf"/><Relationship Id="rId5" Type="http://schemas.openxmlformats.org/officeDocument/2006/relationships/image" Target="../media/image105.emf"/><Relationship Id="rId4" Type="http://schemas.openxmlformats.org/officeDocument/2006/relationships/image" Target="../media/image104.emf"/></Relationships>
</file>

<file path=ppt/drawings/_rels/vmlDrawing19.vml.rels><?xml version="1.0" encoding="UTF-8" standalone="yes"?>
<Relationships xmlns="http://schemas.openxmlformats.org/package/2006/relationships"><Relationship Id="rId3" Type="http://schemas.openxmlformats.org/officeDocument/2006/relationships/image" Target="../media/image108.emf"/><Relationship Id="rId7" Type="http://schemas.openxmlformats.org/officeDocument/2006/relationships/image" Target="../media/image112.wmf"/><Relationship Id="rId2" Type="http://schemas.openxmlformats.org/officeDocument/2006/relationships/image" Target="../media/image107.emf"/><Relationship Id="rId1" Type="http://schemas.openxmlformats.org/officeDocument/2006/relationships/image" Target="../media/image106.emf"/><Relationship Id="rId6" Type="http://schemas.openxmlformats.org/officeDocument/2006/relationships/image" Target="../media/image111.wmf"/><Relationship Id="rId5" Type="http://schemas.openxmlformats.org/officeDocument/2006/relationships/image" Target="../media/image110.wmf"/><Relationship Id="rId4" Type="http://schemas.openxmlformats.org/officeDocument/2006/relationships/image" Target="../media/image109.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4.wmf"/><Relationship Id="rId1" Type="http://schemas.openxmlformats.org/officeDocument/2006/relationships/image" Target="../media/image5.wmf"/><Relationship Id="rId5" Type="http://schemas.openxmlformats.org/officeDocument/2006/relationships/image" Target="../media/image8.wmf"/><Relationship Id="rId4" Type="http://schemas.openxmlformats.org/officeDocument/2006/relationships/image" Target="../media/image7.wmf"/></Relationships>
</file>

<file path=ppt/drawings/_rels/vmlDrawing20.vml.rels><?xml version="1.0" encoding="UTF-8" standalone="yes"?>
<Relationships xmlns="http://schemas.openxmlformats.org/package/2006/relationships"><Relationship Id="rId8" Type="http://schemas.openxmlformats.org/officeDocument/2006/relationships/image" Target="../media/image120.emf"/><Relationship Id="rId13" Type="http://schemas.openxmlformats.org/officeDocument/2006/relationships/image" Target="../media/image125.emf"/><Relationship Id="rId3" Type="http://schemas.openxmlformats.org/officeDocument/2006/relationships/image" Target="../media/image115.emf"/><Relationship Id="rId7" Type="http://schemas.openxmlformats.org/officeDocument/2006/relationships/image" Target="../media/image119.emf"/><Relationship Id="rId12" Type="http://schemas.openxmlformats.org/officeDocument/2006/relationships/image" Target="../media/image124.emf"/><Relationship Id="rId2" Type="http://schemas.openxmlformats.org/officeDocument/2006/relationships/image" Target="../media/image114.emf"/><Relationship Id="rId1" Type="http://schemas.openxmlformats.org/officeDocument/2006/relationships/image" Target="../media/image113.emf"/><Relationship Id="rId6" Type="http://schemas.openxmlformats.org/officeDocument/2006/relationships/image" Target="../media/image118.emf"/><Relationship Id="rId11" Type="http://schemas.openxmlformats.org/officeDocument/2006/relationships/image" Target="../media/image123.emf"/><Relationship Id="rId5" Type="http://schemas.openxmlformats.org/officeDocument/2006/relationships/image" Target="../media/image117.emf"/><Relationship Id="rId10" Type="http://schemas.openxmlformats.org/officeDocument/2006/relationships/image" Target="../media/image122.emf"/><Relationship Id="rId4" Type="http://schemas.openxmlformats.org/officeDocument/2006/relationships/image" Target="../media/image116.emf"/><Relationship Id="rId9" Type="http://schemas.openxmlformats.org/officeDocument/2006/relationships/image" Target="../media/image121.emf"/><Relationship Id="rId14" Type="http://schemas.openxmlformats.org/officeDocument/2006/relationships/image" Target="../media/image126.emf"/></Relationships>
</file>

<file path=ppt/drawings/_rels/vmlDrawing21.vml.rels><?xml version="1.0" encoding="UTF-8" standalone="yes"?>
<Relationships xmlns="http://schemas.openxmlformats.org/package/2006/relationships"><Relationship Id="rId3" Type="http://schemas.openxmlformats.org/officeDocument/2006/relationships/image" Target="../media/image129.emf"/><Relationship Id="rId2" Type="http://schemas.openxmlformats.org/officeDocument/2006/relationships/image" Target="../media/image128.emf"/><Relationship Id="rId1" Type="http://schemas.openxmlformats.org/officeDocument/2006/relationships/image" Target="../media/image127.emf"/><Relationship Id="rId5" Type="http://schemas.openxmlformats.org/officeDocument/2006/relationships/image" Target="../media/image131.emf"/><Relationship Id="rId4" Type="http://schemas.openxmlformats.org/officeDocument/2006/relationships/image" Target="../media/image130.emf"/></Relationships>
</file>

<file path=ppt/drawings/_rels/vmlDrawing22.vml.rels><?xml version="1.0" encoding="UTF-8" standalone="yes"?>
<Relationships xmlns="http://schemas.openxmlformats.org/package/2006/relationships"><Relationship Id="rId3" Type="http://schemas.openxmlformats.org/officeDocument/2006/relationships/image" Target="../media/image134.emf"/><Relationship Id="rId2" Type="http://schemas.openxmlformats.org/officeDocument/2006/relationships/image" Target="../media/image133.emf"/><Relationship Id="rId1" Type="http://schemas.openxmlformats.org/officeDocument/2006/relationships/image" Target="../media/image132.emf"/><Relationship Id="rId5" Type="http://schemas.openxmlformats.org/officeDocument/2006/relationships/image" Target="../media/image136.wmf"/><Relationship Id="rId4" Type="http://schemas.openxmlformats.org/officeDocument/2006/relationships/image" Target="../media/image135.wmf"/></Relationships>
</file>

<file path=ppt/drawings/_rels/vmlDrawing23.vml.rels><?xml version="1.0" encoding="UTF-8" standalone="yes"?>
<Relationships xmlns="http://schemas.openxmlformats.org/package/2006/relationships"><Relationship Id="rId8" Type="http://schemas.openxmlformats.org/officeDocument/2006/relationships/image" Target="../media/image144.emf"/><Relationship Id="rId3" Type="http://schemas.openxmlformats.org/officeDocument/2006/relationships/image" Target="../media/image139.wmf"/><Relationship Id="rId7" Type="http://schemas.openxmlformats.org/officeDocument/2006/relationships/image" Target="../media/image143.emf"/><Relationship Id="rId2" Type="http://schemas.openxmlformats.org/officeDocument/2006/relationships/image" Target="../media/image138.wmf"/><Relationship Id="rId1" Type="http://schemas.openxmlformats.org/officeDocument/2006/relationships/image" Target="../media/image137.wmf"/><Relationship Id="rId6" Type="http://schemas.openxmlformats.org/officeDocument/2006/relationships/image" Target="../media/image142.emf"/><Relationship Id="rId5" Type="http://schemas.openxmlformats.org/officeDocument/2006/relationships/image" Target="../media/image141.emf"/><Relationship Id="rId10" Type="http://schemas.openxmlformats.org/officeDocument/2006/relationships/image" Target="../media/image146.emf"/><Relationship Id="rId4" Type="http://schemas.openxmlformats.org/officeDocument/2006/relationships/image" Target="../media/image140.emf"/><Relationship Id="rId9" Type="http://schemas.openxmlformats.org/officeDocument/2006/relationships/image" Target="../media/image145.emf"/></Relationships>
</file>

<file path=ppt/drawings/_rels/vmlDrawing24.vml.rels><?xml version="1.0" encoding="UTF-8" standalone="yes"?>
<Relationships xmlns="http://schemas.openxmlformats.org/package/2006/relationships"><Relationship Id="rId8" Type="http://schemas.openxmlformats.org/officeDocument/2006/relationships/image" Target="../media/image151.emf"/><Relationship Id="rId13" Type="http://schemas.openxmlformats.org/officeDocument/2006/relationships/image" Target="../media/image156.emf"/><Relationship Id="rId3" Type="http://schemas.openxmlformats.org/officeDocument/2006/relationships/image" Target="../media/image139.wmf"/><Relationship Id="rId7" Type="http://schemas.openxmlformats.org/officeDocument/2006/relationships/image" Target="../media/image150.emf"/><Relationship Id="rId12" Type="http://schemas.openxmlformats.org/officeDocument/2006/relationships/image" Target="../media/image155.emf"/><Relationship Id="rId2" Type="http://schemas.openxmlformats.org/officeDocument/2006/relationships/image" Target="../media/image138.wmf"/><Relationship Id="rId1" Type="http://schemas.openxmlformats.org/officeDocument/2006/relationships/image" Target="../media/image137.wmf"/><Relationship Id="rId6" Type="http://schemas.openxmlformats.org/officeDocument/2006/relationships/image" Target="../media/image149.emf"/><Relationship Id="rId11" Type="http://schemas.openxmlformats.org/officeDocument/2006/relationships/image" Target="../media/image154.emf"/><Relationship Id="rId5" Type="http://schemas.openxmlformats.org/officeDocument/2006/relationships/image" Target="../media/image148.emf"/><Relationship Id="rId10" Type="http://schemas.openxmlformats.org/officeDocument/2006/relationships/image" Target="../media/image153.emf"/><Relationship Id="rId4" Type="http://schemas.openxmlformats.org/officeDocument/2006/relationships/image" Target="../media/image147.emf"/><Relationship Id="rId9" Type="http://schemas.openxmlformats.org/officeDocument/2006/relationships/image" Target="../media/image152.emf"/></Relationships>
</file>

<file path=ppt/drawings/_rels/vmlDrawing25.vml.rels><?xml version="1.0" encoding="UTF-8" standalone="yes"?>
<Relationships xmlns="http://schemas.openxmlformats.org/package/2006/relationships"><Relationship Id="rId3" Type="http://schemas.openxmlformats.org/officeDocument/2006/relationships/image" Target="../media/image159.emf"/><Relationship Id="rId2" Type="http://schemas.openxmlformats.org/officeDocument/2006/relationships/image" Target="../media/image158.emf"/><Relationship Id="rId1" Type="http://schemas.openxmlformats.org/officeDocument/2006/relationships/image" Target="../media/image157.emf"/><Relationship Id="rId4" Type="http://schemas.openxmlformats.org/officeDocument/2006/relationships/image" Target="../media/image160.emf"/></Relationships>
</file>

<file path=ppt/drawings/_rels/vmlDrawing26.vml.rels><?xml version="1.0" encoding="UTF-8" standalone="yes"?>
<Relationships xmlns="http://schemas.openxmlformats.org/package/2006/relationships"><Relationship Id="rId3" Type="http://schemas.openxmlformats.org/officeDocument/2006/relationships/image" Target="../media/image163.emf"/><Relationship Id="rId2" Type="http://schemas.openxmlformats.org/officeDocument/2006/relationships/image" Target="../media/image162.emf"/><Relationship Id="rId1" Type="http://schemas.openxmlformats.org/officeDocument/2006/relationships/image" Target="../media/image161.emf"/><Relationship Id="rId5" Type="http://schemas.openxmlformats.org/officeDocument/2006/relationships/image" Target="../media/image165.emf"/><Relationship Id="rId4" Type="http://schemas.openxmlformats.org/officeDocument/2006/relationships/image" Target="../media/image164.emf"/></Relationships>
</file>

<file path=ppt/drawings/_rels/vmlDrawing27.vml.rels><?xml version="1.0" encoding="UTF-8" standalone="yes"?>
<Relationships xmlns="http://schemas.openxmlformats.org/package/2006/relationships"><Relationship Id="rId8" Type="http://schemas.openxmlformats.org/officeDocument/2006/relationships/image" Target="../media/image173.emf"/><Relationship Id="rId3" Type="http://schemas.openxmlformats.org/officeDocument/2006/relationships/image" Target="../media/image168.emf"/><Relationship Id="rId7" Type="http://schemas.openxmlformats.org/officeDocument/2006/relationships/image" Target="../media/image172.emf"/><Relationship Id="rId2" Type="http://schemas.openxmlformats.org/officeDocument/2006/relationships/image" Target="../media/image167.emf"/><Relationship Id="rId1" Type="http://schemas.openxmlformats.org/officeDocument/2006/relationships/image" Target="../media/image166.emf"/><Relationship Id="rId6" Type="http://schemas.openxmlformats.org/officeDocument/2006/relationships/image" Target="../media/image171.emf"/><Relationship Id="rId5" Type="http://schemas.openxmlformats.org/officeDocument/2006/relationships/image" Target="../media/image170.emf"/><Relationship Id="rId10" Type="http://schemas.openxmlformats.org/officeDocument/2006/relationships/image" Target="../media/image175.emf"/><Relationship Id="rId4" Type="http://schemas.openxmlformats.org/officeDocument/2006/relationships/image" Target="../media/image169.emf"/><Relationship Id="rId9" Type="http://schemas.openxmlformats.org/officeDocument/2006/relationships/image" Target="../media/image174.emf"/></Relationships>
</file>

<file path=ppt/drawings/_rels/vmlDrawing28.vml.rels><?xml version="1.0" encoding="UTF-8" standalone="yes"?>
<Relationships xmlns="http://schemas.openxmlformats.org/package/2006/relationships"><Relationship Id="rId2" Type="http://schemas.openxmlformats.org/officeDocument/2006/relationships/image" Target="../media/image177.wmf"/><Relationship Id="rId1" Type="http://schemas.openxmlformats.org/officeDocument/2006/relationships/image" Target="../media/image176.wmf"/></Relationships>
</file>

<file path=ppt/drawings/_rels/vmlDrawing29.vml.rels><?xml version="1.0" encoding="UTF-8" standalone="yes"?>
<Relationships xmlns="http://schemas.openxmlformats.org/package/2006/relationships"><Relationship Id="rId3" Type="http://schemas.openxmlformats.org/officeDocument/2006/relationships/image" Target="../media/image180.wmf"/><Relationship Id="rId2" Type="http://schemas.openxmlformats.org/officeDocument/2006/relationships/image" Target="../media/image179.wmf"/><Relationship Id="rId1" Type="http://schemas.openxmlformats.org/officeDocument/2006/relationships/image" Target="../media/image178.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image" Target="../media/image9.wmf"/><Relationship Id="rId6" Type="http://schemas.openxmlformats.org/officeDocument/2006/relationships/image" Target="../media/image14.wmf"/><Relationship Id="rId5" Type="http://schemas.openxmlformats.org/officeDocument/2006/relationships/image" Target="../media/image13.wmf"/><Relationship Id="rId4" Type="http://schemas.openxmlformats.org/officeDocument/2006/relationships/image" Target="../media/image12.w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181.wmf"/></Relationships>
</file>

<file path=ppt/drawings/_rels/vmlDrawing31.vml.rels><?xml version="1.0" encoding="UTF-8" standalone="yes"?>
<Relationships xmlns="http://schemas.openxmlformats.org/package/2006/relationships"><Relationship Id="rId3" Type="http://schemas.openxmlformats.org/officeDocument/2006/relationships/image" Target="../media/image184.wmf"/><Relationship Id="rId2" Type="http://schemas.openxmlformats.org/officeDocument/2006/relationships/image" Target="../media/image183.wmf"/><Relationship Id="rId1" Type="http://schemas.openxmlformats.org/officeDocument/2006/relationships/image" Target="../media/image182.wmf"/><Relationship Id="rId4" Type="http://schemas.openxmlformats.org/officeDocument/2006/relationships/image" Target="../media/image185.wmf"/></Relationships>
</file>

<file path=ppt/drawings/_rels/vmlDrawing32.vml.rels><?xml version="1.0" encoding="UTF-8" standalone="yes"?>
<Relationships xmlns="http://schemas.openxmlformats.org/package/2006/relationships"><Relationship Id="rId3" Type="http://schemas.openxmlformats.org/officeDocument/2006/relationships/image" Target="../media/image186.wmf"/><Relationship Id="rId2" Type="http://schemas.openxmlformats.org/officeDocument/2006/relationships/image" Target="../media/image185.wmf"/><Relationship Id="rId1" Type="http://schemas.openxmlformats.org/officeDocument/2006/relationships/image" Target="../media/image182.wmf"/><Relationship Id="rId6" Type="http://schemas.openxmlformats.org/officeDocument/2006/relationships/image" Target="../media/image189.wmf"/><Relationship Id="rId5" Type="http://schemas.openxmlformats.org/officeDocument/2006/relationships/image" Target="../media/image188.wmf"/><Relationship Id="rId4" Type="http://schemas.openxmlformats.org/officeDocument/2006/relationships/image" Target="../media/image187.wmf"/></Relationships>
</file>

<file path=ppt/drawings/_rels/vmlDrawing33.vml.rels><?xml version="1.0" encoding="UTF-8" standalone="yes"?>
<Relationships xmlns="http://schemas.openxmlformats.org/package/2006/relationships"><Relationship Id="rId3" Type="http://schemas.openxmlformats.org/officeDocument/2006/relationships/image" Target="../media/image192.wmf"/><Relationship Id="rId2" Type="http://schemas.openxmlformats.org/officeDocument/2006/relationships/image" Target="../media/image191.wmf"/><Relationship Id="rId1" Type="http://schemas.openxmlformats.org/officeDocument/2006/relationships/image" Target="../media/image190.wmf"/><Relationship Id="rId6" Type="http://schemas.openxmlformats.org/officeDocument/2006/relationships/image" Target="../media/image195.wmf"/><Relationship Id="rId5" Type="http://schemas.openxmlformats.org/officeDocument/2006/relationships/image" Target="../media/image194.wmf"/><Relationship Id="rId4" Type="http://schemas.openxmlformats.org/officeDocument/2006/relationships/image" Target="../media/image193.wmf"/></Relationships>
</file>

<file path=ppt/drawings/_rels/vmlDrawing34.vml.rels><?xml version="1.0" encoding="UTF-8" standalone="yes"?>
<Relationships xmlns="http://schemas.openxmlformats.org/package/2006/relationships"><Relationship Id="rId3" Type="http://schemas.openxmlformats.org/officeDocument/2006/relationships/image" Target="../media/image197.wmf"/><Relationship Id="rId2" Type="http://schemas.openxmlformats.org/officeDocument/2006/relationships/image" Target="../media/image196.wmf"/><Relationship Id="rId1" Type="http://schemas.openxmlformats.org/officeDocument/2006/relationships/image" Target="../media/image190.wmf"/><Relationship Id="rId6" Type="http://schemas.openxmlformats.org/officeDocument/2006/relationships/image" Target="../media/image200.wmf"/><Relationship Id="rId5" Type="http://schemas.openxmlformats.org/officeDocument/2006/relationships/image" Target="../media/image199.wmf"/><Relationship Id="rId4" Type="http://schemas.openxmlformats.org/officeDocument/2006/relationships/image" Target="../media/image198.wmf"/></Relationships>
</file>

<file path=ppt/drawings/_rels/vmlDrawing35.vml.rels><?xml version="1.0" encoding="UTF-8" standalone="yes"?>
<Relationships xmlns="http://schemas.openxmlformats.org/package/2006/relationships"><Relationship Id="rId3" Type="http://schemas.openxmlformats.org/officeDocument/2006/relationships/image" Target="../media/image203.wmf"/><Relationship Id="rId2" Type="http://schemas.openxmlformats.org/officeDocument/2006/relationships/image" Target="../media/image202.wmf"/><Relationship Id="rId1" Type="http://schemas.openxmlformats.org/officeDocument/2006/relationships/image" Target="../media/image201.wmf"/><Relationship Id="rId6" Type="http://schemas.openxmlformats.org/officeDocument/2006/relationships/image" Target="../media/image206.wmf"/><Relationship Id="rId5" Type="http://schemas.openxmlformats.org/officeDocument/2006/relationships/image" Target="../media/image205.wmf"/><Relationship Id="rId4" Type="http://schemas.openxmlformats.org/officeDocument/2006/relationships/image" Target="../media/image204.wmf"/></Relationships>
</file>

<file path=ppt/drawings/_rels/vmlDrawing36.vml.rels><?xml version="1.0" encoding="UTF-8" standalone="yes"?>
<Relationships xmlns="http://schemas.openxmlformats.org/package/2006/relationships"><Relationship Id="rId3" Type="http://schemas.openxmlformats.org/officeDocument/2006/relationships/image" Target="../media/image209.wmf"/><Relationship Id="rId2" Type="http://schemas.openxmlformats.org/officeDocument/2006/relationships/image" Target="../media/image208.wmf"/><Relationship Id="rId1" Type="http://schemas.openxmlformats.org/officeDocument/2006/relationships/image" Target="../media/image207.wmf"/><Relationship Id="rId5" Type="http://schemas.openxmlformats.org/officeDocument/2006/relationships/image" Target="../media/image211.wmf"/><Relationship Id="rId4" Type="http://schemas.openxmlformats.org/officeDocument/2006/relationships/image" Target="../media/image210.wmf"/></Relationships>
</file>

<file path=ppt/drawings/_rels/vmlDrawing37.vml.rels><?xml version="1.0" encoding="UTF-8" standalone="yes"?>
<Relationships xmlns="http://schemas.openxmlformats.org/package/2006/relationships"><Relationship Id="rId8" Type="http://schemas.openxmlformats.org/officeDocument/2006/relationships/image" Target="../media/image218.wmf"/><Relationship Id="rId3" Type="http://schemas.openxmlformats.org/officeDocument/2006/relationships/image" Target="../media/image214.emf"/><Relationship Id="rId7" Type="http://schemas.openxmlformats.org/officeDocument/2006/relationships/image" Target="../media/image217.wmf"/><Relationship Id="rId2" Type="http://schemas.openxmlformats.org/officeDocument/2006/relationships/image" Target="../media/image213.wmf"/><Relationship Id="rId1" Type="http://schemas.openxmlformats.org/officeDocument/2006/relationships/image" Target="../media/image212.wmf"/><Relationship Id="rId6" Type="http://schemas.openxmlformats.org/officeDocument/2006/relationships/image" Target="../media/image216.wmf"/><Relationship Id="rId5" Type="http://schemas.openxmlformats.org/officeDocument/2006/relationships/image" Target="../media/image204.wmf"/><Relationship Id="rId4" Type="http://schemas.openxmlformats.org/officeDocument/2006/relationships/image" Target="../media/image215.wmf"/></Relationships>
</file>

<file path=ppt/drawings/_rels/vmlDrawing38.vml.rels><?xml version="1.0" encoding="UTF-8" standalone="yes"?>
<Relationships xmlns="http://schemas.openxmlformats.org/package/2006/relationships"><Relationship Id="rId3" Type="http://schemas.openxmlformats.org/officeDocument/2006/relationships/image" Target="../media/image221.wmf"/><Relationship Id="rId2" Type="http://schemas.openxmlformats.org/officeDocument/2006/relationships/image" Target="../media/image220.wmf"/><Relationship Id="rId1" Type="http://schemas.openxmlformats.org/officeDocument/2006/relationships/image" Target="../media/image219.wmf"/><Relationship Id="rId6" Type="http://schemas.openxmlformats.org/officeDocument/2006/relationships/image" Target="../media/image204.wmf"/><Relationship Id="rId5" Type="http://schemas.openxmlformats.org/officeDocument/2006/relationships/image" Target="../media/image215.wmf"/><Relationship Id="rId4" Type="http://schemas.openxmlformats.org/officeDocument/2006/relationships/image" Target="../media/image222.wmf"/></Relationships>
</file>

<file path=ppt/drawings/_rels/vmlDrawing39.vml.rels><?xml version="1.0" encoding="UTF-8" standalone="yes"?>
<Relationships xmlns="http://schemas.openxmlformats.org/package/2006/relationships"><Relationship Id="rId3" Type="http://schemas.openxmlformats.org/officeDocument/2006/relationships/image" Target="../media/image225.wmf"/><Relationship Id="rId2" Type="http://schemas.openxmlformats.org/officeDocument/2006/relationships/image" Target="../media/image224.wmf"/><Relationship Id="rId1" Type="http://schemas.openxmlformats.org/officeDocument/2006/relationships/image" Target="../media/image223.wmf"/></Relationships>
</file>

<file path=ppt/drawings/_rels/vmlDrawing4.vml.rels><?xml version="1.0" encoding="UTF-8" standalone="yes"?>
<Relationships xmlns="http://schemas.openxmlformats.org/package/2006/relationships"><Relationship Id="rId8" Type="http://schemas.openxmlformats.org/officeDocument/2006/relationships/image" Target="../media/image22.wmf"/><Relationship Id="rId3" Type="http://schemas.openxmlformats.org/officeDocument/2006/relationships/image" Target="../media/image17.wmf"/><Relationship Id="rId7" Type="http://schemas.openxmlformats.org/officeDocument/2006/relationships/image" Target="../media/image21.wmf"/><Relationship Id="rId2" Type="http://schemas.openxmlformats.org/officeDocument/2006/relationships/image" Target="../media/image16.wmf"/><Relationship Id="rId1" Type="http://schemas.openxmlformats.org/officeDocument/2006/relationships/image" Target="../media/image15.wmf"/><Relationship Id="rId6" Type="http://schemas.openxmlformats.org/officeDocument/2006/relationships/image" Target="../media/image20.wmf"/><Relationship Id="rId5" Type="http://schemas.openxmlformats.org/officeDocument/2006/relationships/image" Target="../media/image19.wmf"/><Relationship Id="rId10" Type="http://schemas.openxmlformats.org/officeDocument/2006/relationships/image" Target="../media/image24.wmf"/><Relationship Id="rId4" Type="http://schemas.openxmlformats.org/officeDocument/2006/relationships/image" Target="../media/image18.wmf"/><Relationship Id="rId9" Type="http://schemas.openxmlformats.org/officeDocument/2006/relationships/image" Target="../media/image23.wmf"/></Relationships>
</file>

<file path=ppt/drawings/_rels/vmlDrawing40.vml.rels><?xml version="1.0" encoding="UTF-8" standalone="yes"?>
<Relationships xmlns="http://schemas.openxmlformats.org/package/2006/relationships"><Relationship Id="rId2" Type="http://schemas.openxmlformats.org/officeDocument/2006/relationships/image" Target="../media/image227.wmf"/><Relationship Id="rId1" Type="http://schemas.openxmlformats.org/officeDocument/2006/relationships/image" Target="../media/image226.wmf"/></Relationships>
</file>

<file path=ppt/drawings/_rels/vmlDrawing41.vml.rels><?xml version="1.0" encoding="UTF-8" standalone="yes"?>
<Relationships xmlns="http://schemas.openxmlformats.org/package/2006/relationships"><Relationship Id="rId3" Type="http://schemas.openxmlformats.org/officeDocument/2006/relationships/image" Target="../media/image230.wmf"/><Relationship Id="rId2" Type="http://schemas.openxmlformats.org/officeDocument/2006/relationships/image" Target="../media/image229.wmf"/><Relationship Id="rId1" Type="http://schemas.openxmlformats.org/officeDocument/2006/relationships/image" Target="../media/image228.wmf"/><Relationship Id="rId6" Type="http://schemas.openxmlformats.org/officeDocument/2006/relationships/image" Target="../media/image204.wmf"/><Relationship Id="rId5" Type="http://schemas.openxmlformats.org/officeDocument/2006/relationships/image" Target="../media/image215.wmf"/><Relationship Id="rId4" Type="http://schemas.openxmlformats.org/officeDocument/2006/relationships/image" Target="../media/image231.wmf"/></Relationships>
</file>

<file path=ppt/drawings/_rels/vmlDrawing42.vml.rels><?xml version="1.0" encoding="UTF-8" standalone="yes"?>
<Relationships xmlns="http://schemas.openxmlformats.org/package/2006/relationships"><Relationship Id="rId2" Type="http://schemas.openxmlformats.org/officeDocument/2006/relationships/image" Target="../media/image234.wmf"/><Relationship Id="rId1" Type="http://schemas.openxmlformats.org/officeDocument/2006/relationships/image" Target="../media/image233.wmf"/></Relationships>
</file>

<file path=ppt/drawings/_rels/vmlDrawing43.vml.rels><?xml version="1.0" encoding="UTF-8" standalone="yes"?>
<Relationships xmlns="http://schemas.openxmlformats.org/package/2006/relationships"><Relationship Id="rId8" Type="http://schemas.openxmlformats.org/officeDocument/2006/relationships/image" Target="../media/image242.wmf"/><Relationship Id="rId3" Type="http://schemas.openxmlformats.org/officeDocument/2006/relationships/image" Target="../media/image237.wmf"/><Relationship Id="rId7" Type="http://schemas.openxmlformats.org/officeDocument/2006/relationships/image" Target="../media/image241.wmf"/><Relationship Id="rId2" Type="http://schemas.openxmlformats.org/officeDocument/2006/relationships/image" Target="../media/image236.wmf"/><Relationship Id="rId1" Type="http://schemas.openxmlformats.org/officeDocument/2006/relationships/image" Target="../media/image235.wmf"/><Relationship Id="rId6" Type="http://schemas.openxmlformats.org/officeDocument/2006/relationships/image" Target="../media/image240.wmf"/><Relationship Id="rId5" Type="http://schemas.openxmlformats.org/officeDocument/2006/relationships/image" Target="../media/image239.wmf"/><Relationship Id="rId4" Type="http://schemas.openxmlformats.org/officeDocument/2006/relationships/image" Target="../media/image238.wmf"/><Relationship Id="rId9" Type="http://schemas.openxmlformats.org/officeDocument/2006/relationships/image" Target="../media/image243.wmf"/></Relationships>
</file>

<file path=ppt/drawings/_rels/vmlDrawing44.vml.rels><?xml version="1.0" encoding="UTF-8" standalone="yes"?>
<Relationships xmlns="http://schemas.openxmlformats.org/package/2006/relationships"><Relationship Id="rId3" Type="http://schemas.openxmlformats.org/officeDocument/2006/relationships/image" Target="../media/image246.wmf"/><Relationship Id="rId2" Type="http://schemas.openxmlformats.org/officeDocument/2006/relationships/image" Target="../media/image245.wmf"/><Relationship Id="rId1" Type="http://schemas.openxmlformats.org/officeDocument/2006/relationships/image" Target="../media/image244.wmf"/></Relationships>
</file>

<file path=ppt/drawings/_rels/vmlDrawing45.vml.rels><?xml version="1.0" encoding="UTF-8" standalone="yes"?>
<Relationships xmlns="http://schemas.openxmlformats.org/package/2006/relationships"><Relationship Id="rId3" Type="http://schemas.openxmlformats.org/officeDocument/2006/relationships/image" Target="../media/image249.wmf"/><Relationship Id="rId2" Type="http://schemas.openxmlformats.org/officeDocument/2006/relationships/image" Target="../media/image248.wmf"/><Relationship Id="rId1" Type="http://schemas.openxmlformats.org/officeDocument/2006/relationships/image" Target="../media/image247.wmf"/><Relationship Id="rId4" Type="http://schemas.openxmlformats.org/officeDocument/2006/relationships/image" Target="../media/image250.wmf"/></Relationships>
</file>

<file path=ppt/drawings/_rels/vmlDrawing46.vml.rels><?xml version="1.0" encoding="UTF-8" standalone="yes"?>
<Relationships xmlns="http://schemas.openxmlformats.org/package/2006/relationships"><Relationship Id="rId3" Type="http://schemas.openxmlformats.org/officeDocument/2006/relationships/image" Target="../media/image253.wmf"/><Relationship Id="rId2" Type="http://schemas.openxmlformats.org/officeDocument/2006/relationships/image" Target="../media/image252.wmf"/><Relationship Id="rId1" Type="http://schemas.openxmlformats.org/officeDocument/2006/relationships/image" Target="../media/image251.wmf"/><Relationship Id="rId5" Type="http://schemas.openxmlformats.org/officeDocument/2006/relationships/image" Target="../media/image254.wmf"/><Relationship Id="rId4" Type="http://schemas.openxmlformats.org/officeDocument/2006/relationships/image" Target="../media/image248.wmf"/></Relationships>
</file>

<file path=ppt/drawings/_rels/vmlDrawing47.vml.rels><?xml version="1.0" encoding="UTF-8" standalone="yes"?>
<Relationships xmlns="http://schemas.openxmlformats.org/package/2006/relationships"><Relationship Id="rId3" Type="http://schemas.openxmlformats.org/officeDocument/2006/relationships/image" Target="../media/image257.wmf"/><Relationship Id="rId2" Type="http://schemas.openxmlformats.org/officeDocument/2006/relationships/image" Target="../media/image256.wmf"/><Relationship Id="rId1" Type="http://schemas.openxmlformats.org/officeDocument/2006/relationships/image" Target="../media/image255.wmf"/></Relationships>
</file>

<file path=ppt/drawings/_rels/vmlDrawing48.vml.rels><?xml version="1.0" encoding="UTF-8" standalone="yes"?>
<Relationships xmlns="http://schemas.openxmlformats.org/package/2006/relationships"><Relationship Id="rId3" Type="http://schemas.openxmlformats.org/officeDocument/2006/relationships/image" Target="../media/image260.wmf"/><Relationship Id="rId2" Type="http://schemas.openxmlformats.org/officeDocument/2006/relationships/image" Target="../media/image259.wmf"/><Relationship Id="rId1" Type="http://schemas.openxmlformats.org/officeDocument/2006/relationships/image" Target="../media/image258.wmf"/></Relationships>
</file>

<file path=ppt/drawings/_rels/vmlDrawing49.vml.rels><?xml version="1.0" encoding="UTF-8" standalone="yes"?>
<Relationships xmlns="http://schemas.openxmlformats.org/package/2006/relationships"><Relationship Id="rId3" Type="http://schemas.openxmlformats.org/officeDocument/2006/relationships/image" Target="../media/image263.wmf"/><Relationship Id="rId2" Type="http://schemas.openxmlformats.org/officeDocument/2006/relationships/image" Target="../media/image262.wmf"/><Relationship Id="rId1" Type="http://schemas.openxmlformats.org/officeDocument/2006/relationships/image" Target="../media/image261.wmf"/><Relationship Id="rId5" Type="http://schemas.openxmlformats.org/officeDocument/2006/relationships/image" Target="../media/image265.wmf"/><Relationship Id="rId4" Type="http://schemas.openxmlformats.org/officeDocument/2006/relationships/image" Target="../media/image264.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image" Target="../media/image26.wmf"/><Relationship Id="rId1" Type="http://schemas.openxmlformats.org/officeDocument/2006/relationships/image" Target="../media/image25.wmf"/><Relationship Id="rId6" Type="http://schemas.openxmlformats.org/officeDocument/2006/relationships/image" Target="../media/image30.wmf"/><Relationship Id="rId5" Type="http://schemas.openxmlformats.org/officeDocument/2006/relationships/image" Target="../media/image29.wmf"/><Relationship Id="rId4" Type="http://schemas.openxmlformats.org/officeDocument/2006/relationships/image" Target="../media/image28.wmf"/></Relationships>
</file>

<file path=ppt/drawings/_rels/vmlDrawing50.vml.rels><?xml version="1.0" encoding="UTF-8" standalone="yes"?>
<Relationships xmlns="http://schemas.openxmlformats.org/package/2006/relationships"><Relationship Id="rId2" Type="http://schemas.openxmlformats.org/officeDocument/2006/relationships/image" Target="../media/image267.wmf"/><Relationship Id="rId1" Type="http://schemas.openxmlformats.org/officeDocument/2006/relationships/image" Target="../media/image266.wmf"/></Relationships>
</file>

<file path=ppt/drawings/_rels/vmlDrawing51.vml.rels><?xml version="1.0" encoding="UTF-8" standalone="yes"?>
<Relationships xmlns="http://schemas.openxmlformats.org/package/2006/relationships"><Relationship Id="rId2" Type="http://schemas.openxmlformats.org/officeDocument/2006/relationships/image" Target="../media/image269.wmf"/><Relationship Id="rId1" Type="http://schemas.openxmlformats.org/officeDocument/2006/relationships/image" Target="../media/image268.wmf"/></Relationships>
</file>

<file path=ppt/drawings/_rels/vmlDrawing52.vml.rels><?xml version="1.0" encoding="UTF-8" standalone="yes"?>
<Relationships xmlns="http://schemas.openxmlformats.org/package/2006/relationships"><Relationship Id="rId2" Type="http://schemas.openxmlformats.org/officeDocument/2006/relationships/image" Target="../media/image271.wmf"/><Relationship Id="rId1" Type="http://schemas.openxmlformats.org/officeDocument/2006/relationships/image" Target="../media/image270.wmf"/></Relationships>
</file>

<file path=ppt/drawings/_rels/vmlDrawing53.vml.rels><?xml version="1.0" encoding="UTF-8" standalone="yes"?>
<Relationships xmlns="http://schemas.openxmlformats.org/package/2006/relationships"><Relationship Id="rId1" Type="http://schemas.openxmlformats.org/officeDocument/2006/relationships/image" Target="../media/image272.wmf"/></Relationships>
</file>

<file path=ppt/drawings/_rels/vmlDrawing54.vml.rels><?xml version="1.0" encoding="UTF-8" standalone="yes"?>
<Relationships xmlns="http://schemas.openxmlformats.org/package/2006/relationships"><Relationship Id="rId2" Type="http://schemas.openxmlformats.org/officeDocument/2006/relationships/image" Target="../media/image274.wmf"/><Relationship Id="rId1" Type="http://schemas.openxmlformats.org/officeDocument/2006/relationships/image" Target="../media/image273.wmf"/></Relationships>
</file>

<file path=ppt/drawings/_rels/vmlDrawing55.vml.rels><?xml version="1.0" encoding="UTF-8" standalone="yes"?>
<Relationships xmlns="http://schemas.openxmlformats.org/package/2006/relationships"><Relationship Id="rId2" Type="http://schemas.openxmlformats.org/officeDocument/2006/relationships/image" Target="../media/image276.wmf"/><Relationship Id="rId1" Type="http://schemas.openxmlformats.org/officeDocument/2006/relationships/image" Target="../media/image275.wmf"/></Relationships>
</file>

<file path=ppt/drawings/_rels/vmlDrawing56.vml.rels><?xml version="1.0" encoding="UTF-8" standalone="yes"?>
<Relationships xmlns="http://schemas.openxmlformats.org/package/2006/relationships"><Relationship Id="rId1" Type="http://schemas.openxmlformats.org/officeDocument/2006/relationships/image" Target="../media/image277.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1.emf"/></Relationships>
</file>

<file path=ppt/drawings/_rels/vmlDrawing7.vml.rels><?xml version="1.0" encoding="UTF-8" standalone="yes"?>
<Relationships xmlns="http://schemas.openxmlformats.org/package/2006/relationships"><Relationship Id="rId8" Type="http://schemas.openxmlformats.org/officeDocument/2006/relationships/image" Target="../media/image39.emf"/><Relationship Id="rId13" Type="http://schemas.openxmlformats.org/officeDocument/2006/relationships/image" Target="../media/image44.emf"/><Relationship Id="rId3" Type="http://schemas.openxmlformats.org/officeDocument/2006/relationships/image" Target="../media/image34.wmf"/><Relationship Id="rId7" Type="http://schemas.openxmlformats.org/officeDocument/2006/relationships/image" Target="../media/image38.wmf"/><Relationship Id="rId12" Type="http://schemas.openxmlformats.org/officeDocument/2006/relationships/image" Target="../media/image43.emf"/><Relationship Id="rId2" Type="http://schemas.openxmlformats.org/officeDocument/2006/relationships/image" Target="../media/image33.wmf"/><Relationship Id="rId1" Type="http://schemas.openxmlformats.org/officeDocument/2006/relationships/image" Target="../media/image32.wmf"/><Relationship Id="rId6" Type="http://schemas.openxmlformats.org/officeDocument/2006/relationships/image" Target="../media/image37.wmf"/><Relationship Id="rId11" Type="http://schemas.openxmlformats.org/officeDocument/2006/relationships/image" Target="../media/image42.emf"/><Relationship Id="rId5" Type="http://schemas.openxmlformats.org/officeDocument/2006/relationships/image" Target="../media/image36.wmf"/><Relationship Id="rId10" Type="http://schemas.openxmlformats.org/officeDocument/2006/relationships/image" Target="../media/image41.emf"/><Relationship Id="rId4" Type="http://schemas.openxmlformats.org/officeDocument/2006/relationships/image" Target="../media/image35.wmf"/><Relationship Id="rId9" Type="http://schemas.openxmlformats.org/officeDocument/2006/relationships/image" Target="../media/image40.emf"/><Relationship Id="rId14" Type="http://schemas.openxmlformats.org/officeDocument/2006/relationships/image" Target="../media/image45.e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image" Target="../media/image47.emf"/><Relationship Id="rId1" Type="http://schemas.openxmlformats.org/officeDocument/2006/relationships/image" Target="../media/image46.wmf"/><Relationship Id="rId6" Type="http://schemas.openxmlformats.org/officeDocument/2006/relationships/image" Target="../media/image51.emf"/><Relationship Id="rId5" Type="http://schemas.openxmlformats.org/officeDocument/2006/relationships/image" Target="../media/image50.emf"/><Relationship Id="rId4" Type="http://schemas.openxmlformats.org/officeDocument/2006/relationships/image" Target="../media/image49.emf"/></Relationships>
</file>

<file path=ppt/drawings/_rels/vmlDrawing9.vml.rels><?xml version="1.0" encoding="UTF-8" standalone="yes"?>
<Relationships xmlns="http://schemas.openxmlformats.org/package/2006/relationships"><Relationship Id="rId8" Type="http://schemas.openxmlformats.org/officeDocument/2006/relationships/image" Target="../media/image36.wmf"/><Relationship Id="rId3" Type="http://schemas.openxmlformats.org/officeDocument/2006/relationships/image" Target="../media/image54.emf"/><Relationship Id="rId7" Type="http://schemas.openxmlformats.org/officeDocument/2006/relationships/image" Target="../media/image35.wmf"/><Relationship Id="rId2" Type="http://schemas.openxmlformats.org/officeDocument/2006/relationships/image" Target="../media/image53.emf"/><Relationship Id="rId1" Type="http://schemas.openxmlformats.org/officeDocument/2006/relationships/image" Target="../media/image52.emf"/><Relationship Id="rId6" Type="http://schemas.openxmlformats.org/officeDocument/2006/relationships/image" Target="../media/image34.wmf"/><Relationship Id="rId11" Type="http://schemas.openxmlformats.org/officeDocument/2006/relationships/image" Target="../media/image55.emf"/><Relationship Id="rId5" Type="http://schemas.openxmlformats.org/officeDocument/2006/relationships/image" Target="../media/image33.wmf"/><Relationship Id="rId10" Type="http://schemas.openxmlformats.org/officeDocument/2006/relationships/image" Target="../media/image38.wmf"/><Relationship Id="rId4" Type="http://schemas.openxmlformats.org/officeDocument/2006/relationships/image" Target="../media/image32.wmf"/><Relationship Id="rId9" Type="http://schemas.openxmlformats.org/officeDocument/2006/relationships/image" Target="../media/image3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419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altLang="zh-CN"/>
          </a:p>
        </p:txBody>
      </p:sp>
      <p:sp>
        <p:nvSpPr>
          <p:cNvPr id="264195"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zh-CN"/>
          </a:p>
        </p:txBody>
      </p:sp>
      <p:sp>
        <p:nvSpPr>
          <p:cNvPr id="264196" name="Rectangle 4"/>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ltLang="zh-CN"/>
          </a:p>
        </p:txBody>
      </p:sp>
      <p:sp>
        <p:nvSpPr>
          <p:cNvPr id="264197" name="Rectangle 5"/>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AEA876AB-F453-45C2-80FF-5819A5C7F398}" type="slidenum">
              <a:rPr lang="en-US" altLang="zh-CN"/>
              <a:pPr/>
              <a:t>‹#›</a:t>
            </a:fld>
            <a:endParaRPr lang="en-US" altLang="zh-CN"/>
          </a:p>
        </p:txBody>
      </p:sp>
    </p:spTree>
    <p:extLst>
      <p:ext uri="{BB962C8B-B14F-4D97-AF65-F5344CB8AC3E}">
        <p14:creationId xmlns:p14="http://schemas.microsoft.com/office/powerpoint/2010/main" val="1057595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35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b="0">
                <a:ea typeface="宋体" panose="02010600030101010101" pitchFamily="2" charset="-122"/>
              </a:defRPr>
            </a:lvl1pPr>
          </a:lstStyle>
          <a:p>
            <a:endParaRPr lang="en-US" altLang="zh-CN"/>
          </a:p>
        </p:txBody>
      </p:sp>
      <p:sp>
        <p:nvSpPr>
          <p:cNvPr id="36352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b="0">
                <a:ea typeface="宋体" panose="02010600030101010101" pitchFamily="2" charset="-122"/>
              </a:defRPr>
            </a:lvl1pPr>
          </a:lstStyle>
          <a:p>
            <a:endParaRPr lang="en-US" altLang="zh-CN"/>
          </a:p>
        </p:txBody>
      </p:sp>
      <p:sp>
        <p:nvSpPr>
          <p:cNvPr id="363524"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6352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36352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b="0">
                <a:ea typeface="宋体" panose="02010600030101010101" pitchFamily="2" charset="-122"/>
              </a:defRPr>
            </a:lvl1pPr>
          </a:lstStyle>
          <a:p>
            <a:endParaRPr lang="en-US" altLang="zh-CN"/>
          </a:p>
        </p:txBody>
      </p:sp>
      <p:sp>
        <p:nvSpPr>
          <p:cNvPr id="36352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b="0">
                <a:ea typeface="宋体" panose="02010600030101010101" pitchFamily="2" charset="-122"/>
              </a:defRPr>
            </a:lvl1pPr>
          </a:lstStyle>
          <a:p>
            <a:fld id="{06300EBA-4D1A-4E61-A71C-0BCA45F189C4}" type="slidenum">
              <a:rPr lang="en-US" altLang="zh-CN"/>
              <a:pPr/>
              <a:t>‹#›</a:t>
            </a:fld>
            <a:endParaRPr lang="en-US" altLang="zh-CN"/>
          </a:p>
        </p:txBody>
      </p:sp>
    </p:spTree>
    <p:extLst>
      <p:ext uri="{BB962C8B-B14F-4D97-AF65-F5344CB8AC3E}">
        <p14:creationId xmlns:p14="http://schemas.microsoft.com/office/powerpoint/2010/main" val="359289111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Times New Roman" panose="02020603050405020304" pitchFamily="18" charset="0"/>
        <a:ea typeface="宋体" panose="02010600030101010101" pitchFamily="2" charset="-122"/>
        <a:cs typeface="+mn-cs"/>
      </a:defRPr>
    </a:lvl1pPr>
    <a:lvl2pPr marL="457200" algn="l" rtl="0" fontAlgn="base">
      <a:spcBef>
        <a:spcPct val="30000"/>
      </a:spcBef>
      <a:spcAft>
        <a:spcPct val="0"/>
      </a:spcAft>
      <a:defRPr kumimoji="1" sz="1200" kern="1200">
        <a:solidFill>
          <a:schemeClr val="tx1"/>
        </a:solidFill>
        <a:latin typeface="Times New Roman" panose="02020603050405020304" pitchFamily="18" charset="0"/>
        <a:ea typeface="宋体" panose="02010600030101010101" pitchFamily="2" charset="-122"/>
        <a:cs typeface="+mn-cs"/>
      </a:defRPr>
    </a:lvl2pPr>
    <a:lvl3pPr marL="914400" algn="l" rtl="0" fontAlgn="base">
      <a:spcBef>
        <a:spcPct val="30000"/>
      </a:spcBef>
      <a:spcAft>
        <a:spcPct val="0"/>
      </a:spcAft>
      <a:defRPr kumimoji="1" sz="1200" kern="1200">
        <a:solidFill>
          <a:schemeClr val="tx1"/>
        </a:solidFill>
        <a:latin typeface="Times New Roman" panose="02020603050405020304" pitchFamily="18" charset="0"/>
        <a:ea typeface="宋体" panose="02010600030101010101" pitchFamily="2" charset="-122"/>
        <a:cs typeface="+mn-cs"/>
      </a:defRPr>
    </a:lvl3pPr>
    <a:lvl4pPr marL="1371600" algn="l" rtl="0" fontAlgn="base">
      <a:spcBef>
        <a:spcPct val="30000"/>
      </a:spcBef>
      <a:spcAft>
        <a:spcPct val="0"/>
      </a:spcAft>
      <a:defRPr kumimoji="1" sz="1200" kern="1200">
        <a:solidFill>
          <a:schemeClr val="tx1"/>
        </a:solidFill>
        <a:latin typeface="Times New Roman" panose="02020603050405020304" pitchFamily="18" charset="0"/>
        <a:ea typeface="宋体" panose="02010600030101010101" pitchFamily="2" charset="-122"/>
        <a:cs typeface="+mn-cs"/>
      </a:defRPr>
    </a:lvl4pPr>
    <a:lvl5pPr marL="1828800" algn="l" rtl="0" fontAlgn="base">
      <a:spcBef>
        <a:spcPct val="30000"/>
      </a:spcBef>
      <a:spcAft>
        <a:spcPct val="0"/>
      </a:spcAft>
      <a:defRPr kumimoji="1" sz="1200" kern="1200">
        <a:solidFill>
          <a:schemeClr val="tx1"/>
        </a:solidFill>
        <a:latin typeface="Times New Roman" panose="02020603050405020304" pitchFamily="18" charset="0"/>
        <a:ea typeface="宋体"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6F4EF86-5EEB-4EF8-8DEE-0A54E47058ED}" type="slidenum">
              <a:rPr lang="en-US" altLang="zh-CN"/>
              <a:pPr/>
              <a:t>40</a:t>
            </a:fld>
            <a:endParaRPr lang="en-US" altLang="zh-CN"/>
          </a:p>
        </p:txBody>
      </p:sp>
      <p:sp>
        <p:nvSpPr>
          <p:cNvPr id="364546" name="Rectangle 2"/>
          <p:cNvSpPr>
            <a:spLocks noRot="1" noChangeArrowheads="1" noTextEdit="1"/>
          </p:cNvSpPr>
          <p:nvPr>
            <p:ph type="sldImg"/>
          </p:nvPr>
        </p:nvSpPr>
        <p:spPr>
          <a:ln/>
        </p:spPr>
      </p:sp>
      <p:sp>
        <p:nvSpPr>
          <p:cNvPr id="364547" name="Rectangle 3"/>
          <p:cNvSpPr>
            <a:spLocks noGrp="1" noChangeArrowheads="1"/>
          </p:cNvSpPr>
          <p:nvPr>
            <p:ph type="body" idx="1"/>
          </p:nvPr>
        </p:nvSpPr>
        <p:spPr/>
        <p:txBody>
          <a:bodyPr/>
          <a:lstStyle/>
          <a:p>
            <a:endParaRPr lang="zh-CN" altLang="zh-CN"/>
          </a:p>
        </p:txBody>
      </p:sp>
    </p:spTree>
    <p:extLst>
      <p:ext uri="{BB962C8B-B14F-4D97-AF65-F5344CB8AC3E}">
        <p14:creationId xmlns:p14="http://schemas.microsoft.com/office/powerpoint/2010/main" val="5995842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FE4AB47-09EA-40CB-9068-BA9C3D314C36}" type="slidenum">
              <a:rPr lang="en-US" altLang="zh-CN"/>
              <a:pPr/>
              <a:t>41</a:t>
            </a:fld>
            <a:endParaRPr lang="en-US" altLang="zh-CN"/>
          </a:p>
        </p:txBody>
      </p:sp>
      <p:sp>
        <p:nvSpPr>
          <p:cNvPr id="366594" name="Rectangle 2"/>
          <p:cNvSpPr>
            <a:spLocks noRot="1" noChangeArrowheads="1" noTextEdit="1"/>
          </p:cNvSpPr>
          <p:nvPr>
            <p:ph type="sldImg"/>
          </p:nvPr>
        </p:nvSpPr>
        <p:spPr>
          <a:ln/>
        </p:spPr>
      </p:sp>
      <p:sp>
        <p:nvSpPr>
          <p:cNvPr id="366595" name="Rectangle 3"/>
          <p:cNvSpPr>
            <a:spLocks noGrp="1" noChangeArrowheads="1"/>
          </p:cNvSpPr>
          <p:nvPr>
            <p:ph type="body" idx="1"/>
          </p:nvPr>
        </p:nvSpPr>
        <p:spPr/>
        <p:txBody>
          <a:bodyPr/>
          <a:lstStyle/>
          <a:p>
            <a:endParaRPr lang="zh-CN" altLang="zh-CN"/>
          </a:p>
        </p:txBody>
      </p:sp>
    </p:spTree>
    <p:extLst>
      <p:ext uri="{BB962C8B-B14F-4D97-AF65-F5344CB8AC3E}">
        <p14:creationId xmlns:p14="http://schemas.microsoft.com/office/powerpoint/2010/main" val="12548767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AFECC80-CB26-4D78-B331-E84D5DCDE422}" type="slidenum">
              <a:rPr lang="en-US" altLang="zh-CN"/>
              <a:pPr/>
              <a:t>42</a:t>
            </a:fld>
            <a:endParaRPr lang="en-US" altLang="zh-CN"/>
          </a:p>
        </p:txBody>
      </p:sp>
      <p:sp>
        <p:nvSpPr>
          <p:cNvPr id="368642" name="Rectangle 2"/>
          <p:cNvSpPr>
            <a:spLocks noRot="1" noChangeArrowheads="1" noTextEdit="1"/>
          </p:cNvSpPr>
          <p:nvPr>
            <p:ph type="sldImg"/>
          </p:nvPr>
        </p:nvSpPr>
        <p:spPr>
          <a:ln/>
        </p:spPr>
      </p:sp>
      <p:sp>
        <p:nvSpPr>
          <p:cNvPr id="368643" name="Rectangle 3"/>
          <p:cNvSpPr>
            <a:spLocks noGrp="1" noChangeArrowheads="1"/>
          </p:cNvSpPr>
          <p:nvPr>
            <p:ph type="body" idx="1"/>
          </p:nvPr>
        </p:nvSpPr>
        <p:spPr/>
        <p:txBody>
          <a:bodyPr/>
          <a:lstStyle/>
          <a:p>
            <a:endParaRPr lang="zh-CN" altLang="zh-CN"/>
          </a:p>
        </p:txBody>
      </p:sp>
    </p:spTree>
    <p:extLst>
      <p:ext uri="{BB962C8B-B14F-4D97-AF65-F5344CB8AC3E}">
        <p14:creationId xmlns:p14="http://schemas.microsoft.com/office/powerpoint/2010/main" val="41541460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A1BC209-60B6-4CAE-935C-A042AAA77C64}" type="slidenum">
              <a:rPr lang="en-US" altLang="zh-CN"/>
              <a:pPr/>
              <a:t>43</a:t>
            </a:fld>
            <a:endParaRPr lang="en-US" altLang="zh-CN"/>
          </a:p>
        </p:txBody>
      </p:sp>
      <p:sp>
        <p:nvSpPr>
          <p:cNvPr id="370690" name="Rectangle 2"/>
          <p:cNvSpPr>
            <a:spLocks noRot="1" noChangeArrowheads="1" noTextEdit="1"/>
          </p:cNvSpPr>
          <p:nvPr>
            <p:ph type="sldImg"/>
          </p:nvPr>
        </p:nvSpPr>
        <p:spPr>
          <a:ln/>
        </p:spPr>
      </p:sp>
      <p:sp>
        <p:nvSpPr>
          <p:cNvPr id="370691" name="Rectangle 3"/>
          <p:cNvSpPr>
            <a:spLocks noGrp="1" noChangeArrowheads="1"/>
          </p:cNvSpPr>
          <p:nvPr>
            <p:ph type="body" idx="1"/>
          </p:nvPr>
        </p:nvSpPr>
        <p:spPr/>
        <p:txBody>
          <a:bodyPr/>
          <a:lstStyle/>
          <a:p>
            <a:endParaRPr lang="zh-CN" altLang="zh-CN"/>
          </a:p>
        </p:txBody>
      </p:sp>
    </p:spTree>
    <p:extLst>
      <p:ext uri="{BB962C8B-B14F-4D97-AF65-F5344CB8AC3E}">
        <p14:creationId xmlns:p14="http://schemas.microsoft.com/office/powerpoint/2010/main" val="34975575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46F4B19-B39D-462E-BC90-DC3260A9CFCB}" type="slidenum">
              <a:rPr lang="en-US" altLang="zh-CN"/>
              <a:pPr/>
              <a:t>44</a:t>
            </a:fld>
            <a:endParaRPr lang="en-US" altLang="zh-CN"/>
          </a:p>
        </p:txBody>
      </p:sp>
      <p:sp>
        <p:nvSpPr>
          <p:cNvPr id="372738" name="Rectangle 2"/>
          <p:cNvSpPr>
            <a:spLocks noRot="1" noChangeArrowheads="1" noTextEdit="1"/>
          </p:cNvSpPr>
          <p:nvPr>
            <p:ph type="sldImg"/>
          </p:nvPr>
        </p:nvSpPr>
        <p:spPr>
          <a:ln/>
        </p:spPr>
      </p:sp>
      <p:sp>
        <p:nvSpPr>
          <p:cNvPr id="372739" name="Rectangle 3"/>
          <p:cNvSpPr>
            <a:spLocks noGrp="1" noChangeArrowheads="1"/>
          </p:cNvSpPr>
          <p:nvPr>
            <p:ph type="body" idx="1"/>
          </p:nvPr>
        </p:nvSpPr>
        <p:spPr/>
        <p:txBody>
          <a:bodyPr/>
          <a:lstStyle/>
          <a:p>
            <a:endParaRPr lang="zh-CN" altLang="zh-CN"/>
          </a:p>
        </p:txBody>
      </p:sp>
    </p:spTree>
    <p:extLst>
      <p:ext uri="{BB962C8B-B14F-4D97-AF65-F5344CB8AC3E}">
        <p14:creationId xmlns:p14="http://schemas.microsoft.com/office/powerpoint/2010/main" val="33813507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F290125-9094-49D9-B1DA-56F0A9AE36F6}" type="slidenum">
              <a:rPr lang="en-US" altLang="zh-CN"/>
              <a:pPr/>
              <a:t>47</a:t>
            </a:fld>
            <a:endParaRPr lang="en-US" altLang="zh-CN"/>
          </a:p>
        </p:txBody>
      </p:sp>
      <p:sp>
        <p:nvSpPr>
          <p:cNvPr id="376834" name="Rectangle 2"/>
          <p:cNvSpPr>
            <a:spLocks noRot="1" noChangeArrowheads="1" noTextEdit="1"/>
          </p:cNvSpPr>
          <p:nvPr>
            <p:ph type="sldImg"/>
          </p:nvPr>
        </p:nvSpPr>
        <p:spPr>
          <a:ln/>
        </p:spPr>
      </p:sp>
      <p:sp>
        <p:nvSpPr>
          <p:cNvPr id="376835" name="Rectangle 3"/>
          <p:cNvSpPr>
            <a:spLocks noGrp="1" noChangeArrowheads="1"/>
          </p:cNvSpPr>
          <p:nvPr>
            <p:ph type="body" idx="1"/>
          </p:nvPr>
        </p:nvSpPr>
        <p:spPr/>
        <p:txBody>
          <a:bodyPr/>
          <a:lstStyle/>
          <a:p>
            <a:endParaRPr lang="zh-CN" altLang="zh-CN"/>
          </a:p>
        </p:txBody>
      </p:sp>
    </p:spTree>
    <p:extLst>
      <p:ext uri="{BB962C8B-B14F-4D97-AF65-F5344CB8AC3E}">
        <p14:creationId xmlns:p14="http://schemas.microsoft.com/office/powerpoint/2010/main" val="1592789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2DDA0646-C2C0-434E-9821-4B67F22E0DC3}" type="slidenum">
              <a:rPr lang="en-US" altLang="zh-CN"/>
              <a:pPr/>
              <a:t>‹#›</a:t>
            </a:fld>
            <a:endParaRPr lang="en-US" altLang="zh-CN"/>
          </a:p>
        </p:txBody>
      </p:sp>
    </p:spTree>
    <p:extLst>
      <p:ext uri="{BB962C8B-B14F-4D97-AF65-F5344CB8AC3E}">
        <p14:creationId xmlns:p14="http://schemas.microsoft.com/office/powerpoint/2010/main" val="38221549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B112AAB1-C342-4308-8259-D2EC98CE80D2}" type="slidenum">
              <a:rPr lang="en-US" altLang="zh-CN"/>
              <a:pPr/>
              <a:t>‹#›</a:t>
            </a:fld>
            <a:endParaRPr lang="en-US" altLang="zh-CN"/>
          </a:p>
        </p:txBody>
      </p:sp>
    </p:spTree>
    <p:extLst>
      <p:ext uri="{BB962C8B-B14F-4D97-AF65-F5344CB8AC3E}">
        <p14:creationId xmlns:p14="http://schemas.microsoft.com/office/powerpoint/2010/main" val="3912382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15100" y="609600"/>
            <a:ext cx="1943100" cy="548640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85800" y="609600"/>
            <a:ext cx="5676900" cy="5486400"/>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0645E001-720C-4B1B-9DF3-C7E3D37EABFB}" type="slidenum">
              <a:rPr lang="en-US" altLang="zh-CN"/>
              <a:pPr/>
              <a:t>‹#›</a:t>
            </a:fld>
            <a:endParaRPr lang="en-US" altLang="zh-CN"/>
          </a:p>
        </p:txBody>
      </p:sp>
    </p:spTree>
    <p:extLst>
      <p:ext uri="{BB962C8B-B14F-4D97-AF65-F5344CB8AC3E}">
        <p14:creationId xmlns:p14="http://schemas.microsoft.com/office/powerpoint/2010/main" val="3509994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FB6CC769-DF6A-4A6A-90AD-58CF6AA278D9}" type="slidenum">
              <a:rPr lang="en-US" altLang="zh-CN"/>
              <a:pPr/>
              <a:t>‹#›</a:t>
            </a:fld>
            <a:endParaRPr lang="en-US" altLang="zh-CN"/>
          </a:p>
        </p:txBody>
      </p:sp>
    </p:spTree>
    <p:extLst>
      <p:ext uri="{BB962C8B-B14F-4D97-AF65-F5344CB8AC3E}">
        <p14:creationId xmlns:p14="http://schemas.microsoft.com/office/powerpoint/2010/main" val="11608791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7E505008-439D-4035-95D3-375FEBBAA76D}" type="slidenum">
              <a:rPr lang="en-US" altLang="zh-CN"/>
              <a:pPr/>
              <a:t>‹#›</a:t>
            </a:fld>
            <a:endParaRPr lang="en-US" altLang="zh-CN"/>
          </a:p>
        </p:txBody>
      </p:sp>
    </p:spTree>
    <p:extLst>
      <p:ext uri="{BB962C8B-B14F-4D97-AF65-F5344CB8AC3E}">
        <p14:creationId xmlns:p14="http://schemas.microsoft.com/office/powerpoint/2010/main" val="3026284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85800" y="1981200"/>
            <a:ext cx="3810000" cy="411480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981200"/>
            <a:ext cx="3810000" cy="411480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5B02D328-7227-45BF-9502-F344076FAED5}" type="slidenum">
              <a:rPr lang="en-US" altLang="zh-CN"/>
              <a:pPr/>
              <a:t>‹#›</a:t>
            </a:fld>
            <a:endParaRPr lang="en-US" altLang="zh-CN"/>
          </a:p>
        </p:txBody>
      </p:sp>
    </p:spTree>
    <p:extLst>
      <p:ext uri="{BB962C8B-B14F-4D97-AF65-F5344CB8AC3E}">
        <p14:creationId xmlns:p14="http://schemas.microsoft.com/office/powerpoint/2010/main" val="922502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5"/>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30238" y="2505075"/>
            <a:ext cx="386873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7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lvl1pPr>
              <a:defRPr/>
            </a:lvl1pPr>
          </a:lstStyle>
          <a:p>
            <a:endParaRPr lang="en-US" altLang="zh-CN"/>
          </a:p>
        </p:txBody>
      </p:sp>
      <p:sp>
        <p:nvSpPr>
          <p:cNvPr id="8" name="页脚占位符 7"/>
          <p:cNvSpPr>
            <a:spLocks noGrp="1"/>
          </p:cNvSpPr>
          <p:nvPr>
            <p:ph type="ftr" sz="quarter" idx="11"/>
          </p:nvPr>
        </p:nvSpPr>
        <p:spPr/>
        <p:txBody>
          <a:bodyPr/>
          <a:lstStyle>
            <a:lvl1pPr>
              <a:defRPr/>
            </a:lvl1pPr>
          </a:lstStyle>
          <a:p>
            <a:endParaRPr lang="en-US" altLang="zh-CN"/>
          </a:p>
        </p:txBody>
      </p:sp>
      <p:sp>
        <p:nvSpPr>
          <p:cNvPr id="9" name="灯片编号占位符 8"/>
          <p:cNvSpPr>
            <a:spLocks noGrp="1"/>
          </p:cNvSpPr>
          <p:nvPr>
            <p:ph type="sldNum" sz="quarter" idx="12"/>
          </p:nvPr>
        </p:nvSpPr>
        <p:spPr/>
        <p:txBody>
          <a:bodyPr/>
          <a:lstStyle>
            <a:lvl1pPr>
              <a:defRPr/>
            </a:lvl1pPr>
          </a:lstStyle>
          <a:p>
            <a:fld id="{E902775B-CD37-4490-A457-A7D4D2A1C493}" type="slidenum">
              <a:rPr lang="en-US" altLang="zh-CN"/>
              <a:pPr/>
              <a:t>‹#›</a:t>
            </a:fld>
            <a:endParaRPr lang="en-US" altLang="zh-CN"/>
          </a:p>
        </p:txBody>
      </p:sp>
    </p:spTree>
    <p:extLst>
      <p:ext uri="{BB962C8B-B14F-4D97-AF65-F5344CB8AC3E}">
        <p14:creationId xmlns:p14="http://schemas.microsoft.com/office/powerpoint/2010/main" val="3561514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lvl1pPr>
              <a:defRPr/>
            </a:lvl1pPr>
          </a:lstStyle>
          <a:p>
            <a:endParaRPr lang="en-US" altLang="zh-CN"/>
          </a:p>
        </p:txBody>
      </p:sp>
      <p:sp>
        <p:nvSpPr>
          <p:cNvPr id="4" name="页脚占位符 3"/>
          <p:cNvSpPr>
            <a:spLocks noGrp="1"/>
          </p:cNvSpPr>
          <p:nvPr>
            <p:ph type="ftr" sz="quarter" idx="11"/>
          </p:nvPr>
        </p:nvSpPr>
        <p:spPr/>
        <p:txBody>
          <a:bodyPr/>
          <a:lstStyle>
            <a:lvl1pPr>
              <a:defRPr/>
            </a:lvl1pPr>
          </a:lstStyle>
          <a:p>
            <a:endParaRPr lang="en-US" altLang="zh-CN"/>
          </a:p>
        </p:txBody>
      </p:sp>
      <p:sp>
        <p:nvSpPr>
          <p:cNvPr id="5" name="灯片编号占位符 4"/>
          <p:cNvSpPr>
            <a:spLocks noGrp="1"/>
          </p:cNvSpPr>
          <p:nvPr>
            <p:ph type="sldNum" sz="quarter" idx="12"/>
          </p:nvPr>
        </p:nvSpPr>
        <p:spPr/>
        <p:txBody>
          <a:bodyPr/>
          <a:lstStyle>
            <a:lvl1pPr>
              <a:defRPr/>
            </a:lvl1pPr>
          </a:lstStyle>
          <a:p>
            <a:fld id="{66FEFD84-509C-4F4D-9285-054DF1450058}" type="slidenum">
              <a:rPr lang="en-US" altLang="zh-CN"/>
              <a:pPr/>
              <a:t>‹#›</a:t>
            </a:fld>
            <a:endParaRPr lang="en-US" altLang="zh-CN"/>
          </a:p>
        </p:txBody>
      </p:sp>
    </p:spTree>
    <p:extLst>
      <p:ext uri="{BB962C8B-B14F-4D97-AF65-F5344CB8AC3E}">
        <p14:creationId xmlns:p14="http://schemas.microsoft.com/office/powerpoint/2010/main" val="61171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endParaRPr lang="en-US" altLang="zh-CN"/>
          </a:p>
        </p:txBody>
      </p:sp>
      <p:sp>
        <p:nvSpPr>
          <p:cNvPr id="3" name="页脚占位符 2"/>
          <p:cNvSpPr>
            <a:spLocks noGrp="1"/>
          </p:cNvSpPr>
          <p:nvPr>
            <p:ph type="ftr" sz="quarter" idx="11"/>
          </p:nvPr>
        </p:nvSpPr>
        <p:spPr/>
        <p:txBody>
          <a:bodyPr/>
          <a:lstStyle>
            <a:lvl1pPr>
              <a:defRPr/>
            </a:lvl1pPr>
          </a:lstStyle>
          <a:p>
            <a:endParaRPr lang="en-US" altLang="zh-CN"/>
          </a:p>
        </p:txBody>
      </p:sp>
      <p:sp>
        <p:nvSpPr>
          <p:cNvPr id="4" name="灯片编号占位符 3"/>
          <p:cNvSpPr>
            <a:spLocks noGrp="1"/>
          </p:cNvSpPr>
          <p:nvPr>
            <p:ph type="sldNum" sz="quarter" idx="12"/>
          </p:nvPr>
        </p:nvSpPr>
        <p:spPr/>
        <p:txBody>
          <a:bodyPr/>
          <a:lstStyle>
            <a:lvl1pPr>
              <a:defRPr/>
            </a:lvl1pPr>
          </a:lstStyle>
          <a:p>
            <a:fld id="{B6D5219A-7A54-4ACD-BB60-137161EF2E6D}" type="slidenum">
              <a:rPr lang="en-US" altLang="zh-CN"/>
              <a:pPr/>
              <a:t>‹#›</a:t>
            </a:fld>
            <a:endParaRPr lang="en-US" altLang="zh-CN"/>
          </a:p>
        </p:txBody>
      </p:sp>
    </p:spTree>
    <p:extLst>
      <p:ext uri="{BB962C8B-B14F-4D97-AF65-F5344CB8AC3E}">
        <p14:creationId xmlns:p14="http://schemas.microsoft.com/office/powerpoint/2010/main" val="240332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9AB78CF6-CF11-40A8-8F5E-AE89ABEF7EB0}" type="slidenum">
              <a:rPr lang="en-US" altLang="zh-CN"/>
              <a:pPr/>
              <a:t>‹#›</a:t>
            </a:fld>
            <a:endParaRPr lang="en-US" altLang="zh-CN"/>
          </a:p>
        </p:txBody>
      </p:sp>
    </p:spTree>
    <p:extLst>
      <p:ext uri="{BB962C8B-B14F-4D97-AF65-F5344CB8AC3E}">
        <p14:creationId xmlns:p14="http://schemas.microsoft.com/office/powerpoint/2010/main" val="2536617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90E50785-4078-4268-B6FD-8FBAC4337CBE}" type="slidenum">
              <a:rPr lang="en-US" altLang="zh-CN"/>
              <a:pPr/>
              <a:t>‹#›</a:t>
            </a:fld>
            <a:endParaRPr lang="en-US" altLang="zh-CN"/>
          </a:p>
        </p:txBody>
      </p:sp>
    </p:spTree>
    <p:extLst>
      <p:ext uri="{BB962C8B-B14F-4D97-AF65-F5344CB8AC3E}">
        <p14:creationId xmlns:p14="http://schemas.microsoft.com/office/powerpoint/2010/main" val="419163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b="0">
                <a:ea typeface="+mn-ea"/>
              </a:defRPr>
            </a:lvl1pPr>
          </a:lstStyle>
          <a:p>
            <a:endParaRPr lang="en-US" altLang="zh-CN"/>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b="0">
                <a:ea typeface="+mn-ea"/>
              </a:defRPr>
            </a:lvl1pPr>
          </a:lstStyle>
          <a:p>
            <a:endParaRPr lang="en-US" altLang="zh-CN"/>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b="0">
                <a:ea typeface="+mn-ea"/>
              </a:defRPr>
            </a:lvl1pPr>
          </a:lstStyle>
          <a:p>
            <a:fld id="{399203EC-281F-4666-A2ED-68103F3A3C3B}"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kumimoji="1" sz="4400" kern="1200">
          <a:solidFill>
            <a:schemeClr val="tx2"/>
          </a:solidFill>
          <a:latin typeface="+mj-lt"/>
          <a:ea typeface="+mj-ea"/>
          <a:cs typeface="+mj-cs"/>
        </a:defRPr>
      </a:lvl1pPr>
      <a:lvl2pPr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2pPr>
      <a:lvl3pPr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3pPr>
      <a:lvl4pPr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4pPr>
      <a:lvl5pPr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5pPr>
      <a:lvl6pPr marL="4572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9pPr>
    </p:titleStyle>
    <p:bodyStyle>
      <a:lvl1pPr marL="342900" indent="-342900" algn="l" rtl="0" fontAlgn="base">
        <a:spcBef>
          <a:spcPct val="20000"/>
        </a:spcBef>
        <a:spcAft>
          <a:spcPct val="0"/>
        </a:spcAft>
        <a:buChar char="•"/>
        <a:defRPr kumimoji="1" sz="3200" kern="1200">
          <a:solidFill>
            <a:schemeClr val="tx1"/>
          </a:solidFill>
          <a:latin typeface="+mn-lt"/>
          <a:ea typeface="+mn-ea"/>
          <a:cs typeface="+mn-cs"/>
        </a:defRPr>
      </a:lvl1pPr>
      <a:lvl2pPr marL="742950" indent="-285750" algn="l" rtl="0" fontAlgn="base">
        <a:spcBef>
          <a:spcPct val="20000"/>
        </a:spcBef>
        <a:spcAft>
          <a:spcPct val="0"/>
        </a:spcAft>
        <a:buChar char="–"/>
        <a:defRPr kumimoji="1" sz="2800" kern="1200">
          <a:solidFill>
            <a:schemeClr val="tx1"/>
          </a:solidFill>
          <a:latin typeface="+mn-lt"/>
          <a:ea typeface="+mn-ea"/>
          <a:cs typeface="+mn-cs"/>
        </a:defRPr>
      </a:lvl2pPr>
      <a:lvl3pPr marL="1143000" indent="-228600" algn="l" rtl="0" fontAlgn="base">
        <a:spcBef>
          <a:spcPct val="20000"/>
        </a:spcBef>
        <a:spcAft>
          <a:spcPct val="0"/>
        </a:spcAft>
        <a:buChar char="•"/>
        <a:defRPr kumimoji="1" sz="2400" kern="1200">
          <a:solidFill>
            <a:schemeClr val="tx1"/>
          </a:solidFill>
          <a:latin typeface="+mn-lt"/>
          <a:ea typeface="+mn-ea"/>
          <a:cs typeface="+mn-cs"/>
        </a:defRPr>
      </a:lvl3pPr>
      <a:lvl4pPr marL="1600200" indent="-228600" algn="l" rtl="0" fontAlgn="base">
        <a:spcBef>
          <a:spcPct val="20000"/>
        </a:spcBef>
        <a:spcAft>
          <a:spcPct val="0"/>
        </a:spcAft>
        <a:buChar char="–"/>
        <a:defRPr kumimoji="1" sz="2000" kern="1200">
          <a:solidFill>
            <a:schemeClr val="tx1"/>
          </a:solidFill>
          <a:latin typeface="+mn-lt"/>
          <a:ea typeface="+mn-ea"/>
          <a:cs typeface="+mn-cs"/>
        </a:defRPr>
      </a:lvl4pPr>
      <a:lvl5pPr marL="2057400" indent="-228600" algn="l" rtl="0" fontAlgn="base">
        <a:spcBef>
          <a:spcPct val="20000"/>
        </a:spcBef>
        <a:spcAft>
          <a:spcPct val="0"/>
        </a:spcAft>
        <a:buChar char="»"/>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10.bin"/><Relationship Id="rId13" Type="http://schemas.openxmlformats.org/officeDocument/2006/relationships/image" Target="../media/image13.wmf"/><Relationship Id="rId3" Type="http://schemas.openxmlformats.org/officeDocument/2006/relationships/audio" Target="../media/audio1.wav"/><Relationship Id="rId7" Type="http://schemas.openxmlformats.org/officeDocument/2006/relationships/image" Target="../media/image10.wmf"/><Relationship Id="rId12" Type="http://schemas.openxmlformats.org/officeDocument/2006/relationships/oleObject" Target="../embeddings/oleObject12.bin"/><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oleObject" Target="../embeddings/oleObject9.bin"/><Relationship Id="rId11" Type="http://schemas.openxmlformats.org/officeDocument/2006/relationships/image" Target="../media/image12.wmf"/><Relationship Id="rId5" Type="http://schemas.openxmlformats.org/officeDocument/2006/relationships/image" Target="../media/image9.wmf"/><Relationship Id="rId15" Type="http://schemas.openxmlformats.org/officeDocument/2006/relationships/image" Target="../media/image14.wmf"/><Relationship Id="rId10" Type="http://schemas.openxmlformats.org/officeDocument/2006/relationships/oleObject" Target="../embeddings/oleObject11.bin"/><Relationship Id="rId4" Type="http://schemas.openxmlformats.org/officeDocument/2006/relationships/oleObject" Target="../embeddings/oleObject8.bin"/><Relationship Id="rId9" Type="http://schemas.openxmlformats.org/officeDocument/2006/relationships/image" Target="../media/image11.wmf"/><Relationship Id="rId14" Type="http://schemas.openxmlformats.org/officeDocument/2006/relationships/oleObject" Target="../embeddings/oleObject13.bin"/></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7.wmf"/><Relationship Id="rId13" Type="http://schemas.openxmlformats.org/officeDocument/2006/relationships/oleObject" Target="../embeddings/oleObject19.bin"/><Relationship Id="rId18" Type="http://schemas.openxmlformats.org/officeDocument/2006/relationships/image" Target="../media/image22.wmf"/><Relationship Id="rId3" Type="http://schemas.openxmlformats.org/officeDocument/2006/relationships/oleObject" Target="../embeddings/oleObject14.bin"/><Relationship Id="rId21" Type="http://schemas.openxmlformats.org/officeDocument/2006/relationships/oleObject" Target="../embeddings/oleObject23.bin"/><Relationship Id="rId7" Type="http://schemas.openxmlformats.org/officeDocument/2006/relationships/oleObject" Target="../embeddings/oleObject16.bin"/><Relationship Id="rId12" Type="http://schemas.openxmlformats.org/officeDocument/2006/relationships/image" Target="../media/image19.wmf"/><Relationship Id="rId17" Type="http://schemas.openxmlformats.org/officeDocument/2006/relationships/oleObject" Target="../embeddings/oleObject21.bin"/><Relationship Id="rId2" Type="http://schemas.openxmlformats.org/officeDocument/2006/relationships/slideLayout" Target="../slideLayouts/slideLayout2.xml"/><Relationship Id="rId16" Type="http://schemas.openxmlformats.org/officeDocument/2006/relationships/image" Target="../media/image21.wmf"/><Relationship Id="rId20" Type="http://schemas.openxmlformats.org/officeDocument/2006/relationships/image" Target="../media/image23.wmf"/><Relationship Id="rId1" Type="http://schemas.openxmlformats.org/officeDocument/2006/relationships/vmlDrawing" Target="../drawings/vmlDrawing4.vml"/><Relationship Id="rId6" Type="http://schemas.openxmlformats.org/officeDocument/2006/relationships/image" Target="../media/image16.wmf"/><Relationship Id="rId11" Type="http://schemas.openxmlformats.org/officeDocument/2006/relationships/oleObject" Target="../embeddings/oleObject18.bin"/><Relationship Id="rId5" Type="http://schemas.openxmlformats.org/officeDocument/2006/relationships/oleObject" Target="../embeddings/oleObject15.bin"/><Relationship Id="rId15" Type="http://schemas.openxmlformats.org/officeDocument/2006/relationships/oleObject" Target="../embeddings/oleObject20.bin"/><Relationship Id="rId10" Type="http://schemas.openxmlformats.org/officeDocument/2006/relationships/image" Target="../media/image18.wmf"/><Relationship Id="rId19" Type="http://schemas.openxmlformats.org/officeDocument/2006/relationships/oleObject" Target="../embeddings/oleObject22.bin"/><Relationship Id="rId4" Type="http://schemas.openxmlformats.org/officeDocument/2006/relationships/image" Target="../media/image15.wmf"/><Relationship Id="rId9" Type="http://schemas.openxmlformats.org/officeDocument/2006/relationships/oleObject" Target="../embeddings/oleObject17.bin"/><Relationship Id="rId14" Type="http://schemas.openxmlformats.org/officeDocument/2006/relationships/image" Target="../media/image20.wmf"/><Relationship Id="rId22" Type="http://schemas.openxmlformats.org/officeDocument/2006/relationships/image" Target="../media/image24.wmf"/></Relationships>
</file>

<file path=ppt/slides/_rels/slide13.xml.rels><?xml version="1.0" encoding="UTF-8" standalone="yes"?>
<Relationships xmlns="http://schemas.openxmlformats.org/package/2006/relationships"><Relationship Id="rId8" Type="http://schemas.openxmlformats.org/officeDocument/2006/relationships/image" Target="../media/image27.wmf"/><Relationship Id="rId13" Type="http://schemas.openxmlformats.org/officeDocument/2006/relationships/oleObject" Target="../embeddings/oleObject29.bin"/><Relationship Id="rId3" Type="http://schemas.openxmlformats.org/officeDocument/2006/relationships/oleObject" Target="../embeddings/oleObject24.bin"/><Relationship Id="rId7" Type="http://schemas.openxmlformats.org/officeDocument/2006/relationships/oleObject" Target="../embeddings/oleObject26.bin"/><Relationship Id="rId12" Type="http://schemas.openxmlformats.org/officeDocument/2006/relationships/image" Target="../media/image29.wmf"/><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26.wmf"/><Relationship Id="rId11" Type="http://schemas.openxmlformats.org/officeDocument/2006/relationships/oleObject" Target="../embeddings/oleObject28.bin"/><Relationship Id="rId5" Type="http://schemas.openxmlformats.org/officeDocument/2006/relationships/oleObject" Target="../embeddings/oleObject25.bin"/><Relationship Id="rId10" Type="http://schemas.openxmlformats.org/officeDocument/2006/relationships/image" Target="../media/image28.wmf"/><Relationship Id="rId4" Type="http://schemas.openxmlformats.org/officeDocument/2006/relationships/image" Target="../media/image25.wmf"/><Relationship Id="rId9" Type="http://schemas.openxmlformats.org/officeDocument/2006/relationships/oleObject" Target="../embeddings/oleObject27.bin"/><Relationship Id="rId14" Type="http://schemas.openxmlformats.org/officeDocument/2006/relationships/image" Target="../media/image30.w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31.emf"/></Relationships>
</file>

<file path=ppt/slides/_rels/slide15.xml.rels><?xml version="1.0" encoding="UTF-8" standalone="yes"?>
<Relationships xmlns="http://schemas.openxmlformats.org/package/2006/relationships"><Relationship Id="rId8" Type="http://schemas.openxmlformats.org/officeDocument/2006/relationships/image" Target="../media/image34.wmf"/><Relationship Id="rId13" Type="http://schemas.openxmlformats.org/officeDocument/2006/relationships/oleObject" Target="../embeddings/oleObject36.bin"/><Relationship Id="rId18" Type="http://schemas.openxmlformats.org/officeDocument/2006/relationships/oleObject" Target="../embeddings/oleObject39.bin"/><Relationship Id="rId26" Type="http://schemas.openxmlformats.org/officeDocument/2006/relationships/oleObject" Target="../embeddings/oleObject43.bin"/><Relationship Id="rId3" Type="http://schemas.openxmlformats.org/officeDocument/2006/relationships/oleObject" Target="../embeddings/oleObject31.bin"/><Relationship Id="rId21" Type="http://schemas.openxmlformats.org/officeDocument/2006/relationships/image" Target="../media/image40.emf"/><Relationship Id="rId7" Type="http://schemas.openxmlformats.org/officeDocument/2006/relationships/oleObject" Target="../embeddings/oleObject33.bin"/><Relationship Id="rId12" Type="http://schemas.openxmlformats.org/officeDocument/2006/relationships/image" Target="../media/image36.wmf"/><Relationship Id="rId17" Type="http://schemas.openxmlformats.org/officeDocument/2006/relationships/oleObject" Target="../embeddings/oleObject38.bin"/><Relationship Id="rId25" Type="http://schemas.openxmlformats.org/officeDocument/2006/relationships/image" Target="../media/image42.emf"/><Relationship Id="rId2" Type="http://schemas.openxmlformats.org/officeDocument/2006/relationships/slideLayout" Target="../slideLayouts/slideLayout2.xml"/><Relationship Id="rId16" Type="http://schemas.openxmlformats.org/officeDocument/2006/relationships/image" Target="../media/image38.wmf"/><Relationship Id="rId20" Type="http://schemas.openxmlformats.org/officeDocument/2006/relationships/oleObject" Target="../embeddings/oleObject40.bin"/><Relationship Id="rId29" Type="http://schemas.openxmlformats.org/officeDocument/2006/relationships/image" Target="../media/image44.emf"/><Relationship Id="rId1" Type="http://schemas.openxmlformats.org/officeDocument/2006/relationships/vmlDrawing" Target="../drawings/vmlDrawing7.vml"/><Relationship Id="rId6" Type="http://schemas.openxmlformats.org/officeDocument/2006/relationships/image" Target="../media/image33.wmf"/><Relationship Id="rId11" Type="http://schemas.openxmlformats.org/officeDocument/2006/relationships/oleObject" Target="../embeddings/oleObject35.bin"/><Relationship Id="rId24" Type="http://schemas.openxmlformats.org/officeDocument/2006/relationships/oleObject" Target="../embeddings/oleObject42.bin"/><Relationship Id="rId5" Type="http://schemas.openxmlformats.org/officeDocument/2006/relationships/oleObject" Target="../embeddings/oleObject32.bin"/><Relationship Id="rId15" Type="http://schemas.openxmlformats.org/officeDocument/2006/relationships/oleObject" Target="../embeddings/oleObject37.bin"/><Relationship Id="rId23" Type="http://schemas.openxmlformats.org/officeDocument/2006/relationships/image" Target="../media/image41.emf"/><Relationship Id="rId28" Type="http://schemas.openxmlformats.org/officeDocument/2006/relationships/oleObject" Target="../embeddings/oleObject44.bin"/><Relationship Id="rId10" Type="http://schemas.openxmlformats.org/officeDocument/2006/relationships/image" Target="../media/image35.wmf"/><Relationship Id="rId19" Type="http://schemas.openxmlformats.org/officeDocument/2006/relationships/image" Target="../media/image39.emf"/><Relationship Id="rId31" Type="http://schemas.openxmlformats.org/officeDocument/2006/relationships/image" Target="../media/image45.emf"/><Relationship Id="rId4" Type="http://schemas.openxmlformats.org/officeDocument/2006/relationships/image" Target="../media/image32.wmf"/><Relationship Id="rId9" Type="http://schemas.openxmlformats.org/officeDocument/2006/relationships/oleObject" Target="../embeddings/oleObject34.bin"/><Relationship Id="rId14" Type="http://schemas.openxmlformats.org/officeDocument/2006/relationships/image" Target="../media/image37.wmf"/><Relationship Id="rId22" Type="http://schemas.openxmlformats.org/officeDocument/2006/relationships/oleObject" Target="../embeddings/oleObject41.bin"/><Relationship Id="rId27" Type="http://schemas.openxmlformats.org/officeDocument/2006/relationships/image" Target="../media/image43.emf"/><Relationship Id="rId30" Type="http://schemas.openxmlformats.org/officeDocument/2006/relationships/oleObject" Target="../embeddings/oleObject45.bin"/></Relationships>
</file>

<file path=ppt/slides/_rels/slide16.xml.rels><?xml version="1.0" encoding="UTF-8" standalone="yes"?>
<Relationships xmlns="http://schemas.openxmlformats.org/package/2006/relationships"><Relationship Id="rId8" Type="http://schemas.openxmlformats.org/officeDocument/2006/relationships/image" Target="../media/image48.emf"/><Relationship Id="rId13" Type="http://schemas.openxmlformats.org/officeDocument/2006/relationships/oleObject" Target="../embeddings/oleObject51.bin"/><Relationship Id="rId3" Type="http://schemas.openxmlformats.org/officeDocument/2006/relationships/oleObject" Target="../embeddings/oleObject46.bin"/><Relationship Id="rId7" Type="http://schemas.openxmlformats.org/officeDocument/2006/relationships/oleObject" Target="../embeddings/oleObject48.bin"/><Relationship Id="rId12" Type="http://schemas.openxmlformats.org/officeDocument/2006/relationships/image" Target="../media/image50.emf"/><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47.emf"/><Relationship Id="rId11" Type="http://schemas.openxmlformats.org/officeDocument/2006/relationships/oleObject" Target="../embeddings/oleObject50.bin"/><Relationship Id="rId5" Type="http://schemas.openxmlformats.org/officeDocument/2006/relationships/oleObject" Target="../embeddings/oleObject47.bin"/><Relationship Id="rId10" Type="http://schemas.openxmlformats.org/officeDocument/2006/relationships/image" Target="../media/image49.emf"/><Relationship Id="rId4" Type="http://schemas.openxmlformats.org/officeDocument/2006/relationships/image" Target="../media/image46.wmf"/><Relationship Id="rId9" Type="http://schemas.openxmlformats.org/officeDocument/2006/relationships/oleObject" Target="../embeddings/oleObject49.bin"/><Relationship Id="rId14" Type="http://schemas.openxmlformats.org/officeDocument/2006/relationships/image" Target="../media/image51.emf"/></Relationships>
</file>

<file path=ppt/slides/_rels/slide17.xml.rels><?xml version="1.0" encoding="UTF-8" standalone="yes"?>
<Relationships xmlns="http://schemas.openxmlformats.org/package/2006/relationships"><Relationship Id="rId8" Type="http://schemas.openxmlformats.org/officeDocument/2006/relationships/image" Target="../media/image54.emf"/><Relationship Id="rId13" Type="http://schemas.openxmlformats.org/officeDocument/2006/relationships/oleObject" Target="../embeddings/oleObject57.bin"/><Relationship Id="rId18" Type="http://schemas.openxmlformats.org/officeDocument/2006/relationships/image" Target="../media/image36.wmf"/><Relationship Id="rId3" Type="http://schemas.openxmlformats.org/officeDocument/2006/relationships/oleObject" Target="../embeddings/oleObject52.bin"/><Relationship Id="rId21" Type="http://schemas.openxmlformats.org/officeDocument/2006/relationships/oleObject" Target="../embeddings/oleObject61.bin"/><Relationship Id="rId7" Type="http://schemas.openxmlformats.org/officeDocument/2006/relationships/oleObject" Target="../embeddings/oleObject54.bin"/><Relationship Id="rId12" Type="http://schemas.openxmlformats.org/officeDocument/2006/relationships/image" Target="../media/image33.wmf"/><Relationship Id="rId17" Type="http://schemas.openxmlformats.org/officeDocument/2006/relationships/oleObject" Target="../embeddings/oleObject59.bin"/><Relationship Id="rId25" Type="http://schemas.openxmlformats.org/officeDocument/2006/relationships/image" Target="../media/image55.emf"/><Relationship Id="rId2" Type="http://schemas.openxmlformats.org/officeDocument/2006/relationships/slideLayout" Target="../slideLayouts/slideLayout2.xml"/><Relationship Id="rId16" Type="http://schemas.openxmlformats.org/officeDocument/2006/relationships/image" Target="../media/image35.wmf"/><Relationship Id="rId20" Type="http://schemas.openxmlformats.org/officeDocument/2006/relationships/image" Target="../media/image37.wmf"/><Relationship Id="rId1" Type="http://schemas.openxmlformats.org/officeDocument/2006/relationships/vmlDrawing" Target="../drawings/vmlDrawing9.vml"/><Relationship Id="rId6" Type="http://schemas.openxmlformats.org/officeDocument/2006/relationships/image" Target="../media/image53.emf"/><Relationship Id="rId11" Type="http://schemas.openxmlformats.org/officeDocument/2006/relationships/oleObject" Target="../embeddings/oleObject56.bin"/><Relationship Id="rId24" Type="http://schemas.openxmlformats.org/officeDocument/2006/relationships/oleObject" Target="../embeddings/oleObject63.bin"/><Relationship Id="rId5" Type="http://schemas.openxmlformats.org/officeDocument/2006/relationships/oleObject" Target="../embeddings/oleObject53.bin"/><Relationship Id="rId15" Type="http://schemas.openxmlformats.org/officeDocument/2006/relationships/oleObject" Target="../embeddings/oleObject58.bin"/><Relationship Id="rId23" Type="http://schemas.openxmlformats.org/officeDocument/2006/relationships/oleObject" Target="../embeddings/oleObject62.bin"/><Relationship Id="rId10" Type="http://schemas.openxmlformats.org/officeDocument/2006/relationships/image" Target="../media/image32.wmf"/><Relationship Id="rId19" Type="http://schemas.openxmlformats.org/officeDocument/2006/relationships/oleObject" Target="../embeddings/oleObject60.bin"/><Relationship Id="rId4" Type="http://schemas.openxmlformats.org/officeDocument/2006/relationships/image" Target="../media/image52.emf"/><Relationship Id="rId9" Type="http://schemas.openxmlformats.org/officeDocument/2006/relationships/oleObject" Target="../embeddings/oleObject55.bin"/><Relationship Id="rId14" Type="http://schemas.openxmlformats.org/officeDocument/2006/relationships/image" Target="../media/image34.wmf"/><Relationship Id="rId22" Type="http://schemas.openxmlformats.org/officeDocument/2006/relationships/image" Target="../media/image38.wmf"/></Relationships>
</file>

<file path=ppt/slides/_rels/slide18.xml.rels><?xml version="1.0" encoding="UTF-8" standalone="yes"?>
<Relationships xmlns="http://schemas.openxmlformats.org/package/2006/relationships"><Relationship Id="rId8" Type="http://schemas.openxmlformats.org/officeDocument/2006/relationships/image" Target="../media/image58.emf"/><Relationship Id="rId13" Type="http://schemas.openxmlformats.org/officeDocument/2006/relationships/oleObject" Target="../embeddings/oleObject69.bin"/><Relationship Id="rId18" Type="http://schemas.openxmlformats.org/officeDocument/2006/relationships/image" Target="../media/image63.emf"/><Relationship Id="rId3" Type="http://schemas.openxmlformats.org/officeDocument/2006/relationships/oleObject" Target="../embeddings/oleObject64.bin"/><Relationship Id="rId7" Type="http://schemas.openxmlformats.org/officeDocument/2006/relationships/oleObject" Target="../embeddings/oleObject66.bin"/><Relationship Id="rId12" Type="http://schemas.openxmlformats.org/officeDocument/2006/relationships/image" Target="../media/image60.emf"/><Relationship Id="rId17" Type="http://schemas.openxmlformats.org/officeDocument/2006/relationships/oleObject" Target="../embeddings/oleObject71.bin"/><Relationship Id="rId2" Type="http://schemas.openxmlformats.org/officeDocument/2006/relationships/slideLayout" Target="../slideLayouts/slideLayout2.xml"/><Relationship Id="rId16" Type="http://schemas.openxmlformats.org/officeDocument/2006/relationships/image" Target="../media/image62.emf"/><Relationship Id="rId1" Type="http://schemas.openxmlformats.org/officeDocument/2006/relationships/vmlDrawing" Target="../drawings/vmlDrawing10.vml"/><Relationship Id="rId6" Type="http://schemas.openxmlformats.org/officeDocument/2006/relationships/image" Target="../media/image57.emf"/><Relationship Id="rId11" Type="http://schemas.openxmlformats.org/officeDocument/2006/relationships/oleObject" Target="../embeddings/oleObject68.bin"/><Relationship Id="rId5" Type="http://schemas.openxmlformats.org/officeDocument/2006/relationships/oleObject" Target="../embeddings/oleObject65.bin"/><Relationship Id="rId15" Type="http://schemas.openxmlformats.org/officeDocument/2006/relationships/oleObject" Target="../embeddings/oleObject70.bin"/><Relationship Id="rId10" Type="http://schemas.openxmlformats.org/officeDocument/2006/relationships/image" Target="../media/image59.emf"/><Relationship Id="rId4" Type="http://schemas.openxmlformats.org/officeDocument/2006/relationships/image" Target="../media/image56.emf"/><Relationship Id="rId9" Type="http://schemas.openxmlformats.org/officeDocument/2006/relationships/oleObject" Target="../embeddings/oleObject67.bin"/><Relationship Id="rId14" Type="http://schemas.openxmlformats.org/officeDocument/2006/relationships/image" Target="../media/image61.emf"/></Relationships>
</file>

<file path=ppt/slides/_rels/slide19.xml.rels><?xml version="1.0" encoding="UTF-8" standalone="yes"?>
<Relationships xmlns="http://schemas.openxmlformats.org/package/2006/relationships"><Relationship Id="rId8" Type="http://schemas.openxmlformats.org/officeDocument/2006/relationships/image" Target="../media/image66.wmf"/><Relationship Id="rId3" Type="http://schemas.openxmlformats.org/officeDocument/2006/relationships/oleObject" Target="../embeddings/oleObject72.bin"/><Relationship Id="rId7" Type="http://schemas.openxmlformats.org/officeDocument/2006/relationships/oleObject" Target="../embeddings/oleObject74.bin"/><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image" Target="../media/image65.wmf"/><Relationship Id="rId5" Type="http://schemas.openxmlformats.org/officeDocument/2006/relationships/oleObject" Target="../embeddings/oleObject73.bin"/><Relationship Id="rId10" Type="http://schemas.openxmlformats.org/officeDocument/2006/relationships/image" Target="../media/image67.wmf"/><Relationship Id="rId4" Type="http://schemas.openxmlformats.org/officeDocument/2006/relationships/image" Target="../media/image64.wmf"/><Relationship Id="rId9" Type="http://schemas.openxmlformats.org/officeDocument/2006/relationships/oleObject" Target="../embeddings/oleObject75.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70.wmf"/><Relationship Id="rId3" Type="http://schemas.openxmlformats.org/officeDocument/2006/relationships/oleObject" Target="../embeddings/oleObject76.bin"/><Relationship Id="rId7" Type="http://schemas.openxmlformats.org/officeDocument/2006/relationships/oleObject" Target="../embeddings/oleObject78.bin"/><Relationship Id="rId2" Type="http://schemas.openxmlformats.org/officeDocument/2006/relationships/slideLayout" Target="../slideLayouts/slideLayout2.xml"/><Relationship Id="rId1" Type="http://schemas.openxmlformats.org/officeDocument/2006/relationships/vmlDrawing" Target="../drawings/vmlDrawing12.vml"/><Relationship Id="rId6" Type="http://schemas.openxmlformats.org/officeDocument/2006/relationships/image" Target="../media/image69.wmf"/><Relationship Id="rId5" Type="http://schemas.openxmlformats.org/officeDocument/2006/relationships/oleObject" Target="../embeddings/oleObject77.bin"/><Relationship Id="rId10" Type="http://schemas.openxmlformats.org/officeDocument/2006/relationships/image" Target="../media/image71.wmf"/><Relationship Id="rId4" Type="http://schemas.openxmlformats.org/officeDocument/2006/relationships/image" Target="../media/image68.wmf"/><Relationship Id="rId9" Type="http://schemas.openxmlformats.org/officeDocument/2006/relationships/oleObject" Target="../embeddings/oleObject79.bin"/></Relationships>
</file>

<file path=ppt/slides/_rels/slide21.xml.rels><?xml version="1.0" encoding="UTF-8" standalone="yes"?>
<Relationships xmlns="http://schemas.openxmlformats.org/package/2006/relationships"><Relationship Id="rId8" Type="http://schemas.openxmlformats.org/officeDocument/2006/relationships/image" Target="../media/image74.wmf"/><Relationship Id="rId13" Type="http://schemas.openxmlformats.org/officeDocument/2006/relationships/oleObject" Target="../embeddings/oleObject85.bin"/><Relationship Id="rId3" Type="http://schemas.openxmlformats.org/officeDocument/2006/relationships/oleObject" Target="../embeddings/oleObject80.bin"/><Relationship Id="rId7" Type="http://schemas.openxmlformats.org/officeDocument/2006/relationships/oleObject" Target="../embeddings/oleObject82.bin"/><Relationship Id="rId12" Type="http://schemas.openxmlformats.org/officeDocument/2006/relationships/image" Target="../media/image76.wmf"/><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image" Target="../media/image73.wmf"/><Relationship Id="rId11" Type="http://schemas.openxmlformats.org/officeDocument/2006/relationships/oleObject" Target="../embeddings/oleObject84.bin"/><Relationship Id="rId5" Type="http://schemas.openxmlformats.org/officeDocument/2006/relationships/oleObject" Target="../embeddings/oleObject81.bin"/><Relationship Id="rId10" Type="http://schemas.openxmlformats.org/officeDocument/2006/relationships/image" Target="../media/image75.wmf"/><Relationship Id="rId4" Type="http://schemas.openxmlformats.org/officeDocument/2006/relationships/image" Target="../media/image72.wmf"/><Relationship Id="rId9" Type="http://schemas.openxmlformats.org/officeDocument/2006/relationships/oleObject" Target="../embeddings/oleObject83.bin"/><Relationship Id="rId14" Type="http://schemas.openxmlformats.org/officeDocument/2006/relationships/image" Target="../media/image77.wmf"/></Relationships>
</file>

<file path=ppt/slides/_rels/slide22.xml.rels><?xml version="1.0" encoding="UTF-8" standalone="yes"?>
<Relationships xmlns="http://schemas.openxmlformats.org/package/2006/relationships"><Relationship Id="rId8" Type="http://schemas.openxmlformats.org/officeDocument/2006/relationships/image" Target="../media/image80.wmf"/><Relationship Id="rId3" Type="http://schemas.openxmlformats.org/officeDocument/2006/relationships/oleObject" Target="../embeddings/oleObject86.bin"/><Relationship Id="rId7" Type="http://schemas.openxmlformats.org/officeDocument/2006/relationships/oleObject" Target="../embeddings/oleObject88.bin"/><Relationship Id="rId2" Type="http://schemas.openxmlformats.org/officeDocument/2006/relationships/slideLayout" Target="../slideLayouts/slideLayout2.xml"/><Relationship Id="rId1" Type="http://schemas.openxmlformats.org/officeDocument/2006/relationships/vmlDrawing" Target="../drawings/vmlDrawing14.vml"/><Relationship Id="rId6" Type="http://schemas.openxmlformats.org/officeDocument/2006/relationships/image" Target="../media/image79.wmf"/><Relationship Id="rId5" Type="http://schemas.openxmlformats.org/officeDocument/2006/relationships/oleObject" Target="../embeddings/oleObject87.bin"/><Relationship Id="rId10" Type="http://schemas.openxmlformats.org/officeDocument/2006/relationships/image" Target="../media/image81.wmf"/><Relationship Id="rId4" Type="http://schemas.openxmlformats.org/officeDocument/2006/relationships/image" Target="../media/image78.wmf"/><Relationship Id="rId9" Type="http://schemas.openxmlformats.org/officeDocument/2006/relationships/oleObject" Target="../embeddings/oleObject89.bin"/></Relationships>
</file>

<file path=ppt/slides/_rels/slide23.xml.rels><?xml version="1.0" encoding="UTF-8" standalone="yes"?>
<Relationships xmlns="http://schemas.openxmlformats.org/package/2006/relationships"><Relationship Id="rId8" Type="http://schemas.openxmlformats.org/officeDocument/2006/relationships/image" Target="../media/image84.wmf"/><Relationship Id="rId3" Type="http://schemas.openxmlformats.org/officeDocument/2006/relationships/oleObject" Target="../embeddings/oleObject90.bin"/><Relationship Id="rId7" Type="http://schemas.openxmlformats.org/officeDocument/2006/relationships/oleObject" Target="../embeddings/oleObject92.bin"/><Relationship Id="rId12" Type="http://schemas.openxmlformats.org/officeDocument/2006/relationships/image" Target="../media/image86.wmf"/><Relationship Id="rId2" Type="http://schemas.openxmlformats.org/officeDocument/2006/relationships/slideLayout" Target="../slideLayouts/slideLayout2.xml"/><Relationship Id="rId1" Type="http://schemas.openxmlformats.org/officeDocument/2006/relationships/vmlDrawing" Target="../drawings/vmlDrawing15.vml"/><Relationship Id="rId6" Type="http://schemas.openxmlformats.org/officeDocument/2006/relationships/image" Target="../media/image83.wmf"/><Relationship Id="rId11" Type="http://schemas.openxmlformats.org/officeDocument/2006/relationships/oleObject" Target="../embeddings/oleObject94.bin"/><Relationship Id="rId5" Type="http://schemas.openxmlformats.org/officeDocument/2006/relationships/oleObject" Target="../embeddings/oleObject91.bin"/><Relationship Id="rId10" Type="http://schemas.openxmlformats.org/officeDocument/2006/relationships/image" Target="../media/image85.wmf"/><Relationship Id="rId4" Type="http://schemas.openxmlformats.org/officeDocument/2006/relationships/image" Target="../media/image82.wmf"/><Relationship Id="rId9" Type="http://schemas.openxmlformats.org/officeDocument/2006/relationships/oleObject" Target="../embeddings/oleObject93.bin"/></Relationships>
</file>

<file path=ppt/slides/_rels/slide24.xml.rels><?xml version="1.0" encoding="UTF-8" standalone="yes"?>
<Relationships xmlns="http://schemas.openxmlformats.org/package/2006/relationships"><Relationship Id="rId8" Type="http://schemas.openxmlformats.org/officeDocument/2006/relationships/oleObject" Target="../embeddings/oleObject97.bin"/><Relationship Id="rId13" Type="http://schemas.openxmlformats.org/officeDocument/2006/relationships/image" Target="../media/image91.wmf"/><Relationship Id="rId3" Type="http://schemas.openxmlformats.org/officeDocument/2006/relationships/image" Target="../media/image92.jpeg"/><Relationship Id="rId7" Type="http://schemas.openxmlformats.org/officeDocument/2006/relationships/image" Target="../media/image88.emf"/><Relationship Id="rId12" Type="http://schemas.openxmlformats.org/officeDocument/2006/relationships/oleObject" Target="../embeddings/oleObject99.bin"/><Relationship Id="rId2" Type="http://schemas.openxmlformats.org/officeDocument/2006/relationships/slideLayout" Target="../slideLayouts/slideLayout7.xml"/><Relationship Id="rId1" Type="http://schemas.openxmlformats.org/officeDocument/2006/relationships/vmlDrawing" Target="../drawings/vmlDrawing16.vml"/><Relationship Id="rId6" Type="http://schemas.openxmlformats.org/officeDocument/2006/relationships/oleObject" Target="../embeddings/oleObject96.bin"/><Relationship Id="rId11" Type="http://schemas.openxmlformats.org/officeDocument/2006/relationships/image" Target="../media/image90.wmf"/><Relationship Id="rId5" Type="http://schemas.openxmlformats.org/officeDocument/2006/relationships/image" Target="../media/image87.wmf"/><Relationship Id="rId10" Type="http://schemas.openxmlformats.org/officeDocument/2006/relationships/oleObject" Target="../embeddings/oleObject98.bin"/><Relationship Id="rId4" Type="http://schemas.openxmlformats.org/officeDocument/2006/relationships/oleObject" Target="../embeddings/oleObject95.bin"/><Relationship Id="rId9" Type="http://schemas.openxmlformats.org/officeDocument/2006/relationships/image" Target="../media/image89.wmf"/></Relationships>
</file>

<file path=ppt/slides/_rels/slide25.xml.rels><?xml version="1.0" encoding="UTF-8" standalone="yes"?>
<Relationships xmlns="http://schemas.openxmlformats.org/package/2006/relationships"><Relationship Id="rId8" Type="http://schemas.openxmlformats.org/officeDocument/2006/relationships/oleObject" Target="../embeddings/oleObject102.bin"/><Relationship Id="rId13" Type="http://schemas.openxmlformats.org/officeDocument/2006/relationships/image" Target="../media/image97.wmf"/><Relationship Id="rId18" Type="http://schemas.openxmlformats.org/officeDocument/2006/relationships/oleObject" Target="../embeddings/oleObject107.bin"/><Relationship Id="rId3" Type="http://schemas.openxmlformats.org/officeDocument/2006/relationships/image" Target="../media/image92.jpeg"/><Relationship Id="rId7" Type="http://schemas.openxmlformats.org/officeDocument/2006/relationships/image" Target="../media/image94.wmf"/><Relationship Id="rId12" Type="http://schemas.openxmlformats.org/officeDocument/2006/relationships/oleObject" Target="../embeddings/oleObject104.bin"/><Relationship Id="rId17" Type="http://schemas.openxmlformats.org/officeDocument/2006/relationships/image" Target="../media/image99.wmf"/><Relationship Id="rId2" Type="http://schemas.openxmlformats.org/officeDocument/2006/relationships/slideLayout" Target="../slideLayouts/slideLayout7.xml"/><Relationship Id="rId16" Type="http://schemas.openxmlformats.org/officeDocument/2006/relationships/oleObject" Target="../embeddings/oleObject106.bin"/><Relationship Id="rId1" Type="http://schemas.openxmlformats.org/officeDocument/2006/relationships/vmlDrawing" Target="../drawings/vmlDrawing17.vml"/><Relationship Id="rId6" Type="http://schemas.openxmlformats.org/officeDocument/2006/relationships/oleObject" Target="../embeddings/oleObject101.bin"/><Relationship Id="rId11" Type="http://schemas.openxmlformats.org/officeDocument/2006/relationships/image" Target="../media/image96.emf"/><Relationship Id="rId5" Type="http://schemas.openxmlformats.org/officeDocument/2006/relationships/image" Target="../media/image93.emf"/><Relationship Id="rId15" Type="http://schemas.openxmlformats.org/officeDocument/2006/relationships/image" Target="../media/image98.wmf"/><Relationship Id="rId10" Type="http://schemas.openxmlformats.org/officeDocument/2006/relationships/oleObject" Target="../embeddings/oleObject103.bin"/><Relationship Id="rId19" Type="http://schemas.openxmlformats.org/officeDocument/2006/relationships/image" Target="../media/image100.emf"/><Relationship Id="rId4" Type="http://schemas.openxmlformats.org/officeDocument/2006/relationships/oleObject" Target="../embeddings/oleObject100.bin"/><Relationship Id="rId9" Type="http://schemas.openxmlformats.org/officeDocument/2006/relationships/image" Target="../media/image95.wmf"/><Relationship Id="rId14" Type="http://schemas.openxmlformats.org/officeDocument/2006/relationships/oleObject" Target="../embeddings/oleObject105.bin"/></Relationships>
</file>

<file path=ppt/slides/_rels/slide26.xml.rels><?xml version="1.0" encoding="UTF-8" standalone="yes"?>
<Relationships xmlns="http://schemas.openxmlformats.org/package/2006/relationships"><Relationship Id="rId8" Type="http://schemas.openxmlformats.org/officeDocument/2006/relationships/image" Target="../media/image103.emf"/><Relationship Id="rId3" Type="http://schemas.openxmlformats.org/officeDocument/2006/relationships/oleObject" Target="../embeddings/oleObject108.bin"/><Relationship Id="rId7" Type="http://schemas.openxmlformats.org/officeDocument/2006/relationships/oleObject" Target="../embeddings/oleObject110.bin"/><Relationship Id="rId12" Type="http://schemas.openxmlformats.org/officeDocument/2006/relationships/image" Target="../media/image105.emf"/><Relationship Id="rId2" Type="http://schemas.openxmlformats.org/officeDocument/2006/relationships/slideLayout" Target="../slideLayouts/slideLayout7.xml"/><Relationship Id="rId1" Type="http://schemas.openxmlformats.org/officeDocument/2006/relationships/vmlDrawing" Target="../drawings/vmlDrawing18.vml"/><Relationship Id="rId6" Type="http://schemas.openxmlformats.org/officeDocument/2006/relationships/image" Target="../media/image102.emf"/><Relationship Id="rId11" Type="http://schemas.openxmlformats.org/officeDocument/2006/relationships/oleObject" Target="../embeddings/oleObject112.bin"/><Relationship Id="rId5" Type="http://schemas.openxmlformats.org/officeDocument/2006/relationships/oleObject" Target="../embeddings/oleObject109.bin"/><Relationship Id="rId10" Type="http://schemas.openxmlformats.org/officeDocument/2006/relationships/image" Target="../media/image104.emf"/><Relationship Id="rId4" Type="http://schemas.openxmlformats.org/officeDocument/2006/relationships/image" Target="../media/image101.emf"/><Relationship Id="rId9" Type="http://schemas.openxmlformats.org/officeDocument/2006/relationships/oleObject" Target="../embeddings/oleObject111.bin"/></Relationships>
</file>

<file path=ppt/slides/_rels/slide27.xml.rels><?xml version="1.0" encoding="UTF-8" standalone="yes"?>
<Relationships xmlns="http://schemas.openxmlformats.org/package/2006/relationships"><Relationship Id="rId8" Type="http://schemas.openxmlformats.org/officeDocument/2006/relationships/image" Target="../media/image108.emf"/><Relationship Id="rId13" Type="http://schemas.openxmlformats.org/officeDocument/2006/relationships/oleObject" Target="../embeddings/oleObject118.bin"/><Relationship Id="rId3" Type="http://schemas.openxmlformats.org/officeDocument/2006/relationships/oleObject" Target="../embeddings/oleObject113.bin"/><Relationship Id="rId7" Type="http://schemas.openxmlformats.org/officeDocument/2006/relationships/oleObject" Target="../embeddings/oleObject115.bin"/><Relationship Id="rId12" Type="http://schemas.openxmlformats.org/officeDocument/2006/relationships/image" Target="../media/image110.wmf"/><Relationship Id="rId2" Type="http://schemas.openxmlformats.org/officeDocument/2006/relationships/slideLayout" Target="../slideLayouts/slideLayout7.xml"/><Relationship Id="rId16" Type="http://schemas.openxmlformats.org/officeDocument/2006/relationships/image" Target="../media/image112.wmf"/><Relationship Id="rId1" Type="http://schemas.openxmlformats.org/officeDocument/2006/relationships/vmlDrawing" Target="../drawings/vmlDrawing19.vml"/><Relationship Id="rId6" Type="http://schemas.openxmlformats.org/officeDocument/2006/relationships/image" Target="../media/image107.emf"/><Relationship Id="rId11" Type="http://schemas.openxmlformats.org/officeDocument/2006/relationships/oleObject" Target="../embeddings/oleObject117.bin"/><Relationship Id="rId5" Type="http://schemas.openxmlformats.org/officeDocument/2006/relationships/oleObject" Target="../embeddings/oleObject114.bin"/><Relationship Id="rId15" Type="http://schemas.openxmlformats.org/officeDocument/2006/relationships/oleObject" Target="../embeddings/oleObject119.bin"/><Relationship Id="rId10" Type="http://schemas.openxmlformats.org/officeDocument/2006/relationships/image" Target="../media/image109.wmf"/><Relationship Id="rId4" Type="http://schemas.openxmlformats.org/officeDocument/2006/relationships/image" Target="../media/image106.emf"/><Relationship Id="rId9" Type="http://schemas.openxmlformats.org/officeDocument/2006/relationships/oleObject" Target="../embeddings/oleObject116.bin"/><Relationship Id="rId14" Type="http://schemas.openxmlformats.org/officeDocument/2006/relationships/image" Target="../media/image111.wmf"/></Relationships>
</file>

<file path=ppt/slides/_rels/slide28.xml.rels><?xml version="1.0" encoding="UTF-8" standalone="yes"?>
<Relationships xmlns="http://schemas.openxmlformats.org/package/2006/relationships"><Relationship Id="rId8" Type="http://schemas.openxmlformats.org/officeDocument/2006/relationships/image" Target="../media/image115.emf"/><Relationship Id="rId13" Type="http://schemas.openxmlformats.org/officeDocument/2006/relationships/oleObject" Target="../embeddings/oleObject125.bin"/><Relationship Id="rId18" Type="http://schemas.openxmlformats.org/officeDocument/2006/relationships/image" Target="../media/image120.emf"/><Relationship Id="rId26" Type="http://schemas.openxmlformats.org/officeDocument/2006/relationships/image" Target="../media/image124.emf"/><Relationship Id="rId3" Type="http://schemas.openxmlformats.org/officeDocument/2006/relationships/oleObject" Target="../embeddings/oleObject120.bin"/><Relationship Id="rId21" Type="http://schemas.openxmlformats.org/officeDocument/2006/relationships/oleObject" Target="../embeddings/oleObject129.bin"/><Relationship Id="rId7" Type="http://schemas.openxmlformats.org/officeDocument/2006/relationships/oleObject" Target="../embeddings/oleObject122.bin"/><Relationship Id="rId12" Type="http://schemas.openxmlformats.org/officeDocument/2006/relationships/image" Target="../media/image117.emf"/><Relationship Id="rId17" Type="http://schemas.openxmlformats.org/officeDocument/2006/relationships/oleObject" Target="../embeddings/oleObject127.bin"/><Relationship Id="rId25" Type="http://schemas.openxmlformats.org/officeDocument/2006/relationships/oleObject" Target="../embeddings/oleObject131.bin"/><Relationship Id="rId2" Type="http://schemas.openxmlformats.org/officeDocument/2006/relationships/slideLayout" Target="../slideLayouts/slideLayout2.xml"/><Relationship Id="rId16" Type="http://schemas.openxmlformats.org/officeDocument/2006/relationships/image" Target="../media/image119.emf"/><Relationship Id="rId20" Type="http://schemas.openxmlformats.org/officeDocument/2006/relationships/image" Target="../media/image121.emf"/><Relationship Id="rId29" Type="http://schemas.openxmlformats.org/officeDocument/2006/relationships/oleObject" Target="../embeddings/oleObject133.bin"/><Relationship Id="rId1" Type="http://schemas.openxmlformats.org/officeDocument/2006/relationships/vmlDrawing" Target="../drawings/vmlDrawing20.vml"/><Relationship Id="rId6" Type="http://schemas.openxmlformats.org/officeDocument/2006/relationships/image" Target="../media/image114.emf"/><Relationship Id="rId11" Type="http://schemas.openxmlformats.org/officeDocument/2006/relationships/oleObject" Target="../embeddings/oleObject124.bin"/><Relationship Id="rId24" Type="http://schemas.openxmlformats.org/officeDocument/2006/relationships/image" Target="../media/image123.emf"/><Relationship Id="rId5" Type="http://schemas.openxmlformats.org/officeDocument/2006/relationships/oleObject" Target="../embeddings/oleObject121.bin"/><Relationship Id="rId15" Type="http://schemas.openxmlformats.org/officeDocument/2006/relationships/oleObject" Target="../embeddings/oleObject126.bin"/><Relationship Id="rId23" Type="http://schemas.openxmlformats.org/officeDocument/2006/relationships/oleObject" Target="../embeddings/oleObject130.bin"/><Relationship Id="rId28" Type="http://schemas.openxmlformats.org/officeDocument/2006/relationships/image" Target="../media/image125.emf"/><Relationship Id="rId10" Type="http://schemas.openxmlformats.org/officeDocument/2006/relationships/image" Target="../media/image116.emf"/><Relationship Id="rId19" Type="http://schemas.openxmlformats.org/officeDocument/2006/relationships/oleObject" Target="../embeddings/oleObject128.bin"/><Relationship Id="rId4" Type="http://schemas.openxmlformats.org/officeDocument/2006/relationships/image" Target="../media/image113.emf"/><Relationship Id="rId9" Type="http://schemas.openxmlformats.org/officeDocument/2006/relationships/oleObject" Target="../embeddings/oleObject123.bin"/><Relationship Id="rId14" Type="http://schemas.openxmlformats.org/officeDocument/2006/relationships/image" Target="../media/image118.emf"/><Relationship Id="rId22" Type="http://schemas.openxmlformats.org/officeDocument/2006/relationships/image" Target="../media/image122.emf"/><Relationship Id="rId27" Type="http://schemas.openxmlformats.org/officeDocument/2006/relationships/oleObject" Target="../embeddings/oleObject132.bin"/><Relationship Id="rId30" Type="http://schemas.openxmlformats.org/officeDocument/2006/relationships/image" Target="../media/image126.emf"/></Relationships>
</file>

<file path=ppt/slides/_rels/slide29.xml.rels><?xml version="1.0" encoding="UTF-8" standalone="yes"?>
<Relationships xmlns="http://schemas.openxmlformats.org/package/2006/relationships"><Relationship Id="rId8" Type="http://schemas.openxmlformats.org/officeDocument/2006/relationships/image" Target="../media/image129.emf"/><Relationship Id="rId3" Type="http://schemas.openxmlformats.org/officeDocument/2006/relationships/oleObject" Target="../embeddings/oleObject134.bin"/><Relationship Id="rId7" Type="http://schemas.openxmlformats.org/officeDocument/2006/relationships/oleObject" Target="../embeddings/oleObject136.bin"/><Relationship Id="rId12" Type="http://schemas.openxmlformats.org/officeDocument/2006/relationships/image" Target="../media/image131.emf"/><Relationship Id="rId2" Type="http://schemas.openxmlformats.org/officeDocument/2006/relationships/slideLayout" Target="../slideLayouts/slideLayout2.xml"/><Relationship Id="rId1" Type="http://schemas.openxmlformats.org/officeDocument/2006/relationships/vmlDrawing" Target="../drawings/vmlDrawing21.vml"/><Relationship Id="rId6" Type="http://schemas.openxmlformats.org/officeDocument/2006/relationships/image" Target="../media/image128.emf"/><Relationship Id="rId11" Type="http://schemas.openxmlformats.org/officeDocument/2006/relationships/oleObject" Target="../embeddings/oleObject138.bin"/><Relationship Id="rId5" Type="http://schemas.openxmlformats.org/officeDocument/2006/relationships/oleObject" Target="../embeddings/oleObject135.bin"/><Relationship Id="rId10" Type="http://schemas.openxmlformats.org/officeDocument/2006/relationships/image" Target="../media/image130.emf"/><Relationship Id="rId4" Type="http://schemas.openxmlformats.org/officeDocument/2006/relationships/image" Target="../media/image127.emf"/><Relationship Id="rId9" Type="http://schemas.openxmlformats.org/officeDocument/2006/relationships/oleObject" Target="../embeddings/oleObject137.bin"/></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openxmlformats.org/officeDocument/2006/relationships/image" Target="../media/image134.emf"/><Relationship Id="rId3" Type="http://schemas.openxmlformats.org/officeDocument/2006/relationships/oleObject" Target="../embeddings/oleObject139.bin"/><Relationship Id="rId7" Type="http://schemas.openxmlformats.org/officeDocument/2006/relationships/oleObject" Target="../embeddings/oleObject141.bin"/><Relationship Id="rId12" Type="http://schemas.openxmlformats.org/officeDocument/2006/relationships/image" Target="../media/image136.wmf"/><Relationship Id="rId2" Type="http://schemas.openxmlformats.org/officeDocument/2006/relationships/slideLayout" Target="../slideLayouts/slideLayout2.xml"/><Relationship Id="rId1" Type="http://schemas.openxmlformats.org/officeDocument/2006/relationships/vmlDrawing" Target="../drawings/vmlDrawing22.vml"/><Relationship Id="rId6" Type="http://schemas.openxmlformats.org/officeDocument/2006/relationships/image" Target="../media/image133.emf"/><Relationship Id="rId11" Type="http://schemas.openxmlformats.org/officeDocument/2006/relationships/oleObject" Target="../embeddings/oleObject143.bin"/><Relationship Id="rId5" Type="http://schemas.openxmlformats.org/officeDocument/2006/relationships/oleObject" Target="../embeddings/oleObject140.bin"/><Relationship Id="rId10" Type="http://schemas.openxmlformats.org/officeDocument/2006/relationships/image" Target="../media/image135.wmf"/><Relationship Id="rId4" Type="http://schemas.openxmlformats.org/officeDocument/2006/relationships/image" Target="../media/image132.emf"/><Relationship Id="rId9" Type="http://schemas.openxmlformats.org/officeDocument/2006/relationships/oleObject" Target="../embeddings/oleObject142.bin"/></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139.wmf"/><Relationship Id="rId13" Type="http://schemas.openxmlformats.org/officeDocument/2006/relationships/oleObject" Target="../embeddings/oleObject149.bin"/><Relationship Id="rId18" Type="http://schemas.openxmlformats.org/officeDocument/2006/relationships/image" Target="../media/image144.emf"/><Relationship Id="rId3" Type="http://schemas.openxmlformats.org/officeDocument/2006/relationships/oleObject" Target="../embeddings/oleObject144.bin"/><Relationship Id="rId21" Type="http://schemas.openxmlformats.org/officeDocument/2006/relationships/oleObject" Target="../embeddings/oleObject153.bin"/><Relationship Id="rId7" Type="http://schemas.openxmlformats.org/officeDocument/2006/relationships/oleObject" Target="../embeddings/oleObject146.bin"/><Relationship Id="rId12" Type="http://schemas.openxmlformats.org/officeDocument/2006/relationships/image" Target="../media/image141.emf"/><Relationship Id="rId17" Type="http://schemas.openxmlformats.org/officeDocument/2006/relationships/oleObject" Target="../embeddings/oleObject151.bin"/><Relationship Id="rId2" Type="http://schemas.openxmlformats.org/officeDocument/2006/relationships/slideLayout" Target="../slideLayouts/slideLayout2.xml"/><Relationship Id="rId16" Type="http://schemas.openxmlformats.org/officeDocument/2006/relationships/image" Target="../media/image143.emf"/><Relationship Id="rId20" Type="http://schemas.openxmlformats.org/officeDocument/2006/relationships/image" Target="../media/image145.emf"/><Relationship Id="rId1" Type="http://schemas.openxmlformats.org/officeDocument/2006/relationships/vmlDrawing" Target="../drawings/vmlDrawing23.vml"/><Relationship Id="rId6" Type="http://schemas.openxmlformats.org/officeDocument/2006/relationships/image" Target="../media/image138.wmf"/><Relationship Id="rId11" Type="http://schemas.openxmlformats.org/officeDocument/2006/relationships/oleObject" Target="../embeddings/oleObject148.bin"/><Relationship Id="rId5" Type="http://schemas.openxmlformats.org/officeDocument/2006/relationships/oleObject" Target="../embeddings/oleObject145.bin"/><Relationship Id="rId15" Type="http://schemas.openxmlformats.org/officeDocument/2006/relationships/oleObject" Target="../embeddings/oleObject150.bin"/><Relationship Id="rId10" Type="http://schemas.openxmlformats.org/officeDocument/2006/relationships/image" Target="../media/image140.emf"/><Relationship Id="rId19" Type="http://schemas.openxmlformats.org/officeDocument/2006/relationships/oleObject" Target="../embeddings/oleObject152.bin"/><Relationship Id="rId4" Type="http://schemas.openxmlformats.org/officeDocument/2006/relationships/image" Target="../media/image137.wmf"/><Relationship Id="rId9" Type="http://schemas.openxmlformats.org/officeDocument/2006/relationships/oleObject" Target="../embeddings/oleObject147.bin"/><Relationship Id="rId14" Type="http://schemas.openxmlformats.org/officeDocument/2006/relationships/image" Target="../media/image142.emf"/><Relationship Id="rId22" Type="http://schemas.openxmlformats.org/officeDocument/2006/relationships/image" Target="../media/image146.emf"/></Relationships>
</file>

<file path=ppt/slides/_rels/slide34.xml.rels><?xml version="1.0" encoding="UTF-8" standalone="yes"?>
<Relationships xmlns="http://schemas.openxmlformats.org/package/2006/relationships"><Relationship Id="rId8" Type="http://schemas.openxmlformats.org/officeDocument/2006/relationships/image" Target="../media/image139.wmf"/><Relationship Id="rId13" Type="http://schemas.openxmlformats.org/officeDocument/2006/relationships/oleObject" Target="../embeddings/oleObject159.bin"/><Relationship Id="rId18" Type="http://schemas.openxmlformats.org/officeDocument/2006/relationships/image" Target="../media/image151.emf"/><Relationship Id="rId26" Type="http://schemas.openxmlformats.org/officeDocument/2006/relationships/image" Target="../media/image155.emf"/><Relationship Id="rId3" Type="http://schemas.openxmlformats.org/officeDocument/2006/relationships/oleObject" Target="../embeddings/oleObject154.bin"/><Relationship Id="rId21" Type="http://schemas.openxmlformats.org/officeDocument/2006/relationships/oleObject" Target="../embeddings/oleObject163.bin"/><Relationship Id="rId7" Type="http://schemas.openxmlformats.org/officeDocument/2006/relationships/oleObject" Target="../embeddings/oleObject156.bin"/><Relationship Id="rId12" Type="http://schemas.openxmlformats.org/officeDocument/2006/relationships/image" Target="../media/image148.emf"/><Relationship Id="rId17" Type="http://schemas.openxmlformats.org/officeDocument/2006/relationships/oleObject" Target="../embeddings/oleObject161.bin"/><Relationship Id="rId25" Type="http://schemas.openxmlformats.org/officeDocument/2006/relationships/oleObject" Target="../embeddings/oleObject165.bin"/><Relationship Id="rId2" Type="http://schemas.openxmlformats.org/officeDocument/2006/relationships/slideLayout" Target="../slideLayouts/slideLayout2.xml"/><Relationship Id="rId16" Type="http://schemas.openxmlformats.org/officeDocument/2006/relationships/image" Target="../media/image150.emf"/><Relationship Id="rId20" Type="http://schemas.openxmlformats.org/officeDocument/2006/relationships/image" Target="../media/image152.emf"/><Relationship Id="rId1" Type="http://schemas.openxmlformats.org/officeDocument/2006/relationships/vmlDrawing" Target="../drawings/vmlDrawing24.vml"/><Relationship Id="rId6" Type="http://schemas.openxmlformats.org/officeDocument/2006/relationships/image" Target="../media/image138.wmf"/><Relationship Id="rId11" Type="http://schemas.openxmlformats.org/officeDocument/2006/relationships/oleObject" Target="../embeddings/oleObject158.bin"/><Relationship Id="rId24" Type="http://schemas.openxmlformats.org/officeDocument/2006/relationships/image" Target="../media/image154.emf"/><Relationship Id="rId5" Type="http://schemas.openxmlformats.org/officeDocument/2006/relationships/oleObject" Target="../embeddings/oleObject155.bin"/><Relationship Id="rId15" Type="http://schemas.openxmlformats.org/officeDocument/2006/relationships/oleObject" Target="../embeddings/oleObject160.bin"/><Relationship Id="rId23" Type="http://schemas.openxmlformats.org/officeDocument/2006/relationships/oleObject" Target="../embeddings/oleObject164.bin"/><Relationship Id="rId28" Type="http://schemas.openxmlformats.org/officeDocument/2006/relationships/image" Target="../media/image156.emf"/><Relationship Id="rId10" Type="http://schemas.openxmlformats.org/officeDocument/2006/relationships/image" Target="../media/image147.emf"/><Relationship Id="rId19" Type="http://schemas.openxmlformats.org/officeDocument/2006/relationships/oleObject" Target="../embeddings/oleObject162.bin"/><Relationship Id="rId4" Type="http://schemas.openxmlformats.org/officeDocument/2006/relationships/image" Target="../media/image137.wmf"/><Relationship Id="rId9" Type="http://schemas.openxmlformats.org/officeDocument/2006/relationships/oleObject" Target="../embeddings/oleObject157.bin"/><Relationship Id="rId14" Type="http://schemas.openxmlformats.org/officeDocument/2006/relationships/image" Target="../media/image149.emf"/><Relationship Id="rId22" Type="http://schemas.openxmlformats.org/officeDocument/2006/relationships/image" Target="../media/image153.emf"/><Relationship Id="rId27" Type="http://schemas.openxmlformats.org/officeDocument/2006/relationships/oleObject" Target="../embeddings/oleObject166.bin"/></Relationships>
</file>

<file path=ppt/slides/_rels/slide35.xml.rels><?xml version="1.0" encoding="UTF-8" standalone="yes"?>
<Relationships xmlns="http://schemas.openxmlformats.org/package/2006/relationships"><Relationship Id="rId8" Type="http://schemas.openxmlformats.org/officeDocument/2006/relationships/image" Target="../media/image159.emf"/><Relationship Id="rId3" Type="http://schemas.openxmlformats.org/officeDocument/2006/relationships/oleObject" Target="../embeddings/oleObject167.bin"/><Relationship Id="rId7" Type="http://schemas.openxmlformats.org/officeDocument/2006/relationships/oleObject" Target="../embeddings/oleObject169.bin"/><Relationship Id="rId2" Type="http://schemas.openxmlformats.org/officeDocument/2006/relationships/slideLayout" Target="../slideLayouts/slideLayout2.xml"/><Relationship Id="rId1" Type="http://schemas.openxmlformats.org/officeDocument/2006/relationships/vmlDrawing" Target="../drawings/vmlDrawing25.vml"/><Relationship Id="rId6" Type="http://schemas.openxmlformats.org/officeDocument/2006/relationships/image" Target="../media/image158.emf"/><Relationship Id="rId5" Type="http://schemas.openxmlformats.org/officeDocument/2006/relationships/oleObject" Target="../embeddings/oleObject168.bin"/><Relationship Id="rId10" Type="http://schemas.openxmlformats.org/officeDocument/2006/relationships/image" Target="../media/image160.emf"/><Relationship Id="rId4" Type="http://schemas.openxmlformats.org/officeDocument/2006/relationships/image" Target="../media/image157.emf"/><Relationship Id="rId9" Type="http://schemas.openxmlformats.org/officeDocument/2006/relationships/oleObject" Target="../embeddings/oleObject170.bin"/></Relationships>
</file>

<file path=ppt/slides/_rels/slide36.xml.rels><?xml version="1.0" encoding="UTF-8" standalone="yes"?>
<Relationships xmlns="http://schemas.openxmlformats.org/package/2006/relationships"><Relationship Id="rId8" Type="http://schemas.openxmlformats.org/officeDocument/2006/relationships/image" Target="../media/image163.emf"/><Relationship Id="rId3" Type="http://schemas.openxmlformats.org/officeDocument/2006/relationships/oleObject" Target="../embeddings/oleObject171.bin"/><Relationship Id="rId7" Type="http://schemas.openxmlformats.org/officeDocument/2006/relationships/oleObject" Target="../embeddings/oleObject173.bin"/><Relationship Id="rId12" Type="http://schemas.openxmlformats.org/officeDocument/2006/relationships/image" Target="../media/image165.emf"/><Relationship Id="rId2" Type="http://schemas.openxmlformats.org/officeDocument/2006/relationships/slideLayout" Target="../slideLayouts/slideLayout2.xml"/><Relationship Id="rId1" Type="http://schemas.openxmlformats.org/officeDocument/2006/relationships/vmlDrawing" Target="../drawings/vmlDrawing26.vml"/><Relationship Id="rId6" Type="http://schemas.openxmlformats.org/officeDocument/2006/relationships/image" Target="../media/image162.emf"/><Relationship Id="rId11" Type="http://schemas.openxmlformats.org/officeDocument/2006/relationships/oleObject" Target="../embeddings/oleObject175.bin"/><Relationship Id="rId5" Type="http://schemas.openxmlformats.org/officeDocument/2006/relationships/oleObject" Target="../embeddings/oleObject172.bin"/><Relationship Id="rId10" Type="http://schemas.openxmlformats.org/officeDocument/2006/relationships/image" Target="../media/image164.emf"/><Relationship Id="rId4" Type="http://schemas.openxmlformats.org/officeDocument/2006/relationships/image" Target="../media/image161.emf"/><Relationship Id="rId9" Type="http://schemas.openxmlformats.org/officeDocument/2006/relationships/oleObject" Target="../embeddings/oleObject174.bin"/></Relationships>
</file>

<file path=ppt/slides/_rels/slide37.xml.rels><?xml version="1.0" encoding="UTF-8" standalone="yes"?>
<Relationships xmlns="http://schemas.openxmlformats.org/package/2006/relationships"><Relationship Id="rId8" Type="http://schemas.openxmlformats.org/officeDocument/2006/relationships/image" Target="../media/image168.emf"/><Relationship Id="rId13" Type="http://schemas.openxmlformats.org/officeDocument/2006/relationships/oleObject" Target="../embeddings/oleObject181.bin"/><Relationship Id="rId18" Type="http://schemas.openxmlformats.org/officeDocument/2006/relationships/image" Target="../media/image173.emf"/><Relationship Id="rId3" Type="http://schemas.openxmlformats.org/officeDocument/2006/relationships/oleObject" Target="../embeddings/oleObject176.bin"/><Relationship Id="rId21" Type="http://schemas.openxmlformats.org/officeDocument/2006/relationships/oleObject" Target="../embeddings/oleObject185.bin"/><Relationship Id="rId7" Type="http://schemas.openxmlformats.org/officeDocument/2006/relationships/oleObject" Target="../embeddings/oleObject178.bin"/><Relationship Id="rId12" Type="http://schemas.openxmlformats.org/officeDocument/2006/relationships/image" Target="../media/image170.emf"/><Relationship Id="rId17" Type="http://schemas.openxmlformats.org/officeDocument/2006/relationships/oleObject" Target="../embeddings/oleObject183.bin"/><Relationship Id="rId2" Type="http://schemas.openxmlformats.org/officeDocument/2006/relationships/slideLayout" Target="../slideLayouts/slideLayout2.xml"/><Relationship Id="rId16" Type="http://schemas.openxmlformats.org/officeDocument/2006/relationships/image" Target="../media/image172.emf"/><Relationship Id="rId20" Type="http://schemas.openxmlformats.org/officeDocument/2006/relationships/image" Target="../media/image174.emf"/><Relationship Id="rId1" Type="http://schemas.openxmlformats.org/officeDocument/2006/relationships/vmlDrawing" Target="../drawings/vmlDrawing27.vml"/><Relationship Id="rId6" Type="http://schemas.openxmlformats.org/officeDocument/2006/relationships/image" Target="../media/image167.emf"/><Relationship Id="rId11" Type="http://schemas.openxmlformats.org/officeDocument/2006/relationships/oleObject" Target="../embeddings/oleObject180.bin"/><Relationship Id="rId5" Type="http://schemas.openxmlformats.org/officeDocument/2006/relationships/oleObject" Target="../embeddings/oleObject177.bin"/><Relationship Id="rId15" Type="http://schemas.openxmlformats.org/officeDocument/2006/relationships/oleObject" Target="../embeddings/oleObject182.bin"/><Relationship Id="rId10" Type="http://schemas.openxmlformats.org/officeDocument/2006/relationships/image" Target="../media/image169.emf"/><Relationship Id="rId19" Type="http://schemas.openxmlformats.org/officeDocument/2006/relationships/oleObject" Target="../embeddings/oleObject184.bin"/><Relationship Id="rId4" Type="http://schemas.openxmlformats.org/officeDocument/2006/relationships/image" Target="../media/image166.emf"/><Relationship Id="rId9" Type="http://schemas.openxmlformats.org/officeDocument/2006/relationships/oleObject" Target="../embeddings/oleObject179.bin"/><Relationship Id="rId14" Type="http://schemas.openxmlformats.org/officeDocument/2006/relationships/image" Target="../media/image171.emf"/><Relationship Id="rId22" Type="http://schemas.openxmlformats.org/officeDocument/2006/relationships/image" Target="../media/image175.emf"/></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186.bin"/><Relationship Id="rId2" Type="http://schemas.openxmlformats.org/officeDocument/2006/relationships/slideLayout" Target="../slideLayouts/slideLayout2.xml"/><Relationship Id="rId1" Type="http://schemas.openxmlformats.org/officeDocument/2006/relationships/vmlDrawing" Target="../drawings/vmlDrawing28.vml"/><Relationship Id="rId6" Type="http://schemas.openxmlformats.org/officeDocument/2006/relationships/image" Target="../media/image177.wmf"/><Relationship Id="rId5" Type="http://schemas.openxmlformats.org/officeDocument/2006/relationships/oleObject" Target="../embeddings/oleObject187.bin"/><Relationship Id="rId4" Type="http://schemas.openxmlformats.org/officeDocument/2006/relationships/image" Target="../media/image176.wmf"/></Relationships>
</file>

<file path=ppt/slides/_rels/slide39.xml.rels><?xml version="1.0" encoding="UTF-8" standalone="yes"?>
<Relationships xmlns="http://schemas.openxmlformats.org/package/2006/relationships"><Relationship Id="rId8" Type="http://schemas.openxmlformats.org/officeDocument/2006/relationships/image" Target="../media/image180.wmf"/><Relationship Id="rId3" Type="http://schemas.openxmlformats.org/officeDocument/2006/relationships/oleObject" Target="../embeddings/oleObject188.bin"/><Relationship Id="rId7" Type="http://schemas.openxmlformats.org/officeDocument/2006/relationships/oleObject" Target="../embeddings/oleObject190.bin"/><Relationship Id="rId2" Type="http://schemas.openxmlformats.org/officeDocument/2006/relationships/slideLayout" Target="../slideLayouts/slideLayout2.xml"/><Relationship Id="rId1" Type="http://schemas.openxmlformats.org/officeDocument/2006/relationships/vmlDrawing" Target="../drawings/vmlDrawing29.vml"/><Relationship Id="rId6" Type="http://schemas.openxmlformats.org/officeDocument/2006/relationships/image" Target="../media/image179.wmf"/><Relationship Id="rId5" Type="http://schemas.openxmlformats.org/officeDocument/2006/relationships/oleObject" Target="../embeddings/oleObject189.bin"/><Relationship Id="rId4" Type="http://schemas.openxmlformats.org/officeDocument/2006/relationships/image" Target="../media/image178.w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vmlDrawing" Target="../drawings/vmlDrawing30.vml"/><Relationship Id="rId5" Type="http://schemas.openxmlformats.org/officeDocument/2006/relationships/image" Target="../media/image181.wmf"/><Relationship Id="rId4" Type="http://schemas.openxmlformats.org/officeDocument/2006/relationships/oleObject" Target="../embeddings/oleObject191.bin"/></Relationships>
</file>

<file path=ppt/slides/_rels/slide41.xml.rels><?xml version="1.0" encoding="UTF-8" standalone="yes"?>
<Relationships xmlns="http://schemas.openxmlformats.org/package/2006/relationships"><Relationship Id="rId8" Type="http://schemas.openxmlformats.org/officeDocument/2006/relationships/oleObject" Target="../embeddings/oleObject194.bin"/><Relationship Id="rId3" Type="http://schemas.openxmlformats.org/officeDocument/2006/relationships/notesSlide" Target="../notesSlides/notesSlide2.xml"/><Relationship Id="rId7" Type="http://schemas.openxmlformats.org/officeDocument/2006/relationships/image" Target="../media/image183.wmf"/><Relationship Id="rId2" Type="http://schemas.openxmlformats.org/officeDocument/2006/relationships/slideLayout" Target="../slideLayouts/slideLayout7.xml"/><Relationship Id="rId1" Type="http://schemas.openxmlformats.org/officeDocument/2006/relationships/vmlDrawing" Target="../drawings/vmlDrawing31.vml"/><Relationship Id="rId6" Type="http://schemas.openxmlformats.org/officeDocument/2006/relationships/oleObject" Target="../embeddings/oleObject193.bin"/><Relationship Id="rId11" Type="http://schemas.openxmlformats.org/officeDocument/2006/relationships/image" Target="../media/image185.wmf"/><Relationship Id="rId5" Type="http://schemas.openxmlformats.org/officeDocument/2006/relationships/image" Target="../media/image182.wmf"/><Relationship Id="rId10" Type="http://schemas.openxmlformats.org/officeDocument/2006/relationships/oleObject" Target="../embeddings/oleObject195.bin"/><Relationship Id="rId4" Type="http://schemas.openxmlformats.org/officeDocument/2006/relationships/oleObject" Target="../embeddings/oleObject192.bin"/><Relationship Id="rId9" Type="http://schemas.openxmlformats.org/officeDocument/2006/relationships/image" Target="../media/image184.wmf"/></Relationships>
</file>

<file path=ppt/slides/_rels/slide42.xml.rels><?xml version="1.0" encoding="UTF-8" standalone="yes"?>
<Relationships xmlns="http://schemas.openxmlformats.org/package/2006/relationships"><Relationship Id="rId8" Type="http://schemas.openxmlformats.org/officeDocument/2006/relationships/oleObject" Target="../embeddings/oleObject198.bin"/><Relationship Id="rId13" Type="http://schemas.openxmlformats.org/officeDocument/2006/relationships/image" Target="../media/image188.wmf"/><Relationship Id="rId3" Type="http://schemas.openxmlformats.org/officeDocument/2006/relationships/notesSlide" Target="../notesSlides/notesSlide3.xml"/><Relationship Id="rId7" Type="http://schemas.openxmlformats.org/officeDocument/2006/relationships/image" Target="../media/image185.wmf"/><Relationship Id="rId12" Type="http://schemas.openxmlformats.org/officeDocument/2006/relationships/oleObject" Target="../embeddings/oleObject200.bin"/><Relationship Id="rId2" Type="http://schemas.openxmlformats.org/officeDocument/2006/relationships/slideLayout" Target="../slideLayouts/slideLayout7.xml"/><Relationship Id="rId1" Type="http://schemas.openxmlformats.org/officeDocument/2006/relationships/vmlDrawing" Target="../drawings/vmlDrawing32.vml"/><Relationship Id="rId6" Type="http://schemas.openxmlformats.org/officeDocument/2006/relationships/oleObject" Target="../embeddings/oleObject197.bin"/><Relationship Id="rId11" Type="http://schemas.openxmlformats.org/officeDocument/2006/relationships/image" Target="../media/image187.wmf"/><Relationship Id="rId5" Type="http://schemas.openxmlformats.org/officeDocument/2006/relationships/image" Target="../media/image182.wmf"/><Relationship Id="rId15" Type="http://schemas.openxmlformats.org/officeDocument/2006/relationships/image" Target="../media/image189.wmf"/><Relationship Id="rId10" Type="http://schemas.openxmlformats.org/officeDocument/2006/relationships/oleObject" Target="../embeddings/oleObject199.bin"/><Relationship Id="rId4" Type="http://schemas.openxmlformats.org/officeDocument/2006/relationships/oleObject" Target="../embeddings/oleObject196.bin"/><Relationship Id="rId9" Type="http://schemas.openxmlformats.org/officeDocument/2006/relationships/image" Target="../media/image186.wmf"/><Relationship Id="rId14" Type="http://schemas.openxmlformats.org/officeDocument/2006/relationships/oleObject" Target="../embeddings/oleObject201.bin"/></Relationships>
</file>

<file path=ppt/slides/_rels/slide43.xml.rels><?xml version="1.0" encoding="UTF-8" standalone="yes"?>
<Relationships xmlns="http://schemas.openxmlformats.org/package/2006/relationships"><Relationship Id="rId8" Type="http://schemas.openxmlformats.org/officeDocument/2006/relationships/oleObject" Target="../embeddings/oleObject204.bin"/><Relationship Id="rId13" Type="http://schemas.openxmlformats.org/officeDocument/2006/relationships/image" Target="../media/image194.wmf"/><Relationship Id="rId3" Type="http://schemas.openxmlformats.org/officeDocument/2006/relationships/notesSlide" Target="../notesSlides/notesSlide4.xml"/><Relationship Id="rId7" Type="http://schemas.openxmlformats.org/officeDocument/2006/relationships/image" Target="../media/image191.wmf"/><Relationship Id="rId12" Type="http://schemas.openxmlformats.org/officeDocument/2006/relationships/oleObject" Target="../embeddings/oleObject206.bin"/><Relationship Id="rId2" Type="http://schemas.openxmlformats.org/officeDocument/2006/relationships/slideLayout" Target="../slideLayouts/slideLayout7.xml"/><Relationship Id="rId1" Type="http://schemas.openxmlformats.org/officeDocument/2006/relationships/vmlDrawing" Target="../drawings/vmlDrawing33.vml"/><Relationship Id="rId6" Type="http://schemas.openxmlformats.org/officeDocument/2006/relationships/oleObject" Target="../embeddings/oleObject203.bin"/><Relationship Id="rId11" Type="http://schemas.openxmlformats.org/officeDocument/2006/relationships/image" Target="../media/image193.wmf"/><Relationship Id="rId5" Type="http://schemas.openxmlformats.org/officeDocument/2006/relationships/image" Target="../media/image190.wmf"/><Relationship Id="rId15" Type="http://schemas.openxmlformats.org/officeDocument/2006/relationships/image" Target="../media/image195.wmf"/><Relationship Id="rId10" Type="http://schemas.openxmlformats.org/officeDocument/2006/relationships/oleObject" Target="../embeddings/oleObject205.bin"/><Relationship Id="rId4" Type="http://schemas.openxmlformats.org/officeDocument/2006/relationships/oleObject" Target="../embeddings/oleObject202.bin"/><Relationship Id="rId9" Type="http://schemas.openxmlformats.org/officeDocument/2006/relationships/image" Target="../media/image192.wmf"/><Relationship Id="rId14" Type="http://schemas.openxmlformats.org/officeDocument/2006/relationships/oleObject" Target="../embeddings/oleObject207.bin"/></Relationships>
</file>

<file path=ppt/slides/_rels/slide44.xml.rels><?xml version="1.0" encoding="UTF-8" standalone="yes"?>
<Relationships xmlns="http://schemas.openxmlformats.org/package/2006/relationships"><Relationship Id="rId8" Type="http://schemas.openxmlformats.org/officeDocument/2006/relationships/oleObject" Target="../embeddings/oleObject210.bin"/><Relationship Id="rId13" Type="http://schemas.openxmlformats.org/officeDocument/2006/relationships/image" Target="../media/image199.wmf"/><Relationship Id="rId3" Type="http://schemas.openxmlformats.org/officeDocument/2006/relationships/notesSlide" Target="../notesSlides/notesSlide5.xml"/><Relationship Id="rId7" Type="http://schemas.openxmlformats.org/officeDocument/2006/relationships/image" Target="../media/image196.wmf"/><Relationship Id="rId12" Type="http://schemas.openxmlformats.org/officeDocument/2006/relationships/oleObject" Target="../embeddings/oleObject212.bin"/><Relationship Id="rId2" Type="http://schemas.openxmlformats.org/officeDocument/2006/relationships/slideLayout" Target="../slideLayouts/slideLayout7.xml"/><Relationship Id="rId1" Type="http://schemas.openxmlformats.org/officeDocument/2006/relationships/vmlDrawing" Target="../drawings/vmlDrawing34.vml"/><Relationship Id="rId6" Type="http://schemas.openxmlformats.org/officeDocument/2006/relationships/oleObject" Target="../embeddings/oleObject209.bin"/><Relationship Id="rId11" Type="http://schemas.openxmlformats.org/officeDocument/2006/relationships/image" Target="../media/image198.wmf"/><Relationship Id="rId5" Type="http://schemas.openxmlformats.org/officeDocument/2006/relationships/image" Target="../media/image190.wmf"/><Relationship Id="rId15" Type="http://schemas.openxmlformats.org/officeDocument/2006/relationships/image" Target="../media/image200.wmf"/><Relationship Id="rId10" Type="http://schemas.openxmlformats.org/officeDocument/2006/relationships/oleObject" Target="../embeddings/oleObject211.bin"/><Relationship Id="rId4" Type="http://schemas.openxmlformats.org/officeDocument/2006/relationships/oleObject" Target="../embeddings/oleObject208.bin"/><Relationship Id="rId9" Type="http://schemas.openxmlformats.org/officeDocument/2006/relationships/image" Target="../media/image197.wmf"/><Relationship Id="rId14" Type="http://schemas.openxmlformats.org/officeDocument/2006/relationships/oleObject" Target="../embeddings/oleObject213.bin"/></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8" Type="http://schemas.openxmlformats.org/officeDocument/2006/relationships/image" Target="../media/image203.wmf"/><Relationship Id="rId13" Type="http://schemas.openxmlformats.org/officeDocument/2006/relationships/oleObject" Target="../embeddings/oleObject219.bin"/><Relationship Id="rId3" Type="http://schemas.openxmlformats.org/officeDocument/2006/relationships/oleObject" Target="../embeddings/oleObject214.bin"/><Relationship Id="rId7" Type="http://schemas.openxmlformats.org/officeDocument/2006/relationships/oleObject" Target="../embeddings/oleObject216.bin"/><Relationship Id="rId12" Type="http://schemas.openxmlformats.org/officeDocument/2006/relationships/image" Target="../media/image205.wmf"/><Relationship Id="rId2" Type="http://schemas.openxmlformats.org/officeDocument/2006/relationships/slideLayout" Target="../slideLayouts/slideLayout7.xml"/><Relationship Id="rId1" Type="http://schemas.openxmlformats.org/officeDocument/2006/relationships/vmlDrawing" Target="../drawings/vmlDrawing35.vml"/><Relationship Id="rId6" Type="http://schemas.openxmlformats.org/officeDocument/2006/relationships/image" Target="../media/image202.wmf"/><Relationship Id="rId11" Type="http://schemas.openxmlformats.org/officeDocument/2006/relationships/oleObject" Target="../embeddings/oleObject218.bin"/><Relationship Id="rId5" Type="http://schemas.openxmlformats.org/officeDocument/2006/relationships/oleObject" Target="../embeddings/oleObject215.bin"/><Relationship Id="rId15" Type="http://schemas.openxmlformats.org/officeDocument/2006/relationships/image" Target="../media/image206.wmf"/><Relationship Id="rId10" Type="http://schemas.openxmlformats.org/officeDocument/2006/relationships/image" Target="../media/image204.wmf"/><Relationship Id="rId4" Type="http://schemas.openxmlformats.org/officeDocument/2006/relationships/image" Target="../media/image201.wmf"/><Relationship Id="rId9" Type="http://schemas.openxmlformats.org/officeDocument/2006/relationships/oleObject" Target="../embeddings/oleObject217.bin"/><Relationship Id="rId14" Type="http://schemas.openxmlformats.org/officeDocument/2006/relationships/oleObject" Target="../embeddings/oleObject220.bin"/></Relationships>
</file>

<file path=ppt/slides/_rels/slide49.xml.rels><?xml version="1.0" encoding="UTF-8" standalone="yes"?>
<Relationships xmlns="http://schemas.openxmlformats.org/package/2006/relationships"><Relationship Id="rId8" Type="http://schemas.openxmlformats.org/officeDocument/2006/relationships/oleObject" Target="../embeddings/oleObject223.bin"/><Relationship Id="rId13" Type="http://schemas.openxmlformats.org/officeDocument/2006/relationships/image" Target="../media/image211.wmf"/><Relationship Id="rId3" Type="http://schemas.openxmlformats.org/officeDocument/2006/relationships/audio" Target="../media/audio1.wav"/><Relationship Id="rId7" Type="http://schemas.openxmlformats.org/officeDocument/2006/relationships/image" Target="../media/image208.wmf"/><Relationship Id="rId12" Type="http://schemas.openxmlformats.org/officeDocument/2006/relationships/oleObject" Target="../embeddings/oleObject225.bin"/><Relationship Id="rId2" Type="http://schemas.openxmlformats.org/officeDocument/2006/relationships/slideLayout" Target="../slideLayouts/slideLayout7.xml"/><Relationship Id="rId1" Type="http://schemas.openxmlformats.org/officeDocument/2006/relationships/vmlDrawing" Target="../drawings/vmlDrawing36.vml"/><Relationship Id="rId6" Type="http://schemas.openxmlformats.org/officeDocument/2006/relationships/oleObject" Target="../embeddings/oleObject222.bin"/><Relationship Id="rId11" Type="http://schemas.openxmlformats.org/officeDocument/2006/relationships/image" Target="../media/image210.wmf"/><Relationship Id="rId5" Type="http://schemas.openxmlformats.org/officeDocument/2006/relationships/image" Target="../media/image207.wmf"/><Relationship Id="rId10" Type="http://schemas.openxmlformats.org/officeDocument/2006/relationships/oleObject" Target="../embeddings/oleObject224.bin"/><Relationship Id="rId4" Type="http://schemas.openxmlformats.org/officeDocument/2006/relationships/oleObject" Target="../embeddings/oleObject221.bin"/><Relationship Id="rId9" Type="http://schemas.openxmlformats.org/officeDocument/2006/relationships/image" Target="../media/image209.w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image" Target="../media/image214.emf"/><Relationship Id="rId13" Type="http://schemas.openxmlformats.org/officeDocument/2006/relationships/oleObject" Target="../embeddings/oleObject231.bin"/><Relationship Id="rId18" Type="http://schemas.openxmlformats.org/officeDocument/2006/relationships/image" Target="../media/image218.wmf"/><Relationship Id="rId3" Type="http://schemas.openxmlformats.org/officeDocument/2006/relationships/oleObject" Target="../embeddings/oleObject226.bin"/><Relationship Id="rId7" Type="http://schemas.openxmlformats.org/officeDocument/2006/relationships/oleObject" Target="../embeddings/oleObject228.bin"/><Relationship Id="rId12" Type="http://schemas.openxmlformats.org/officeDocument/2006/relationships/image" Target="../media/image204.wmf"/><Relationship Id="rId17" Type="http://schemas.openxmlformats.org/officeDocument/2006/relationships/oleObject" Target="../embeddings/oleObject233.bin"/><Relationship Id="rId2" Type="http://schemas.openxmlformats.org/officeDocument/2006/relationships/slideLayout" Target="../slideLayouts/slideLayout7.xml"/><Relationship Id="rId16" Type="http://schemas.openxmlformats.org/officeDocument/2006/relationships/image" Target="../media/image217.wmf"/><Relationship Id="rId1" Type="http://schemas.openxmlformats.org/officeDocument/2006/relationships/vmlDrawing" Target="../drawings/vmlDrawing37.vml"/><Relationship Id="rId6" Type="http://schemas.openxmlformats.org/officeDocument/2006/relationships/image" Target="../media/image213.wmf"/><Relationship Id="rId11" Type="http://schemas.openxmlformats.org/officeDocument/2006/relationships/oleObject" Target="../embeddings/oleObject230.bin"/><Relationship Id="rId5" Type="http://schemas.openxmlformats.org/officeDocument/2006/relationships/oleObject" Target="../embeddings/oleObject227.bin"/><Relationship Id="rId15" Type="http://schemas.openxmlformats.org/officeDocument/2006/relationships/oleObject" Target="../embeddings/oleObject232.bin"/><Relationship Id="rId10" Type="http://schemas.openxmlformats.org/officeDocument/2006/relationships/image" Target="../media/image215.wmf"/><Relationship Id="rId4" Type="http://schemas.openxmlformats.org/officeDocument/2006/relationships/image" Target="../media/image212.wmf"/><Relationship Id="rId9" Type="http://schemas.openxmlformats.org/officeDocument/2006/relationships/oleObject" Target="../embeddings/oleObject229.bin"/><Relationship Id="rId14" Type="http://schemas.openxmlformats.org/officeDocument/2006/relationships/image" Target="../media/image216.wmf"/></Relationships>
</file>

<file path=ppt/slides/_rels/slide51.xml.rels><?xml version="1.0" encoding="UTF-8" standalone="yes"?>
<Relationships xmlns="http://schemas.openxmlformats.org/package/2006/relationships"><Relationship Id="rId8" Type="http://schemas.openxmlformats.org/officeDocument/2006/relationships/image" Target="../media/image220.wmf"/><Relationship Id="rId13" Type="http://schemas.openxmlformats.org/officeDocument/2006/relationships/oleObject" Target="../embeddings/oleObject238.bin"/><Relationship Id="rId18" Type="http://schemas.openxmlformats.org/officeDocument/2006/relationships/oleObject" Target="../embeddings/oleObject242.bin"/><Relationship Id="rId3" Type="http://schemas.openxmlformats.org/officeDocument/2006/relationships/audio" Target="../media/audio1.wav"/><Relationship Id="rId7" Type="http://schemas.openxmlformats.org/officeDocument/2006/relationships/oleObject" Target="../embeddings/oleObject235.bin"/><Relationship Id="rId12" Type="http://schemas.openxmlformats.org/officeDocument/2006/relationships/image" Target="../media/image222.wmf"/><Relationship Id="rId17" Type="http://schemas.openxmlformats.org/officeDocument/2006/relationships/image" Target="../media/image215.wmf"/><Relationship Id="rId2" Type="http://schemas.openxmlformats.org/officeDocument/2006/relationships/slideLayout" Target="../slideLayouts/slideLayout7.xml"/><Relationship Id="rId16" Type="http://schemas.openxmlformats.org/officeDocument/2006/relationships/oleObject" Target="../embeddings/oleObject241.bin"/><Relationship Id="rId1" Type="http://schemas.openxmlformats.org/officeDocument/2006/relationships/vmlDrawing" Target="../drawings/vmlDrawing38.vml"/><Relationship Id="rId6" Type="http://schemas.openxmlformats.org/officeDocument/2006/relationships/image" Target="../media/image219.wmf"/><Relationship Id="rId11" Type="http://schemas.openxmlformats.org/officeDocument/2006/relationships/oleObject" Target="../embeddings/oleObject237.bin"/><Relationship Id="rId5" Type="http://schemas.openxmlformats.org/officeDocument/2006/relationships/oleObject" Target="../embeddings/oleObject234.bin"/><Relationship Id="rId15" Type="http://schemas.openxmlformats.org/officeDocument/2006/relationships/oleObject" Target="../embeddings/oleObject240.bin"/><Relationship Id="rId10" Type="http://schemas.openxmlformats.org/officeDocument/2006/relationships/image" Target="../media/image221.wmf"/><Relationship Id="rId19" Type="http://schemas.openxmlformats.org/officeDocument/2006/relationships/image" Target="../media/image204.wmf"/><Relationship Id="rId4" Type="http://schemas.openxmlformats.org/officeDocument/2006/relationships/audio" Target="../media/audio2.wav"/><Relationship Id="rId9" Type="http://schemas.openxmlformats.org/officeDocument/2006/relationships/oleObject" Target="../embeddings/oleObject236.bin"/><Relationship Id="rId14" Type="http://schemas.openxmlformats.org/officeDocument/2006/relationships/oleObject" Target="../embeddings/oleObject239.bin"/></Relationships>
</file>

<file path=ppt/slides/_rels/slide52.xml.rels><?xml version="1.0" encoding="UTF-8" standalone="yes"?>
<Relationships xmlns="http://schemas.openxmlformats.org/package/2006/relationships"><Relationship Id="rId8" Type="http://schemas.openxmlformats.org/officeDocument/2006/relationships/image" Target="../media/image225.wmf"/><Relationship Id="rId3" Type="http://schemas.openxmlformats.org/officeDocument/2006/relationships/oleObject" Target="../embeddings/oleObject243.bin"/><Relationship Id="rId7" Type="http://schemas.openxmlformats.org/officeDocument/2006/relationships/oleObject" Target="../embeddings/oleObject245.bin"/><Relationship Id="rId2" Type="http://schemas.openxmlformats.org/officeDocument/2006/relationships/slideLayout" Target="../slideLayouts/slideLayout7.xml"/><Relationship Id="rId1" Type="http://schemas.openxmlformats.org/officeDocument/2006/relationships/vmlDrawing" Target="../drawings/vmlDrawing39.vml"/><Relationship Id="rId6" Type="http://schemas.openxmlformats.org/officeDocument/2006/relationships/image" Target="../media/image224.wmf"/><Relationship Id="rId5" Type="http://schemas.openxmlformats.org/officeDocument/2006/relationships/oleObject" Target="../embeddings/oleObject244.bin"/><Relationship Id="rId4" Type="http://schemas.openxmlformats.org/officeDocument/2006/relationships/image" Target="../media/image223.wmf"/></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246.bin"/><Relationship Id="rId2" Type="http://schemas.openxmlformats.org/officeDocument/2006/relationships/slideLayout" Target="../slideLayouts/slideLayout7.xml"/><Relationship Id="rId1" Type="http://schemas.openxmlformats.org/officeDocument/2006/relationships/vmlDrawing" Target="../drawings/vmlDrawing40.vml"/><Relationship Id="rId6" Type="http://schemas.openxmlformats.org/officeDocument/2006/relationships/image" Target="../media/image227.wmf"/><Relationship Id="rId5" Type="http://schemas.openxmlformats.org/officeDocument/2006/relationships/oleObject" Target="../embeddings/oleObject247.bin"/><Relationship Id="rId4" Type="http://schemas.openxmlformats.org/officeDocument/2006/relationships/image" Target="../media/image226.wmf"/></Relationships>
</file>

<file path=ppt/slides/_rels/slide54.xml.rels><?xml version="1.0" encoding="UTF-8" standalone="yes"?>
<Relationships xmlns="http://schemas.openxmlformats.org/package/2006/relationships"><Relationship Id="rId8" Type="http://schemas.openxmlformats.org/officeDocument/2006/relationships/image" Target="../media/image230.wmf"/><Relationship Id="rId13" Type="http://schemas.openxmlformats.org/officeDocument/2006/relationships/image" Target="../media/image215.wmf"/><Relationship Id="rId3" Type="http://schemas.openxmlformats.org/officeDocument/2006/relationships/oleObject" Target="../embeddings/oleObject248.bin"/><Relationship Id="rId7" Type="http://schemas.openxmlformats.org/officeDocument/2006/relationships/oleObject" Target="../embeddings/oleObject250.bin"/><Relationship Id="rId12" Type="http://schemas.openxmlformats.org/officeDocument/2006/relationships/oleObject" Target="../embeddings/oleObject252.bin"/><Relationship Id="rId2" Type="http://schemas.openxmlformats.org/officeDocument/2006/relationships/slideLayout" Target="../slideLayouts/slideLayout7.xml"/><Relationship Id="rId1" Type="http://schemas.openxmlformats.org/officeDocument/2006/relationships/vmlDrawing" Target="../drawings/vmlDrawing41.vml"/><Relationship Id="rId6" Type="http://schemas.openxmlformats.org/officeDocument/2006/relationships/image" Target="../media/image229.wmf"/><Relationship Id="rId11" Type="http://schemas.openxmlformats.org/officeDocument/2006/relationships/image" Target="../media/image232.jpeg"/><Relationship Id="rId5" Type="http://schemas.openxmlformats.org/officeDocument/2006/relationships/oleObject" Target="../embeddings/oleObject249.bin"/><Relationship Id="rId15" Type="http://schemas.openxmlformats.org/officeDocument/2006/relationships/image" Target="../media/image204.wmf"/><Relationship Id="rId10" Type="http://schemas.openxmlformats.org/officeDocument/2006/relationships/image" Target="../media/image231.wmf"/><Relationship Id="rId4" Type="http://schemas.openxmlformats.org/officeDocument/2006/relationships/image" Target="../media/image228.wmf"/><Relationship Id="rId9" Type="http://schemas.openxmlformats.org/officeDocument/2006/relationships/oleObject" Target="../embeddings/oleObject251.bin"/><Relationship Id="rId14" Type="http://schemas.openxmlformats.org/officeDocument/2006/relationships/oleObject" Target="../embeddings/oleObject253.bin"/></Relationships>
</file>

<file path=ppt/slides/_rels/slide55.xml.rels><?xml version="1.0" encoding="UTF-8" standalone="yes"?>
<Relationships xmlns="http://schemas.openxmlformats.org/package/2006/relationships"><Relationship Id="rId8" Type="http://schemas.openxmlformats.org/officeDocument/2006/relationships/image" Target="../media/image234.wmf"/><Relationship Id="rId3" Type="http://schemas.openxmlformats.org/officeDocument/2006/relationships/audio" Target="../media/audio1.wav"/><Relationship Id="rId7" Type="http://schemas.openxmlformats.org/officeDocument/2006/relationships/oleObject" Target="../embeddings/oleObject255.bin"/><Relationship Id="rId2" Type="http://schemas.openxmlformats.org/officeDocument/2006/relationships/slideLayout" Target="../slideLayouts/slideLayout7.xml"/><Relationship Id="rId1" Type="http://schemas.openxmlformats.org/officeDocument/2006/relationships/vmlDrawing" Target="../drawings/vmlDrawing42.vml"/><Relationship Id="rId6" Type="http://schemas.openxmlformats.org/officeDocument/2006/relationships/image" Target="../media/image233.wmf"/><Relationship Id="rId5" Type="http://schemas.openxmlformats.org/officeDocument/2006/relationships/oleObject" Target="../embeddings/oleObject254.bin"/><Relationship Id="rId4" Type="http://schemas.openxmlformats.org/officeDocument/2006/relationships/audio" Target="../media/audio2.wav"/></Relationships>
</file>

<file path=ppt/slides/_rels/slide56.xml.rels><?xml version="1.0" encoding="UTF-8" standalone="yes"?>
<Relationships xmlns="http://schemas.openxmlformats.org/package/2006/relationships"><Relationship Id="rId8" Type="http://schemas.openxmlformats.org/officeDocument/2006/relationships/image" Target="../media/image237.wmf"/><Relationship Id="rId13" Type="http://schemas.openxmlformats.org/officeDocument/2006/relationships/oleObject" Target="../embeddings/oleObject261.bin"/><Relationship Id="rId18" Type="http://schemas.openxmlformats.org/officeDocument/2006/relationships/image" Target="../media/image242.wmf"/><Relationship Id="rId3" Type="http://schemas.openxmlformats.org/officeDocument/2006/relationships/oleObject" Target="../embeddings/oleObject256.bin"/><Relationship Id="rId7" Type="http://schemas.openxmlformats.org/officeDocument/2006/relationships/oleObject" Target="../embeddings/oleObject258.bin"/><Relationship Id="rId12" Type="http://schemas.openxmlformats.org/officeDocument/2006/relationships/image" Target="../media/image239.wmf"/><Relationship Id="rId17" Type="http://schemas.openxmlformats.org/officeDocument/2006/relationships/oleObject" Target="../embeddings/oleObject263.bin"/><Relationship Id="rId2" Type="http://schemas.openxmlformats.org/officeDocument/2006/relationships/slideLayout" Target="../slideLayouts/slideLayout7.xml"/><Relationship Id="rId16" Type="http://schemas.openxmlformats.org/officeDocument/2006/relationships/image" Target="../media/image241.wmf"/><Relationship Id="rId20" Type="http://schemas.openxmlformats.org/officeDocument/2006/relationships/image" Target="../media/image243.wmf"/><Relationship Id="rId1" Type="http://schemas.openxmlformats.org/officeDocument/2006/relationships/vmlDrawing" Target="../drawings/vmlDrawing43.vml"/><Relationship Id="rId6" Type="http://schemas.openxmlformats.org/officeDocument/2006/relationships/image" Target="../media/image236.wmf"/><Relationship Id="rId11" Type="http://schemas.openxmlformats.org/officeDocument/2006/relationships/oleObject" Target="../embeddings/oleObject260.bin"/><Relationship Id="rId5" Type="http://schemas.openxmlformats.org/officeDocument/2006/relationships/oleObject" Target="../embeddings/oleObject257.bin"/><Relationship Id="rId15" Type="http://schemas.openxmlformats.org/officeDocument/2006/relationships/oleObject" Target="../embeddings/oleObject262.bin"/><Relationship Id="rId10" Type="http://schemas.openxmlformats.org/officeDocument/2006/relationships/image" Target="../media/image238.wmf"/><Relationship Id="rId19" Type="http://schemas.openxmlformats.org/officeDocument/2006/relationships/oleObject" Target="../embeddings/oleObject264.bin"/><Relationship Id="rId4" Type="http://schemas.openxmlformats.org/officeDocument/2006/relationships/image" Target="../media/image235.wmf"/><Relationship Id="rId9" Type="http://schemas.openxmlformats.org/officeDocument/2006/relationships/oleObject" Target="../embeddings/oleObject259.bin"/><Relationship Id="rId14" Type="http://schemas.openxmlformats.org/officeDocument/2006/relationships/image" Target="../media/image240.wmf"/></Relationships>
</file>

<file path=ppt/slides/_rels/slide57.xml.rels><?xml version="1.0" encoding="UTF-8" standalone="yes"?>
<Relationships xmlns="http://schemas.openxmlformats.org/package/2006/relationships"><Relationship Id="rId8" Type="http://schemas.openxmlformats.org/officeDocument/2006/relationships/oleObject" Target="../embeddings/oleObject267.bin"/><Relationship Id="rId3" Type="http://schemas.openxmlformats.org/officeDocument/2006/relationships/audio" Target="../media/audio1.wav"/><Relationship Id="rId7" Type="http://schemas.openxmlformats.org/officeDocument/2006/relationships/image" Target="../media/image245.wmf"/><Relationship Id="rId2" Type="http://schemas.openxmlformats.org/officeDocument/2006/relationships/slideLayout" Target="../slideLayouts/slideLayout7.xml"/><Relationship Id="rId1" Type="http://schemas.openxmlformats.org/officeDocument/2006/relationships/vmlDrawing" Target="../drawings/vmlDrawing44.vml"/><Relationship Id="rId6" Type="http://schemas.openxmlformats.org/officeDocument/2006/relationships/oleObject" Target="../embeddings/oleObject266.bin"/><Relationship Id="rId5" Type="http://schemas.openxmlformats.org/officeDocument/2006/relationships/image" Target="../media/image244.wmf"/><Relationship Id="rId4" Type="http://schemas.openxmlformats.org/officeDocument/2006/relationships/oleObject" Target="../embeddings/oleObject265.bin"/><Relationship Id="rId9" Type="http://schemas.openxmlformats.org/officeDocument/2006/relationships/image" Target="../media/image246.wmf"/></Relationships>
</file>

<file path=ppt/slides/_rels/slide58.xml.rels><?xml version="1.0" encoding="UTF-8" standalone="yes"?>
<Relationships xmlns="http://schemas.openxmlformats.org/package/2006/relationships"><Relationship Id="rId8" Type="http://schemas.openxmlformats.org/officeDocument/2006/relationships/image" Target="../media/image249.wmf"/><Relationship Id="rId3" Type="http://schemas.openxmlformats.org/officeDocument/2006/relationships/oleObject" Target="../embeddings/oleObject268.bin"/><Relationship Id="rId7" Type="http://schemas.openxmlformats.org/officeDocument/2006/relationships/oleObject" Target="../embeddings/oleObject270.bin"/><Relationship Id="rId2" Type="http://schemas.openxmlformats.org/officeDocument/2006/relationships/slideLayout" Target="../slideLayouts/slideLayout7.xml"/><Relationship Id="rId1" Type="http://schemas.openxmlformats.org/officeDocument/2006/relationships/vmlDrawing" Target="../drawings/vmlDrawing45.vml"/><Relationship Id="rId6" Type="http://schemas.openxmlformats.org/officeDocument/2006/relationships/image" Target="../media/image248.wmf"/><Relationship Id="rId5" Type="http://schemas.openxmlformats.org/officeDocument/2006/relationships/oleObject" Target="../embeddings/oleObject269.bin"/><Relationship Id="rId10" Type="http://schemas.openxmlformats.org/officeDocument/2006/relationships/image" Target="../media/image250.wmf"/><Relationship Id="rId4" Type="http://schemas.openxmlformats.org/officeDocument/2006/relationships/image" Target="../media/image247.wmf"/><Relationship Id="rId9" Type="http://schemas.openxmlformats.org/officeDocument/2006/relationships/oleObject" Target="../embeddings/oleObject271.bin"/></Relationships>
</file>

<file path=ppt/slides/_rels/slide59.xml.rels><?xml version="1.0" encoding="UTF-8" standalone="yes"?>
<Relationships xmlns="http://schemas.openxmlformats.org/package/2006/relationships"><Relationship Id="rId8" Type="http://schemas.openxmlformats.org/officeDocument/2006/relationships/oleObject" Target="../embeddings/oleObject274.bin"/><Relationship Id="rId13" Type="http://schemas.openxmlformats.org/officeDocument/2006/relationships/image" Target="../media/image254.wmf"/><Relationship Id="rId3" Type="http://schemas.openxmlformats.org/officeDocument/2006/relationships/audio" Target="../media/audio1.wav"/><Relationship Id="rId7" Type="http://schemas.openxmlformats.org/officeDocument/2006/relationships/image" Target="../media/image252.wmf"/><Relationship Id="rId12" Type="http://schemas.openxmlformats.org/officeDocument/2006/relationships/oleObject" Target="../embeddings/oleObject276.bin"/><Relationship Id="rId2" Type="http://schemas.openxmlformats.org/officeDocument/2006/relationships/slideLayout" Target="../slideLayouts/slideLayout7.xml"/><Relationship Id="rId1" Type="http://schemas.openxmlformats.org/officeDocument/2006/relationships/vmlDrawing" Target="../drawings/vmlDrawing46.vml"/><Relationship Id="rId6" Type="http://schemas.openxmlformats.org/officeDocument/2006/relationships/oleObject" Target="../embeddings/oleObject273.bin"/><Relationship Id="rId11" Type="http://schemas.openxmlformats.org/officeDocument/2006/relationships/image" Target="../media/image248.wmf"/><Relationship Id="rId5" Type="http://schemas.openxmlformats.org/officeDocument/2006/relationships/image" Target="../media/image251.wmf"/><Relationship Id="rId10" Type="http://schemas.openxmlformats.org/officeDocument/2006/relationships/oleObject" Target="../embeddings/oleObject275.bin"/><Relationship Id="rId4" Type="http://schemas.openxmlformats.org/officeDocument/2006/relationships/oleObject" Target="../embeddings/oleObject272.bin"/><Relationship Id="rId9" Type="http://schemas.openxmlformats.org/officeDocument/2006/relationships/image" Target="../media/image253.w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8" Type="http://schemas.openxmlformats.org/officeDocument/2006/relationships/image" Target="../media/image257.wmf"/><Relationship Id="rId3" Type="http://schemas.openxmlformats.org/officeDocument/2006/relationships/oleObject" Target="../embeddings/oleObject277.bin"/><Relationship Id="rId7" Type="http://schemas.openxmlformats.org/officeDocument/2006/relationships/oleObject" Target="../embeddings/oleObject279.bin"/><Relationship Id="rId2" Type="http://schemas.openxmlformats.org/officeDocument/2006/relationships/slideLayout" Target="../slideLayouts/slideLayout7.xml"/><Relationship Id="rId1" Type="http://schemas.openxmlformats.org/officeDocument/2006/relationships/vmlDrawing" Target="../drawings/vmlDrawing47.vml"/><Relationship Id="rId6" Type="http://schemas.openxmlformats.org/officeDocument/2006/relationships/image" Target="../media/image256.wmf"/><Relationship Id="rId5" Type="http://schemas.openxmlformats.org/officeDocument/2006/relationships/oleObject" Target="../embeddings/oleObject278.bin"/><Relationship Id="rId4" Type="http://schemas.openxmlformats.org/officeDocument/2006/relationships/image" Target="../media/image255.wmf"/></Relationships>
</file>

<file path=ppt/slides/_rels/slide61.xml.rels><?xml version="1.0" encoding="UTF-8" standalone="yes"?>
<Relationships xmlns="http://schemas.openxmlformats.org/package/2006/relationships"><Relationship Id="rId8" Type="http://schemas.openxmlformats.org/officeDocument/2006/relationships/oleObject" Target="../embeddings/oleObject282.bin"/><Relationship Id="rId3" Type="http://schemas.openxmlformats.org/officeDocument/2006/relationships/audio" Target="../media/audio1.wav"/><Relationship Id="rId7" Type="http://schemas.openxmlformats.org/officeDocument/2006/relationships/image" Target="../media/image259.wmf"/><Relationship Id="rId2" Type="http://schemas.openxmlformats.org/officeDocument/2006/relationships/slideLayout" Target="../slideLayouts/slideLayout7.xml"/><Relationship Id="rId1" Type="http://schemas.openxmlformats.org/officeDocument/2006/relationships/vmlDrawing" Target="../drawings/vmlDrawing48.vml"/><Relationship Id="rId6" Type="http://schemas.openxmlformats.org/officeDocument/2006/relationships/oleObject" Target="../embeddings/oleObject281.bin"/><Relationship Id="rId5" Type="http://schemas.openxmlformats.org/officeDocument/2006/relationships/image" Target="../media/image258.wmf"/><Relationship Id="rId4" Type="http://schemas.openxmlformats.org/officeDocument/2006/relationships/oleObject" Target="../embeddings/oleObject280.bin"/><Relationship Id="rId9" Type="http://schemas.openxmlformats.org/officeDocument/2006/relationships/image" Target="../media/image260.wmf"/></Relationships>
</file>

<file path=ppt/slides/_rels/slide62.xml.rels><?xml version="1.0" encoding="UTF-8" standalone="yes"?>
<Relationships xmlns="http://schemas.openxmlformats.org/package/2006/relationships"><Relationship Id="rId8" Type="http://schemas.openxmlformats.org/officeDocument/2006/relationships/oleObject" Target="../embeddings/oleObject285.bin"/><Relationship Id="rId13" Type="http://schemas.openxmlformats.org/officeDocument/2006/relationships/image" Target="../media/image265.wmf"/><Relationship Id="rId3" Type="http://schemas.openxmlformats.org/officeDocument/2006/relationships/audio" Target="../media/audio1.wav"/><Relationship Id="rId7" Type="http://schemas.openxmlformats.org/officeDocument/2006/relationships/image" Target="../media/image262.wmf"/><Relationship Id="rId12" Type="http://schemas.openxmlformats.org/officeDocument/2006/relationships/oleObject" Target="../embeddings/oleObject287.bin"/><Relationship Id="rId2" Type="http://schemas.openxmlformats.org/officeDocument/2006/relationships/slideLayout" Target="../slideLayouts/slideLayout7.xml"/><Relationship Id="rId1" Type="http://schemas.openxmlformats.org/officeDocument/2006/relationships/vmlDrawing" Target="../drawings/vmlDrawing49.vml"/><Relationship Id="rId6" Type="http://schemas.openxmlformats.org/officeDocument/2006/relationships/oleObject" Target="../embeddings/oleObject284.bin"/><Relationship Id="rId11" Type="http://schemas.openxmlformats.org/officeDocument/2006/relationships/image" Target="../media/image264.wmf"/><Relationship Id="rId5" Type="http://schemas.openxmlformats.org/officeDocument/2006/relationships/image" Target="../media/image261.wmf"/><Relationship Id="rId10" Type="http://schemas.openxmlformats.org/officeDocument/2006/relationships/oleObject" Target="../embeddings/oleObject286.bin"/><Relationship Id="rId4" Type="http://schemas.openxmlformats.org/officeDocument/2006/relationships/oleObject" Target="../embeddings/oleObject283.bin"/><Relationship Id="rId9" Type="http://schemas.openxmlformats.org/officeDocument/2006/relationships/image" Target="../media/image263.wmf"/></Relationships>
</file>

<file path=ppt/slides/_rels/slide63.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267.wmf"/><Relationship Id="rId2" Type="http://schemas.openxmlformats.org/officeDocument/2006/relationships/slideLayout" Target="../slideLayouts/slideLayout7.xml"/><Relationship Id="rId1" Type="http://schemas.openxmlformats.org/officeDocument/2006/relationships/vmlDrawing" Target="../drawings/vmlDrawing50.vml"/><Relationship Id="rId6" Type="http://schemas.openxmlformats.org/officeDocument/2006/relationships/oleObject" Target="../embeddings/oleObject289.bin"/><Relationship Id="rId5" Type="http://schemas.openxmlformats.org/officeDocument/2006/relationships/image" Target="../media/image266.wmf"/><Relationship Id="rId4" Type="http://schemas.openxmlformats.org/officeDocument/2006/relationships/oleObject" Target="../embeddings/oleObject288.bin"/></Relationships>
</file>

<file path=ppt/slides/_rels/slide64.xml.rels><?xml version="1.0" encoding="UTF-8" standalone="yes"?>
<Relationships xmlns="http://schemas.openxmlformats.org/package/2006/relationships"><Relationship Id="rId3" Type="http://schemas.openxmlformats.org/officeDocument/2006/relationships/oleObject" Target="../embeddings/oleObject290.bin"/><Relationship Id="rId2" Type="http://schemas.openxmlformats.org/officeDocument/2006/relationships/slideLayout" Target="../slideLayouts/slideLayout7.xml"/><Relationship Id="rId1" Type="http://schemas.openxmlformats.org/officeDocument/2006/relationships/vmlDrawing" Target="../drawings/vmlDrawing51.vml"/><Relationship Id="rId6" Type="http://schemas.openxmlformats.org/officeDocument/2006/relationships/image" Target="../media/image269.wmf"/><Relationship Id="rId5" Type="http://schemas.openxmlformats.org/officeDocument/2006/relationships/oleObject" Target="../embeddings/oleObject291.bin"/><Relationship Id="rId4" Type="http://schemas.openxmlformats.org/officeDocument/2006/relationships/image" Target="../media/image268.wmf"/></Relationships>
</file>

<file path=ppt/slides/_rels/slide65.xml.rels><?xml version="1.0" encoding="UTF-8" standalone="yes"?>
<Relationships xmlns="http://schemas.openxmlformats.org/package/2006/relationships"><Relationship Id="rId3" Type="http://schemas.openxmlformats.org/officeDocument/2006/relationships/oleObject" Target="../embeddings/oleObject292.bin"/><Relationship Id="rId2" Type="http://schemas.openxmlformats.org/officeDocument/2006/relationships/slideLayout" Target="../slideLayouts/slideLayout7.xml"/><Relationship Id="rId1" Type="http://schemas.openxmlformats.org/officeDocument/2006/relationships/vmlDrawing" Target="../drawings/vmlDrawing52.vml"/><Relationship Id="rId6" Type="http://schemas.openxmlformats.org/officeDocument/2006/relationships/image" Target="../media/image271.wmf"/><Relationship Id="rId5" Type="http://schemas.openxmlformats.org/officeDocument/2006/relationships/oleObject" Target="../embeddings/oleObject293.bin"/><Relationship Id="rId4" Type="http://schemas.openxmlformats.org/officeDocument/2006/relationships/image" Target="../media/image270.wmf"/></Relationships>
</file>

<file path=ppt/slides/_rels/slide66.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slideLayout" Target="../slideLayouts/slideLayout7.xml"/><Relationship Id="rId1" Type="http://schemas.openxmlformats.org/officeDocument/2006/relationships/vmlDrawing" Target="../drawings/vmlDrawing53.vml"/><Relationship Id="rId6" Type="http://schemas.openxmlformats.org/officeDocument/2006/relationships/image" Target="../media/image272.wmf"/><Relationship Id="rId5" Type="http://schemas.openxmlformats.org/officeDocument/2006/relationships/oleObject" Target="../embeddings/oleObject294.bin"/><Relationship Id="rId4" Type="http://schemas.openxmlformats.org/officeDocument/2006/relationships/audio" Target="../media/audio1.wav"/></Relationships>
</file>

<file path=ppt/slides/_rels/slide67.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274.wmf"/><Relationship Id="rId2" Type="http://schemas.openxmlformats.org/officeDocument/2006/relationships/slideLayout" Target="../slideLayouts/slideLayout7.xml"/><Relationship Id="rId1" Type="http://schemas.openxmlformats.org/officeDocument/2006/relationships/vmlDrawing" Target="../drawings/vmlDrawing54.vml"/><Relationship Id="rId6" Type="http://schemas.openxmlformats.org/officeDocument/2006/relationships/oleObject" Target="../embeddings/oleObject296.bin"/><Relationship Id="rId5" Type="http://schemas.openxmlformats.org/officeDocument/2006/relationships/image" Target="../media/image273.wmf"/><Relationship Id="rId4" Type="http://schemas.openxmlformats.org/officeDocument/2006/relationships/oleObject" Target="../embeddings/oleObject295.bin"/></Relationships>
</file>

<file path=ppt/slides/_rels/slide68.xml.rels><?xml version="1.0" encoding="UTF-8" standalone="yes"?>
<Relationships xmlns="http://schemas.openxmlformats.org/package/2006/relationships"><Relationship Id="rId3" Type="http://schemas.openxmlformats.org/officeDocument/2006/relationships/oleObject" Target="../embeddings/oleObject297.bin"/><Relationship Id="rId2" Type="http://schemas.openxmlformats.org/officeDocument/2006/relationships/slideLayout" Target="../slideLayouts/slideLayout7.xml"/><Relationship Id="rId1" Type="http://schemas.openxmlformats.org/officeDocument/2006/relationships/vmlDrawing" Target="../drawings/vmlDrawing55.vml"/><Relationship Id="rId6" Type="http://schemas.openxmlformats.org/officeDocument/2006/relationships/image" Target="../media/image276.wmf"/><Relationship Id="rId5" Type="http://schemas.openxmlformats.org/officeDocument/2006/relationships/oleObject" Target="../embeddings/oleObject298.bin"/><Relationship Id="rId4" Type="http://schemas.openxmlformats.org/officeDocument/2006/relationships/image" Target="../media/image275.wmf"/></Relationships>
</file>

<file path=ppt/slides/_rels/slide69.xml.rels><?xml version="1.0" encoding="UTF-8" standalone="yes"?>
<Relationships xmlns="http://schemas.openxmlformats.org/package/2006/relationships"><Relationship Id="rId3" Type="http://schemas.openxmlformats.org/officeDocument/2006/relationships/oleObject" Target="../embeddings/oleObject299.bin"/><Relationship Id="rId2" Type="http://schemas.openxmlformats.org/officeDocument/2006/relationships/slideLayout" Target="../slideLayouts/slideLayout7.xml"/><Relationship Id="rId1" Type="http://schemas.openxmlformats.org/officeDocument/2006/relationships/vmlDrawing" Target="../drawings/vmlDrawing56.vml"/><Relationship Id="rId4" Type="http://schemas.openxmlformats.org/officeDocument/2006/relationships/image" Target="../media/image277.wmf"/></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4.wmf"/><Relationship Id="rId5" Type="http://schemas.openxmlformats.org/officeDocument/2006/relationships/oleObject" Target="../embeddings/oleObject2.bin"/><Relationship Id="rId4" Type="http://schemas.openxmlformats.org/officeDocument/2006/relationships/image" Target="../media/image3.wmf"/></Relationships>
</file>

<file path=ppt/slides/_rels/slide9.xml.rels><?xml version="1.0" encoding="UTF-8" standalone="yes"?>
<Relationships xmlns="http://schemas.openxmlformats.org/package/2006/relationships"><Relationship Id="rId8" Type="http://schemas.openxmlformats.org/officeDocument/2006/relationships/oleObject" Target="../embeddings/oleObject5.bin"/><Relationship Id="rId13" Type="http://schemas.openxmlformats.org/officeDocument/2006/relationships/image" Target="../media/image8.wmf"/><Relationship Id="rId3" Type="http://schemas.openxmlformats.org/officeDocument/2006/relationships/audio" Target="../media/audio1.wav"/><Relationship Id="rId7" Type="http://schemas.openxmlformats.org/officeDocument/2006/relationships/image" Target="../media/image4.wmf"/><Relationship Id="rId12" Type="http://schemas.openxmlformats.org/officeDocument/2006/relationships/oleObject" Target="../embeddings/oleObject7.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embeddings/oleObject4.bin"/><Relationship Id="rId11" Type="http://schemas.openxmlformats.org/officeDocument/2006/relationships/image" Target="../media/image7.wmf"/><Relationship Id="rId5" Type="http://schemas.openxmlformats.org/officeDocument/2006/relationships/image" Target="../media/image5.wmf"/><Relationship Id="rId10" Type="http://schemas.openxmlformats.org/officeDocument/2006/relationships/oleObject" Target="../embeddings/oleObject6.bin"/><Relationship Id="rId4" Type="http://schemas.openxmlformats.org/officeDocument/2006/relationships/oleObject" Target="../embeddings/oleObject3.bin"/><Relationship Id="rId9" Type="http://schemas.openxmlformats.org/officeDocument/2006/relationships/image" Target="../media/image6.wmf"/></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0066"/>
            </a:gs>
            <a:gs pos="50000">
              <a:srgbClr val="000066">
                <a:gamma/>
                <a:shade val="46275"/>
                <a:invGamma/>
              </a:srgbClr>
            </a:gs>
            <a:gs pos="100000">
              <a:srgbClr val="000066"/>
            </a:gs>
          </a:gsLst>
          <a:lin ang="5400000" scaled="1"/>
        </a:gradFill>
        <a:effectLst/>
      </p:bgPr>
    </p:bg>
    <p:spTree>
      <p:nvGrpSpPr>
        <p:cNvPr id="1" name=""/>
        <p:cNvGrpSpPr/>
        <p:nvPr/>
      </p:nvGrpSpPr>
      <p:grpSpPr>
        <a:xfrm>
          <a:off x="0" y="0"/>
          <a:ext cx="0" cy="0"/>
          <a:chOff x="0" y="0"/>
          <a:chExt cx="0" cy="0"/>
        </a:xfrm>
      </p:grpSpPr>
      <p:sp>
        <p:nvSpPr>
          <p:cNvPr id="2053" name="Rectangle 5"/>
          <p:cNvSpPr>
            <a:spLocks noChangeArrowheads="1"/>
          </p:cNvSpPr>
          <p:nvPr/>
        </p:nvSpPr>
        <p:spPr bwMode="auto">
          <a:xfrm>
            <a:off x="685800" y="2286000"/>
            <a:ext cx="7772400" cy="1143000"/>
          </a:xfrm>
          <a:prstGeom prst="rect">
            <a:avLst/>
          </a:prstGeom>
          <a:solidFill>
            <a:srgbClr val="59032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kumimoji="1" sz="2400">
                <a:solidFill>
                  <a:schemeClr val="tx1"/>
                </a:solidFill>
                <a:latin typeface="Times New Roman" panose="02020603050405020304" pitchFamily="18" charset="0"/>
                <a:ea typeface="宋体" panose="02010600030101010101" pitchFamily="2" charset="-122"/>
              </a:defRPr>
            </a:lvl1pPr>
            <a:lvl2pPr>
              <a:defRPr kumimoji="1" sz="2400">
                <a:solidFill>
                  <a:schemeClr val="tx1"/>
                </a:solidFill>
                <a:latin typeface="Times New Roman" panose="02020603050405020304" pitchFamily="18" charset="0"/>
                <a:ea typeface="宋体" panose="02010600030101010101" pitchFamily="2" charset="-122"/>
              </a:defRPr>
            </a:lvl2pPr>
            <a:lvl3pPr>
              <a:defRPr kumimoji="1" sz="2400">
                <a:solidFill>
                  <a:schemeClr val="tx1"/>
                </a:solidFill>
                <a:latin typeface="Times New Roman" panose="02020603050405020304" pitchFamily="18" charset="0"/>
                <a:ea typeface="宋体" panose="02010600030101010101" pitchFamily="2" charset="-122"/>
              </a:defRPr>
            </a:lvl3pPr>
            <a:lvl4pPr>
              <a:defRPr kumimoji="1" sz="2400">
                <a:solidFill>
                  <a:schemeClr val="tx1"/>
                </a:solidFill>
                <a:latin typeface="Times New Roman" panose="02020603050405020304" pitchFamily="18" charset="0"/>
                <a:ea typeface="宋体" panose="02010600030101010101" pitchFamily="2" charset="-122"/>
              </a:defRPr>
            </a:lvl4pPr>
            <a:lvl5pPr>
              <a:defRPr kumimoji="1" sz="2400">
                <a:solidFill>
                  <a:schemeClr val="tx1"/>
                </a:solidFill>
                <a:latin typeface="Times New Roman" panose="02020603050405020304" pitchFamily="18" charset="0"/>
                <a:ea typeface="宋体" panose="02010600030101010101" pitchFamily="2" charset="-122"/>
              </a:defRPr>
            </a:lvl5pPr>
            <a:lvl6pPr marL="4572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9144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1371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18288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r>
              <a:rPr lang="zh-CN" altLang="en-US" sz="6000" b="0">
                <a:solidFill>
                  <a:schemeClr val="bg1"/>
                </a:solidFill>
                <a:latin typeface="方正姚体" panose="02010601030101010101" pitchFamily="2" charset="-122"/>
                <a:ea typeface="方正姚体" panose="02010601030101010101" pitchFamily="2" charset="-122"/>
              </a:rPr>
              <a:t>电路理论</a:t>
            </a:r>
          </a:p>
        </p:txBody>
      </p:sp>
      <p:sp>
        <p:nvSpPr>
          <p:cNvPr id="2054" name="Rectangle 6"/>
          <p:cNvSpPr>
            <a:spLocks noChangeArrowheads="1"/>
          </p:cNvSpPr>
          <p:nvPr/>
        </p:nvSpPr>
        <p:spPr bwMode="auto">
          <a:xfrm>
            <a:off x="1009650" y="4267200"/>
            <a:ext cx="716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r>
              <a:rPr lang="zh-CN" altLang="en-US" sz="3200">
                <a:solidFill>
                  <a:schemeClr val="bg1"/>
                </a:solidFill>
                <a:ea typeface="华文新魏" panose="02010800040101010101" pitchFamily="2" charset="-122"/>
              </a:rPr>
              <a:t>华中科技大学电气与电子工程学院</a:t>
            </a:r>
          </a:p>
          <a:p>
            <a:pPr algn="ctr"/>
            <a:r>
              <a:rPr lang="zh-CN" altLang="en-US" sz="3200">
                <a:solidFill>
                  <a:schemeClr val="bg1"/>
                </a:solidFill>
                <a:ea typeface="华文新魏" panose="02010800040101010101" pitchFamily="2" charset="-122"/>
              </a:rPr>
              <a:t>何仁平</a:t>
            </a:r>
          </a:p>
        </p:txBody>
      </p:sp>
      <p:sp>
        <p:nvSpPr>
          <p:cNvPr id="2055" name="Text Box 7"/>
          <p:cNvSpPr txBox="1">
            <a:spLocks noChangeArrowheads="1"/>
          </p:cNvSpPr>
          <p:nvPr/>
        </p:nvSpPr>
        <p:spPr bwMode="auto">
          <a:xfrm>
            <a:off x="5181600" y="5715000"/>
            <a:ext cx="3429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eaLnBrk="1" hangingPunct="1">
              <a:spcBef>
                <a:spcPct val="50000"/>
              </a:spcBef>
            </a:pPr>
            <a:r>
              <a:rPr lang="en-US" altLang="zh-CN">
                <a:ea typeface="宋体" panose="02010600030101010101" pitchFamily="2" charset="-122"/>
              </a:rPr>
              <a:t> </a:t>
            </a:r>
            <a:r>
              <a:rPr lang="en-US" altLang="zh-CN" sz="2800">
                <a:solidFill>
                  <a:schemeClr val="bg1"/>
                </a:solidFill>
                <a:latin typeface="隶书" panose="02010509060101010101" pitchFamily="49" charset="-122"/>
                <a:ea typeface="隶书" panose="02010509060101010101" pitchFamily="49" charset="-122"/>
              </a:rPr>
              <a:t>2015</a:t>
            </a:r>
            <a:r>
              <a:rPr lang="zh-CN" altLang="en-US" sz="2800">
                <a:solidFill>
                  <a:schemeClr val="bg1"/>
                </a:solidFill>
                <a:latin typeface="隶书" panose="02010509060101010101" pitchFamily="49" charset="-122"/>
                <a:ea typeface="隶书" panose="02010509060101010101" pitchFamily="49" charset="-122"/>
              </a:rPr>
              <a:t>年</a:t>
            </a:r>
            <a:r>
              <a:rPr lang="en-US" altLang="zh-CN" sz="2800">
                <a:solidFill>
                  <a:schemeClr val="bg1"/>
                </a:solidFill>
                <a:latin typeface="隶书" panose="02010509060101010101" pitchFamily="49" charset="-122"/>
                <a:ea typeface="隶书" panose="02010509060101010101" pitchFamily="49" charset="-122"/>
              </a:rPr>
              <a:t>9</a:t>
            </a:r>
            <a:r>
              <a:rPr lang="zh-CN" altLang="en-US" sz="2800">
                <a:solidFill>
                  <a:schemeClr val="bg1"/>
                </a:solidFill>
                <a:latin typeface="隶书" panose="02010509060101010101" pitchFamily="49" charset="-122"/>
                <a:ea typeface="隶书" panose="02010509060101010101" pitchFamily="49" charset="-122"/>
              </a:rPr>
              <a:t>月</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iterate type="wd">
                                    <p:tmPct val="100000"/>
                                  </p:iterate>
                                  <p:childTnLst>
                                    <p:set>
                                      <p:cBhvr>
                                        <p:cTn id="6" dur="1" fill="hold">
                                          <p:stCondLst>
                                            <p:cond delay="0"/>
                                          </p:stCondLst>
                                        </p:cTn>
                                        <p:tgtEl>
                                          <p:spTgt spid="2053">
                                            <p:txEl>
                                              <p:pRg st="0" end="0"/>
                                            </p:txEl>
                                          </p:spTgt>
                                        </p:tgtEl>
                                        <p:attrNameLst>
                                          <p:attrName>style.visibility</p:attrName>
                                        </p:attrNameLst>
                                      </p:cBhvr>
                                      <p:to>
                                        <p:strVal val="visible"/>
                                      </p:to>
                                    </p:set>
                                    <p:anim calcmode="lin" valueType="num">
                                      <p:cBhvr additive="base">
                                        <p:cTn id="7" dur="300" fill="hold"/>
                                        <p:tgtEl>
                                          <p:spTgt spid="2053">
                                            <p:txEl>
                                              <p:pRg st="0" end="0"/>
                                            </p:txEl>
                                          </p:spTgt>
                                        </p:tgtEl>
                                        <p:attrNameLst>
                                          <p:attrName>ppt_x</p:attrName>
                                        </p:attrNameLst>
                                      </p:cBhvr>
                                      <p:tavLst>
                                        <p:tav tm="0">
                                          <p:val>
                                            <p:strVal val="#ppt_x"/>
                                          </p:val>
                                        </p:tav>
                                        <p:tav tm="100000">
                                          <p:val>
                                            <p:strVal val="#ppt_x"/>
                                          </p:val>
                                        </p:tav>
                                      </p:tavLst>
                                    </p:anim>
                                    <p:anim calcmode="lin" valueType="num">
                                      <p:cBhvr additive="base">
                                        <p:cTn id="8" dur="300" fill="hold"/>
                                        <p:tgtEl>
                                          <p:spTgt spid="205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054"/>
                                        </p:tgtEl>
                                        <p:attrNameLst>
                                          <p:attrName>style.visibility</p:attrName>
                                        </p:attrNameLst>
                                      </p:cBhvr>
                                      <p:to>
                                        <p:strVal val="visible"/>
                                      </p:to>
                                    </p:set>
                                    <p:anim calcmode="lin" valueType="num">
                                      <p:cBhvr additive="base">
                                        <p:cTn id="13" dur="500" fill="hold"/>
                                        <p:tgtEl>
                                          <p:spTgt spid="2054"/>
                                        </p:tgtEl>
                                        <p:attrNameLst>
                                          <p:attrName>ppt_x</p:attrName>
                                        </p:attrNameLst>
                                      </p:cBhvr>
                                      <p:tavLst>
                                        <p:tav tm="0">
                                          <p:val>
                                            <p:strVal val="#ppt_x"/>
                                          </p:val>
                                        </p:tav>
                                        <p:tav tm="100000">
                                          <p:val>
                                            <p:strVal val="#ppt_x"/>
                                          </p:val>
                                        </p:tav>
                                      </p:tavLst>
                                    </p:anim>
                                    <p:anim calcmode="lin" valueType="num">
                                      <p:cBhvr additive="base">
                                        <p:cTn id="14" dur="500" fill="hold"/>
                                        <p:tgtEl>
                                          <p:spTgt spid="2054"/>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055"/>
                                        </p:tgtEl>
                                        <p:attrNameLst>
                                          <p:attrName>style.visibility</p:attrName>
                                        </p:attrNameLst>
                                      </p:cBhvr>
                                      <p:to>
                                        <p:strVal val="visible"/>
                                      </p:to>
                                    </p:set>
                                    <p:anim calcmode="lin" valueType="num">
                                      <p:cBhvr additive="base">
                                        <p:cTn id="19" dur="500" fill="hold"/>
                                        <p:tgtEl>
                                          <p:spTgt spid="2055"/>
                                        </p:tgtEl>
                                        <p:attrNameLst>
                                          <p:attrName>ppt_x</p:attrName>
                                        </p:attrNameLst>
                                      </p:cBhvr>
                                      <p:tavLst>
                                        <p:tav tm="0">
                                          <p:val>
                                            <p:strVal val="#ppt_x"/>
                                          </p:val>
                                        </p:tav>
                                        <p:tav tm="100000">
                                          <p:val>
                                            <p:strVal val="#ppt_x"/>
                                          </p:val>
                                        </p:tav>
                                      </p:tavLst>
                                    </p:anim>
                                    <p:anim calcmode="lin" valueType="num">
                                      <p:cBhvr additive="base">
                                        <p:cTn id="20" dur="500" fill="hold"/>
                                        <p:tgtEl>
                                          <p:spTgt spid="205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3" grpId="0" build="p" autoUpdateAnimBg="0"/>
      <p:bldP spid="2054" grpId="0"/>
      <p:bldP spid="205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Freeform 2"/>
          <p:cNvSpPr>
            <a:spLocks/>
          </p:cNvSpPr>
          <p:nvPr/>
        </p:nvSpPr>
        <p:spPr bwMode="auto">
          <a:xfrm>
            <a:off x="0" y="1198563"/>
            <a:ext cx="9163050" cy="1587"/>
          </a:xfrm>
          <a:custGeom>
            <a:avLst/>
            <a:gdLst>
              <a:gd name="T0" fmla="*/ 0 w 5772"/>
              <a:gd name="T1" fmla="*/ 0 h 1"/>
              <a:gd name="T2" fmla="*/ 5772 w 5772"/>
              <a:gd name="T3" fmla="*/ 1 h 1"/>
            </a:gdLst>
            <a:ahLst/>
            <a:cxnLst>
              <a:cxn ang="0">
                <a:pos x="T0" y="T1"/>
              </a:cxn>
              <a:cxn ang="0">
                <a:pos x="T2" y="T3"/>
              </a:cxn>
            </a:cxnLst>
            <a:rect l="0" t="0" r="r" b="b"/>
            <a:pathLst>
              <a:path w="5772" h="1">
                <a:moveTo>
                  <a:pt x="0" y="0"/>
                </a:moveTo>
                <a:lnTo>
                  <a:pt x="5772" y="1"/>
                </a:lnTo>
              </a:path>
            </a:pathLst>
          </a:custGeom>
          <a:noFill/>
          <a:ln w="28575" cap="flat" cmpd="sng">
            <a:solidFill>
              <a:srgbClr val="0000FF"/>
            </a:solidFill>
            <a:prstDash val="sysDot"/>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266243" name="Object 3"/>
          <p:cNvGraphicFramePr>
            <a:graphicFrameLocks noChangeAspect="1"/>
          </p:cNvGraphicFramePr>
          <p:nvPr/>
        </p:nvGraphicFramePr>
        <p:xfrm>
          <a:off x="1150938" y="57150"/>
          <a:ext cx="5032375" cy="1079500"/>
        </p:xfrm>
        <a:graphic>
          <a:graphicData uri="http://schemas.openxmlformats.org/presentationml/2006/ole">
            <mc:AlternateContent xmlns:mc="http://schemas.openxmlformats.org/markup-compatibility/2006">
              <mc:Choice xmlns:v="urn:schemas-microsoft-com:vml" Requires="v">
                <p:oleObj spid="_x0000_s266256" name="公式" r:id="rId4" imgW="2108160" imgH="431640" progId="Equation.3">
                  <p:embed/>
                </p:oleObj>
              </mc:Choice>
              <mc:Fallback>
                <p:oleObj name="公式" r:id="rId4" imgW="2108160" imgH="431640" progId="Equation.3">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50938" y="57150"/>
                        <a:ext cx="5032375" cy="1079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66244" name="Object 4"/>
          <p:cNvGraphicFramePr>
            <a:graphicFrameLocks noChangeAspect="1"/>
          </p:cNvGraphicFramePr>
          <p:nvPr/>
        </p:nvGraphicFramePr>
        <p:xfrm>
          <a:off x="608013" y="1571625"/>
          <a:ext cx="2819400" cy="730250"/>
        </p:xfrm>
        <a:graphic>
          <a:graphicData uri="http://schemas.openxmlformats.org/presentationml/2006/ole">
            <mc:AlternateContent xmlns:mc="http://schemas.openxmlformats.org/markup-compatibility/2006">
              <mc:Choice xmlns:v="urn:schemas-microsoft-com:vml" Requires="v">
                <p:oleObj spid="_x0000_s266257" name="公式" r:id="rId6" imgW="1180800" imgH="291960" progId="Equation.3">
                  <p:embed/>
                </p:oleObj>
              </mc:Choice>
              <mc:Fallback>
                <p:oleObj name="公式" r:id="rId6" imgW="1180800" imgH="291960" progId="Equation.3">
                  <p:embed/>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8013" y="1571625"/>
                        <a:ext cx="2819400" cy="730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66245" name="Object 5"/>
          <p:cNvGraphicFramePr>
            <a:graphicFrameLocks noChangeAspect="1"/>
          </p:cNvGraphicFramePr>
          <p:nvPr/>
        </p:nvGraphicFramePr>
        <p:xfrm>
          <a:off x="4222750" y="1384300"/>
          <a:ext cx="2363788" cy="1143000"/>
        </p:xfrm>
        <a:graphic>
          <a:graphicData uri="http://schemas.openxmlformats.org/presentationml/2006/ole">
            <mc:AlternateContent xmlns:mc="http://schemas.openxmlformats.org/markup-compatibility/2006">
              <mc:Choice xmlns:v="urn:schemas-microsoft-com:vml" Requires="v">
                <p:oleObj spid="_x0000_s266258" name="公式" r:id="rId8" imgW="990360" imgH="457200" progId="Equation.3">
                  <p:embed/>
                </p:oleObj>
              </mc:Choice>
              <mc:Fallback>
                <p:oleObj name="公式" r:id="rId8" imgW="990360" imgH="457200" progId="Equation.3">
                  <p:embed/>
                  <p:pic>
                    <p:nvPicPr>
                      <p:cNvPr id="0" name="Object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222750" y="1384300"/>
                        <a:ext cx="2363788"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66246" name="AutoShape 6"/>
          <p:cNvSpPr>
            <a:spLocks noChangeArrowheads="1"/>
          </p:cNvSpPr>
          <p:nvPr/>
        </p:nvSpPr>
        <p:spPr bwMode="auto">
          <a:xfrm>
            <a:off x="1984375" y="2416175"/>
            <a:ext cx="2300288" cy="539750"/>
          </a:xfrm>
          <a:prstGeom prst="wedgeRoundRectCallout">
            <a:avLst>
              <a:gd name="adj1" fmla="val -83611"/>
              <a:gd name="adj2" fmla="val 19116"/>
              <a:gd name="adj3" fmla="val 16667"/>
            </a:avLst>
          </a:prstGeom>
          <a:noFill/>
          <a:ln w="28575">
            <a:solidFill>
              <a:srgbClr val="FF0000"/>
            </a:solidFill>
            <a:miter lim="800000"/>
            <a:headEnd/>
            <a:tailEnd/>
          </a:ln>
          <a:extLst>
            <a:ext uri="{909E8E84-426E-40DD-AFC4-6F175D3DCCD1}">
              <a14:hiddenFill xmlns:a14="http://schemas.microsoft.com/office/drawing/2010/main">
                <a:solidFill>
                  <a:schemeClr val="accent1"/>
                </a:solidFill>
              </a14:hiddenFill>
            </a:ext>
          </a:extLst>
        </p:spPr>
        <p:txBody>
          <a:bodyPr wrap="none" anchor="ctr"/>
          <a:lstStyle/>
          <a:p>
            <a:pPr algn="ctr" eaLnBrk="1" hangingPunct="1"/>
            <a:r>
              <a:rPr lang="zh-CN" altLang="en-US" sz="2800">
                <a:solidFill>
                  <a:srgbClr val="0000FF"/>
                </a:solidFill>
                <a:latin typeface="仿宋_GB2312" pitchFamily="49" charset="-122"/>
              </a:rPr>
              <a:t>直流分量</a:t>
            </a:r>
            <a:endParaRPr lang="zh-CN" altLang="en-US" sz="2800">
              <a:solidFill>
                <a:srgbClr val="FF0000"/>
              </a:solidFill>
              <a:latin typeface="仿宋_GB2312" pitchFamily="49" charset="-122"/>
            </a:endParaRPr>
          </a:p>
        </p:txBody>
      </p:sp>
      <p:graphicFrame>
        <p:nvGraphicFramePr>
          <p:cNvPr id="266247" name="Object 7"/>
          <p:cNvGraphicFramePr>
            <a:graphicFrameLocks noChangeAspect="1"/>
          </p:cNvGraphicFramePr>
          <p:nvPr/>
        </p:nvGraphicFramePr>
        <p:xfrm>
          <a:off x="739775" y="2441575"/>
          <a:ext cx="454025" cy="571500"/>
        </p:xfrm>
        <a:graphic>
          <a:graphicData uri="http://schemas.openxmlformats.org/presentationml/2006/ole">
            <mc:AlternateContent xmlns:mc="http://schemas.openxmlformats.org/markup-compatibility/2006">
              <mc:Choice xmlns:v="urn:schemas-microsoft-com:vml" Requires="v">
                <p:oleObj spid="_x0000_s266259" name="公式" r:id="rId10" imgW="190440" imgH="228600" progId="Equation.3">
                  <p:embed/>
                </p:oleObj>
              </mc:Choice>
              <mc:Fallback>
                <p:oleObj name="公式" r:id="rId10" imgW="190440" imgH="228600" progId="Equation.3">
                  <p:embed/>
                  <p:pic>
                    <p:nvPicPr>
                      <p:cNvPr id="0" name="Object 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39775" y="2441575"/>
                        <a:ext cx="454025" cy="571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66248" name="Object 8"/>
          <p:cNvGraphicFramePr>
            <a:graphicFrameLocks noChangeAspect="1"/>
          </p:cNvGraphicFramePr>
          <p:nvPr/>
        </p:nvGraphicFramePr>
        <p:xfrm>
          <a:off x="2382838" y="3284538"/>
          <a:ext cx="2335212" cy="508000"/>
        </p:xfrm>
        <a:graphic>
          <a:graphicData uri="http://schemas.openxmlformats.org/presentationml/2006/ole">
            <mc:AlternateContent xmlns:mc="http://schemas.openxmlformats.org/markup-compatibility/2006">
              <mc:Choice xmlns:v="urn:schemas-microsoft-com:vml" Requires="v">
                <p:oleObj spid="_x0000_s266260" name="公式" r:id="rId12" imgW="977760" imgH="203040" progId="Equation.3">
                  <p:embed/>
                </p:oleObj>
              </mc:Choice>
              <mc:Fallback>
                <p:oleObj name="公式" r:id="rId12" imgW="977760" imgH="203040" progId="Equation.3">
                  <p:embed/>
                  <p:pic>
                    <p:nvPicPr>
                      <p:cNvPr id="0" name="Object 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382838" y="3284538"/>
                        <a:ext cx="2335212" cy="50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66249" name="Rectangle 9"/>
          <p:cNvSpPr>
            <a:spLocks noChangeArrowheads="1"/>
          </p:cNvSpPr>
          <p:nvPr/>
        </p:nvSpPr>
        <p:spPr bwMode="auto">
          <a:xfrm>
            <a:off x="471488" y="3289300"/>
            <a:ext cx="1631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zh-CN" altLang="en-US"/>
              <a:t>当</a:t>
            </a:r>
            <a:r>
              <a:rPr lang="en-US" altLang="zh-CN" i="1"/>
              <a:t>K=</a:t>
            </a:r>
            <a:r>
              <a:rPr lang="en-US" altLang="zh-CN"/>
              <a:t>1</a:t>
            </a:r>
            <a:r>
              <a:rPr lang="zh-CN" altLang="en-US"/>
              <a:t>时，</a:t>
            </a:r>
          </a:p>
        </p:txBody>
      </p:sp>
      <p:sp>
        <p:nvSpPr>
          <p:cNvPr id="266250" name="AutoShape 10"/>
          <p:cNvSpPr>
            <a:spLocks noChangeArrowheads="1"/>
          </p:cNvSpPr>
          <p:nvPr/>
        </p:nvSpPr>
        <p:spPr bwMode="auto">
          <a:xfrm>
            <a:off x="6761163" y="2219325"/>
            <a:ext cx="1871662" cy="1079500"/>
          </a:xfrm>
          <a:prstGeom prst="wedgeRoundRectCallout">
            <a:avLst>
              <a:gd name="adj1" fmla="val -136602"/>
              <a:gd name="adj2" fmla="val 74102"/>
              <a:gd name="adj3" fmla="val 16667"/>
            </a:avLst>
          </a:prstGeom>
          <a:noFill/>
          <a:ln w="28575">
            <a:solidFill>
              <a:srgbClr val="FF0000"/>
            </a:solidFill>
            <a:miter lim="800000"/>
            <a:headEnd/>
            <a:tailEnd/>
          </a:ln>
          <a:extLst>
            <a:ext uri="{909E8E84-426E-40DD-AFC4-6F175D3DCCD1}">
              <a14:hiddenFill xmlns:a14="http://schemas.microsoft.com/office/drawing/2010/main">
                <a:solidFill>
                  <a:schemeClr val="accent1"/>
                </a:solidFill>
              </a14:hiddenFill>
            </a:ext>
          </a:extLst>
        </p:spPr>
        <p:txBody>
          <a:bodyPr wrap="none" anchor="ctr"/>
          <a:lstStyle/>
          <a:p>
            <a:pPr algn="ctr" eaLnBrk="1" hangingPunct="1"/>
            <a:r>
              <a:rPr lang="zh-CN" altLang="en-US" sz="2800">
                <a:solidFill>
                  <a:srgbClr val="0000FF"/>
                </a:solidFill>
                <a:latin typeface="仿宋_GB2312" pitchFamily="49" charset="-122"/>
              </a:rPr>
              <a:t>基波（和原</a:t>
            </a:r>
          </a:p>
          <a:p>
            <a:pPr algn="ctr" eaLnBrk="1" hangingPunct="1"/>
            <a:r>
              <a:rPr lang="zh-CN" altLang="en-US" sz="2800">
                <a:solidFill>
                  <a:srgbClr val="0000FF"/>
                </a:solidFill>
                <a:latin typeface="仿宋_GB2312" pitchFamily="49" charset="-122"/>
              </a:rPr>
              <a:t>函数同频）</a:t>
            </a:r>
            <a:endParaRPr lang="zh-CN" altLang="en-US" sz="2800">
              <a:solidFill>
                <a:srgbClr val="FF0000"/>
              </a:solidFill>
              <a:latin typeface="仿宋_GB2312" pitchFamily="49" charset="-122"/>
            </a:endParaRPr>
          </a:p>
        </p:txBody>
      </p:sp>
      <p:graphicFrame>
        <p:nvGraphicFramePr>
          <p:cNvPr id="266251" name="Object 11"/>
          <p:cNvGraphicFramePr>
            <a:graphicFrameLocks noChangeAspect="1"/>
          </p:cNvGraphicFramePr>
          <p:nvPr/>
        </p:nvGraphicFramePr>
        <p:xfrm>
          <a:off x="2252663" y="4052888"/>
          <a:ext cx="2606675" cy="508000"/>
        </p:xfrm>
        <a:graphic>
          <a:graphicData uri="http://schemas.openxmlformats.org/presentationml/2006/ole">
            <mc:AlternateContent xmlns:mc="http://schemas.openxmlformats.org/markup-compatibility/2006">
              <mc:Choice xmlns:v="urn:schemas-microsoft-com:vml" Requires="v">
                <p:oleObj spid="_x0000_s266261" name="公式" r:id="rId14" imgW="1091880" imgH="203040" progId="Equation.3">
                  <p:embed/>
                </p:oleObj>
              </mc:Choice>
              <mc:Fallback>
                <p:oleObj name="公式" r:id="rId14" imgW="1091880" imgH="203040" progId="Equation.3">
                  <p:embed/>
                  <p:pic>
                    <p:nvPicPr>
                      <p:cNvPr id="0" name="Object 11"/>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252663" y="4052888"/>
                        <a:ext cx="2606675" cy="50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66252" name="Rectangle 12"/>
          <p:cNvSpPr>
            <a:spLocks noChangeArrowheads="1"/>
          </p:cNvSpPr>
          <p:nvPr/>
        </p:nvSpPr>
        <p:spPr bwMode="auto">
          <a:xfrm>
            <a:off x="477838" y="4057650"/>
            <a:ext cx="1631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zh-CN" altLang="en-US"/>
              <a:t>当</a:t>
            </a:r>
            <a:r>
              <a:rPr lang="en-US" altLang="zh-CN" i="1"/>
              <a:t>K=</a:t>
            </a:r>
            <a:r>
              <a:rPr lang="en-US" altLang="zh-CN"/>
              <a:t>2</a:t>
            </a:r>
            <a:r>
              <a:rPr lang="zh-CN" altLang="en-US"/>
              <a:t>时，</a:t>
            </a:r>
          </a:p>
        </p:txBody>
      </p:sp>
      <p:sp>
        <p:nvSpPr>
          <p:cNvPr id="266253" name="AutoShape 13"/>
          <p:cNvSpPr>
            <a:spLocks noChangeArrowheads="1"/>
          </p:cNvSpPr>
          <p:nvPr/>
        </p:nvSpPr>
        <p:spPr bwMode="auto">
          <a:xfrm>
            <a:off x="6494463" y="4270375"/>
            <a:ext cx="1835150" cy="1079500"/>
          </a:xfrm>
          <a:prstGeom prst="wedgeRoundRectCallout">
            <a:avLst>
              <a:gd name="adj1" fmla="val -131713"/>
              <a:gd name="adj2" fmla="val -47306"/>
              <a:gd name="adj3" fmla="val 16667"/>
            </a:avLst>
          </a:prstGeom>
          <a:noFill/>
          <a:ln w="28575">
            <a:solidFill>
              <a:srgbClr val="FF0000"/>
            </a:solidFill>
            <a:miter lim="800000"/>
            <a:headEnd/>
            <a:tailEnd/>
          </a:ln>
          <a:extLst>
            <a:ext uri="{909E8E84-426E-40DD-AFC4-6F175D3DCCD1}">
              <a14:hiddenFill xmlns:a14="http://schemas.microsoft.com/office/drawing/2010/main">
                <a:solidFill>
                  <a:schemeClr val="accent1"/>
                </a:solidFill>
              </a14:hiddenFill>
            </a:ext>
          </a:extLst>
        </p:spPr>
        <p:txBody>
          <a:bodyPr wrap="none" anchor="ctr"/>
          <a:lstStyle/>
          <a:p>
            <a:pPr eaLnBrk="1" hangingPunct="1"/>
            <a:r>
              <a:rPr lang="zh-CN" altLang="en-US" sz="2800">
                <a:solidFill>
                  <a:srgbClr val="0000FF"/>
                </a:solidFill>
                <a:latin typeface="仿宋_GB2312" pitchFamily="49" charset="-122"/>
              </a:rPr>
              <a:t>二次谐波</a:t>
            </a:r>
          </a:p>
          <a:p>
            <a:pPr eaLnBrk="1" hangingPunct="1"/>
            <a:r>
              <a:rPr lang="zh-CN" altLang="en-US" sz="2800">
                <a:solidFill>
                  <a:srgbClr val="0000FF"/>
                </a:solidFill>
                <a:latin typeface="仿宋_GB2312" pitchFamily="49" charset="-122"/>
              </a:rPr>
              <a:t>（</a:t>
            </a:r>
            <a:r>
              <a:rPr lang="en-US" altLang="zh-CN" sz="2800">
                <a:solidFill>
                  <a:srgbClr val="0000FF"/>
                </a:solidFill>
                <a:latin typeface="仿宋_GB2312" pitchFamily="49" charset="-122"/>
              </a:rPr>
              <a:t>2</a:t>
            </a:r>
            <a:r>
              <a:rPr lang="zh-CN" altLang="en-US" sz="2800">
                <a:solidFill>
                  <a:srgbClr val="0000FF"/>
                </a:solidFill>
                <a:latin typeface="仿宋_GB2312" pitchFamily="49" charset="-122"/>
              </a:rPr>
              <a:t>倍频）</a:t>
            </a:r>
            <a:endParaRPr lang="zh-CN" altLang="en-US" sz="2800">
              <a:solidFill>
                <a:srgbClr val="FF0000"/>
              </a:solidFill>
              <a:latin typeface="仿宋_GB2312" pitchFamily="49" charset="-122"/>
            </a:endParaRPr>
          </a:p>
        </p:txBody>
      </p:sp>
      <p:sp>
        <p:nvSpPr>
          <p:cNvPr id="266254" name="AutoShape 14"/>
          <p:cNvSpPr>
            <a:spLocks noChangeArrowheads="1"/>
          </p:cNvSpPr>
          <p:nvPr/>
        </p:nvSpPr>
        <p:spPr bwMode="auto">
          <a:xfrm>
            <a:off x="2822575" y="5103813"/>
            <a:ext cx="2181225" cy="647700"/>
          </a:xfrm>
          <a:prstGeom prst="wedgeRoundRectCallout">
            <a:avLst>
              <a:gd name="adj1" fmla="val -106986"/>
              <a:gd name="adj2" fmla="val -22796"/>
              <a:gd name="adj3" fmla="val 16667"/>
            </a:avLst>
          </a:prstGeom>
          <a:noFill/>
          <a:ln w="28575">
            <a:solidFill>
              <a:srgbClr val="FF0000"/>
            </a:solidFill>
            <a:miter lim="800000"/>
            <a:headEnd/>
            <a:tailEnd/>
          </a:ln>
          <a:extLst>
            <a:ext uri="{909E8E84-426E-40DD-AFC4-6F175D3DCCD1}">
              <a14:hiddenFill xmlns:a14="http://schemas.microsoft.com/office/drawing/2010/main">
                <a:solidFill>
                  <a:schemeClr val="accent1"/>
                </a:solidFill>
              </a14:hiddenFill>
            </a:ext>
          </a:extLst>
        </p:spPr>
        <p:txBody>
          <a:bodyPr wrap="none" anchor="ctr"/>
          <a:lstStyle/>
          <a:p>
            <a:pPr algn="ctr" eaLnBrk="1" hangingPunct="1"/>
            <a:r>
              <a:rPr lang="zh-CN" altLang="en-US" sz="2800">
                <a:solidFill>
                  <a:srgbClr val="0000FF"/>
                </a:solidFill>
                <a:latin typeface="仿宋_GB2312" pitchFamily="49" charset="-122"/>
              </a:rPr>
              <a:t>高次谐波</a:t>
            </a:r>
            <a:endParaRPr lang="zh-CN" altLang="en-US" sz="2800">
              <a:solidFill>
                <a:srgbClr val="FF0000"/>
              </a:solidFill>
              <a:latin typeface="仿宋_GB2312" pitchFamily="49" charset="-122"/>
            </a:endParaRPr>
          </a:p>
        </p:txBody>
      </p:sp>
      <p:sp>
        <p:nvSpPr>
          <p:cNvPr id="266255" name="Text Box 15"/>
          <p:cNvSpPr txBox="1">
            <a:spLocks noChangeArrowheads="1"/>
          </p:cNvSpPr>
          <p:nvPr/>
        </p:nvSpPr>
        <p:spPr bwMode="auto">
          <a:xfrm>
            <a:off x="746125" y="4821238"/>
            <a:ext cx="1198563" cy="6397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rgbClr val="FF0000"/>
                </a:solidFill>
                <a:miter lim="800000"/>
                <a:headEnd/>
                <a:tailEnd/>
              </a14:hiddenLine>
            </a:ext>
          </a:extLst>
        </p:spPr>
        <p:txBody>
          <a:bodyPr>
            <a:spAutoFit/>
          </a:bodyPr>
          <a:lstStyle/>
          <a:p>
            <a:pPr eaLnBrk="1" hangingPunct="1"/>
            <a:r>
              <a:rPr lang="en-US" altLang="zh-CN" sz="3600" b="0">
                <a:ea typeface="宋体" panose="02010600030101010101" pitchFamily="2" charset="-122"/>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afterEffect">
                                  <p:stCondLst>
                                    <p:cond delay="0"/>
                                  </p:stCondLst>
                                  <p:childTnLst>
                                    <p:set>
                                      <p:cBhvr>
                                        <p:cTn id="6" dur="1" fill="hold">
                                          <p:stCondLst>
                                            <p:cond delay="0"/>
                                          </p:stCondLst>
                                        </p:cTn>
                                        <p:tgtEl>
                                          <p:spTgt spid="266243"/>
                                        </p:tgtEl>
                                        <p:attrNameLst>
                                          <p:attrName>style.visibility</p:attrName>
                                        </p:attrNameLst>
                                      </p:cBhvr>
                                      <p:to>
                                        <p:strVal val="visible"/>
                                      </p:to>
                                    </p:set>
                                    <p:animEffect transition="in" filter="box(out)">
                                      <p:cBhvr>
                                        <p:cTn id="7" dur="500"/>
                                        <p:tgtEl>
                                          <p:spTgt spid="266243"/>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66242"/>
                                        </p:tgtEl>
                                        <p:attrNameLst>
                                          <p:attrName>style.visibility</p:attrName>
                                        </p:attrNameLst>
                                      </p:cBhvr>
                                      <p:to>
                                        <p:strVal val="visible"/>
                                      </p:to>
                                    </p:set>
                                    <p:animEffect transition="in" filter="wipe(left)">
                                      <p:cBhvr>
                                        <p:cTn id="11" dur="500"/>
                                        <p:tgtEl>
                                          <p:spTgt spid="266242"/>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nodeType="clickEffect">
                                  <p:stCondLst>
                                    <p:cond delay="0"/>
                                  </p:stCondLst>
                                  <p:childTnLst>
                                    <p:set>
                                      <p:cBhvr>
                                        <p:cTn id="15" dur="1" fill="hold">
                                          <p:stCondLst>
                                            <p:cond delay="0"/>
                                          </p:stCondLst>
                                        </p:cTn>
                                        <p:tgtEl>
                                          <p:spTgt spid="266244"/>
                                        </p:tgtEl>
                                        <p:attrNameLst>
                                          <p:attrName>style.visibility</p:attrName>
                                        </p:attrNameLst>
                                      </p:cBhvr>
                                      <p:to>
                                        <p:strVal val="visible"/>
                                      </p:to>
                                    </p:set>
                                    <p:animEffect transition="in" filter="wipe(left)">
                                      <p:cBhvr>
                                        <p:cTn id="16" dur="1000"/>
                                        <p:tgtEl>
                                          <p:spTgt spid="266244"/>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nodeType="clickEffect">
                                  <p:stCondLst>
                                    <p:cond delay="0"/>
                                  </p:stCondLst>
                                  <p:childTnLst>
                                    <p:set>
                                      <p:cBhvr>
                                        <p:cTn id="20" dur="1" fill="hold">
                                          <p:stCondLst>
                                            <p:cond delay="0"/>
                                          </p:stCondLst>
                                        </p:cTn>
                                        <p:tgtEl>
                                          <p:spTgt spid="266245"/>
                                        </p:tgtEl>
                                        <p:attrNameLst>
                                          <p:attrName>style.visibility</p:attrName>
                                        </p:attrNameLst>
                                      </p:cBhvr>
                                      <p:to>
                                        <p:strVal val="visible"/>
                                      </p:to>
                                    </p:set>
                                    <p:animEffect transition="in" filter="wipe(left)">
                                      <p:cBhvr>
                                        <p:cTn id="21" dur="1000"/>
                                        <p:tgtEl>
                                          <p:spTgt spid="266245"/>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4" presetClass="entr" presetSubtype="32" fill="hold" nodeType="clickEffect">
                                  <p:stCondLst>
                                    <p:cond delay="0"/>
                                  </p:stCondLst>
                                  <p:childTnLst>
                                    <p:set>
                                      <p:cBhvr>
                                        <p:cTn id="25" dur="1" fill="hold">
                                          <p:stCondLst>
                                            <p:cond delay="0"/>
                                          </p:stCondLst>
                                        </p:cTn>
                                        <p:tgtEl>
                                          <p:spTgt spid="266247"/>
                                        </p:tgtEl>
                                        <p:attrNameLst>
                                          <p:attrName>style.visibility</p:attrName>
                                        </p:attrNameLst>
                                      </p:cBhvr>
                                      <p:to>
                                        <p:strVal val="visible"/>
                                      </p:to>
                                    </p:set>
                                    <p:animEffect transition="in" filter="box(out)">
                                      <p:cBhvr>
                                        <p:cTn id="26" dur="1000"/>
                                        <p:tgtEl>
                                          <p:spTgt spid="266247"/>
                                        </p:tgtEl>
                                      </p:cBhvr>
                                    </p:animEffect>
                                  </p:childTnLst>
                                  <p:subTnLst>
                                    <p:audio>
                                      <p:cMediaNode>
                                        <p:cTn display="0" masterRel="sameClick">
                                          <p:stCondLst>
                                            <p:cond evt="begin" delay="0">
                                              <p:tn val="24"/>
                                            </p:cond>
                                          </p:stCondLst>
                                          <p:endCondLst>
                                            <p:cond evt="onStopAudio" delay="0">
                                              <p:tgtEl>
                                                <p:sldTgt/>
                                              </p:tgtEl>
                                            </p:cond>
                                          </p:endCondLst>
                                        </p:cTn>
                                        <p:tgtEl>
                                          <p:sndTgt r:embed="rId3" name="CAMERA.WAV"/>
                                        </p:tgtEl>
                                      </p:cMediaNode>
                                    </p:audio>
                                  </p:sub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2" fill="hold" grpId="0" nodeType="clickEffect">
                                  <p:stCondLst>
                                    <p:cond delay="0"/>
                                  </p:stCondLst>
                                  <p:childTnLst>
                                    <p:set>
                                      <p:cBhvr>
                                        <p:cTn id="30" dur="1" fill="hold">
                                          <p:stCondLst>
                                            <p:cond delay="0"/>
                                          </p:stCondLst>
                                        </p:cTn>
                                        <p:tgtEl>
                                          <p:spTgt spid="266246"/>
                                        </p:tgtEl>
                                        <p:attrNameLst>
                                          <p:attrName>style.visibility</p:attrName>
                                        </p:attrNameLst>
                                      </p:cBhvr>
                                      <p:to>
                                        <p:strVal val="visible"/>
                                      </p:to>
                                    </p:set>
                                    <p:animEffect transition="in" filter="wipe(right)">
                                      <p:cBhvr>
                                        <p:cTn id="31" dur="1000"/>
                                        <p:tgtEl>
                                          <p:spTgt spid="266246"/>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266249"/>
                                        </p:tgtEl>
                                        <p:attrNameLst>
                                          <p:attrName>style.visibility</p:attrName>
                                        </p:attrNameLst>
                                      </p:cBhvr>
                                      <p:to>
                                        <p:strVal val="visible"/>
                                      </p:to>
                                    </p:set>
                                    <p:animEffect transition="in" filter="wipe(left)">
                                      <p:cBhvr>
                                        <p:cTn id="36" dur="500"/>
                                        <p:tgtEl>
                                          <p:spTgt spid="266249"/>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2" presetClass="entr" presetSubtype="8" fill="hold" nodeType="clickEffect">
                                  <p:stCondLst>
                                    <p:cond delay="0"/>
                                  </p:stCondLst>
                                  <p:childTnLst>
                                    <p:set>
                                      <p:cBhvr>
                                        <p:cTn id="40" dur="1" fill="hold">
                                          <p:stCondLst>
                                            <p:cond delay="0"/>
                                          </p:stCondLst>
                                        </p:cTn>
                                        <p:tgtEl>
                                          <p:spTgt spid="266248"/>
                                        </p:tgtEl>
                                        <p:attrNameLst>
                                          <p:attrName>style.visibility</p:attrName>
                                        </p:attrNameLst>
                                      </p:cBhvr>
                                      <p:to>
                                        <p:strVal val="visible"/>
                                      </p:to>
                                    </p:set>
                                    <p:animEffect transition="in" filter="wipe(left)">
                                      <p:cBhvr>
                                        <p:cTn id="41" dur="1000"/>
                                        <p:tgtEl>
                                          <p:spTgt spid="266248"/>
                                        </p:tgtEl>
                                      </p:cBhvr>
                                    </p:animEffect>
                                  </p:childTnLst>
                                  <p:subTnLst>
                                    <p:audio>
                                      <p:cMediaNode>
                                        <p:cTn display="0" masterRel="sameClick">
                                          <p:stCondLst>
                                            <p:cond evt="begin" delay="0">
                                              <p:tn val="39"/>
                                            </p:cond>
                                          </p:stCondLst>
                                          <p:endCondLst>
                                            <p:cond evt="onStopAudio" delay="0">
                                              <p:tgtEl>
                                                <p:sldTgt/>
                                              </p:tgtEl>
                                            </p:cond>
                                          </p:endCondLst>
                                        </p:cTn>
                                        <p:tgtEl>
                                          <p:sndTgt r:embed="rId3" name="CAMERA.WAV"/>
                                        </p:tgtEl>
                                      </p:cMediaNode>
                                    </p:audio>
                                  </p:subTnLst>
                                </p:cTn>
                              </p:par>
                            </p:childTnLst>
                          </p:cTn>
                        </p:par>
                      </p:childTnLst>
                    </p:cTn>
                  </p:par>
                  <p:par>
                    <p:cTn id="42" fill="hold" nodeType="clickPar">
                      <p:stCondLst>
                        <p:cond delay="indefinite"/>
                      </p:stCondLst>
                      <p:childTnLst>
                        <p:par>
                          <p:cTn id="43" fill="hold" nodeType="withGroup">
                            <p:stCondLst>
                              <p:cond delay="0"/>
                            </p:stCondLst>
                            <p:childTnLst>
                              <p:par>
                                <p:cTn id="44" presetID="9" presetClass="entr" presetSubtype="0" fill="hold" grpId="0" nodeType="clickEffect">
                                  <p:stCondLst>
                                    <p:cond delay="0"/>
                                  </p:stCondLst>
                                  <p:childTnLst>
                                    <p:set>
                                      <p:cBhvr>
                                        <p:cTn id="45" dur="1" fill="hold">
                                          <p:stCondLst>
                                            <p:cond delay="0"/>
                                          </p:stCondLst>
                                        </p:cTn>
                                        <p:tgtEl>
                                          <p:spTgt spid="266250"/>
                                        </p:tgtEl>
                                        <p:attrNameLst>
                                          <p:attrName>style.visibility</p:attrName>
                                        </p:attrNameLst>
                                      </p:cBhvr>
                                      <p:to>
                                        <p:strVal val="visible"/>
                                      </p:to>
                                    </p:set>
                                    <p:animEffect transition="in" filter="dissolve">
                                      <p:cBhvr>
                                        <p:cTn id="46" dur="1000"/>
                                        <p:tgtEl>
                                          <p:spTgt spid="266250"/>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266252"/>
                                        </p:tgtEl>
                                        <p:attrNameLst>
                                          <p:attrName>style.visibility</p:attrName>
                                        </p:attrNameLst>
                                      </p:cBhvr>
                                      <p:to>
                                        <p:strVal val="visible"/>
                                      </p:to>
                                    </p:set>
                                    <p:animEffect transition="in" filter="wipe(left)">
                                      <p:cBhvr>
                                        <p:cTn id="51" dur="500"/>
                                        <p:tgtEl>
                                          <p:spTgt spid="266252"/>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22" presetClass="entr" presetSubtype="8" fill="hold" nodeType="clickEffect">
                                  <p:stCondLst>
                                    <p:cond delay="0"/>
                                  </p:stCondLst>
                                  <p:childTnLst>
                                    <p:set>
                                      <p:cBhvr>
                                        <p:cTn id="55" dur="1" fill="hold">
                                          <p:stCondLst>
                                            <p:cond delay="0"/>
                                          </p:stCondLst>
                                        </p:cTn>
                                        <p:tgtEl>
                                          <p:spTgt spid="266251"/>
                                        </p:tgtEl>
                                        <p:attrNameLst>
                                          <p:attrName>style.visibility</p:attrName>
                                        </p:attrNameLst>
                                      </p:cBhvr>
                                      <p:to>
                                        <p:strVal val="visible"/>
                                      </p:to>
                                    </p:set>
                                    <p:animEffect transition="in" filter="wipe(left)">
                                      <p:cBhvr>
                                        <p:cTn id="56" dur="1000"/>
                                        <p:tgtEl>
                                          <p:spTgt spid="266251"/>
                                        </p:tgtEl>
                                      </p:cBhvr>
                                    </p:animEffect>
                                  </p:childTnLst>
                                  <p:subTnLst>
                                    <p:audio>
                                      <p:cMediaNode>
                                        <p:cTn display="0" masterRel="sameClick">
                                          <p:stCondLst>
                                            <p:cond evt="begin" delay="0">
                                              <p:tn val="54"/>
                                            </p:cond>
                                          </p:stCondLst>
                                          <p:endCondLst>
                                            <p:cond evt="onStopAudio" delay="0">
                                              <p:tgtEl>
                                                <p:sldTgt/>
                                              </p:tgtEl>
                                            </p:cond>
                                          </p:endCondLst>
                                        </p:cTn>
                                        <p:tgtEl>
                                          <p:sndTgt r:embed="rId3" name="CAMERA.WAV"/>
                                        </p:tgtEl>
                                      </p:cMediaNode>
                                    </p:audio>
                                  </p:subTnLst>
                                </p:cTn>
                              </p:par>
                            </p:childTnLst>
                          </p:cTn>
                        </p:par>
                      </p:childTnLst>
                    </p:cTn>
                  </p:par>
                  <p:par>
                    <p:cTn id="57" fill="hold" nodeType="clickPar">
                      <p:stCondLst>
                        <p:cond delay="indefinite"/>
                      </p:stCondLst>
                      <p:childTnLst>
                        <p:par>
                          <p:cTn id="58" fill="hold" nodeType="withGroup">
                            <p:stCondLst>
                              <p:cond delay="0"/>
                            </p:stCondLst>
                            <p:childTnLst>
                              <p:par>
                                <p:cTn id="59" presetID="9" presetClass="entr" presetSubtype="0" fill="hold" grpId="0" nodeType="clickEffect">
                                  <p:stCondLst>
                                    <p:cond delay="0"/>
                                  </p:stCondLst>
                                  <p:childTnLst>
                                    <p:set>
                                      <p:cBhvr>
                                        <p:cTn id="60" dur="1" fill="hold">
                                          <p:stCondLst>
                                            <p:cond delay="0"/>
                                          </p:stCondLst>
                                        </p:cTn>
                                        <p:tgtEl>
                                          <p:spTgt spid="266253"/>
                                        </p:tgtEl>
                                        <p:attrNameLst>
                                          <p:attrName>style.visibility</p:attrName>
                                        </p:attrNameLst>
                                      </p:cBhvr>
                                      <p:to>
                                        <p:strVal val="visible"/>
                                      </p:to>
                                    </p:set>
                                    <p:animEffect transition="in" filter="dissolve">
                                      <p:cBhvr>
                                        <p:cTn id="61" dur="1000"/>
                                        <p:tgtEl>
                                          <p:spTgt spid="266253"/>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266255"/>
                                        </p:tgtEl>
                                        <p:attrNameLst>
                                          <p:attrName>style.visibility</p:attrName>
                                        </p:attrNameLst>
                                      </p:cBhvr>
                                      <p:to>
                                        <p:strVal val="visible"/>
                                      </p:to>
                                    </p:set>
                                    <p:animEffect transition="in" filter="wipe(left)">
                                      <p:cBhvr>
                                        <p:cTn id="66" dur="1000"/>
                                        <p:tgtEl>
                                          <p:spTgt spid="266255"/>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9" presetClass="entr" presetSubtype="0" fill="hold" grpId="0" nodeType="clickEffect">
                                  <p:stCondLst>
                                    <p:cond delay="0"/>
                                  </p:stCondLst>
                                  <p:childTnLst>
                                    <p:set>
                                      <p:cBhvr>
                                        <p:cTn id="70" dur="1" fill="hold">
                                          <p:stCondLst>
                                            <p:cond delay="0"/>
                                          </p:stCondLst>
                                        </p:cTn>
                                        <p:tgtEl>
                                          <p:spTgt spid="266254"/>
                                        </p:tgtEl>
                                        <p:attrNameLst>
                                          <p:attrName>style.visibility</p:attrName>
                                        </p:attrNameLst>
                                      </p:cBhvr>
                                      <p:to>
                                        <p:strVal val="visible"/>
                                      </p:to>
                                    </p:set>
                                    <p:animEffect transition="in" filter="dissolve">
                                      <p:cBhvr>
                                        <p:cTn id="71" dur="1000"/>
                                        <p:tgtEl>
                                          <p:spTgt spid="2662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42" grpId="0" animBg="1"/>
      <p:bldP spid="266246" grpId="0" animBg="1" autoUpdateAnimBg="0"/>
      <p:bldP spid="266249" grpId="0" autoUpdateAnimBg="0"/>
      <p:bldP spid="266250" grpId="0" animBg="1" autoUpdateAnimBg="0"/>
      <p:bldP spid="266252" grpId="0" autoUpdateAnimBg="0"/>
      <p:bldP spid="266253" grpId="0" animBg="1" autoUpdateAnimBg="0"/>
      <p:bldP spid="266254" grpId="0" animBg="1" autoUpdateAnimBg="0"/>
      <p:bldP spid="26625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8" name="Text Box 4"/>
          <p:cNvSpPr txBox="1">
            <a:spLocks noChangeArrowheads="1"/>
          </p:cNvSpPr>
          <p:nvPr/>
        </p:nvSpPr>
        <p:spPr bwMode="auto">
          <a:xfrm>
            <a:off x="971550" y="549275"/>
            <a:ext cx="7596188"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4000">
                <a:solidFill>
                  <a:srgbClr val="0000FF"/>
                </a:solidFill>
                <a:ea typeface="楷体_GB2312" pitchFamily="49" charset="-122"/>
              </a:rPr>
              <a:t>        </a:t>
            </a:r>
            <a:r>
              <a:rPr lang="zh-CN" altLang="en-US" sz="4000">
                <a:solidFill>
                  <a:srgbClr val="0000FF"/>
                </a:solidFill>
                <a:ea typeface="楷体_GB2312" pitchFamily="49" charset="-122"/>
              </a:rPr>
              <a:t>在电力系统中</a:t>
            </a:r>
            <a:r>
              <a:rPr lang="zh-CN" altLang="en-US" sz="4000">
                <a:ea typeface="楷体_GB2312" pitchFamily="49" charset="-122"/>
              </a:rPr>
              <a:t>，高次谐波会给整个系统带来极大的危害，如使电能质量降低，损坏电力电容器、电缆、电动机等，增加线路损耗。</a:t>
            </a:r>
            <a:endParaRPr lang="zh-CN" altLang="en-US" sz="4000">
              <a:solidFill>
                <a:srgbClr val="0000FF"/>
              </a:solidFill>
              <a:ea typeface="楷体_GB2312" pitchFamily="49" charset="-122"/>
            </a:endParaRPr>
          </a:p>
        </p:txBody>
      </p:sp>
      <p:sp>
        <p:nvSpPr>
          <p:cNvPr id="103429" name="Text Box 5"/>
          <p:cNvSpPr txBox="1">
            <a:spLocks noChangeArrowheads="1"/>
          </p:cNvSpPr>
          <p:nvPr/>
        </p:nvSpPr>
        <p:spPr bwMode="auto">
          <a:xfrm>
            <a:off x="971550" y="3917950"/>
            <a:ext cx="7596188"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4000">
                <a:ea typeface="楷体_GB2312" pitchFamily="49" charset="-122"/>
              </a:rPr>
              <a:t>    </a:t>
            </a:r>
            <a:r>
              <a:rPr lang="zh-CN" altLang="en-US" sz="4000">
                <a:ea typeface="楷体_GB2312" pitchFamily="49" charset="-122"/>
              </a:rPr>
              <a:t>因此，</a:t>
            </a:r>
            <a:r>
              <a:rPr lang="zh-CN" altLang="en-US" sz="4000">
                <a:solidFill>
                  <a:srgbClr val="0000FF"/>
                </a:solidFill>
                <a:ea typeface="楷体_GB2312" pitchFamily="49" charset="-122"/>
              </a:rPr>
              <a:t>要想办法消除高次谐波分量。</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3428"/>
                                        </p:tgtEl>
                                        <p:attrNameLst>
                                          <p:attrName>style.visibility</p:attrName>
                                        </p:attrNameLst>
                                      </p:cBhvr>
                                      <p:to>
                                        <p:strVal val="visible"/>
                                      </p:to>
                                    </p:set>
                                    <p:animEffect transition="in" filter="dissolve">
                                      <p:cBhvr>
                                        <p:cTn id="7" dur="500"/>
                                        <p:tgtEl>
                                          <p:spTgt spid="10342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03429"/>
                                        </p:tgtEl>
                                        <p:attrNameLst>
                                          <p:attrName>style.visibility</p:attrName>
                                        </p:attrNameLst>
                                      </p:cBhvr>
                                      <p:to>
                                        <p:strVal val="visible"/>
                                      </p:to>
                                    </p:set>
                                    <p:animEffect transition="in" filter="dissolve">
                                      <p:cBhvr>
                                        <p:cTn id="12" dur="500"/>
                                        <p:tgtEl>
                                          <p:spTgt spid="1034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28" grpId="0"/>
      <p:bldP spid="10342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ext Box 2"/>
          <p:cNvSpPr txBox="1">
            <a:spLocks noChangeArrowheads="1"/>
          </p:cNvSpPr>
          <p:nvPr/>
        </p:nvSpPr>
        <p:spPr bwMode="auto">
          <a:xfrm>
            <a:off x="287338" y="260350"/>
            <a:ext cx="82232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a:solidFill>
                  <a:srgbClr val="FF0000"/>
                </a:solidFill>
                <a:ea typeface="楷体_GB2312" pitchFamily="49" charset="-122"/>
              </a:rPr>
              <a:t>例</a:t>
            </a:r>
            <a:r>
              <a:rPr lang="en-US" altLang="zh-CN">
                <a:solidFill>
                  <a:srgbClr val="FF0000"/>
                </a:solidFill>
                <a:ea typeface="楷体_GB2312" pitchFamily="49" charset="-122"/>
              </a:rPr>
              <a:t>1</a:t>
            </a:r>
            <a:r>
              <a:rPr lang="zh-CN" altLang="en-US">
                <a:ea typeface="楷体_GB2312" pitchFamily="49" charset="-122"/>
              </a:rPr>
              <a:t>：求图示周期性矩形信号的傅里叶级数展开式。</a:t>
            </a:r>
          </a:p>
        </p:txBody>
      </p:sp>
      <p:sp>
        <p:nvSpPr>
          <p:cNvPr id="80920" name="Text Box 24"/>
          <p:cNvSpPr txBox="1">
            <a:spLocks noChangeArrowheads="1"/>
          </p:cNvSpPr>
          <p:nvPr/>
        </p:nvSpPr>
        <p:spPr bwMode="auto">
          <a:xfrm>
            <a:off x="827088" y="838200"/>
            <a:ext cx="57610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i="1">
                <a:ea typeface="楷体_GB2312" pitchFamily="49" charset="-122"/>
              </a:rPr>
              <a:t>f</a:t>
            </a:r>
            <a:r>
              <a:rPr lang="en-US" altLang="zh-CN">
                <a:ea typeface="楷体_GB2312" pitchFamily="49" charset="-122"/>
              </a:rPr>
              <a:t>(t)</a:t>
            </a:r>
            <a:r>
              <a:rPr lang="zh-CN" altLang="en-US">
                <a:ea typeface="楷体_GB2312" pitchFamily="49" charset="-122"/>
              </a:rPr>
              <a:t>在第一个周期内的表达式为：</a:t>
            </a:r>
          </a:p>
        </p:txBody>
      </p:sp>
      <p:graphicFrame>
        <p:nvGraphicFramePr>
          <p:cNvPr id="80923" name="Object 27"/>
          <p:cNvGraphicFramePr>
            <a:graphicFrameLocks noChangeAspect="1"/>
          </p:cNvGraphicFramePr>
          <p:nvPr/>
        </p:nvGraphicFramePr>
        <p:xfrm>
          <a:off x="1943100" y="1568450"/>
          <a:ext cx="2268538" cy="709613"/>
        </p:xfrm>
        <a:graphic>
          <a:graphicData uri="http://schemas.openxmlformats.org/presentationml/2006/ole">
            <mc:AlternateContent xmlns:mc="http://schemas.openxmlformats.org/markup-compatibility/2006">
              <mc:Choice xmlns:v="urn:schemas-microsoft-com:vml" Requires="v">
                <p:oleObj spid="_x0000_s336935" name="Equation" r:id="rId3" imgW="1041120" imgH="317160" progId="Equation.DSMT4">
                  <p:embed/>
                </p:oleObj>
              </mc:Choice>
              <mc:Fallback>
                <p:oleObj name="Equation" r:id="rId3" imgW="1041120" imgH="317160" progId="Equation.DSMT4">
                  <p:embed/>
                  <p:pic>
                    <p:nvPicPr>
                      <p:cNvPr id="0" name="Object 2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43100" y="1568450"/>
                        <a:ext cx="2268538" cy="7096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 name="Group 73"/>
          <p:cNvGrpSpPr>
            <a:grpSpLocks/>
          </p:cNvGrpSpPr>
          <p:nvPr/>
        </p:nvGrpSpPr>
        <p:grpSpPr bwMode="auto">
          <a:xfrm>
            <a:off x="4930775" y="585788"/>
            <a:ext cx="4105275" cy="2592387"/>
            <a:chOff x="612" y="754"/>
            <a:chExt cx="2586" cy="1633"/>
          </a:xfrm>
        </p:grpSpPr>
        <p:sp>
          <p:nvSpPr>
            <p:cNvPr id="336904" name="Line 33"/>
            <p:cNvSpPr>
              <a:spLocks noChangeShapeType="1"/>
            </p:cNvSpPr>
            <p:nvPr/>
          </p:nvSpPr>
          <p:spPr bwMode="auto">
            <a:xfrm>
              <a:off x="975" y="1706"/>
              <a:ext cx="2132"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6905" name="Line 34"/>
            <p:cNvSpPr>
              <a:spLocks noChangeShapeType="1"/>
            </p:cNvSpPr>
            <p:nvPr/>
          </p:nvSpPr>
          <p:spPr bwMode="auto">
            <a:xfrm flipV="1">
              <a:off x="1066" y="890"/>
              <a:ext cx="0" cy="1497"/>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6906" name="Line 35"/>
            <p:cNvSpPr>
              <a:spLocks noChangeShapeType="1"/>
            </p:cNvSpPr>
            <p:nvPr/>
          </p:nvSpPr>
          <p:spPr bwMode="auto">
            <a:xfrm>
              <a:off x="1519" y="1207"/>
              <a:ext cx="0" cy="976"/>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6907" name="Line 36"/>
            <p:cNvSpPr>
              <a:spLocks noChangeShapeType="1"/>
            </p:cNvSpPr>
            <p:nvPr/>
          </p:nvSpPr>
          <p:spPr bwMode="auto">
            <a:xfrm>
              <a:off x="1973" y="1207"/>
              <a:ext cx="0" cy="976"/>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6908" name="Line 37"/>
            <p:cNvSpPr>
              <a:spLocks noChangeShapeType="1"/>
            </p:cNvSpPr>
            <p:nvPr/>
          </p:nvSpPr>
          <p:spPr bwMode="auto">
            <a:xfrm>
              <a:off x="2426" y="1207"/>
              <a:ext cx="0" cy="976"/>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6909" name="Line 38"/>
            <p:cNvSpPr>
              <a:spLocks noChangeShapeType="1"/>
            </p:cNvSpPr>
            <p:nvPr/>
          </p:nvSpPr>
          <p:spPr bwMode="auto">
            <a:xfrm>
              <a:off x="1066" y="1207"/>
              <a:ext cx="453" cy="0"/>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6910" name="Line 40"/>
            <p:cNvSpPr>
              <a:spLocks noChangeShapeType="1"/>
            </p:cNvSpPr>
            <p:nvPr/>
          </p:nvSpPr>
          <p:spPr bwMode="auto">
            <a:xfrm>
              <a:off x="1519" y="2183"/>
              <a:ext cx="453" cy="0"/>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6911" name="Line 41"/>
            <p:cNvSpPr>
              <a:spLocks noChangeShapeType="1"/>
            </p:cNvSpPr>
            <p:nvPr/>
          </p:nvSpPr>
          <p:spPr bwMode="auto">
            <a:xfrm>
              <a:off x="1973" y="1207"/>
              <a:ext cx="453" cy="0"/>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6912" name="Line 42"/>
            <p:cNvSpPr>
              <a:spLocks noChangeShapeType="1"/>
            </p:cNvSpPr>
            <p:nvPr/>
          </p:nvSpPr>
          <p:spPr bwMode="auto">
            <a:xfrm>
              <a:off x="2426" y="2183"/>
              <a:ext cx="453" cy="0"/>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6913" name="Text Box 43"/>
            <p:cNvSpPr txBox="1">
              <a:spLocks noChangeArrowheads="1"/>
            </p:cNvSpPr>
            <p:nvPr/>
          </p:nvSpPr>
          <p:spPr bwMode="auto">
            <a:xfrm>
              <a:off x="1089" y="754"/>
              <a:ext cx="6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ea typeface="楷体_GB2312" pitchFamily="49" charset="-122"/>
                </a:rPr>
                <a:t>f</a:t>
              </a:r>
              <a:r>
                <a:rPr lang="en-US" altLang="zh-CN">
                  <a:ea typeface="楷体_GB2312" pitchFamily="49" charset="-122"/>
                </a:rPr>
                <a:t>(t)</a:t>
              </a:r>
            </a:p>
          </p:txBody>
        </p:sp>
        <p:sp>
          <p:nvSpPr>
            <p:cNvPr id="336914" name="Text Box 44"/>
            <p:cNvSpPr txBox="1">
              <a:spLocks noChangeArrowheads="1"/>
            </p:cNvSpPr>
            <p:nvPr/>
          </p:nvSpPr>
          <p:spPr bwMode="auto">
            <a:xfrm>
              <a:off x="2948" y="1412"/>
              <a:ext cx="25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ea typeface="楷体_GB2312" pitchFamily="49" charset="-122"/>
                </a:rPr>
                <a:t>t</a:t>
              </a:r>
            </a:p>
          </p:txBody>
        </p:sp>
        <p:sp>
          <p:nvSpPr>
            <p:cNvPr id="336915" name="Text Box 62"/>
            <p:cNvSpPr txBox="1">
              <a:spLocks noChangeArrowheads="1"/>
            </p:cNvSpPr>
            <p:nvPr/>
          </p:nvSpPr>
          <p:spPr bwMode="auto">
            <a:xfrm>
              <a:off x="1952" y="1706"/>
              <a:ext cx="40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ea typeface="楷体_GB2312" pitchFamily="49" charset="-122"/>
                  <a:cs typeface="Times New Roman" panose="02020603050405020304" pitchFamily="18" charset="0"/>
                </a:rPr>
                <a:t>2π</a:t>
              </a:r>
            </a:p>
          </p:txBody>
        </p:sp>
        <p:sp>
          <p:nvSpPr>
            <p:cNvPr id="336916" name="Text Box 67"/>
            <p:cNvSpPr txBox="1">
              <a:spLocks noChangeArrowheads="1"/>
            </p:cNvSpPr>
            <p:nvPr/>
          </p:nvSpPr>
          <p:spPr bwMode="auto">
            <a:xfrm>
              <a:off x="1482" y="1736"/>
              <a:ext cx="30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ea typeface="楷体_GB2312" pitchFamily="49" charset="-122"/>
                  <a:cs typeface="Times New Roman" panose="02020603050405020304" pitchFamily="18" charset="0"/>
                </a:rPr>
                <a:t>π</a:t>
              </a:r>
            </a:p>
          </p:txBody>
        </p:sp>
        <p:sp>
          <p:nvSpPr>
            <p:cNvPr id="336917" name="Text Box 68"/>
            <p:cNvSpPr txBox="1">
              <a:spLocks noChangeArrowheads="1"/>
            </p:cNvSpPr>
            <p:nvPr/>
          </p:nvSpPr>
          <p:spPr bwMode="auto">
            <a:xfrm>
              <a:off x="1497" y="1396"/>
              <a:ext cx="63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i="1">
                  <a:ea typeface="楷体_GB2312" pitchFamily="49" charset="-122"/>
                  <a:cs typeface="Times New Roman" panose="02020603050405020304" pitchFamily="18" charset="0"/>
                </a:rPr>
                <a:t>T</a:t>
              </a:r>
              <a:r>
                <a:rPr lang="en-US" altLang="zh-CN">
                  <a:ea typeface="楷体_GB2312" pitchFamily="49" charset="-122"/>
                  <a:cs typeface="Times New Roman" panose="02020603050405020304" pitchFamily="18" charset="0"/>
                </a:rPr>
                <a:t>/2</a:t>
              </a:r>
            </a:p>
          </p:txBody>
        </p:sp>
        <p:sp>
          <p:nvSpPr>
            <p:cNvPr id="336918" name="Text Box 69"/>
            <p:cNvSpPr txBox="1">
              <a:spLocks noChangeArrowheads="1"/>
            </p:cNvSpPr>
            <p:nvPr/>
          </p:nvSpPr>
          <p:spPr bwMode="auto">
            <a:xfrm>
              <a:off x="1995" y="1389"/>
              <a:ext cx="29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i="1">
                  <a:ea typeface="楷体_GB2312" pitchFamily="49" charset="-122"/>
                  <a:cs typeface="Times New Roman" panose="02020603050405020304" pitchFamily="18" charset="0"/>
                </a:rPr>
                <a:t>T</a:t>
              </a:r>
            </a:p>
          </p:txBody>
        </p:sp>
        <p:sp>
          <p:nvSpPr>
            <p:cNvPr id="336919" name="Text Box 70"/>
            <p:cNvSpPr txBox="1">
              <a:spLocks noChangeArrowheads="1"/>
            </p:cNvSpPr>
            <p:nvPr/>
          </p:nvSpPr>
          <p:spPr bwMode="auto">
            <a:xfrm>
              <a:off x="703" y="1056"/>
              <a:ext cx="56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ea typeface="楷体_GB2312" pitchFamily="49" charset="-122"/>
                </a:rPr>
                <a:t>U</a:t>
              </a:r>
              <a:r>
                <a:rPr lang="en-US" altLang="zh-CN" baseline="-25000">
                  <a:ea typeface="楷体_GB2312" pitchFamily="49" charset="-122"/>
                </a:rPr>
                <a:t>m</a:t>
              </a:r>
            </a:p>
          </p:txBody>
        </p:sp>
        <p:sp>
          <p:nvSpPr>
            <p:cNvPr id="336920" name="Text Box 71"/>
            <p:cNvSpPr txBox="1">
              <a:spLocks noChangeArrowheads="1"/>
            </p:cNvSpPr>
            <p:nvPr/>
          </p:nvSpPr>
          <p:spPr bwMode="auto">
            <a:xfrm>
              <a:off x="612" y="1985"/>
              <a:ext cx="6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a:ea typeface="楷体_GB2312" pitchFamily="49" charset="-122"/>
                </a:rPr>
                <a:t>-</a:t>
              </a:r>
              <a:r>
                <a:rPr lang="en-US" altLang="zh-CN" i="1">
                  <a:ea typeface="楷体_GB2312" pitchFamily="49" charset="-122"/>
                </a:rPr>
                <a:t>U</a:t>
              </a:r>
              <a:r>
                <a:rPr lang="en-US" altLang="zh-CN" baseline="-25000">
                  <a:ea typeface="楷体_GB2312" pitchFamily="49" charset="-122"/>
                </a:rPr>
                <a:t>m</a:t>
              </a:r>
            </a:p>
          </p:txBody>
        </p:sp>
        <p:sp>
          <p:nvSpPr>
            <p:cNvPr id="336921" name="Line 72"/>
            <p:cNvSpPr>
              <a:spLocks noChangeShapeType="1"/>
            </p:cNvSpPr>
            <p:nvPr/>
          </p:nvSpPr>
          <p:spPr bwMode="auto">
            <a:xfrm>
              <a:off x="1044" y="2183"/>
              <a:ext cx="453" cy="0"/>
            </a:xfrm>
            <a:prstGeom prst="line">
              <a:avLst/>
            </a:prstGeom>
            <a:noFill/>
            <a:ln w="6350">
              <a:solidFill>
                <a:schemeClr val="tx1"/>
              </a:solidFill>
              <a:prstDash val="dash"/>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grpSp>
      <p:graphicFrame>
        <p:nvGraphicFramePr>
          <p:cNvPr id="80975" name="Object 79"/>
          <p:cNvGraphicFramePr>
            <a:graphicFrameLocks noChangeAspect="1"/>
          </p:cNvGraphicFramePr>
          <p:nvPr/>
        </p:nvGraphicFramePr>
        <p:xfrm>
          <a:off x="1978025" y="1063625"/>
          <a:ext cx="2233613" cy="731838"/>
        </p:xfrm>
        <a:graphic>
          <a:graphicData uri="http://schemas.openxmlformats.org/presentationml/2006/ole">
            <mc:AlternateContent xmlns:mc="http://schemas.openxmlformats.org/markup-compatibility/2006">
              <mc:Choice xmlns:v="urn:schemas-microsoft-com:vml" Requires="v">
                <p:oleObj spid="_x0000_s336936" name="Equation" r:id="rId5" imgW="850680" imgH="317160" progId="Equation.DSMT4">
                  <p:embed/>
                </p:oleObj>
              </mc:Choice>
              <mc:Fallback>
                <p:oleObj name="Equation" r:id="rId5" imgW="850680" imgH="317160" progId="Equation.DSMT4">
                  <p:embed/>
                  <p:pic>
                    <p:nvPicPr>
                      <p:cNvPr id="0" name="Object 7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78025" y="1063625"/>
                        <a:ext cx="2233613" cy="7318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0977" name="AutoShape 81"/>
          <p:cNvSpPr>
            <a:spLocks/>
          </p:cNvSpPr>
          <p:nvPr/>
        </p:nvSpPr>
        <p:spPr bwMode="auto">
          <a:xfrm>
            <a:off x="1798638" y="1423988"/>
            <a:ext cx="144462" cy="612775"/>
          </a:xfrm>
          <a:prstGeom prst="leftBrace">
            <a:avLst>
              <a:gd name="adj1" fmla="val 35348"/>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80982" name="Text Box 86"/>
          <p:cNvSpPr txBox="1">
            <a:spLocks noChangeArrowheads="1"/>
          </p:cNvSpPr>
          <p:nvPr/>
        </p:nvSpPr>
        <p:spPr bwMode="auto">
          <a:xfrm>
            <a:off x="322263" y="836613"/>
            <a:ext cx="11890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90000" tIns="46800" rIns="90000" bIns="46800">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a:solidFill>
                  <a:srgbClr val="0000FF"/>
                </a:solidFill>
                <a:ea typeface="楷体_GB2312" pitchFamily="49" charset="-122"/>
              </a:rPr>
              <a:t>解：</a:t>
            </a:r>
          </a:p>
        </p:txBody>
      </p:sp>
      <p:graphicFrame>
        <p:nvGraphicFramePr>
          <p:cNvPr id="80985" name="Object 89"/>
          <p:cNvGraphicFramePr>
            <a:graphicFrameLocks noChangeAspect="1"/>
          </p:cNvGraphicFramePr>
          <p:nvPr/>
        </p:nvGraphicFramePr>
        <p:xfrm>
          <a:off x="539750" y="2209800"/>
          <a:ext cx="2339975" cy="823913"/>
        </p:xfrm>
        <a:graphic>
          <a:graphicData uri="http://schemas.openxmlformats.org/presentationml/2006/ole">
            <mc:AlternateContent xmlns:mc="http://schemas.openxmlformats.org/markup-compatibility/2006">
              <mc:Choice xmlns:v="urn:schemas-microsoft-com:vml" Requires="v">
                <p:oleObj spid="_x0000_s336937" name="Equation" r:id="rId7" imgW="1054080" imgH="393480" progId="Equation.DSMT4">
                  <p:embed/>
                </p:oleObj>
              </mc:Choice>
              <mc:Fallback>
                <p:oleObj name="Equation" r:id="rId7" imgW="1054080" imgH="393480" progId="Equation.DSMT4">
                  <p:embed/>
                  <p:pic>
                    <p:nvPicPr>
                      <p:cNvPr id="0" name="Object 8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9750" y="2209800"/>
                        <a:ext cx="2339975" cy="823913"/>
                      </a:xfrm>
                      <a:prstGeom prst="rect">
                        <a:avLst/>
                      </a:prstGeom>
                      <a:noFill/>
                      <a:ln>
                        <a:noFill/>
                      </a:ln>
                      <a:extLst>
                        <a:ext uri="{909E8E84-426E-40DD-AFC4-6F175D3DCCD1}">
                          <a14:hiddenFill xmlns:a14="http://schemas.microsoft.com/office/drawing/2010/main">
                            <a:solidFill>
                              <a:srgbClr val="FF99FF"/>
                            </a:solidFill>
                          </a14:hiddenFill>
                        </a:ext>
                        <a:ext uri="{91240B29-F687-4F45-9708-019B960494DF}">
                          <a14:hiddenLine xmlns:a14="http://schemas.microsoft.com/office/drawing/2010/main" w="38100">
                            <a:solidFill>
                              <a:srgbClr val="FF0000"/>
                            </a:solidFill>
                            <a:miter lim="800000"/>
                            <a:headEnd/>
                            <a:tailEnd/>
                          </a14:hiddenLine>
                        </a:ext>
                      </a:extLst>
                    </p:spPr>
                  </p:pic>
                </p:oleObj>
              </mc:Fallback>
            </mc:AlternateContent>
          </a:graphicData>
        </a:graphic>
      </p:graphicFrame>
      <p:graphicFrame>
        <p:nvGraphicFramePr>
          <p:cNvPr id="80987" name="Object 91"/>
          <p:cNvGraphicFramePr>
            <a:graphicFrameLocks noChangeAspect="1"/>
          </p:cNvGraphicFramePr>
          <p:nvPr/>
        </p:nvGraphicFramePr>
        <p:xfrm>
          <a:off x="1008063" y="3729038"/>
          <a:ext cx="6086475" cy="889000"/>
        </p:xfrm>
        <a:graphic>
          <a:graphicData uri="http://schemas.openxmlformats.org/presentationml/2006/ole">
            <mc:AlternateContent xmlns:mc="http://schemas.openxmlformats.org/markup-compatibility/2006">
              <mc:Choice xmlns:v="urn:schemas-microsoft-com:vml" Requires="v">
                <p:oleObj spid="_x0000_s336938" name="Equation" r:id="rId9" imgW="3225600" imgH="393480" progId="Equation.DSMT4">
                  <p:embed/>
                </p:oleObj>
              </mc:Choice>
              <mc:Fallback>
                <p:oleObj name="Equation" r:id="rId9" imgW="3225600" imgH="393480" progId="Equation.DSMT4">
                  <p:embed/>
                  <p:pic>
                    <p:nvPicPr>
                      <p:cNvPr id="0" name="Object 9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08063" y="3729038"/>
                        <a:ext cx="6086475"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0000"/>
                            </a:solidFill>
                            <a:miter lim="800000"/>
                            <a:headEnd/>
                            <a:tailEnd/>
                          </a14:hiddenLine>
                        </a:ext>
                      </a:extLst>
                    </p:spPr>
                  </p:pic>
                </p:oleObj>
              </mc:Fallback>
            </mc:AlternateContent>
          </a:graphicData>
        </a:graphic>
      </p:graphicFrame>
      <p:graphicFrame>
        <p:nvGraphicFramePr>
          <p:cNvPr id="80993" name="Object 97"/>
          <p:cNvGraphicFramePr>
            <a:graphicFrameLocks noChangeAspect="1"/>
          </p:cNvGraphicFramePr>
          <p:nvPr/>
        </p:nvGraphicFramePr>
        <p:xfrm>
          <a:off x="3635375" y="2925763"/>
          <a:ext cx="3562350" cy="936625"/>
        </p:xfrm>
        <a:graphic>
          <a:graphicData uri="http://schemas.openxmlformats.org/presentationml/2006/ole">
            <mc:AlternateContent xmlns:mc="http://schemas.openxmlformats.org/markup-compatibility/2006">
              <mc:Choice xmlns:v="urn:schemas-microsoft-com:vml" Requires="v">
                <p:oleObj spid="_x0000_s336939" name="Equation" r:id="rId11" imgW="1663560" imgH="393480" progId="Equation.DSMT4">
                  <p:embed/>
                </p:oleObj>
              </mc:Choice>
              <mc:Fallback>
                <p:oleObj name="Equation" r:id="rId11" imgW="1663560" imgH="393480" progId="Equation.DSMT4">
                  <p:embed/>
                  <p:pic>
                    <p:nvPicPr>
                      <p:cNvPr id="0" name="Object 9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635375" y="2925763"/>
                        <a:ext cx="356235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0000"/>
                            </a:solidFill>
                            <a:miter lim="800000"/>
                            <a:headEnd/>
                            <a:tailEnd/>
                          </a14:hiddenLine>
                        </a:ext>
                      </a:extLst>
                    </p:spPr>
                  </p:pic>
                </p:oleObj>
              </mc:Fallback>
            </mc:AlternateContent>
          </a:graphicData>
        </a:graphic>
      </p:graphicFrame>
      <p:graphicFrame>
        <p:nvGraphicFramePr>
          <p:cNvPr id="80994" name="Object 98"/>
          <p:cNvGraphicFramePr>
            <a:graphicFrameLocks noChangeAspect="1"/>
          </p:cNvGraphicFramePr>
          <p:nvPr/>
        </p:nvGraphicFramePr>
        <p:xfrm>
          <a:off x="1008063" y="5348288"/>
          <a:ext cx="3276600" cy="939800"/>
        </p:xfrm>
        <a:graphic>
          <a:graphicData uri="http://schemas.openxmlformats.org/presentationml/2006/ole">
            <mc:AlternateContent xmlns:mc="http://schemas.openxmlformats.org/markup-compatibility/2006">
              <mc:Choice xmlns:v="urn:schemas-microsoft-com:vml" Requires="v">
                <p:oleObj spid="_x0000_s336940" name="Equation" r:id="rId13" imgW="1346040" imgH="393480" progId="Equation.DSMT4">
                  <p:embed/>
                </p:oleObj>
              </mc:Choice>
              <mc:Fallback>
                <p:oleObj name="Equation" r:id="rId13" imgW="1346040" imgH="393480" progId="Equation.DSMT4">
                  <p:embed/>
                  <p:pic>
                    <p:nvPicPr>
                      <p:cNvPr id="0" name="Object 9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08063" y="5348288"/>
                        <a:ext cx="3276600" cy="93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accent2"/>
                            </a:solidFill>
                            <a:miter lim="800000"/>
                            <a:headEnd/>
                            <a:tailEnd/>
                          </a14:hiddenLine>
                        </a:ext>
                      </a:extLst>
                    </p:spPr>
                  </p:pic>
                </p:oleObj>
              </mc:Fallback>
            </mc:AlternateContent>
          </a:graphicData>
        </a:graphic>
      </p:graphicFrame>
      <p:graphicFrame>
        <p:nvGraphicFramePr>
          <p:cNvPr id="80996" name="Object 100"/>
          <p:cNvGraphicFramePr>
            <a:graphicFrameLocks noChangeAspect="1"/>
          </p:cNvGraphicFramePr>
          <p:nvPr/>
        </p:nvGraphicFramePr>
        <p:xfrm>
          <a:off x="2951163" y="2354263"/>
          <a:ext cx="576262" cy="495300"/>
        </p:xfrm>
        <a:graphic>
          <a:graphicData uri="http://schemas.openxmlformats.org/presentationml/2006/ole">
            <mc:AlternateContent xmlns:mc="http://schemas.openxmlformats.org/markup-compatibility/2006">
              <mc:Choice xmlns:v="urn:schemas-microsoft-com:vml" Requires="v">
                <p:oleObj spid="_x0000_s336941" name="Equation" r:id="rId15" imgW="241200" imgH="177480" progId="Equation.DSMT4">
                  <p:embed/>
                </p:oleObj>
              </mc:Choice>
              <mc:Fallback>
                <p:oleObj name="Equation" r:id="rId15" imgW="241200" imgH="177480" progId="Equation.DSMT4">
                  <p:embed/>
                  <p:pic>
                    <p:nvPicPr>
                      <p:cNvPr id="0" name="Object 100"/>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951163" y="2354263"/>
                        <a:ext cx="57626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accent2"/>
                            </a:solidFill>
                            <a:miter lim="800000"/>
                            <a:headEnd/>
                            <a:tailEnd/>
                          </a14:hiddenLine>
                        </a:ext>
                      </a:extLst>
                    </p:spPr>
                  </p:pic>
                </p:oleObj>
              </mc:Fallback>
            </mc:AlternateContent>
          </a:graphicData>
        </a:graphic>
      </p:graphicFrame>
      <p:graphicFrame>
        <p:nvGraphicFramePr>
          <p:cNvPr id="80999" name="Object 103"/>
          <p:cNvGraphicFramePr>
            <a:graphicFrameLocks noChangeAspect="1"/>
          </p:cNvGraphicFramePr>
          <p:nvPr/>
        </p:nvGraphicFramePr>
        <p:xfrm>
          <a:off x="504825" y="2997200"/>
          <a:ext cx="3022600" cy="804863"/>
        </p:xfrm>
        <a:graphic>
          <a:graphicData uri="http://schemas.openxmlformats.org/presentationml/2006/ole">
            <mc:AlternateContent xmlns:mc="http://schemas.openxmlformats.org/markup-compatibility/2006">
              <mc:Choice xmlns:v="urn:schemas-microsoft-com:vml" Requires="v">
                <p:oleObj spid="_x0000_s336942" name="Equation" r:id="rId17" imgW="1625400" imgH="393480" progId="Equation.DSMT4">
                  <p:embed/>
                </p:oleObj>
              </mc:Choice>
              <mc:Fallback>
                <p:oleObj name="Equation" r:id="rId17" imgW="1625400" imgH="393480" progId="Equation.DSMT4">
                  <p:embed/>
                  <p:pic>
                    <p:nvPicPr>
                      <p:cNvPr id="0" name="Object 103"/>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04825" y="2997200"/>
                        <a:ext cx="3022600" cy="804863"/>
                      </a:xfrm>
                      <a:prstGeom prst="rect">
                        <a:avLst/>
                      </a:prstGeom>
                      <a:noFill/>
                      <a:ln>
                        <a:noFill/>
                      </a:ln>
                      <a:extLst>
                        <a:ext uri="{909E8E84-426E-40DD-AFC4-6F175D3DCCD1}">
                          <a14:hiddenFill xmlns:a14="http://schemas.microsoft.com/office/drawing/2010/main">
                            <a:solidFill>
                              <a:srgbClr val="FF99FF"/>
                            </a:solidFill>
                          </a14:hiddenFill>
                        </a:ext>
                        <a:ext uri="{91240B29-F687-4F45-9708-019B960494DF}">
                          <a14:hiddenLine xmlns:a14="http://schemas.microsoft.com/office/drawing/2010/main" w="38100">
                            <a:solidFill>
                              <a:srgbClr val="FF0000"/>
                            </a:solidFill>
                            <a:miter lim="800000"/>
                            <a:headEnd/>
                            <a:tailEnd/>
                          </a14:hiddenLine>
                        </a:ext>
                      </a:extLst>
                    </p:spPr>
                  </p:pic>
                </p:oleObj>
              </mc:Fallback>
            </mc:AlternateContent>
          </a:graphicData>
        </a:graphic>
      </p:graphicFrame>
      <p:graphicFrame>
        <p:nvGraphicFramePr>
          <p:cNvPr id="81005" name="Object 109"/>
          <p:cNvGraphicFramePr>
            <a:graphicFrameLocks noChangeAspect="1"/>
          </p:cNvGraphicFramePr>
          <p:nvPr/>
        </p:nvGraphicFramePr>
        <p:xfrm>
          <a:off x="971550" y="4549775"/>
          <a:ext cx="3529013" cy="839788"/>
        </p:xfrm>
        <a:graphic>
          <a:graphicData uri="http://schemas.openxmlformats.org/presentationml/2006/ole">
            <mc:AlternateContent xmlns:mc="http://schemas.openxmlformats.org/markup-compatibility/2006">
              <mc:Choice xmlns:v="urn:schemas-microsoft-com:vml" Requires="v">
                <p:oleObj spid="_x0000_s336943" name="Equation" r:id="rId19" imgW="1498320" imgH="393480" progId="Equation.DSMT4">
                  <p:embed/>
                </p:oleObj>
              </mc:Choice>
              <mc:Fallback>
                <p:oleObj name="Equation" r:id="rId19" imgW="1498320" imgH="393480" progId="Equation.DSMT4">
                  <p:embed/>
                  <p:pic>
                    <p:nvPicPr>
                      <p:cNvPr id="0" name="Object 109"/>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971550" y="4549775"/>
                        <a:ext cx="3529013" cy="839788"/>
                      </a:xfrm>
                      <a:prstGeom prst="rect">
                        <a:avLst/>
                      </a:prstGeom>
                      <a:noFill/>
                      <a:ln>
                        <a:noFill/>
                      </a:ln>
                      <a:extLst>
                        <a:ext uri="{909E8E84-426E-40DD-AFC4-6F175D3DCCD1}">
                          <a14:hiddenFill xmlns:a14="http://schemas.microsoft.com/office/drawing/2010/main">
                            <a:solidFill>
                              <a:srgbClr val="FF99FF"/>
                            </a:solidFill>
                          </a14:hiddenFill>
                        </a:ext>
                        <a:ext uri="{91240B29-F687-4F45-9708-019B960494DF}">
                          <a14:hiddenLine xmlns:a14="http://schemas.microsoft.com/office/drawing/2010/main" w="38100">
                            <a:solidFill>
                              <a:srgbClr val="FF0000"/>
                            </a:solidFill>
                            <a:miter lim="800000"/>
                            <a:headEnd/>
                            <a:tailEnd/>
                          </a14:hiddenLine>
                        </a:ext>
                      </a:extLst>
                    </p:spPr>
                  </p:pic>
                </p:oleObj>
              </mc:Fallback>
            </mc:AlternateContent>
          </a:graphicData>
        </a:graphic>
      </p:graphicFrame>
      <p:graphicFrame>
        <p:nvGraphicFramePr>
          <p:cNvPr id="81007" name="Object 111"/>
          <p:cNvGraphicFramePr>
            <a:graphicFrameLocks noChangeAspect="1"/>
          </p:cNvGraphicFramePr>
          <p:nvPr/>
        </p:nvGraphicFramePr>
        <p:xfrm>
          <a:off x="4500563" y="4456113"/>
          <a:ext cx="3132137" cy="954087"/>
        </p:xfrm>
        <a:graphic>
          <a:graphicData uri="http://schemas.openxmlformats.org/presentationml/2006/ole">
            <mc:AlternateContent xmlns:mc="http://schemas.openxmlformats.org/markup-compatibility/2006">
              <mc:Choice xmlns:v="urn:schemas-microsoft-com:vml" Requires="v">
                <p:oleObj spid="_x0000_s336944" name="Equation" r:id="rId21" imgW="1434960" imgH="482400" progId="Equation.DSMT4">
                  <p:embed/>
                </p:oleObj>
              </mc:Choice>
              <mc:Fallback>
                <p:oleObj name="Equation" r:id="rId21" imgW="1434960" imgH="482400" progId="Equation.DSMT4">
                  <p:embed/>
                  <p:pic>
                    <p:nvPicPr>
                      <p:cNvPr id="0" name="Object 111"/>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4500563" y="4456113"/>
                        <a:ext cx="3132137" cy="954087"/>
                      </a:xfrm>
                      <a:prstGeom prst="rect">
                        <a:avLst/>
                      </a:prstGeom>
                      <a:noFill/>
                      <a:ln>
                        <a:noFill/>
                      </a:ln>
                      <a:extLst>
                        <a:ext uri="{909E8E84-426E-40DD-AFC4-6F175D3DCCD1}">
                          <a14:hiddenFill xmlns:a14="http://schemas.microsoft.com/office/drawing/2010/main">
                            <a:solidFill>
                              <a:srgbClr val="FF99FF"/>
                            </a:solidFill>
                          </a14:hiddenFill>
                        </a:ext>
                        <a:ext uri="{91240B29-F687-4F45-9708-019B960494DF}">
                          <a14:hiddenLine xmlns:a14="http://schemas.microsoft.com/office/drawing/2010/main" w="38100">
                            <a:solidFill>
                              <a:srgbClr val="FF0000"/>
                            </a:solidFill>
                            <a:miter lim="800000"/>
                            <a:headEnd/>
                            <a:tailEnd/>
                          </a14:hiddenLine>
                        </a:ext>
                      </a:extLst>
                    </p:spPr>
                  </p:pic>
                </p:oleObj>
              </mc:Fallback>
            </mc:AlternateContent>
          </a:graphicData>
        </a:graphic>
      </p:graphicFrame>
      <p:sp>
        <p:nvSpPr>
          <p:cNvPr id="81015" name="Text Box 119"/>
          <p:cNvSpPr txBox="1">
            <a:spLocks noChangeArrowheads="1"/>
          </p:cNvSpPr>
          <p:nvPr/>
        </p:nvSpPr>
        <p:spPr bwMode="auto">
          <a:xfrm>
            <a:off x="4511675" y="5889625"/>
            <a:ext cx="45243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a:solidFill>
                  <a:srgbClr val="0000FF"/>
                </a:solidFill>
                <a:ea typeface="楷体_GB2312" pitchFamily="49" charset="-122"/>
              </a:rPr>
              <a:t>当</a:t>
            </a:r>
            <a:r>
              <a:rPr lang="en-US" altLang="zh-CN" i="1">
                <a:solidFill>
                  <a:srgbClr val="0000FF"/>
                </a:solidFill>
                <a:ea typeface="楷体_GB2312" pitchFamily="49" charset="-122"/>
              </a:rPr>
              <a:t>k</a:t>
            </a:r>
            <a:r>
              <a:rPr lang="zh-CN" altLang="en-US">
                <a:solidFill>
                  <a:srgbClr val="0000FF"/>
                </a:solidFill>
                <a:ea typeface="楷体_GB2312" pitchFamily="49" charset="-122"/>
              </a:rPr>
              <a:t>为偶数时：</a:t>
            </a:r>
            <a:r>
              <a:rPr lang="en-US" altLang="zh-CN" i="1">
                <a:solidFill>
                  <a:srgbClr val="0000FF"/>
                </a:solidFill>
                <a:ea typeface="楷体_GB2312" pitchFamily="49" charset="-122"/>
              </a:rPr>
              <a:t>B</a:t>
            </a:r>
            <a:r>
              <a:rPr lang="en-US" altLang="zh-CN" baseline="-25000">
                <a:solidFill>
                  <a:srgbClr val="0000FF"/>
                </a:solidFill>
                <a:ea typeface="楷体_GB2312" pitchFamily="49" charset="-122"/>
              </a:rPr>
              <a:t>km</a:t>
            </a:r>
            <a:r>
              <a:rPr lang="en-US" altLang="zh-CN">
                <a:solidFill>
                  <a:srgbClr val="0000FF"/>
                </a:solidFill>
                <a:ea typeface="楷体_GB2312" pitchFamily="49" charset="-122"/>
              </a:rPr>
              <a:t>=0</a:t>
            </a:r>
          </a:p>
        </p:txBody>
      </p:sp>
      <p:sp>
        <p:nvSpPr>
          <p:cNvPr id="81016" name="Text Box 120"/>
          <p:cNvSpPr txBox="1">
            <a:spLocks noChangeArrowheads="1"/>
          </p:cNvSpPr>
          <p:nvPr/>
        </p:nvSpPr>
        <p:spPr bwMode="auto">
          <a:xfrm>
            <a:off x="4500563" y="5456238"/>
            <a:ext cx="457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a:solidFill>
                  <a:srgbClr val="0000FF"/>
                </a:solidFill>
                <a:ea typeface="楷体_GB2312" pitchFamily="49" charset="-122"/>
              </a:rPr>
              <a:t>当</a:t>
            </a:r>
            <a:r>
              <a:rPr lang="en-US" altLang="zh-CN" i="1">
                <a:solidFill>
                  <a:srgbClr val="0000FF"/>
                </a:solidFill>
                <a:ea typeface="楷体_GB2312" pitchFamily="49" charset="-122"/>
              </a:rPr>
              <a:t>k</a:t>
            </a:r>
            <a:r>
              <a:rPr lang="zh-CN" altLang="en-US">
                <a:solidFill>
                  <a:srgbClr val="0000FF"/>
                </a:solidFill>
                <a:ea typeface="楷体_GB2312" pitchFamily="49" charset="-122"/>
              </a:rPr>
              <a:t>为奇数时：</a:t>
            </a:r>
            <a:r>
              <a:rPr lang="en-US" altLang="zh-CN" i="1">
                <a:solidFill>
                  <a:srgbClr val="0000FF"/>
                </a:solidFill>
                <a:ea typeface="楷体_GB2312" pitchFamily="49" charset="-122"/>
              </a:rPr>
              <a:t>B</a:t>
            </a:r>
            <a:r>
              <a:rPr lang="en-US" altLang="zh-CN" baseline="-25000">
                <a:solidFill>
                  <a:srgbClr val="0000FF"/>
                </a:solidFill>
                <a:ea typeface="楷体_GB2312" pitchFamily="49" charset="-122"/>
              </a:rPr>
              <a:t>km</a:t>
            </a:r>
            <a:r>
              <a:rPr lang="en-US" altLang="zh-CN">
                <a:solidFill>
                  <a:srgbClr val="0000FF"/>
                </a:solidFill>
                <a:ea typeface="楷体_GB2312" pitchFamily="49" charset="-122"/>
              </a:rPr>
              <a:t>=4</a:t>
            </a:r>
            <a:r>
              <a:rPr lang="en-US" altLang="zh-CN" i="1">
                <a:solidFill>
                  <a:srgbClr val="0000FF"/>
                </a:solidFill>
                <a:ea typeface="楷体_GB2312" pitchFamily="49" charset="-122"/>
              </a:rPr>
              <a:t>U</a:t>
            </a:r>
            <a:r>
              <a:rPr lang="en-US" altLang="zh-CN" baseline="-25000">
                <a:solidFill>
                  <a:srgbClr val="0000FF"/>
                </a:solidFill>
                <a:ea typeface="楷体_GB2312" pitchFamily="49" charset="-122"/>
              </a:rPr>
              <a:t>m</a:t>
            </a:r>
            <a:r>
              <a:rPr lang="en-US" altLang="zh-CN">
                <a:solidFill>
                  <a:srgbClr val="0000FF"/>
                </a:solidFill>
                <a:ea typeface="楷体_GB2312" pitchFamily="49" charset="-122"/>
              </a:rPr>
              <a:t>/</a:t>
            </a:r>
            <a:r>
              <a:rPr lang="en-US" altLang="zh-CN" i="1">
                <a:solidFill>
                  <a:srgbClr val="0000FF"/>
                </a:solidFill>
                <a:ea typeface="楷体_GB2312" pitchFamily="49" charset="-122"/>
              </a:rPr>
              <a:t>k</a:t>
            </a:r>
            <a:r>
              <a:rPr lang="en-US" altLang="zh-CN">
                <a:solidFill>
                  <a:srgbClr val="0000FF"/>
                </a:solidFill>
                <a:ea typeface="楷体_GB2312" pitchFamily="49" charset="-122"/>
              </a:rPr>
              <a:t>π</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098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8" fill="hold" grpId="0" nodeType="clickEffect">
                                  <p:stCondLst>
                                    <p:cond delay="0"/>
                                  </p:stCondLst>
                                  <p:childTnLst>
                                    <p:set>
                                      <p:cBhvr>
                                        <p:cTn id="10" dur="1" fill="hold">
                                          <p:stCondLst>
                                            <p:cond delay="0"/>
                                          </p:stCondLst>
                                        </p:cTn>
                                        <p:tgtEl>
                                          <p:spTgt spid="80920"/>
                                        </p:tgtEl>
                                        <p:attrNameLst>
                                          <p:attrName>style.visibility</p:attrName>
                                        </p:attrNameLst>
                                      </p:cBhvr>
                                      <p:to>
                                        <p:strVal val="visible"/>
                                      </p:to>
                                    </p:set>
                                    <p:anim calcmode="lin" valueType="num">
                                      <p:cBhvr additive="base">
                                        <p:cTn id="11" dur="500" fill="hold"/>
                                        <p:tgtEl>
                                          <p:spTgt spid="80920"/>
                                        </p:tgtEl>
                                        <p:attrNameLst>
                                          <p:attrName>ppt_x</p:attrName>
                                        </p:attrNameLst>
                                      </p:cBhvr>
                                      <p:tavLst>
                                        <p:tav tm="0">
                                          <p:val>
                                            <p:strVal val="0-#ppt_w/2"/>
                                          </p:val>
                                        </p:tav>
                                        <p:tav tm="100000">
                                          <p:val>
                                            <p:strVal val="#ppt_x"/>
                                          </p:val>
                                        </p:tav>
                                      </p:tavLst>
                                    </p:anim>
                                    <p:anim calcmode="lin" valueType="num">
                                      <p:cBhvr additive="base">
                                        <p:cTn id="12" dur="500" fill="hold"/>
                                        <p:tgtEl>
                                          <p:spTgt spid="80920"/>
                                        </p:tgtEl>
                                        <p:attrNameLst>
                                          <p:attrName>ppt_y</p:attrName>
                                        </p:attrNameLst>
                                      </p:cBhvr>
                                      <p:tavLst>
                                        <p:tav tm="0">
                                          <p:val>
                                            <p:strVal val="#ppt_y"/>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0977"/>
                                        </p:tgtEl>
                                        <p:attrNameLst>
                                          <p:attrName>style.visibility</p:attrName>
                                        </p:attrNameLst>
                                      </p:cBhvr>
                                      <p:to>
                                        <p:strVal val="visible"/>
                                      </p:to>
                                    </p:set>
                                  </p:childTnLst>
                                </p:cTn>
                              </p:par>
                            </p:childTnLst>
                          </p:cTn>
                        </p:par>
                        <p:par>
                          <p:cTn id="17" fill="hold" nodeType="afterGroup">
                            <p:stCondLst>
                              <p:cond delay="0"/>
                            </p:stCondLst>
                            <p:childTnLst>
                              <p:par>
                                <p:cTn id="18" presetID="1" presetClass="entr" presetSubtype="0" fill="hold" nodeType="afterEffect">
                                  <p:stCondLst>
                                    <p:cond delay="0"/>
                                  </p:stCondLst>
                                  <p:childTnLst>
                                    <p:set>
                                      <p:cBhvr>
                                        <p:cTn id="19" dur="1" fill="hold">
                                          <p:stCondLst>
                                            <p:cond delay="0"/>
                                          </p:stCondLst>
                                        </p:cTn>
                                        <p:tgtEl>
                                          <p:spTgt spid="80975"/>
                                        </p:tgtEl>
                                        <p:attrNameLst>
                                          <p:attrName>style.visibility</p:attrName>
                                        </p:attrNameLst>
                                      </p:cBhvr>
                                      <p:to>
                                        <p:strVal val="visible"/>
                                      </p:to>
                                    </p:set>
                                  </p:childTnLst>
                                </p:cTn>
                              </p:par>
                            </p:childTnLst>
                          </p:cTn>
                        </p:par>
                        <p:par>
                          <p:cTn id="20" fill="hold" nodeType="afterGroup">
                            <p:stCondLst>
                              <p:cond delay="0"/>
                            </p:stCondLst>
                            <p:childTnLst>
                              <p:par>
                                <p:cTn id="21" presetID="1" presetClass="entr" presetSubtype="0" fill="hold" nodeType="afterEffect">
                                  <p:stCondLst>
                                    <p:cond delay="0"/>
                                  </p:stCondLst>
                                  <p:childTnLst>
                                    <p:set>
                                      <p:cBhvr>
                                        <p:cTn id="22" dur="1" fill="hold">
                                          <p:stCondLst>
                                            <p:cond delay="0"/>
                                          </p:stCondLst>
                                        </p:cTn>
                                        <p:tgtEl>
                                          <p:spTgt spid="8092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nodeType="clickEffect">
                                  <p:stCondLst>
                                    <p:cond delay="0"/>
                                  </p:stCondLst>
                                  <p:childTnLst>
                                    <p:set>
                                      <p:cBhvr>
                                        <p:cTn id="26" dur="1" fill="hold">
                                          <p:stCondLst>
                                            <p:cond delay="0"/>
                                          </p:stCondLst>
                                        </p:cTn>
                                        <p:tgtEl>
                                          <p:spTgt spid="80985"/>
                                        </p:tgtEl>
                                        <p:attrNameLst>
                                          <p:attrName>style.visibility</p:attrName>
                                        </p:attrNameLst>
                                      </p:cBhvr>
                                      <p:to>
                                        <p:strVal val="visible"/>
                                      </p:to>
                                    </p:set>
                                    <p:animEffect transition="in" filter="box(out)">
                                      <p:cBhvr>
                                        <p:cTn id="27" dur="500"/>
                                        <p:tgtEl>
                                          <p:spTgt spid="80985"/>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 presetClass="entr" presetSubtype="8" fill="hold" nodeType="clickEffect">
                                  <p:stCondLst>
                                    <p:cond delay="0"/>
                                  </p:stCondLst>
                                  <p:childTnLst>
                                    <p:set>
                                      <p:cBhvr>
                                        <p:cTn id="31" dur="1" fill="hold">
                                          <p:stCondLst>
                                            <p:cond delay="0"/>
                                          </p:stCondLst>
                                        </p:cTn>
                                        <p:tgtEl>
                                          <p:spTgt spid="80996"/>
                                        </p:tgtEl>
                                        <p:attrNameLst>
                                          <p:attrName>style.visibility</p:attrName>
                                        </p:attrNameLst>
                                      </p:cBhvr>
                                      <p:to>
                                        <p:strVal val="visible"/>
                                      </p:to>
                                    </p:set>
                                    <p:anim calcmode="lin" valueType="num">
                                      <p:cBhvr additive="base">
                                        <p:cTn id="32" dur="500" fill="hold"/>
                                        <p:tgtEl>
                                          <p:spTgt spid="80996"/>
                                        </p:tgtEl>
                                        <p:attrNameLst>
                                          <p:attrName>ppt_x</p:attrName>
                                        </p:attrNameLst>
                                      </p:cBhvr>
                                      <p:tavLst>
                                        <p:tav tm="0">
                                          <p:val>
                                            <p:strVal val="0-#ppt_w/2"/>
                                          </p:val>
                                        </p:tav>
                                        <p:tav tm="100000">
                                          <p:val>
                                            <p:strVal val="#ppt_x"/>
                                          </p:val>
                                        </p:tav>
                                      </p:tavLst>
                                    </p:anim>
                                    <p:anim calcmode="lin" valueType="num">
                                      <p:cBhvr additive="base">
                                        <p:cTn id="33" dur="500" fill="hold"/>
                                        <p:tgtEl>
                                          <p:spTgt spid="80996"/>
                                        </p:tgtEl>
                                        <p:attrNameLst>
                                          <p:attrName>ppt_y</p:attrName>
                                        </p:attrNameLst>
                                      </p:cBhvr>
                                      <p:tavLst>
                                        <p:tav tm="0">
                                          <p:val>
                                            <p:strVal val="#ppt_y"/>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4" presetClass="entr" presetSubtype="32" fill="hold" nodeType="clickEffect">
                                  <p:stCondLst>
                                    <p:cond delay="0"/>
                                  </p:stCondLst>
                                  <p:childTnLst>
                                    <p:set>
                                      <p:cBhvr>
                                        <p:cTn id="37" dur="1" fill="hold">
                                          <p:stCondLst>
                                            <p:cond delay="0"/>
                                          </p:stCondLst>
                                        </p:cTn>
                                        <p:tgtEl>
                                          <p:spTgt spid="80999"/>
                                        </p:tgtEl>
                                        <p:attrNameLst>
                                          <p:attrName>style.visibility</p:attrName>
                                        </p:attrNameLst>
                                      </p:cBhvr>
                                      <p:to>
                                        <p:strVal val="visible"/>
                                      </p:to>
                                    </p:set>
                                    <p:animEffect transition="in" filter="box(out)">
                                      <p:cBhvr>
                                        <p:cTn id="38" dur="500"/>
                                        <p:tgtEl>
                                          <p:spTgt spid="80999"/>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nodeType="clickEffect">
                                  <p:stCondLst>
                                    <p:cond delay="0"/>
                                  </p:stCondLst>
                                  <p:childTnLst>
                                    <p:set>
                                      <p:cBhvr>
                                        <p:cTn id="42" dur="1" fill="hold">
                                          <p:stCondLst>
                                            <p:cond delay="0"/>
                                          </p:stCondLst>
                                        </p:cTn>
                                        <p:tgtEl>
                                          <p:spTgt spid="80993"/>
                                        </p:tgtEl>
                                        <p:attrNameLst>
                                          <p:attrName>style.visibility</p:attrName>
                                        </p:attrNameLst>
                                      </p:cBhvr>
                                      <p:to>
                                        <p:strVal val="visible"/>
                                      </p:to>
                                    </p:set>
                                    <p:anim calcmode="lin" valueType="num">
                                      <p:cBhvr additive="base">
                                        <p:cTn id="43" dur="500" fill="hold"/>
                                        <p:tgtEl>
                                          <p:spTgt spid="80993"/>
                                        </p:tgtEl>
                                        <p:attrNameLst>
                                          <p:attrName>ppt_x</p:attrName>
                                        </p:attrNameLst>
                                      </p:cBhvr>
                                      <p:tavLst>
                                        <p:tav tm="0">
                                          <p:val>
                                            <p:strVal val="0-#ppt_w/2"/>
                                          </p:val>
                                        </p:tav>
                                        <p:tav tm="100000">
                                          <p:val>
                                            <p:strVal val="#ppt_x"/>
                                          </p:val>
                                        </p:tav>
                                      </p:tavLst>
                                    </p:anim>
                                    <p:anim calcmode="lin" valueType="num">
                                      <p:cBhvr additive="base">
                                        <p:cTn id="44" dur="500" fill="hold"/>
                                        <p:tgtEl>
                                          <p:spTgt spid="80993"/>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nodeType="clickEffect">
                                  <p:stCondLst>
                                    <p:cond delay="0"/>
                                  </p:stCondLst>
                                  <p:childTnLst>
                                    <p:set>
                                      <p:cBhvr>
                                        <p:cTn id="48" dur="1" fill="hold">
                                          <p:stCondLst>
                                            <p:cond delay="0"/>
                                          </p:stCondLst>
                                        </p:cTn>
                                        <p:tgtEl>
                                          <p:spTgt spid="80987"/>
                                        </p:tgtEl>
                                        <p:attrNameLst>
                                          <p:attrName>style.visibility</p:attrName>
                                        </p:attrNameLst>
                                      </p:cBhvr>
                                      <p:to>
                                        <p:strVal val="visible"/>
                                      </p:to>
                                    </p:set>
                                    <p:anim calcmode="lin" valueType="num">
                                      <p:cBhvr additive="base">
                                        <p:cTn id="49" dur="500" fill="hold"/>
                                        <p:tgtEl>
                                          <p:spTgt spid="80987"/>
                                        </p:tgtEl>
                                        <p:attrNameLst>
                                          <p:attrName>ppt_x</p:attrName>
                                        </p:attrNameLst>
                                      </p:cBhvr>
                                      <p:tavLst>
                                        <p:tav tm="0">
                                          <p:val>
                                            <p:strVal val="0-#ppt_w/2"/>
                                          </p:val>
                                        </p:tav>
                                        <p:tav tm="100000">
                                          <p:val>
                                            <p:strVal val="#ppt_x"/>
                                          </p:val>
                                        </p:tav>
                                      </p:tavLst>
                                    </p:anim>
                                    <p:anim calcmode="lin" valueType="num">
                                      <p:cBhvr additive="base">
                                        <p:cTn id="50" dur="500" fill="hold"/>
                                        <p:tgtEl>
                                          <p:spTgt spid="80987"/>
                                        </p:tgtEl>
                                        <p:attrNameLst>
                                          <p:attrName>ppt_y</p:attrName>
                                        </p:attrNameLst>
                                      </p:cBhvr>
                                      <p:tavLst>
                                        <p:tav tm="0">
                                          <p:val>
                                            <p:strVal val="#ppt_y"/>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4" presetClass="entr" presetSubtype="32" fill="hold" nodeType="clickEffect">
                                  <p:stCondLst>
                                    <p:cond delay="0"/>
                                  </p:stCondLst>
                                  <p:childTnLst>
                                    <p:set>
                                      <p:cBhvr>
                                        <p:cTn id="54" dur="1" fill="hold">
                                          <p:stCondLst>
                                            <p:cond delay="0"/>
                                          </p:stCondLst>
                                        </p:cTn>
                                        <p:tgtEl>
                                          <p:spTgt spid="81005"/>
                                        </p:tgtEl>
                                        <p:attrNameLst>
                                          <p:attrName>style.visibility</p:attrName>
                                        </p:attrNameLst>
                                      </p:cBhvr>
                                      <p:to>
                                        <p:strVal val="visible"/>
                                      </p:to>
                                    </p:set>
                                    <p:animEffect transition="in" filter="box(out)">
                                      <p:cBhvr>
                                        <p:cTn id="55" dur="500"/>
                                        <p:tgtEl>
                                          <p:spTgt spid="81005"/>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4" presetClass="entr" presetSubtype="32" fill="hold" nodeType="clickEffect">
                                  <p:stCondLst>
                                    <p:cond delay="0"/>
                                  </p:stCondLst>
                                  <p:childTnLst>
                                    <p:set>
                                      <p:cBhvr>
                                        <p:cTn id="59" dur="1" fill="hold">
                                          <p:stCondLst>
                                            <p:cond delay="0"/>
                                          </p:stCondLst>
                                        </p:cTn>
                                        <p:tgtEl>
                                          <p:spTgt spid="81007"/>
                                        </p:tgtEl>
                                        <p:attrNameLst>
                                          <p:attrName>style.visibility</p:attrName>
                                        </p:attrNameLst>
                                      </p:cBhvr>
                                      <p:to>
                                        <p:strVal val="visible"/>
                                      </p:to>
                                    </p:set>
                                    <p:animEffect transition="in" filter="box(out)">
                                      <p:cBhvr>
                                        <p:cTn id="60" dur="500"/>
                                        <p:tgtEl>
                                          <p:spTgt spid="81007"/>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2" presetClass="entr" presetSubtype="8" fill="hold" nodeType="clickEffect">
                                  <p:stCondLst>
                                    <p:cond delay="0"/>
                                  </p:stCondLst>
                                  <p:childTnLst>
                                    <p:set>
                                      <p:cBhvr>
                                        <p:cTn id="64" dur="1" fill="hold">
                                          <p:stCondLst>
                                            <p:cond delay="0"/>
                                          </p:stCondLst>
                                        </p:cTn>
                                        <p:tgtEl>
                                          <p:spTgt spid="80994"/>
                                        </p:tgtEl>
                                        <p:attrNameLst>
                                          <p:attrName>style.visibility</p:attrName>
                                        </p:attrNameLst>
                                      </p:cBhvr>
                                      <p:to>
                                        <p:strVal val="visible"/>
                                      </p:to>
                                    </p:set>
                                    <p:anim calcmode="lin" valueType="num">
                                      <p:cBhvr additive="base">
                                        <p:cTn id="65" dur="500" fill="hold"/>
                                        <p:tgtEl>
                                          <p:spTgt spid="80994"/>
                                        </p:tgtEl>
                                        <p:attrNameLst>
                                          <p:attrName>ppt_x</p:attrName>
                                        </p:attrNameLst>
                                      </p:cBhvr>
                                      <p:tavLst>
                                        <p:tav tm="0">
                                          <p:val>
                                            <p:strVal val="0-#ppt_w/2"/>
                                          </p:val>
                                        </p:tav>
                                        <p:tav tm="100000">
                                          <p:val>
                                            <p:strVal val="#ppt_x"/>
                                          </p:val>
                                        </p:tav>
                                      </p:tavLst>
                                    </p:anim>
                                    <p:anim calcmode="lin" valueType="num">
                                      <p:cBhvr additive="base">
                                        <p:cTn id="66" dur="500" fill="hold"/>
                                        <p:tgtEl>
                                          <p:spTgt spid="80994"/>
                                        </p:tgtEl>
                                        <p:attrNameLst>
                                          <p:attrName>ppt_y</p:attrName>
                                        </p:attrNameLst>
                                      </p:cBhvr>
                                      <p:tavLst>
                                        <p:tav tm="0">
                                          <p:val>
                                            <p:strVal val="#ppt_y"/>
                                          </p:val>
                                        </p:tav>
                                        <p:tav tm="100000">
                                          <p:val>
                                            <p:strVal val="#ppt_y"/>
                                          </p:val>
                                        </p:tav>
                                      </p:tavLst>
                                    </p:anim>
                                  </p:childTnLst>
                                </p:cTn>
                              </p:par>
                            </p:childTnLst>
                          </p:cTn>
                        </p:par>
                      </p:childTnLst>
                    </p:cTn>
                  </p:par>
                  <p:par>
                    <p:cTn id="67" fill="hold" nodeType="clickPar">
                      <p:stCondLst>
                        <p:cond delay="indefinite"/>
                      </p:stCondLst>
                      <p:childTnLst>
                        <p:par>
                          <p:cTn id="68" fill="hold" nodeType="withGroup">
                            <p:stCondLst>
                              <p:cond delay="0"/>
                            </p:stCondLst>
                            <p:childTnLst>
                              <p:par>
                                <p:cTn id="69" presetID="2" presetClass="entr" presetSubtype="8" fill="hold" grpId="0" nodeType="clickEffect">
                                  <p:stCondLst>
                                    <p:cond delay="0"/>
                                  </p:stCondLst>
                                  <p:childTnLst>
                                    <p:set>
                                      <p:cBhvr>
                                        <p:cTn id="70" dur="1" fill="hold">
                                          <p:stCondLst>
                                            <p:cond delay="0"/>
                                          </p:stCondLst>
                                        </p:cTn>
                                        <p:tgtEl>
                                          <p:spTgt spid="81016"/>
                                        </p:tgtEl>
                                        <p:attrNameLst>
                                          <p:attrName>style.visibility</p:attrName>
                                        </p:attrNameLst>
                                      </p:cBhvr>
                                      <p:to>
                                        <p:strVal val="visible"/>
                                      </p:to>
                                    </p:set>
                                    <p:anim calcmode="lin" valueType="num">
                                      <p:cBhvr additive="base">
                                        <p:cTn id="71" dur="500" fill="hold"/>
                                        <p:tgtEl>
                                          <p:spTgt spid="81016"/>
                                        </p:tgtEl>
                                        <p:attrNameLst>
                                          <p:attrName>ppt_x</p:attrName>
                                        </p:attrNameLst>
                                      </p:cBhvr>
                                      <p:tavLst>
                                        <p:tav tm="0">
                                          <p:val>
                                            <p:strVal val="0-#ppt_w/2"/>
                                          </p:val>
                                        </p:tav>
                                        <p:tav tm="100000">
                                          <p:val>
                                            <p:strVal val="#ppt_x"/>
                                          </p:val>
                                        </p:tav>
                                      </p:tavLst>
                                    </p:anim>
                                    <p:anim calcmode="lin" valueType="num">
                                      <p:cBhvr additive="base">
                                        <p:cTn id="72" dur="500" fill="hold"/>
                                        <p:tgtEl>
                                          <p:spTgt spid="81016"/>
                                        </p:tgtEl>
                                        <p:attrNameLst>
                                          <p:attrName>ppt_y</p:attrName>
                                        </p:attrNameLst>
                                      </p:cBhvr>
                                      <p:tavLst>
                                        <p:tav tm="0">
                                          <p:val>
                                            <p:strVal val="#ppt_y"/>
                                          </p:val>
                                        </p:tav>
                                        <p:tav tm="100000">
                                          <p:val>
                                            <p:strVal val="#ppt_y"/>
                                          </p:val>
                                        </p:tav>
                                      </p:tavLst>
                                    </p:anim>
                                  </p:childTnLst>
                                </p:cTn>
                              </p:par>
                            </p:childTnLst>
                          </p:cTn>
                        </p:par>
                      </p:childTnLst>
                    </p:cTn>
                  </p:par>
                  <p:par>
                    <p:cTn id="73" fill="hold" nodeType="clickPar">
                      <p:stCondLst>
                        <p:cond delay="indefinite"/>
                      </p:stCondLst>
                      <p:childTnLst>
                        <p:par>
                          <p:cTn id="74" fill="hold" nodeType="withGroup">
                            <p:stCondLst>
                              <p:cond delay="0"/>
                            </p:stCondLst>
                            <p:childTnLst>
                              <p:par>
                                <p:cTn id="75" presetID="2" presetClass="entr" presetSubtype="8" fill="hold" grpId="0" nodeType="clickEffect">
                                  <p:stCondLst>
                                    <p:cond delay="0"/>
                                  </p:stCondLst>
                                  <p:childTnLst>
                                    <p:set>
                                      <p:cBhvr>
                                        <p:cTn id="76" dur="1" fill="hold">
                                          <p:stCondLst>
                                            <p:cond delay="0"/>
                                          </p:stCondLst>
                                        </p:cTn>
                                        <p:tgtEl>
                                          <p:spTgt spid="81015"/>
                                        </p:tgtEl>
                                        <p:attrNameLst>
                                          <p:attrName>style.visibility</p:attrName>
                                        </p:attrNameLst>
                                      </p:cBhvr>
                                      <p:to>
                                        <p:strVal val="visible"/>
                                      </p:to>
                                    </p:set>
                                    <p:anim calcmode="lin" valueType="num">
                                      <p:cBhvr additive="base">
                                        <p:cTn id="77" dur="500" fill="hold"/>
                                        <p:tgtEl>
                                          <p:spTgt spid="81015"/>
                                        </p:tgtEl>
                                        <p:attrNameLst>
                                          <p:attrName>ppt_x</p:attrName>
                                        </p:attrNameLst>
                                      </p:cBhvr>
                                      <p:tavLst>
                                        <p:tav tm="0">
                                          <p:val>
                                            <p:strVal val="0-#ppt_w/2"/>
                                          </p:val>
                                        </p:tav>
                                        <p:tav tm="100000">
                                          <p:val>
                                            <p:strVal val="#ppt_x"/>
                                          </p:val>
                                        </p:tav>
                                      </p:tavLst>
                                    </p:anim>
                                    <p:anim calcmode="lin" valueType="num">
                                      <p:cBhvr additive="base">
                                        <p:cTn id="78" dur="500" fill="hold"/>
                                        <p:tgtEl>
                                          <p:spTgt spid="810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920" grpId="0" autoUpdateAnimBg="0"/>
      <p:bldP spid="80977" grpId="0" animBg="1"/>
      <p:bldP spid="80982" grpId="0"/>
      <p:bldP spid="81015" grpId="0" autoUpdateAnimBg="0"/>
      <p:bldP spid="81016"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5261" name="Object 29"/>
          <p:cNvGraphicFramePr>
            <a:graphicFrameLocks noChangeAspect="1"/>
          </p:cNvGraphicFramePr>
          <p:nvPr/>
        </p:nvGraphicFramePr>
        <p:xfrm>
          <a:off x="792163" y="3863975"/>
          <a:ext cx="3470275" cy="877888"/>
        </p:xfrm>
        <a:graphic>
          <a:graphicData uri="http://schemas.openxmlformats.org/presentationml/2006/ole">
            <mc:AlternateContent xmlns:mc="http://schemas.openxmlformats.org/markup-compatibility/2006">
              <mc:Choice xmlns:v="urn:schemas-microsoft-com:vml" Requires="v">
                <p:oleObj spid="_x0000_s337953" name="Equation" r:id="rId3" imgW="1523880" imgH="393480" progId="Equation.DSMT4">
                  <p:embed/>
                </p:oleObj>
              </mc:Choice>
              <mc:Fallback>
                <p:oleObj name="Equation" r:id="rId3" imgW="1523880" imgH="393480" progId="Equation.DSMT4">
                  <p:embed/>
                  <p:pic>
                    <p:nvPicPr>
                      <p:cNvPr id="0" name="Object 2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163" y="3863975"/>
                        <a:ext cx="3470275"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accent2"/>
                            </a:solidFill>
                            <a:miter lim="800000"/>
                            <a:headEnd/>
                            <a:tailEnd/>
                          </a14:hiddenLine>
                        </a:ext>
                      </a:extLst>
                    </p:spPr>
                  </p:pic>
                </p:oleObj>
              </mc:Fallback>
            </mc:AlternateContent>
          </a:graphicData>
        </a:graphic>
      </p:graphicFrame>
      <p:graphicFrame>
        <p:nvGraphicFramePr>
          <p:cNvPr id="95263" name="Object 31"/>
          <p:cNvGraphicFramePr>
            <a:graphicFrameLocks noChangeAspect="1"/>
          </p:cNvGraphicFramePr>
          <p:nvPr/>
        </p:nvGraphicFramePr>
        <p:xfrm>
          <a:off x="792163" y="3024188"/>
          <a:ext cx="6840537" cy="839787"/>
        </p:xfrm>
        <a:graphic>
          <a:graphicData uri="http://schemas.openxmlformats.org/presentationml/2006/ole">
            <mc:AlternateContent xmlns:mc="http://schemas.openxmlformats.org/markup-compatibility/2006">
              <mc:Choice xmlns:v="urn:schemas-microsoft-com:vml" Requires="v">
                <p:oleObj spid="_x0000_s337954" name="Equation" r:id="rId5" imgW="3276360" imgH="393480" progId="Equation.DSMT4">
                  <p:embed/>
                </p:oleObj>
              </mc:Choice>
              <mc:Fallback>
                <p:oleObj name="Equation" r:id="rId5" imgW="3276360" imgH="393480" progId="Equation.DSMT4">
                  <p:embed/>
                  <p:pic>
                    <p:nvPicPr>
                      <p:cNvPr id="0" name="Object 3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2163" y="3024188"/>
                        <a:ext cx="6840537" cy="839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accent2"/>
                            </a:solidFill>
                            <a:miter lim="800000"/>
                            <a:headEnd/>
                            <a:tailEnd/>
                          </a14:hiddenLine>
                        </a:ext>
                      </a:extLst>
                    </p:spPr>
                  </p:pic>
                </p:oleObj>
              </mc:Fallback>
            </mc:AlternateContent>
          </a:graphicData>
        </a:graphic>
      </p:graphicFrame>
      <p:graphicFrame>
        <p:nvGraphicFramePr>
          <p:cNvPr id="95265" name="Object 33"/>
          <p:cNvGraphicFramePr>
            <a:graphicFrameLocks noChangeAspect="1"/>
          </p:cNvGraphicFramePr>
          <p:nvPr/>
        </p:nvGraphicFramePr>
        <p:xfrm>
          <a:off x="863600" y="2117725"/>
          <a:ext cx="3441700" cy="881063"/>
        </p:xfrm>
        <a:graphic>
          <a:graphicData uri="http://schemas.openxmlformats.org/presentationml/2006/ole">
            <mc:AlternateContent xmlns:mc="http://schemas.openxmlformats.org/markup-compatibility/2006">
              <mc:Choice xmlns:v="urn:schemas-microsoft-com:vml" Requires="v">
                <p:oleObj spid="_x0000_s337955" name="Equation" r:id="rId7" imgW="1688760" imgH="393480" progId="Equation.DSMT4">
                  <p:embed/>
                </p:oleObj>
              </mc:Choice>
              <mc:Fallback>
                <p:oleObj name="Equation" r:id="rId7" imgW="1688760" imgH="393480" progId="Equation.DSMT4">
                  <p:embed/>
                  <p:pic>
                    <p:nvPicPr>
                      <p:cNvPr id="0" name="Object 3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63600" y="2117725"/>
                        <a:ext cx="3441700" cy="881063"/>
                      </a:xfrm>
                      <a:prstGeom prst="rect">
                        <a:avLst/>
                      </a:prstGeom>
                      <a:noFill/>
                      <a:ln>
                        <a:noFill/>
                      </a:ln>
                      <a:extLst>
                        <a:ext uri="{909E8E84-426E-40DD-AFC4-6F175D3DCCD1}">
                          <a14:hiddenFill xmlns:a14="http://schemas.microsoft.com/office/drawing/2010/main">
                            <a:solidFill>
                              <a:srgbClr val="FF99FF"/>
                            </a:solidFill>
                          </a14:hiddenFill>
                        </a:ext>
                        <a:ext uri="{91240B29-F687-4F45-9708-019B960494DF}">
                          <a14:hiddenLine xmlns:a14="http://schemas.microsoft.com/office/drawing/2010/main" w="38100">
                            <a:solidFill>
                              <a:srgbClr val="FF0000"/>
                            </a:solidFill>
                            <a:miter lim="800000"/>
                            <a:headEnd/>
                            <a:tailEnd/>
                          </a14:hiddenLine>
                        </a:ext>
                      </a:extLst>
                    </p:spPr>
                  </p:pic>
                </p:oleObj>
              </mc:Fallback>
            </mc:AlternateContent>
          </a:graphicData>
        </a:graphic>
      </p:graphicFrame>
      <p:graphicFrame>
        <p:nvGraphicFramePr>
          <p:cNvPr id="95270" name="Object 38"/>
          <p:cNvGraphicFramePr>
            <a:graphicFrameLocks noChangeAspect="1"/>
          </p:cNvGraphicFramePr>
          <p:nvPr/>
        </p:nvGraphicFramePr>
        <p:xfrm>
          <a:off x="4252913" y="4043363"/>
          <a:ext cx="750887" cy="500062"/>
        </p:xfrm>
        <a:graphic>
          <a:graphicData uri="http://schemas.openxmlformats.org/presentationml/2006/ole">
            <mc:AlternateContent xmlns:mc="http://schemas.openxmlformats.org/markup-compatibility/2006">
              <mc:Choice xmlns:v="urn:schemas-microsoft-com:vml" Requires="v">
                <p:oleObj spid="_x0000_s337956" name="Equation" r:id="rId9" imgW="241200" imgH="177480" progId="Equation.DSMT4">
                  <p:embed/>
                </p:oleObj>
              </mc:Choice>
              <mc:Fallback>
                <p:oleObj name="Equation" r:id="rId9" imgW="241200" imgH="177480" progId="Equation.DSMT4">
                  <p:embed/>
                  <p:pic>
                    <p:nvPicPr>
                      <p:cNvPr id="0" name="Object 3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252913" y="4043363"/>
                        <a:ext cx="750887" cy="500062"/>
                      </a:xfrm>
                      <a:prstGeom prst="rect">
                        <a:avLst/>
                      </a:prstGeom>
                      <a:noFill/>
                      <a:ln>
                        <a:noFill/>
                      </a:ln>
                      <a:extLst>
                        <a:ext uri="{909E8E84-426E-40DD-AFC4-6F175D3DCCD1}">
                          <a14:hiddenFill xmlns:a14="http://schemas.microsoft.com/office/drawing/2010/main">
                            <a:solidFill>
                              <a:srgbClr val="FF99FF"/>
                            </a:solidFill>
                          </a14:hiddenFill>
                        </a:ext>
                        <a:ext uri="{91240B29-F687-4F45-9708-019B960494DF}">
                          <a14:hiddenLine xmlns:a14="http://schemas.microsoft.com/office/drawing/2010/main" w="38100">
                            <a:solidFill>
                              <a:srgbClr val="FF0000"/>
                            </a:solidFill>
                            <a:miter lim="800000"/>
                            <a:headEnd/>
                            <a:tailEnd/>
                          </a14:hiddenLine>
                        </a:ext>
                      </a:extLst>
                    </p:spPr>
                  </p:pic>
                </p:oleObj>
              </mc:Fallback>
            </mc:AlternateContent>
          </a:graphicData>
        </a:graphic>
      </p:graphicFrame>
      <p:sp>
        <p:nvSpPr>
          <p:cNvPr id="95280" name="Text Box 48"/>
          <p:cNvSpPr txBox="1">
            <a:spLocks noChangeArrowheads="1"/>
          </p:cNvSpPr>
          <p:nvPr/>
        </p:nvSpPr>
        <p:spPr bwMode="auto">
          <a:xfrm>
            <a:off x="430213" y="4691063"/>
            <a:ext cx="66262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a:solidFill>
                  <a:srgbClr val="0000FF"/>
                </a:solidFill>
                <a:ea typeface="楷体_GB2312" pitchFamily="49" charset="-122"/>
              </a:rPr>
              <a:t>根据函数为奇函数，也可得到：</a:t>
            </a:r>
            <a:r>
              <a:rPr lang="en-US" altLang="zh-CN" i="1">
                <a:solidFill>
                  <a:srgbClr val="0000FF"/>
                </a:solidFill>
                <a:ea typeface="楷体_GB2312" pitchFamily="49" charset="-122"/>
              </a:rPr>
              <a:t>C</a:t>
            </a:r>
            <a:r>
              <a:rPr lang="en-US" altLang="zh-CN" baseline="-25000">
                <a:solidFill>
                  <a:srgbClr val="0000FF"/>
                </a:solidFill>
                <a:ea typeface="楷体_GB2312" pitchFamily="49" charset="-122"/>
              </a:rPr>
              <a:t>km</a:t>
            </a:r>
            <a:r>
              <a:rPr lang="en-US" altLang="zh-CN">
                <a:solidFill>
                  <a:srgbClr val="0000FF"/>
                </a:solidFill>
                <a:ea typeface="楷体_GB2312" pitchFamily="49" charset="-122"/>
              </a:rPr>
              <a:t>=0</a:t>
            </a:r>
          </a:p>
        </p:txBody>
      </p:sp>
      <p:graphicFrame>
        <p:nvGraphicFramePr>
          <p:cNvPr id="95285" name="Object 53"/>
          <p:cNvGraphicFramePr>
            <a:graphicFrameLocks noChangeAspect="1"/>
          </p:cNvGraphicFramePr>
          <p:nvPr/>
        </p:nvGraphicFramePr>
        <p:xfrm>
          <a:off x="323850" y="1346200"/>
          <a:ext cx="3563938" cy="752475"/>
        </p:xfrm>
        <a:graphic>
          <a:graphicData uri="http://schemas.openxmlformats.org/presentationml/2006/ole">
            <mc:AlternateContent xmlns:mc="http://schemas.openxmlformats.org/markup-compatibility/2006">
              <mc:Choice xmlns:v="urn:schemas-microsoft-com:vml" Requires="v">
                <p:oleObj spid="_x0000_s337957" name="Equation" r:id="rId11" imgW="1688760" imgH="393480" progId="Equation.DSMT4">
                  <p:embed/>
                </p:oleObj>
              </mc:Choice>
              <mc:Fallback>
                <p:oleObj name="Equation" r:id="rId11" imgW="1688760" imgH="393480" progId="Equation.DSMT4">
                  <p:embed/>
                  <p:pic>
                    <p:nvPicPr>
                      <p:cNvPr id="0" name="Object 5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23850" y="1346200"/>
                        <a:ext cx="3563938" cy="752475"/>
                      </a:xfrm>
                      <a:prstGeom prst="rect">
                        <a:avLst/>
                      </a:prstGeom>
                      <a:noFill/>
                      <a:ln>
                        <a:noFill/>
                      </a:ln>
                      <a:extLst>
                        <a:ext uri="{909E8E84-426E-40DD-AFC4-6F175D3DCCD1}">
                          <a14:hiddenFill xmlns:a14="http://schemas.microsoft.com/office/drawing/2010/main">
                            <a:solidFill>
                              <a:srgbClr val="FF99FF"/>
                            </a:solidFill>
                          </a14:hiddenFill>
                        </a:ext>
                        <a:ext uri="{91240B29-F687-4F45-9708-019B960494DF}">
                          <a14:hiddenLine xmlns:a14="http://schemas.microsoft.com/office/drawing/2010/main" w="38100">
                            <a:solidFill>
                              <a:srgbClr val="FF0000"/>
                            </a:solidFill>
                            <a:miter lim="800000"/>
                            <a:headEnd/>
                            <a:tailEnd/>
                          </a14:hiddenLine>
                        </a:ext>
                      </a:extLst>
                    </p:spPr>
                  </p:pic>
                </p:oleObj>
              </mc:Fallback>
            </mc:AlternateContent>
          </a:graphicData>
        </a:graphic>
      </p:graphicFrame>
      <p:sp>
        <p:nvSpPr>
          <p:cNvPr id="95286" name="Text Box 54"/>
          <p:cNvSpPr txBox="1">
            <a:spLocks noChangeArrowheads="1"/>
          </p:cNvSpPr>
          <p:nvPr/>
        </p:nvSpPr>
        <p:spPr bwMode="auto">
          <a:xfrm>
            <a:off x="466725" y="5241925"/>
            <a:ext cx="3384550" cy="457200"/>
          </a:xfrm>
          <a:prstGeom prst="rect">
            <a:avLst/>
          </a:prstGeom>
          <a:noFill/>
          <a:ln w="9525">
            <a:noFill/>
            <a:miter lim="800000"/>
            <a:headEnd/>
            <a:tailEnd/>
          </a:ln>
          <a:effec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a:ea typeface="楷体_GB2312" pitchFamily="49" charset="-122"/>
              </a:rPr>
              <a:t>由此求得：</a:t>
            </a:r>
          </a:p>
        </p:txBody>
      </p:sp>
      <p:graphicFrame>
        <p:nvGraphicFramePr>
          <p:cNvPr id="95287" name="Object 55"/>
          <p:cNvGraphicFramePr>
            <a:graphicFrameLocks noChangeAspect="1"/>
          </p:cNvGraphicFramePr>
          <p:nvPr/>
        </p:nvGraphicFramePr>
        <p:xfrm>
          <a:off x="1228725" y="5591175"/>
          <a:ext cx="6943725" cy="914400"/>
        </p:xfrm>
        <a:graphic>
          <a:graphicData uri="http://schemas.openxmlformats.org/presentationml/2006/ole">
            <mc:AlternateContent xmlns:mc="http://schemas.openxmlformats.org/markup-compatibility/2006">
              <mc:Choice xmlns:v="urn:schemas-microsoft-com:vml" Requires="v">
                <p:oleObj spid="_x0000_s337958" name="Equation" r:id="rId13" imgW="3073320" imgH="393480" progId="Equation.DSMT4">
                  <p:embed/>
                </p:oleObj>
              </mc:Choice>
              <mc:Fallback>
                <p:oleObj name="Equation" r:id="rId13" imgW="3073320" imgH="393480" progId="Equation.DSMT4">
                  <p:embed/>
                  <p:pic>
                    <p:nvPicPr>
                      <p:cNvPr id="0" name="Object 55"/>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228725" y="5591175"/>
                        <a:ext cx="6943725" cy="914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0898" name="Text Box 2"/>
          <p:cNvSpPr txBox="1">
            <a:spLocks noChangeArrowheads="1"/>
          </p:cNvSpPr>
          <p:nvPr/>
        </p:nvSpPr>
        <p:spPr bwMode="auto">
          <a:xfrm>
            <a:off x="287338" y="333375"/>
            <a:ext cx="82232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a:ea typeface="楷体_GB2312" pitchFamily="49" charset="-122"/>
              </a:rPr>
              <a:t>例：求图示周期性矩形信号的傅里叶级数展开式。</a:t>
            </a:r>
          </a:p>
        </p:txBody>
      </p:sp>
      <p:grpSp>
        <p:nvGrpSpPr>
          <p:cNvPr id="2" name="Group 73"/>
          <p:cNvGrpSpPr>
            <a:grpSpLocks/>
          </p:cNvGrpSpPr>
          <p:nvPr/>
        </p:nvGrpSpPr>
        <p:grpSpPr bwMode="auto">
          <a:xfrm>
            <a:off x="4930775" y="658813"/>
            <a:ext cx="4105275" cy="2592387"/>
            <a:chOff x="612" y="754"/>
            <a:chExt cx="2586" cy="1633"/>
          </a:xfrm>
        </p:grpSpPr>
        <p:sp>
          <p:nvSpPr>
            <p:cNvPr id="337934" name="Line 33"/>
            <p:cNvSpPr>
              <a:spLocks noChangeShapeType="1"/>
            </p:cNvSpPr>
            <p:nvPr/>
          </p:nvSpPr>
          <p:spPr bwMode="auto">
            <a:xfrm>
              <a:off x="975" y="1706"/>
              <a:ext cx="2132"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7935" name="Line 34"/>
            <p:cNvSpPr>
              <a:spLocks noChangeShapeType="1"/>
            </p:cNvSpPr>
            <p:nvPr/>
          </p:nvSpPr>
          <p:spPr bwMode="auto">
            <a:xfrm flipV="1">
              <a:off x="1066" y="890"/>
              <a:ext cx="0" cy="1497"/>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7936" name="Line 35"/>
            <p:cNvSpPr>
              <a:spLocks noChangeShapeType="1"/>
            </p:cNvSpPr>
            <p:nvPr/>
          </p:nvSpPr>
          <p:spPr bwMode="auto">
            <a:xfrm>
              <a:off x="1519" y="1207"/>
              <a:ext cx="0" cy="976"/>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7937" name="Line 36"/>
            <p:cNvSpPr>
              <a:spLocks noChangeShapeType="1"/>
            </p:cNvSpPr>
            <p:nvPr/>
          </p:nvSpPr>
          <p:spPr bwMode="auto">
            <a:xfrm>
              <a:off x="1973" y="1207"/>
              <a:ext cx="0" cy="976"/>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7938" name="Line 37"/>
            <p:cNvSpPr>
              <a:spLocks noChangeShapeType="1"/>
            </p:cNvSpPr>
            <p:nvPr/>
          </p:nvSpPr>
          <p:spPr bwMode="auto">
            <a:xfrm>
              <a:off x="2426" y="1207"/>
              <a:ext cx="0" cy="976"/>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7939" name="Line 38"/>
            <p:cNvSpPr>
              <a:spLocks noChangeShapeType="1"/>
            </p:cNvSpPr>
            <p:nvPr/>
          </p:nvSpPr>
          <p:spPr bwMode="auto">
            <a:xfrm>
              <a:off x="1066" y="1207"/>
              <a:ext cx="453" cy="0"/>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7940" name="Line 40"/>
            <p:cNvSpPr>
              <a:spLocks noChangeShapeType="1"/>
            </p:cNvSpPr>
            <p:nvPr/>
          </p:nvSpPr>
          <p:spPr bwMode="auto">
            <a:xfrm>
              <a:off x="1519" y="2183"/>
              <a:ext cx="453" cy="0"/>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7941" name="Line 41"/>
            <p:cNvSpPr>
              <a:spLocks noChangeShapeType="1"/>
            </p:cNvSpPr>
            <p:nvPr/>
          </p:nvSpPr>
          <p:spPr bwMode="auto">
            <a:xfrm>
              <a:off x="1973" y="1207"/>
              <a:ext cx="453" cy="0"/>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7942" name="Line 42"/>
            <p:cNvSpPr>
              <a:spLocks noChangeShapeType="1"/>
            </p:cNvSpPr>
            <p:nvPr/>
          </p:nvSpPr>
          <p:spPr bwMode="auto">
            <a:xfrm>
              <a:off x="2426" y="2183"/>
              <a:ext cx="453" cy="0"/>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7943" name="Text Box 43"/>
            <p:cNvSpPr txBox="1">
              <a:spLocks noChangeArrowheads="1"/>
            </p:cNvSpPr>
            <p:nvPr/>
          </p:nvSpPr>
          <p:spPr bwMode="auto">
            <a:xfrm>
              <a:off x="1089" y="754"/>
              <a:ext cx="6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ea typeface="楷体_GB2312" pitchFamily="49" charset="-122"/>
                </a:rPr>
                <a:t>f</a:t>
              </a:r>
              <a:r>
                <a:rPr lang="en-US" altLang="zh-CN">
                  <a:ea typeface="楷体_GB2312" pitchFamily="49" charset="-122"/>
                </a:rPr>
                <a:t>(t)</a:t>
              </a:r>
            </a:p>
          </p:txBody>
        </p:sp>
        <p:sp>
          <p:nvSpPr>
            <p:cNvPr id="337944" name="Text Box 44"/>
            <p:cNvSpPr txBox="1">
              <a:spLocks noChangeArrowheads="1"/>
            </p:cNvSpPr>
            <p:nvPr/>
          </p:nvSpPr>
          <p:spPr bwMode="auto">
            <a:xfrm>
              <a:off x="2948" y="1412"/>
              <a:ext cx="25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ea typeface="楷体_GB2312" pitchFamily="49" charset="-122"/>
                </a:rPr>
                <a:t>t</a:t>
              </a:r>
            </a:p>
          </p:txBody>
        </p:sp>
        <p:sp>
          <p:nvSpPr>
            <p:cNvPr id="337945" name="Text Box 62"/>
            <p:cNvSpPr txBox="1">
              <a:spLocks noChangeArrowheads="1"/>
            </p:cNvSpPr>
            <p:nvPr/>
          </p:nvSpPr>
          <p:spPr bwMode="auto">
            <a:xfrm>
              <a:off x="1952" y="1706"/>
              <a:ext cx="40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ea typeface="楷体_GB2312" pitchFamily="49" charset="-122"/>
                  <a:cs typeface="Times New Roman" panose="02020603050405020304" pitchFamily="18" charset="0"/>
                </a:rPr>
                <a:t>2π</a:t>
              </a:r>
            </a:p>
          </p:txBody>
        </p:sp>
        <p:sp>
          <p:nvSpPr>
            <p:cNvPr id="337946" name="Text Box 67"/>
            <p:cNvSpPr txBox="1">
              <a:spLocks noChangeArrowheads="1"/>
            </p:cNvSpPr>
            <p:nvPr/>
          </p:nvSpPr>
          <p:spPr bwMode="auto">
            <a:xfrm>
              <a:off x="1482" y="1736"/>
              <a:ext cx="30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ea typeface="楷体_GB2312" pitchFamily="49" charset="-122"/>
                  <a:cs typeface="Times New Roman" panose="02020603050405020304" pitchFamily="18" charset="0"/>
                </a:rPr>
                <a:t>π</a:t>
              </a:r>
            </a:p>
          </p:txBody>
        </p:sp>
        <p:sp>
          <p:nvSpPr>
            <p:cNvPr id="337947" name="Text Box 68"/>
            <p:cNvSpPr txBox="1">
              <a:spLocks noChangeArrowheads="1"/>
            </p:cNvSpPr>
            <p:nvPr/>
          </p:nvSpPr>
          <p:spPr bwMode="auto">
            <a:xfrm>
              <a:off x="1497" y="1396"/>
              <a:ext cx="63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i="1">
                  <a:ea typeface="楷体_GB2312" pitchFamily="49" charset="-122"/>
                  <a:cs typeface="Times New Roman" panose="02020603050405020304" pitchFamily="18" charset="0"/>
                </a:rPr>
                <a:t>T</a:t>
              </a:r>
              <a:r>
                <a:rPr lang="en-US" altLang="zh-CN">
                  <a:ea typeface="楷体_GB2312" pitchFamily="49" charset="-122"/>
                  <a:cs typeface="Times New Roman" panose="02020603050405020304" pitchFamily="18" charset="0"/>
                </a:rPr>
                <a:t>/2</a:t>
              </a:r>
            </a:p>
          </p:txBody>
        </p:sp>
        <p:sp>
          <p:nvSpPr>
            <p:cNvPr id="337948" name="Text Box 69"/>
            <p:cNvSpPr txBox="1">
              <a:spLocks noChangeArrowheads="1"/>
            </p:cNvSpPr>
            <p:nvPr/>
          </p:nvSpPr>
          <p:spPr bwMode="auto">
            <a:xfrm>
              <a:off x="1995" y="1389"/>
              <a:ext cx="29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i="1">
                  <a:ea typeface="楷体_GB2312" pitchFamily="49" charset="-122"/>
                  <a:cs typeface="Times New Roman" panose="02020603050405020304" pitchFamily="18" charset="0"/>
                </a:rPr>
                <a:t>T</a:t>
              </a:r>
            </a:p>
          </p:txBody>
        </p:sp>
        <p:sp>
          <p:nvSpPr>
            <p:cNvPr id="337949" name="Text Box 70"/>
            <p:cNvSpPr txBox="1">
              <a:spLocks noChangeArrowheads="1"/>
            </p:cNvSpPr>
            <p:nvPr/>
          </p:nvSpPr>
          <p:spPr bwMode="auto">
            <a:xfrm>
              <a:off x="703" y="1056"/>
              <a:ext cx="56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ea typeface="楷体_GB2312" pitchFamily="49" charset="-122"/>
                </a:rPr>
                <a:t>U</a:t>
              </a:r>
              <a:r>
                <a:rPr lang="en-US" altLang="zh-CN" baseline="-25000">
                  <a:ea typeface="楷体_GB2312" pitchFamily="49" charset="-122"/>
                </a:rPr>
                <a:t>m</a:t>
              </a:r>
            </a:p>
          </p:txBody>
        </p:sp>
        <p:sp>
          <p:nvSpPr>
            <p:cNvPr id="337950" name="Text Box 71"/>
            <p:cNvSpPr txBox="1">
              <a:spLocks noChangeArrowheads="1"/>
            </p:cNvSpPr>
            <p:nvPr/>
          </p:nvSpPr>
          <p:spPr bwMode="auto">
            <a:xfrm>
              <a:off x="612" y="1985"/>
              <a:ext cx="6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a:ea typeface="楷体_GB2312" pitchFamily="49" charset="-122"/>
                </a:rPr>
                <a:t>-</a:t>
              </a:r>
              <a:r>
                <a:rPr lang="en-US" altLang="zh-CN" i="1">
                  <a:ea typeface="楷体_GB2312" pitchFamily="49" charset="-122"/>
                </a:rPr>
                <a:t>U</a:t>
              </a:r>
              <a:r>
                <a:rPr lang="en-US" altLang="zh-CN" baseline="-25000">
                  <a:ea typeface="楷体_GB2312" pitchFamily="49" charset="-122"/>
                </a:rPr>
                <a:t>m</a:t>
              </a:r>
            </a:p>
          </p:txBody>
        </p:sp>
        <p:sp>
          <p:nvSpPr>
            <p:cNvPr id="337951" name="Line 72"/>
            <p:cNvSpPr>
              <a:spLocks noChangeShapeType="1"/>
            </p:cNvSpPr>
            <p:nvPr/>
          </p:nvSpPr>
          <p:spPr bwMode="auto">
            <a:xfrm>
              <a:off x="1044" y="2183"/>
              <a:ext cx="453" cy="0"/>
            </a:xfrm>
            <a:prstGeom prst="line">
              <a:avLst/>
            </a:prstGeom>
            <a:noFill/>
            <a:ln w="6350">
              <a:solidFill>
                <a:schemeClr val="tx1"/>
              </a:solidFill>
              <a:prstDash val="dash"/>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grpSp>
      <p:sp>
        <p:nvSpPr>
          <p:cNvPr id="80982" name="Text Box 86"/>
          <p:cNvSpPr txBox="1">
            <a:spLocks noChangeArrowheads="1"/>
          </p:cNvSpPr>
          <p:nvPr/>
        </p:nvSpPr>
        <p:spPr bwMode="auto">
          <a:xfrm>
            <a:off x="322263" y="909638"/>
            <a:ext cx="11890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90000" tIns="46800" rIns="90000" bIns="46800">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a:solidFill>
                  <a:srgbClr val="0000FF"/>
                </a:solidFill>
                <a:ea typeface="楷体_GB2312" pitchFamily="49" charset="-122"/>
              </a:rPr>
              <a:t>解：</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95285"/>
                                        </p:tgtEl>
                                        <p:attrNameLst>
                                          <p:attrName>style.visibility</p:attrName>
                                        </p:attrNameLst>
                                      </p:cBhvr>
                                      <p:to>
                                        <p:strVal val="visible"/>
                                      </p:to>
                                    </p:set>
                                    <p:animEffect transition="in" filter="box(out)">
                                      <p:cBhvr>
                                        <p:cTn id="7" dur="500"/>
                                        <p:tgtEl>
                                          <p:spTgt spid="9528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95265"/>
                                        </p:tgtEl>
                                        <p:attrNameLst>
                                          <p:attrName>style.visibility</p:attrName>
                                        </p:attrNameLst>
                                      </p:cBhvr>
                                      <p:to>
                                        <p:strVal val="visible"/>
                                      </p:to>
                                    </p:set>
                                    <p:animEffect transition="in" filter="box(out)">
                                      <p:cBhvr>
                                        <p:cTn id="12" dur="500"/>
                                        <p:tgtEl>
                                          <p:spTgt spid="9526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nodeType="clickEffect">
                                  <p:stCondLst>
                                    <p:cond delay="0"/>
                                  </p:stCondLst>
                                  <p:childTnLst>
                                    <p:set>
                                      <p:cBhvr>
                                        <p:cTn id="16" dur="1" fill="hold">
                                          <p:stCondLst>
                                            <p:cond delay="0"/>
                                          </p:stCondLst>
                                        </p:cTn>
                                        <p:tgtEl>
                                          <p:spTgt spid="95263"/>
                                        </p:tgtEl>
                                        <p:attrNameLst>
                                          <p:attrName>style.visibility</p:attrName>
                                        </p:attrNameLst>
                                      </p:cBhvr>
                                      <p:to>
                                        <p:strVal val="visible"/>
                                      </p:to>
                                    </p:set>
                                    <p:anim calcmode="lin" valueType="num">
                                      <p:cBhvr additive="base">
                                        <p:cTn id="17" dur="500" fill="hold"/>
                                        <p:tgtEl>
                                          <p:spTgt spid="95263"/>
                                        </p:tgtEl>
                                        <p:attrNameLst>
                                          <p:attrName>ppt_x</p:attrName>
                                        </p:attrNameLst>
                                      </p:cBhvr>
                                      <p:tavLst>
                                        <p:tav tm="0">
                                          <p:val>
                                            <p:strVal val="0-#ppt_w/2"/>
                                          </p:val>
                                        </p:tav>
                                        <p:tav tm="100000">
                                          <p:val>
                                            <p:strVal val="#ppt_x"/>
                                          </p:val>
                                        </p:tav>
                                      </p:tavLst>
                                    </p:anim>
                                    <p:anim calcmode="lin" valueType="num">
                                      <p:cBhvr additive="base">
                                        <p:cTn id="18" dur="500" fill="hold"/>
                                        <p:tgtEl>
                                          <p:spTgt spid="95263"/>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8" fill="hold" nodeType="clickEffect">
                                  <p:stCondLst>
                                    <p:cond delay="0"/>
                                  </p:stCondLst>
                                  <p:childTnLst>
                                    <p:set>
                                      <p:cBhvr>
                                        <p:cTn id="22" dur="1" fill="hold">
                                          <p:stCondLst>
                                            <p:cond delay="0"/>
                                          </p:stCondLst>
                                        </p:cTn>
                                        <p:tgtEl>
                                          <p:spTgt spid="95261"/>
                                        </p:tgtEl>
                                        <p:attrNameLst>
                                          <p:attrName>style.visibility</p:attrName>
                                        </p:attrNameLst>
                                      </p:cBhvr>
                                      <p:to>
                                        <p:strVal val="visible"/>
                                      </p:to>
                                    </p:set>
                                    <p:anim calcmode="lin" valueType="num">
                                      <p:cBhvr additive="base">
                                        <p:cTn id="23" dur="500" fill="hold"/>
                                        <p:tgtEl>
                                          <p:spTgt spid="95261"/>
                                        </p:tgtEl>
                                        <p:attrNameLst>
                                          <p:attrName>ppt_x</p:attrName>
                                        </p:attrNameLst>
                                      </p:cBhvr>
                                      <p:tavLst>
                                        <p:tav tm="0">
                                          <p:val>
                                            <p:strVal val="0-#ppt_w/2"/>
                                          </p:val>
                                        </p:tav>
                                        <p:tav tm="100000">
                                          <p:val>
                                            <p:strVal val="#ppt_x"/>
                                          </p:val>
                                        </p:tav>
                                      </p:tavLst>
                                    </p:anim>
                                    <p:anim calcmode="lin" valueType="num">
                                      <p:cBhvr additive="base">
                                        <p:cTn id="24" dur="500" fill="hold"/>
                                        <p:tgtEl>
                                          <p:spTgt spid="95261"/>
                                        </p:tgtEl>
                                        <p:attrNameLst>
                                          <p:attrName>ppt_y</p:attrName>
                                        </p:attrNameLst>
                                      </p:cBhvr>
                                      <p:tavLst>
                                        <p:tav tm="0">
                                          <p:val>
                                            <p:strVal val="#ppt_y"/>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4" presetClass="entr" presetSubtype="32" fill="hold" nodeType="clickEffect">
                                  <p:stCondLst>
                                    <p:cond delay="0"/>
                                  </p:stCondLst>
                                  <p:childTnLst>
                                    <p:set>
                                      <p:cBhvr>
                                        <p:cTn id="28" dur="1" fill="hold">
                                          <p:stCondLst>
                                            <p:cond delay="0"/>
                                          </p:stCondLst>
                                        </p:cTn>
                                        <p:tgtEl>
                                          <p:spTgt spid="95270"/>
                                        </p:tgtEl>
                                        <p:attrNameLst>
                                          <p:attrName>style.visibility</p:attrName>
                                        </p:attrNameLst>
                                      </p:cBhvr>
                                      <p:to>
                                        <p:strVal val="visible"/>
                                      </p:to>
                                    </p:set>
                                    <p:animEffect transition="in" filter="box(out)">
                                      <p:cBhvr>
                                        <p:cTn id="29" dur="500"/>
                                        <p:tgtEl>
                                          <p:spTgt spid="95270"/>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 presetClass="entr" presetSubtype="8" fill="hold" grpId="0" nodeType="clickEffect">
                                  <p:stCondLst>
                                    <p:cond delay="0"/>
                                  </p:stCondLst>
                                  <p:childTnLst>
                                    <p:set>
                                      <p:cBhvr>
                                        <p:cTn id="33" dur="1" fill="hold">
                                          <p:stCondLst>
                                            <p:cond delay="0"/>
                                          </p:stCondLst>
                                        </p:cTn>
                                        <p:tgtEl>
                                          <p:spTgt spid="95280"/>
                                        </p:tgtEl>
                                        <p:attrNameLst>
                                          <p:attrName>style.visibility</p:attrName>
                                        </p:attrNameLst>
                                      </p:cBhvr>
                                      <p:to>
                                        <p:strVal val="visible"/>
                                      </p:to>
                                    </p:set>
                                    <p:anim calcmode="lin" valueType="num">
                                      <p:cBhvr additive="base">
                                        <p:cTn id="34" dur="500" fill="hold"/>
                                        <p:tgtEl>
                                          <p:spTgt spid="95280"/>
                                        </p:tgtEl>
                                        <p:attrNameLst>
                                          <p:attrName>ppt_x</p:attrName>
                                        </p:attrNameLst>
                                      </p:cBhvr>
                                      <p:tavLst>
                                        <p:tav tm="0">
                                          <p:val>
                                            <p:strVal val="0-#ppt_w/2"/>
                                          </p:val>
                                        </p:tav>
                                        <p:tav tm="100000">
                                          <p:val>
                                            <p:strVal val="#ppt_x"/>
                                          </p:val>
                                        </p:tav>
                                      </p:tavLst>
                                    </p:anim>
                                    <p:anim calcmode="lin" valueType="num">
                                      <p:cBhvr additive="base">
                                        <p:cTn id="35" dur="500" fill="hold"/>
                                        <p:tgtEl>
                                          <p:spTgt spid="95280"/>
                                        </p:tgtEl>
                                        <p:attrNameLst>
                                          <p:attrName>ppt_y</p:attrName>
                                        </p:attrNameLst>
                                      </p:cBhvr>
                                      <p:tavLst>
                                        <p:tav tm="0">
                                          <p:val>
                                            <p:strVal val="#ppt_y"/>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2" presetClass="entr" presetSubtype="8" fill="hold" grpId="0" nodeType="clickEffect">
                                  <p:stCondLst>
                                    <p:cond delay="0"/>
                                  </p:stCondLst>
                                  <p:childTnLst>
                                    <p:set>
                                      <p:cBhvr>
                                        <p:cTn id="39" dur="1" fill="hold">
                                          <p:stCondLst>
                                            <p:cond delay="0"/>
                                          </p:stCondLst>
                                        </p:cTn>
                                        <p:tgtEl>
                                          <p:spTgt spid="95286"/>
                                        </p:tgtEl>
                                        <p:attrNameLst>
                                          <p:attrName>style.visibility</p:attrName>
                                        </p:attrNameLst>
                                      </p:cBhvr>
                                      <p:to>
                                        <p:strVal val="visible"/>
                                      </p:to>
                                    </p:set>
                                    <p:anim calcmode="lin" valueType="num">
                                      <p:cBhvr additive="base">
                                        <p:cTn id="40" dur="500" fill="hold"/>
                                        <p:tgtEl>
                                          <p:spTgt spid="95286"/>
                                        </p:tgtEl>
                                        <p:attrNameLst>
                                          <p:attrName>ppt_x</p:attrName>
                                        </p:attrNameLst>
                                      </p:cBhvr>
                                      <p:tavLst>
                                        <p:tav tm="0">
                                          <p:val>
                                            <p:strVal val="0-#ppt_w/2"/>
                                          </p:val>
                                        </p:tav>
                                        <p:tav tm="100000">
                                          <p:val>
                                            <p:strVal val="#ppt_x"/>
                                          </p:val>
                                        </p:tav>
                                      </p:tavLst>
                                    </p:anim>
                                    <p:anim calcmode="lin" valueType="num">
                                      <p:cBhvr additive="base">
                                        <p:cTn id="41" dur="500" fill="hold"/>
                                        <p:tgtEl>
                                          <p:spTgt spid="95286"/>
                                        </p:tgtEl>
                                        <p:attrNameLst>
                                          <p:attrName>ppt_y</p:attrName>
                                        </p:attrNameLst>
                                      </p:cBhvr>
                                      <p:tavLst>
                                        <p:tav tm="0">
                                          <p:val>
                                            <p:strVal val="#ppt_y"/>
                                          </p:val>
                                        </p:tav>
                                        <p:tav tm="100000">
                                          <p:val>
                                            <p:strVal val="#ppt_y"/>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2" presetClass="entr" presetSubtype="8" fill="hold" nodeType="clickEffect">
                                  <p:stCondLst>
                                    <p:cond delay="0"/>
                                  </p:stCondLst>
                                  <p:childTnLst>
                                    <p:set>
                                      <p:cBhvr>
                                        <p:cTn id="45" dur="1" fill="hold">
                                          <p:stCondLst>
                                            <p:cond delay="0"/>
                                          </p:stCondLst>
                                        </p:cTn>
                                        <p:tgtEl>
                                          <p:spTgt spid="95287"/>
                                        </p:tgtEl>
                                        <p:attrNameLst>
                                          <p:attrName>style.visibility</p:attrName>
                                        </p:attrNameLst>
                                      </p:cBhvr>
                                      <p:to>
                                        <p:strVal val="visible"/>
                                      </p:to>
                                    </p:set>
                                    <p:anim calcmode="lin" valueType="num">
                                      <p:cBhvr additive="base">
                                        <p:cTn id="46" dur="500" fill="hold"/>
                                        <p:tgtEl>
                                          <p:spTgt spid="95287"/>
                                        </p:tgtEl>
                                        <p:attrNameLst>
                                          <p:attrName>ppt_x</p:attrName>
                                        </p:attrNameLst>
                                      </p:cBhvr>
                                      <p:tavLst>
                                        <p:tav tm="0">
                                          <p:val>
                                            <p:strVal val="0-#ppt_w/2"/>
                                          </p:val>
                                        </p:tav>
                                        <p:tav tm="100000">
                                          <p:val>
                                            <p:strVal val="#ppt_x"/>
                                          </p:val>
                                        </p:tav>
                                      </p:tavLst>
                                    </p:anim>
                                    <p:anim calcmode="lin" valueType="num">
                                      <p:cBhvr additive="base">
                                        <p:cTn id="47" dur="500" fill="hold"/>
                                        <p:tgtEl>
                                          <p:spTgt spid="9528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80" grpId="0" autoUpdateAnimBg="0"/>
      <p:bldP spid="95286"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8948" name="Group 4"/>
          <p:cNvGrpSpPr>
            <a:grpSpLocks/>
          </p:cNvGrpSpPr>
          <p:nvPr/>
        </p:nvGrpSpPr>
        <p:grpSpPr bwMode="auto">
          <a:xfrm>
            <a:off x="1357313" y="4581525"/>
            <a:ext cx="3986212" cy="1512888"/>
            <a:chOff x="860" y="2636"/>
            <a:chExt cx="2511" cy="953"/>
          </a:xfrm>
        </p:grpSpPr>
        <p:sp>
          <p:nvSpPr>
            <p:cNvPr id="338949" name="Freeform 92"/>
            <p:cNvSpPr>
              <a:spLocks/>
            </p:cNvSpPr>
            <p:nvPr/>
          </p:nvSpPr>
          <p:spPr bwMode="auto">
            <a:xfrm>
              <a:off x="860" y="2689"/>
              <a:ext cx="54" cy="413"/>
            </a:xfrm>
            <a:custGeom>
              <a:avLst/>
              <a:gdLst>
                <a:gd name="T0" fmla="*/ 0 w 48"/>
                <a:gd name="T1" fmla="*/ 240 h 240"/>
                <a:gd name="T2" fmla="*/ 48 w 48"/>
                <a:gd name="T3" fmla="*/ 0 h 240"/>
                <a:gd name="T4" fmla="*/ 0 60000 65536"/>
                <a:gd name="T5" fmla="*/ 0 60000 65536"/>
                <a:gd name="T6" fmla="*/ 0 w 48"/>
                <a:gd name="T7" fmla="*/ 0 h 240"/>
                <a:gd name="T8" fmla="*/ 48 w 48"/>
                <a:gd name="T9" fmla="*/ 240 h 240"/>
              </a:gdLst>
              <a:ahLst/>
              <a:cxnLst>
                <a:cxn ang="T4">
                  <a:pos x="T0" y="T1"/>
                </a:cxn>
                <a:cxn ang="T5">
                  <a:pos x="T2" y="T3"/>
                </a:cxn>
              </a:cxnLst>
              <a:rect l="T6" t="T7" r="T8" b="T9"/>
              <a:pathLst>
                <a:path w="48" h="240">
                  <a:moveTo>
                    <a:pt x="0" y="240"/>
                  </a:moveTo>
                  <a:cubicBezTo>
                    <a:pt x="0" y="240"/>
                    <a:pt x="24" y="120"/>
                    <a:pt x="48" y="0"/>
                  </a:cubicBezTo>
                </a:path>
              </a:pathLst>
            </a:custGeom>
            <a:noFill/>
            <a:ln w="38100">
              <a:solidFill>
                <a:srgbClr val="FF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grpSp>
          <p:nvGrpSpPr>
            <p:cNvPr id="338950" name="Group 93"/>
            <p:cNvGrpSpPr>
              <a:grpSpLocks/>
            </p:cNvGrpSpPr>
            <p:nvPr/>
          </p:nvGrpSpPr>
          <p:grpSpPr bwMode="auto">
            <a:xfrm>
              <a:off x="914" y="2636"/>
              <a:ext cx="535" cy="135"/>
              <a:chOff x="233" y="2344"/>
              <a:chExt cx="321" cy="135"/>
            </a:xfrm>
          </p:grpSpPr>
          <p:sp>
            <p:nvSpPr>
              <p:cNvPr id="338951" name="Freeform 94"/>
              <p:cNvSpPr>
                <a:spLocks/>
              </p:cNvSpPr>
              <p:nvPr/>
            </p:nvSpPr>
            <p:spPr bwMode="auto">
              <a:xfrm>
                <a:off x="233" y="2344"/>
                <a:ext cx="108" cy="68"/>
              </a:xfrm>
              <a:custGeom>
                <a:avLst/>
                <a:gdLst>
                  <a:gd name="T0" fmla="*/ 0 w 192"/>
                  <a:gd name="T1" fmla="*/ 240 h 240"/>
                  <a:gd name="T2" fmla="*/ 96 w 192"/>
                  <a:gd name="T3" fmla="*/ 0 h 240"/>
                  <a:gd name="T4" fmla="*/ 192 w 192"/>
                  <a:gd name="T5" fmla="*/ 240 h 240"/>
                  <a:gd name="T6" fmla="*/ 0 60000 65536"/>
                  <a:gd name="T7" fmla="*/ 0 60000 65536"/>
                  <a:gd name="T8" fmla="*/ 0 60000 65536"/>
                  <a:gd name="T9" fmla="*/ 0 w 192"/>
                  <a:gd name="T10" fmla="*/ 0 h 240"/>
                  <a:gd name="T11" fmla="*/ 192 w 192"/>
                  <a:gd name="T12" fmla="*/ 240 h 240"/>
                </a:gdLst>
                <a:ahLst/>
                <a:cxnLst>
                  <a:cxn ang="T6">
                    <a:pos x="T0" y="T1"/>
                  </a:cxn>
                  <a:cxn ang="T7">
                    <a:pos x="T2" y="T3"/>
                  </a:cxn>
                  <a:cxn ang="T8">
                    <a:pos x="T4" y="T5"/>
                  </a:cxn>
                </a:cxnLst>
                <a:rect l="T9" t="T10" r="T11" b="T12"/>
                <a:pathLst>
                  <a:path w="192" h="240">
                    <a:moveTo>
                      <a:pt x="0" y="240"/>
                    </a:moveTo>
                    <a:cubicBezTo>
                      <a:pt x="32" y="120"/>
                      <a:pt x="64" y="0"/>
                      <a:pt x="96" y="0"/>
                    </a:cubicBezTo>
                    <a:cubicBezTo>
                      <a:pt x="128" y="0"/>
                      <a:pt x="160" y="120"/>
                      <a:pt x="192" y="240"/>
                    </a:cubicBezTo>
                  </a:path>
                </a:pathLst>
              </a:custGeom>
              <a:solidFill>
                <a:srgbClr val="FFFFCC"/>
              </a:solidFill>
              <a:ln w="38100">
                <a:solidFill>
                  <a:srgbClr val="FF00FF"/>
                </a:solidFill>
                <a:round/>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8952" name="Freeform 95"/>
              <p:cNvSpPr>
                <a:spLocks/>
              </p:cNvSpPr>
              <p:nvPr/>
            </p:nvSpPr>
            <p:spPr bwMode="auto">
              <a:xfrm>
                <a:off x="447" y="2344"/>
                <a:ext cx="107" cy="68"/>
              </a:xfrm>
              <a:custGeom>
                <a:avLst/>
                <a:gdLst>
                  <a:gd name="T0" fmla="*/ 0 w 192"/>
                  <a:gd name="T1" fmla="*/ 240 h 240"/>
                  <a:gd name="T2" fmla="*/ 96 w 192"/>
                  <a:gd name="T3" fmla="*/ 0 h 240"/>
                  <a:gd name="T4" fmla="*/ 192 w 192"/>
                  <a:gd name="T5" fmla="*/ 240 h 240"/>
                  <a:gd name="T6" fmla="*/ 0 60000 65536"/>
                  <a:gd name="T7" fmla="*/ 0 60000 65536"/>
                  <a:gd name="T8" fmla="*/ 0 60000 65536"/>
                  <a:gd name="T9" fmla="*/ 0 w 192"/>
                  <a:gd name="T10" fmla="*/ 0 h 240"/>
                  <a:gd name="T11" fmla="*/ 192 w 192"/>
                  <a:gd name="T12" fmla="*/ 240 h 240"/>
                </a:gdLst>
                <a:ahLst/>
                <a:cxnLst>
                  <a:cxn ang="T6">
                    <a:pos x="T0" y="T1"/>
                  </a:cxn>
                  <a:cxn ang="T7">
                    <a:pos x="T2" y="T3"/>
                  </a:cxn>
                  <a:cxn ang="T8">
                    <a:pos x="T4" y="T5"/>
                  </a:cxn>
                </a:cxnLst>
                <a:rect l="T9" t="T10" r="T11" b="T12"/>
                <a:pathLst>
                  <a:path w="192" h="240">
                    <a:moveTo>
                      <a:pt x="0" y="240"/>
                    </a:moveTo>
                    <a:cubicBezTo>
                      <a:pt x="32" y="120"/>
                      <a:pt x="64" y="0"/>
                      <a:pt x="96" y="0"/>
                    </a:cubicBezTo>
                    <a:cubicBezTo>
                      <a:pt x="128" y="0"/>
                      <a:pt x="160" y="120"/>
                      <a:pt x="192" y="240"/>
                    </a:cubicBezTo>
                  </a:path>
                </a:pathLst>
              </a:custGeom>
              <a:solidFill>
                <a:srgbClr val="FFFFCC"/>
              </a:solidFill>
              <a:ln w="38100">
                <a:solidFill>
                  <a:srgbClr val="FF00FF"/>
                </a:solidFill>
                <a:round/>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8953" name="Freeform 96"/>
              <p:cNvSpPr>
                <a:spLocks/>
              </p:cNvSpPr>
              <p:nvPr/>
            </p:nvSpPr>
            <p:spPr bwMode="auto">
              <a:xfrm flipV="1">
                <a:off x="340" y="2412"/>
                <a:ext cx="108" cy="67"/>
              </a:xfrm>
              <a:custGeom>
                <a:avLst/>
                <a:gdLst>
                  <a:gd name="T0" fmla="*/ 0 w 192"/>
                  <a:gd name="T1" fmla="*/ 240 h 240"/>
                  <a:gd name="T2" fmla="*/ 96 w 192"/>
                  <a:gd name="T3" fmla="*/ 0 h 240"/>
                  <a:gd name="T4" fmla="*/ 192 w 192"/>
                  <a:gd name="T5" fmla="*/ 240 h 240"/>
                  <a:gd name="T6" fmla="*/ 0 60000 65536"/>
                  <a:gd name="T7" fmla="*/ 0 60000 65536"/>
                  <a:gd name="T8" fmla="*/ 0 60000 65536"/>
                  <a:gd name="T9" fmla="*/ 0 w 192"/>
                  <a:gd name="T10" fmla="*/ 0 h 240"/>
                  <a:gd name="T11" fmla="*/ 192 w 192"/>
                  <a:gd name="T12" fmla="*/ 240 h 240"/>
                </a:gdLst>
                <a:ahLst/>
                <a:cxnLst>
                  <a:cxn ang="T6">
                    <a:pos x="T0" y="T1"/>
                  </a:cxn>
                  <a:cxn ang="T7">
                    <a:pos x="T2" y="T3"/>
                  </a:cxn>
                  <a:cxn ang="T8">
                    <a:pos x="T4" y="T5"/>
                  </a:cxn>
                </a:cxnLst>
                <a:rect l="T9" t="T10" r="T11" b="T12"/>
                <a:pathLst>
                  <a:path w="192" h="240">
                    <a:moveTo>
                      <a:pt x="0" y="240"/>
                    </a:moveTo>
                    <a:cubicBezTo>
                      <a:pt x="32" y="120"/>
                      <a:pt x="64" y="0"/>
                      <a:pt x="96" y="0"/>
                    </a:cubicBezTo>
                    <a:cubicBezTo>
                      <a:pt x="128" y="0"/>
                      <a:pt x="160" y="120"/>
                      <a:pt x="192" y="240"/>
                    </a:cubicBezTo>
                  </a:path>
                </a:pathLst>
              </a:custGeom>
              <a:solidFill>
                <a:srgbClr val="FFFFCC"/>
              </a:solidFill>
              <a:ln w="38100">
                <a:solidFill>
                  <a:srgbClr val="FF00FF"/>
                </a:solidFill>
                <a:round/>
                <a:headEnd/>
                <a:tailEnd/>
              </a:ln>
            </p:spPr>
            <p:txBody>
              <a:bodyPr rot="10800000"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grpSp>
        <p:sp>
          <p:nvSpPr>
            <p:cNvPr id="338954" name="Freeform 97"/>
            <p:cNvSpPr>
              <a:spLocks/>
            </p:cNvSpPr>
            <p:nvPr/>
          </p:nvSpPr>
          <p:spPr bwMode="auto">
            <a:xfrm flipV="1">
              <a:off x="1449" y="2689"/>
              <a:ext cx="106" cy="826"/>
            </a:xfrm>
            <a:custGeom>
              <a:avLst/>
              <a:gdLst>
                <a:gd name="T0" fmla="*/ 0 w 48"/>
                <a:gd name="T1" fmla="*/ 240 h 240"/>
                <a:gd name="T2" fmla="*/ 48 w 48"/>
                <a:gd name="T3" fmla="*/ 0 h 240"/>
                <a:gd name="T4" fmla="*/ 0 60000 65536"/>
                <a:gd name="T5" fmla="*/ 0 60000 65536"/>
                <a:gd name="T6" fmla="*/ 0 w 48"/>
                <a:gd name="T7" fmla="*/ 0 h 240"/>
                <a:gd name="T8" fmla="*/ 48 w 48"/>
                <a:gd name="T9" fmla="*/ 240 h 240"/>
              </a:gdLst>
              <a:ahLst/>
              <a:cxnLst>
                <a:cxn ang="T4">
                  <a:pos x="T0" y="T1"/>
                </a:cxn>
                <a:cxn ang="T5">
                  <a:pos x="T2" y="T3"/>
                </a:cxn>
              </a:cxnLst>
              <a:rect l="T6" t="T7" r="T8" b="T9"/>
              <a:pathLst>
                <a:path w="48" h="240">
                  <a:moveTo>
                    <a:pt x="0" y="240"/>
                  </a:moveTo>
                  <a:cubicBezTo>
                    <a:pt x="0" y="240"/>
                    <a:pt x="24" y="120"/>
                    <a:pt x="48" y="0"/>
                  </a:cubicBezTo>
                </a:path>
              </a:pathLst>
            </a:custGeom>
            <a:noFill/>
            <a:ln w="38100">
              <a:solidFill>
                <a:srgbClr val="FF00FF"/>
              </a:solidFill>
              <a:round/>
              <a:headEnd/>
              <a:tailEnd/>
            </a:ln>
            <a:extLst>
              <a:ext uri="{909E8E84-426E-40DD-AFC4-6F175D3DCCD1}">
                <a14:hiddenFill xmlns:a14="http://schemas.microsoft.com/office/drawing/2010/main">
                  <a:solidFill>
                    <a:srgbClr val="FFFFFF"/>
                  </a:solidFill>
                </a14:hiddenFill>
              </a:ext>
            </a:extLst>
          </p:spPr>
          <p:txBody>
            <a:bodyPr rot="10800000"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8955" name="Freeform 98"/>
            <p:cNvSpPr>
              <a:spLocks/>
            </p:cNvSpPr>
            <p:nvPr/>
          </p:nvSpPr>
          <p:spPr bwMode="auto">
            <a:xfrm flipV="1">
              <a:off x="2730" y="2689"/>
              <a:ext cx="53" cy="413"/>
            </a:xfrm>
            <a:custGeom>
              <a:avLst/>
              <a:gdLst>
                <a:gd name="T0" fmla="*/ 0 w 48"/>
                <a:gd name="T1" fmla="*/ 240 h 240"/>
                <a:gd name="T2" fmla="*/ 48 w 48"/>
                <a:gd name="T3" fmla="*/ 0 h 240"/>
                <a:gd name="T4" fmla="*/ 0 60000 65536"/>
                <a:gd name="T5" fmla="*/ 0 60000 65536"/>
                <a:gd name="T6" fmla="*/ 0 w 48"/>
                <a:gd name="T7" fmla="*/ 0 h 240"/>
                <a:gd name="T8" fmla="*/ 48 w 48"/>
                <a:gd name="T9" fmla="*/ 240 h 240"/>
              </a:gdLst>
              <a:ahLst/>
              <a:cxnLst>
                <a:cxn ang="T4">
                  <a:pos x="T0" y="T1"/>
                </a:cxn>
                <a:cxn ang="T5">
                  <a:pos x="T2" y="T3"/>
                </a:cxn>
              </a:cxnLst>
              <a:rect l="T6" t="T7" r="T8" b="T9"/>
              <a:pathLst>
                <a:path w="48" h="240">
                  <a:moveTo>
                    <a:pt x="0" y="240"/>
                  </a:moveTo>
                  <a:cubicBezTo>
                    <a:pt x="0" y="240"/>
                    <a:pt x="24" y="120"/>
                    <a:pt x="48" y="0"/>
                  </a:cubicBezTo>
                </a:path>
              </a:pathLst>
            </a:custGeom>
            <a:noFill/>
            <a:ln w="38100">
              <a:solidFill>
                <a:srgbClr val="FF00FF"/>
              </a:solidFill>
              <a:round/>
              <a:headEnd/>
              <a:tailEnd/>
            </a:ln>
            <a:extLst>
              <a:ext uri="{909E8E84-426E-40DD-AFC4-6F175D3DCCD1}">
                <a14:hiddenFill xmlns:a14="http://schemas.microsoft.com/office/drawing/2010/main">
                  <a:solidFill>
                    <a:srgbClr val="FFFFFF"/>
                  </a:solidFill>
                </a14:hiddenFill>
              </a:ext>
            </a:extLst>
          </p:spPr>
          <p:txBody>
            <a:bodyPr rot="10800000"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8956" name="Freeform 99"/>
            <p:cNvSpPr>
              <a:spLocks/>
            </p:cNvSpPr>
            <p:nvPr/>
          </p:nvSpPr>
          <p:spPr bwMode="auto">
            <a:xfrm rot="10800000">
              <a:off x="2142" y="2689"/>
              <a:ext cx="54" cy="413"/>
            </a:xfrm>
            <a:custGeom>
              <a:avLst/>
              <a:gdLst>
                <a:gd name="T0" fmla="*/ 0 w 48"/>
                <a:gd name="T1" fmla="*/ 240 h 240"/>
                <a:gd name="T2" fmla="*/ 48 w 48"/>
                <a:gd name="T3" fmla="*/ 0 h 240"/>
                <a:gd name="T4" fmla="*/ 0 60000 65536"/>
                <a:gd name="T5" fmla="*/ 0 60000 65536"/>
                <a:gd name="T6" fmla="*/ 0 w 48"/>
                <a:gd name="T7" fmla="*/ 0 h 240"/>
                <a:gd name="T8" fmla="*/ 48 w 48"/>
                <a:gd name="T9" fmla="*/ 240 h 240"/>
              </a:gdLst>
              <a:ahLst/>
              <a:cxnLst>
                <a:cxn ang="T4">
                  <a:pos x="T0" y="T1"/>
                </a:cxn>
                <a:cxn ang="T5">
                  <a:pos x="T2" y="T3"/>
                </a:cxn>
              </a:cxnLst>
              <a:rect l="T6" t="T7" r="T8" b="T9"/>
              <a:pathLst>
                <a:path w="48" h="240">
                  <a:moveTo>
                    <a:pt x="0" y="240"/>
                  </a:moveTo>
                  <a:cubicBezTo>
                    <a:pt x="0" y="240"/>
                    <a:pt x="24" y="120"/>
                    <a:pt x="48" y="0"/>
                  </a:cubicBezTo>
                </a:path>
              </a:pathLst>
            </a:custGeom>
            <a:noFill/>
            <a:ln w="38100">
              <a:solidFill>
                <a:srgbClr val="FF00FF"/>
              </a:solidFill>
              <a:round/>
              <a:headEnd/>
              <a:tailEnd/>
            </a:ln>
            <a:extLst>
              <a:ext uri="{909E8E84-426E-40DD-AFC4-6F175D3DCCD1}">
                <a14:hiddenFill xmlns:a14="http://schemas.microsoft.com/office/drawing/2010/main">
                  <a:solidFill>
                    <a:srgbClr val="FFFFFF"/>
                  </a:solidFill>
                </a14:hiddenFill>
              </a:ext>
            </a:extLst>
          </p:spPr>
          <p:txBody>
            <a:bodyPr rot="10800000"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8957" name="Freeform 100"/>
            <p:cNvSpPr>
              <a:spLocks/>
            </p:cNvSpPr>
            <p:nvPr/>
          </p:nvSpPr>
          <p:spPr bwMode="auto">
            <a:xfrm>
              <a:off x="2089" y="3102"/>
              <a:ext cx="53" cy="413"/>
            </a:xfrm>
            <a:custGeom>
              <a:avLst/>
              <a:gdLst>
                <a:gd name="T0" fmla="*/ 0 w 48"/>
                <a:gd name="T1" fmla="*/ 240 h 240"/>
                <a:gd name="T2" fmla="*/ 48 w 48"/>
                <a:gd name="T3" fmla="*/ 0 h 240"/>
                <a:gd name="T4" fmla="*/ 0 60000 65536"/>
                <a:gd name="T5" fmla="*/ 0 60000 65536"/>
                <a:gd name="T6" fmla="*/ 0 w 48"/>
                <a:gd name="T7" fmla="*/ 0 h 240"/>
                <a:gd name="T8" fmla="*/ 48 w 48"/>
                <a:gd name="T9" fmla="*/ 240 h 240"/>
              </a:gdLst>
              <a:ahLst/>
              <a:cxnLst>
                <a:cxn ang="T4">
                  <a:pos x="T0" y="T1"/>
                </a:cxn>
                <a:cxn ang="T5">
                  <a:pos x="T2" y="T3"/>
                </a:cxn>
              </a:cxnLst>
              <a:rect l="T6" t="T7" r="T8" b="T9"/>
              <a:pathLst>
                <a:path w="48" h="240">
                  <a:moveTo>
                    <a:pt x="0" y="240"/>
                  </a:moveTo>
                  <a:cubicBezTo>
                    <a:pt x="0" y="240"/>
                    <a:pt x="24" y="120"/>
                    <a:pt x="48" y="0"/>
                  </a:cubicBezTo>
                </a:path>
              </a:pathLst>
            </a:custGeom>
            <a:noFill/>
            <a:ln w="38100">
              <a:solidFill>
                <a:srgbClr val="FF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8958" name="Freeform 101"/>
            <p:cNvSpPr>
              <a:spLocks/>
            </p:cNvSpPr>
            <p:nvPr/>
          </p:nvSpPr>
          <p:spPr bwMode="auto">
            <a:xfrm flipV="1">
              <a:off x="2783" y="3102"/>
              <a:ext cx="54" cy="413"/>
            </a:xfrm>
            <a:custGeom>
              <a:avLst/>
              <a:gdLst>
                <a:gd name="T0" fmla="*/ 0 w 48"/>
                <a:gd name="T1" fmla="*/ 240 h 240"/>
                <a:gd name="T2" fmla="*/ 48 w 48"/>
                <a:gd name="T3" fmla="*/ 0 h 240"/>
                <a:gd name="T4" fmla="*/ 0 60000 65536"/>
                <a:gd name="T5" fmla="*/ 0 60000 65536"/>
                <a:gd name="T6" fmla="*/ 0 w 48"/>
                <a:gd name="T7" fmla="*/ 0 h 240"/>
                <a:gd name="T8" fmla="*/ 48 w 48"/>
                <a:gd name="T9" fmla="*/ 240 h 240"/>
              </a:gdLst>
              <a:ahLst/>
              <a:cxnLst>
                <a:cxn ang="T4">
                  <a:pos x="T0" y="T1"/>
                </a:cxn>
                <a:cxn ang="T5">
                  <a:pos x="T2" y="T3"/>
                </a:cxn>
              </a:cxnLst>
              <a:rect l="T6" t="T7" r="T8" b="T9"/>
              <a:pathLst>
                <a:path w="48" h="240">
                  <a:moveTo>
                    <a:pt x="0" y="240"/>
                  </a:moveTo>
                  <a:cubicBezTo>
                    <a:pt x="0" y="240"/>
                    <a:pt x="24" y="120"/>
                    <a:pt x="48" y="0"/>
                  </a:cubicBezTo>
                </a:path>
              </a:pathLst>
            </a:custGeom>
            <a:noFill/>
            <a:ln w="38100">
              <a:solidFill>
                <a:srgbClr val="FF00FF"/>
              </a:solidFill>
              <a:round/>
              <a:headEnd/>
              <a:tailEnd/>
            </a:ln>
            <a:extLst>
              <a:ext uri="{909E8E84-426E-40DD-AFC4-6F175D3DCCD1}">
                <a14:hiddenFill xmlns:a14="http://schemas.microsoft.com/office/drawing/2010/main">
                  <a:solidFill>
                    <a:srgbClr val="FFFFFF"/>
                  </a:solidFill>
                </a14:hiddenFill>
              </a:ext>
            </a:extLst>
          </p:spPr>
          <p:txBody>
            <a:bodyPr rot="10800000"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grpSp>
          <p:nvGrpSpPr>
            <p:cNvPr id="338959" name="Group 102"/>
            <p:cNvGrpSpPr>
              <a:grpSpLocks/>
            </p:cNvGrpSpPr>
            <p:nvPr/>
          </p:nvGrpSpPr>
          <p:grpSpPr bwMode="auto">
            <a:xfrm>
              <a:off x="1549" y="3416"/>
              <a:ext cx="536" cy="165"/>
              <a:chOff x="4264" y="2598"/>
              <a:chExt cx="323" cy="165"/>
            </a:xfrm>
          </p:grpSpPr>
          <p:sp>
            <p:nvSpPr>
              <p:cNvPr id="338960" name="Freeform 103"/>
              <p:cNvSpPr>
                <a:spLocks/>
              </p:cNvSpPr>
              <p:nvPr/>
            </p:nvSpPr>
            <p:spPr bwMode="auto">
              <a:xfrm flipV="1">
                <a:off x="4264" y="2681"/>
                <a:ext cx="108" cy="82"/>
              </a:xfrm>
              <a:custGeom>
                <a:avLst/>
                <a:gdLst>
                  <a:gd name="T0" fmla="*/ 0 w 192"/>
                  <a:gd name="T1" fmla="*/ 240 h 240"/>
                  <a:gd name="T2" fmla="*/ 96 w 192"/>
                  <a:gd name="T3" fmla="*/ 0 h 240"/>
                  <a:gd name="T4" fmla="*/ 192 w 192"/>
                  <a:gd name="T5" fmla="*/ 240 h 240"/>
                  <a:gd name="T6" fmla="*/ 0 60000 65536"/>
                  <a:gd name="T7" fmla="*/ 0 60000 65536"/>
                  <a:gd name="T8" fmla="*/ 0 60000 65536"/>
                  <a:gd name="T9" fmla="*/ 0 w 192"/>
                  <a:gd name="T10" fmla="*/ 0 h 240"/>
                  <a:gd name="T11" fmla="*/ 192 w 192"/>
                  <a:gd name="T12" fmla="*/ 240 h 240"/>
                </a:gdLst>
                <a:ahLst/>
                <a:cxnLst>
                  <a:cxn ang="T6">
                    <a:pos x="T0" y="T1"/>
                  </a:cxn>
                  <a:cxn ang="T7">
                    <a:pos x="T2" y="T3"/>
                  </a:cxn>
                  <a:cxn ang="T8">
                    <a:pos x="T4" y="T5"/>
                  </a:cxn>
                </a:cxnLst>
                <a:rect l="T9" t="T10" r="T11" b="T12"/>
                <a:pathLst>
                  <a:path w="192" h="240">
                    <a:moveTo>
                      <a:pt x="0" y="240"/>
                    </a:moveTo>
                    <a:cubicBezTo>
                      <a:pt x="32" y="120"/>
                      <a:pt x="64" y="0"/>
                      <a:pt x="96" y="0"/>
                    </a:cubicBezTo>
                    <a:cubicBezTo>
                      <a:pt x="128" y="0"/>
                      <a:pt x="160" y="120"/>
                      <a:pt x="192" y="240"/>
                    </a:cubicBezTo>
                  </a:path>
                </a:pathLst>
              </a:custGeom>
              <a:solidFill>
                <a:srgbClr val="FFFFCC"/>
              </a:solidFill>
              <a:ln w="38100">
                <a:solidFill>
                  <a:srgbClr val="FF00FF"/>
                </a:solidFill>
                <a:round/>
                <a:headEnd/>
                <a:tailEnd/>
              </a:ln>
            </p:spPr>
            <p:txBody>
              <a:bodyPr rot="10800000"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8961" name="Freeform 104"/>
              <p:cNvSpPr>
                <a:spLocks/>
              </p:cNvSpPr>
              <p:nvPr/>
            </p:nvSpPr>
            <p:spPr bwMode="auto">
              <a:xfrm flipV="1">
                <a:off x="4479" y="2681"/>
                <a:ext cx="108" cy="82"/>
              </a:xfrm>
              <a:custGeom>
                <a:avLst/>
                <a:gdLst>
                  <a:gd name="T0" fmla="*/ 0 w 192"/>
                  <a:gd name="T1" fmla="*/ 240 h 240"/>
                  <a:gd name="T2" fmla="*/ 96 w 192"/>
                  <a:gd name="T3" fmla="*/ 0 h 240"/>
                  <a:gd name="T4" fmla="*/ 192 w 192"/>
                  <a:gd name="T5" fmla="*/ 240 h 240"/>
                  <a:gd name="T6" fmla="*/ 0 60000 65536"/>
                  <a:gd name="T7" fmla="*/ 0 60000 65536"/>
                  <a:gd name="T8" fmla="*/ 0 60000 65536"/>
                  <a:gd name="T9" fmla="*/ 0 w 192"/>
                  <a:gd name="T10" fmla="*/ 0 h 240"/>
                  <a:gd name="T11" fmla="*/ 192 w 192"/>
                  <a:gd name="T12" fmla="*/ 240 h 240"/>
                </a:gdLst>
                <a:ahLst/>
                <a:cxnLst>
                  <a:cxn ang="T6">
                    <a:pos x="T0" y="T1"/>
                  </a:cxn>
                  <a:cxn ang="T7">
                    <a:pos x="T2" y="T3"/>
                  </a:cxn>
                  <a:cxn ang="T8">
                    <a:pos x="T4" y="T5"/>
                  </a:cxn>
                </a:cxnLst>
                <a:rect l="T9" t="T10" r="T11" b="T12"/>
                <a:pathLst>
                  <a:path w="192" h="240">
                    <a:moveTo>
                      <a:pt x="0" y="240"/>
                    </a:moveTo>
                    <a:cubicBezTo>
                      <a:pt x="32" y="120"/>
                      <a:pt x="64" y="0"/>
                      <a:pt x="96" y="0"/>
                    </a:cubicBezTo>
                    <a:cubicBezTo>
                      <a:pt x="128" y="0"/>
                      <a:pt x="160" y="120"/>
                      <a:pt x="192" y="240"/>
                    </a:cubicBezTo>
                  </a:path>
                </a:pathLst>
              </a:custGeom>
              <a:solidFill>
                <a:srgbClr val="FFFFCC"/>
              </a:solidFill>
              <a:ln w="38100">
                <a:solidFill>
                  <a:srgbClr val="FF00FF"/>
                </a:solidFill>
                <a:round/>
                <a:headEnd/>
                <a:tailEnd/>
              </a:ln>
            </p:spPr>
            <p:txBody>
              <a:bodyPr rot="10800000"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8962" name="Freeform 105"/>
              <p:cNvSpPr>
                <a:spLocks/>
              </p:cNvSpPr>
              <p:nvPr/>
            </p:nvSpPr>
            <p:spPr bwMode="auto">
              <a:xfrm>
                <a:off x="4372" y="2598"/>
                <a:ext cx="108" cy="83"/>
              </a:xfrm>
              <a:custGeom>
                <a:avLst/>
                <a:gdLst>
                  <a:gd name="T0" fmla="*/ 0 w 192"/>
                  <a:gd name="T1" fmla="*/ 240 h 240"/>
                  <a:gd name="T2" fmla="*/ 96 w 192"/>
                  <a:gd name="T3" fmla="*/ 0 h 240"/>
                  <a:gd name="T4" fmla="*/ 192 w 192"/>
                  <a:gd name="T5" fmla="*/ 240 h 240"/>
                  <a:gd name="T6" fmla="*/ 0 60000 65536"/>
                  <a:gd name="T7" fmla="*/ 0 60000 65536"/>
                  <a:gd name="T8" fmla="*/ 0 60000 65536"/>
                  <a:gd name="T9" fmla="*/ 0 w 192"/>
                  <a:gd name="T10" fmla="*/ 0 h 240"/>
                  <a:gd name="T11" fmla="*/ 192 w 192"/>
                  <a:gd name="T12" fmla="*/ 240 h 240"/>
                </a:gdLst>
                <a:ahLst/>
                <a:cxnLst>
                  <a:cxn ang="T6">
                    <a:pos x="T0" y="T1"/>
                  </a:cxn>
                  <a:cxn ang="T7">
                    <a:pos x="T2" y="T3"/>
                  </a:cxn>
                  <a:cxn ang="T8">
                    <a:pos x="T4" y="T5"/>
                  </a:cxn>
                </a:cxnLst>
                <a:rect l="T9" t="T10" r="T11" b="T12"/>
                <a:pathLst>
                  <a:path w="192" h="240">
                    <a:moveTo>
                      <a:pt x="0" y="240"/>
                    </a:moveTo>
                    <a:cubicBezTo>
                      <a:pt x="32" y="120"/>
                      <a:pt x="64" y="0"/>
                      <a:pt x="96" y="0"/>
                    </a:cubicBezTo>
                    <a:cubicBezTo>
                      <a:pt x="128" y="0"/>
                      <a:pt x="160" y="120"/>
                      <a:pt x="192" y="240"/>
                    </a:cubicBezTo>
                  </a:path>
                </a:pathLst>
              </a:custGeom>
              <a:solidFill>
                <a:srgbClr val="FFFFCC"/>
              </a:solidFill>
              <a:ln w="38100">
                <a:solidFill>
                  <a:srgbClr val="FF00FF"/>
                </a:solidFill>
                <a:round/>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grpSp>
        <p:grpSp>
          <p:nvGrpSpPr>
            <p:cNvPr id="338963" name="Group 106"/>
            <p:cNvGrpSpPr>
              <a:grpSpLocks/>
            </p:cNvGrpSpPr>
            <p:nvPr/>
          </p:nvGrpSpPr>
          <p:grpSpPr bwMode="auto">
            <a:xfrm>
              <a:off x="2188" y="2636"/>
              <a:ext cx="542" cy="135"/>
              <a:chOff x="233" y="2344"/>
              <a:chExt cx="321" cy="135"/>
            </a:xfrm>
          </p:grpSpPr>
          <p:sp>
            <p:nvSpPr>
              <p:cNvPr id="338964" name="Freeform 107"/>
              <p:cNvSpPr>
                <a:spLocks/>
              </p:cNvSpPr>
              <p:nvPr/>
            </p:nvSpPr>
            <p:spPr bwMode="auto">
              <a:xfrm>
                <a:off x="233" y="2344"/>
                <a:ext cx="108" cy="68"/>
              </a:xfrm>
              <a:custGeom>
                <a:avLst/>
                <a:gdLst>
                  <a:gd name="T0" fmla="*/ 0 w 192"/>
                  <a:gd name="T1" fmla="*/ 240 h 240"/>
                  <a:gd name="T2" fmla="*/ 96 w 192"/>
                  <a:gd name="T3" fmla="*/ 0 h 240"/>
                  <a:gd name="T4" fmla="*/ 192 w 192"/>
                  <a:gd name="T5" fmla="*/ 240 h 240"/>
                  <a:gd name="T6" fmla="*/ 0 60000 65536"/>
                  <a:gd name="T7" fmla="*/ 0 60000 65536"/>
                  <a:gd name="T8" fmla="*/ 0 60000 65536"/>
                  <a:gd name="T9" fmla="*/ 0 w 192"/>
                  <a:gd name="T10" fmla="*/ 0 h 240"/>
                  <a:gd name="T11" fmla="*/ 192 w 192"/>
                  <a:gd name="T12" fmla="*/ 240 h 240"/>
                </a:gdLst>
                <a:ahLst/>
                <a:cxnLst>
                  <a:cxn ang="T6">
                    <a:pos x="T0" y="T1"/>
                  </a:cxn>
                  <a:cxn ang="T7">
                    <a:pos x="T2" y="T3"/>
                  </a:cxn>
                  <a:cxn ang="T8">
                    <a:pos x="T4" y="T5"/>
                  </a:cxn>
                </a:cxnLst>
                <a:rect l="T9" t="T10" r="T11" b="T12"/>
                <a:pathLst>
                  <a:path w="192" h="240">
                    <a:moveTo>
                      <a:pt x="0" y="240"/>
                    </a:moveTo>
                    <a:cubicBezTo>
                      <a:pt x="32" y="120"/>
                      <a:pt x="64" y="0"/>
                      <a:pt x="96" y="0"/>
                    </a:cubicBezTo>
                    <a:cubicBezTo>
                      <a:pt x="128" y="0"/>
                      <a:pt x="160" y="120"/>
                      <a:pt x="192" y="240"/>
                    </a:cubicBezTo>
                  </a:path>
                </a:pathLst>
              </a:custGeom>
              <a:solidFill>
                <a:srgbClr val="FFFFCC"/>
              </a:solidFill>
              <a:ln w="38100">
                <a:solidFill>
                  <a:srgbClr val="FF00FF"/>
                </a:solidFill>
                <a:round/>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8965" name="Freeform 108"/>
              <p:cNvSpPr>
                <a:spLocks/>
              </p:cNvSpPr>
              <p:nvPr/>
            </p:nvSpPr>
            <p:spPr bwMode="auto">
              <a:xfrm>
                <a:off x="447" y="2344"/>
                <a:ext cx="107" cy="68"/>
              </a:xfrm>
              <a:custGeom>
                <a:avLst/>
                <a:gdLst>
                  <a:gd name="T0" fmla="*/ 0 w 192"/>
                  <a:gd name="T1" fmla="*/ 240 h 240"/>
                  <a:gd name="T2" fmla="*/ 96 w 192"/>
                  <a:gd name="T3" fmla="*/ 0 h 240"/>
                  <a:gd name="T4" fmla="*/ 192 w 192"/>
                  <a:gd name="T5" fmla="*/ 240 h 240"/>
                  <a:gd name="T6" fmla="*/ 0 60000 65536"/>
                  <a:gd name="T7" fmla="*/ 0 60000 65536"/>
                  <a:gd name="T8" fmla="*/ 0 60000 65536"/>
                  <a:gd name="T9" fmla="*/ 0 w 192"/>
                  <a:gd name="T10" fmla="*/ 0 h 240"/>
                  <a:gd name="T11" fmla="*/ 192 w 192"/>
                  <a:gd name="T12" fmla="*/ 240 h 240"/>
                </a:gdLst>
                <a:ahLst/>
                <a:cxnLst>
                  <a:cxn ang="T6">
                    <a:pos x="T0" y="T1"/>
                  </a:cxn>
                  <a:cxn ang="T7">
                    <a:pos x="T2" y="T3"/>
                  </a:cxn>
                  <a:cxn ang="T8">
                    <a:pos x="T4" y="T5"/>
                  </a:cxn>
                </a:cxnLst>
                <a:rect l="T9" t="T10" r="T11" b="T12"/>
                <a:pathLst>
                  <a:path w="192" h="240">
                    <a:moveTo>
                      <a:pt x="0" y="240"/>
                    </a:moveTo>
                    <a:cubicBezTo>
                      <a:pt x="32" y="120"/>
                      <a:pt x="64" y="0"/>
                      <a:pt x="96" y="0"/>
                    </a:cubicBezTo>
                    <a:cubicBezTo>
                      <a:pt x="128" y="0"/>
                      <a:pt x="160" y="120"/>
                      <a:pt x="192" y="240"/>
                    </a:cubicBezTo>
                  </a:path>
                </a:pathLst>
              </a:custGeom>
              <a:solidFill>
                <a:srgbClr val="FFFFCC"/>
              </a:solidFill>
              <a:ln w="38100">
                <a:solidFill>
                  <a:srgbClr val="FF00FF"/>
                </a:solidFill>
                <a:round/>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8966" name="Freeform 109"/>
              <p:cNvSpPr>
                <a:spLocks/>
              </p:cNvSpPr>
              <p:nvPr/>
            </p:nvSpPr>
            <p:spPr bwMode="auto">
              <a:xfrm flipV="1">
                <a:off x="340" y="2412"/>
                <a:ext cx="108" cy="67"/>
              </a:xfrm>
              <a:custGeom>
                <a:avLst/>
                <a:gdLst>
                  <a:gd name="T0" fmla="*/ 0 w 192"/>
                  <a:gd name="T1" fmla="*/ 240 h 240"/>
                  <a:gd name="T2" fmla="*/ 96 w 192"/>
                  <a:gd name="T3" fmla="*/ 0 h 240"/>
                  <a:gd name="T4" fmla="*/ 192 w 192"/>
                  <a:gd name="T5" fmla="*/ 240 h 240"/>
                  <a:gd name="T6" fmla="*/ 0 60000 65536"/>
                  <a:gd name="T7" fmla="*/ 0 60000 65536"/>
                  <a:gd name="T8" fmla="*/ 0 60000 65536"/>
                  <a:gd name="T9" fmla="*/ 0 w 192"/>
                  <a:gd name="T10" fmla="*/ 0 h 240"/>
                  <a:gd name="T11" fmla="*/ 192 w 192"/>
                  <a:gd name="T12" fmla="*/ 240 h 240"/>
                </a:gdLst>
                <a:ahLst/>
                <a:cxnLst>
                  <a:cxn ang="T6">
                    <a:pos x="T0" y="T1"/>
                  </a:cxn>
                  <a:cxn ang="T7">
                    <a:pos x="T2" y="T3"/>
                  </a:cxn>
                  <a:cxn ang="T8">
                    <a:pos x="T4" y="T5"/>
                  </a:cxn>
                </a:cxnLst>
                <a:rect l="T9" t="T10" r="T11" b="T12"/>
                <a:pathLst>
                  <a:path w="192" h="240">
                    <a:moveTo>
                      <a:pt x="0" y="240"/>
                    </a:moveTo>
                    <a:cubicBezTo>
                      <a:pt x="32" y="120"/>
                      <a:pt x="64" y="0"/>
                      <a:pt x="96" y="0"/>
                    </a:cubicBezTo>
                    <a:cubicBezTo>
                      <a:pt x="128" y="0"/>
                      <a:pt x="160" y="120"/>
                      <a:pt x="192" y="240"/>
                    </a:cubicBezTo>
                  </a:path>
                </a:pathLst>
              </a:custGeom>
              <a:solidFill>
                <a:srgbClr val="FFFFCC"/>
              </a:solidFill>
              <a:ln w="38100">
                <a:solidFill>
                  <a:srgbClr val="FF00FF"/>
                </a:solidFill>
                <a:round/>
                <a:headEnd/>
                <a:tailEnd/>
              </a:ln>
            </p:spPr>
            <p:txBody>
              <a:bodyPr rot="10800000"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grpSp>
        <p:grpSp>
          <p:nvGrpSpPr>
            <p:cNvPr id="338967" name="Group 110"/>
            <p:cNvGrpSpPr>
              <a:grpSpLocks/>
            </p:cNvGrpSpPr>
            <p:nvPr/>
          </p:nvGrpSpPr>
          <p:grpSpPr bwMode="auto">
            <a:xfrm>
              <a:off x="2835" y="3424"/>
              <a:ext cx="536" cy="165"/>
              <a:chOff x="4264" y="2598"/>
              <a:chExt cx="323" cy="165"/>
            </a:xfrm>
          </p:grpSpPr>
          <p:sp>
            <p:nvSpPr>
              <p:cNvPr id="338968" name="Freeform 111"/>
              <p:cNvSpPr>
                <a:spLocks/>
              </p:cNvSpPr>
              <p:nvPr/>
            </p:nvSpPr>
            <p:spPr bwMode="auto">
              <a:xfrm flipV="1">
                <a:off x="4264" y="2681"/>
                <a:ext cx="108" cy="82"/>
              </a:xfrm>
              <a:custGeom>
                <a:avLst/>
                <a:gdLst>
                  <a:gd name="T0" fmla="*/ 0 w 192"/>
                  <a:gd name="T1" fmla="*/ 240 h 240"/>
                  <a:gd name="T2" fmla="*/ 96 w 192"/>
                  <a:gd name="T3" fmla="*/ 0 h 240"/>
                  <a:gd name="T4" fmla="*/ 192 w 192"/>
                  <a:gd name="T5" fmla="*/ 240 h 240"/>
                  <a:gd name="T6" fmla="*/ 0 60000 65536"/>
                  <a:gd name="T7" fmla="*/ 0 60000 65536"/>
                  <a:gd name="T8" fmla="*/ 0 60000 65536"/>
                  <a:gd name="T9" fmla="*/ 0 w 192"/>
                  <a:gd name="T10" fmla="*/ 0 h 240"/>
                  <a:gd name="T11" fmla="*/ 192 w 192"/>
                  <a:gd name="T12" fmla="*/ 240 h 240"/>
                </a:gdLst>
                <a:ahLst/>
                <a:cxnLst>
                  <a:cxn ang="T6">
                    <a:pos x="T0" y="T1"/>
                  </a:cxn>
                  <a:cxn ang="T7">
                    <a:pos x="T2" y="T3"/>
                  </a:cxn>
                  <a:cxn ang="T8">
                    <a:pos x="T4" y="T5"/>
                  </a:cxn>
                </a:cxnLst>
                <a:rect l="T9" t="T10" r="T11" b="T12"/>
                <a:pathLst>
                  <a:path w="192" h="240">
                    <a:moveTo>
                      <a:pt x="0" y="240"/>
                    </a:moveTo>
                    <a:cubicBezTo>
                      <a:pt x="32" y="120"/>
                      <a:pt x="64" y="0"/>
                      <a:pt x="96" y="0"/>
                    </a:cubicBezTo>
                    <a:cubicBezTo>
                      <a:pt x="128" y="0"/>
                      <a:pt x="160" y="120"/>
                      <a:pt x="192" y="240"/>
                    </a:cubicBezTo>
                  </a:path>
                </a:pathLst>
              </a:custGeom>
              <a:solidFill>
                <a:srgbClr val="FFFFCC"/>
              </a:solidFill>
              <a:ln w="38100">
                <a:solidFill>
                  <a:srgbClr val="FF00FF"/>
                </a:solidFill>
                <a:round/>
                <a:headEnd/>
                <a:tailEnd/>
              </a:ln>
            </p:spPr>
            <p:txBody>
              <a:bodyPr rot="10800000"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8969" name="Freeform 112"/>
              <p:cNvSpPr>
                <a:spLocks/>
              </p:cNvSpPr>
              <p:nvPr/>
            </p:nvSpPr>
            <p:spPr bwMode="auto">
              <a:xfrm flipV="1">
                <a:off x="4479" y="2681"/>
                <a:ext cx="108" cy="82"/>
              </a:xfrm>
              <a:custGeom>
                <a:avLst/>
                <a:gdLst>
                  <a:gd name="T0" fmla="*/ 0 w 192"/>
                  <a:gd name="T1" fmla="*/ 240 h 240"/>
                  <a:gd name="T2" fmla="*/ 96 w 192"/>
                  <a:gd name="T3" fmla="*/ 0 h 240"/>
                  <a:gd name="T4" fmla="*/ 192 w 192"/>
                  <a:gd name="T5" fmla="*/ 240 h 240"/>
                  <a:gd name="T6" fmla="*/ 0 60000 65536"/>
                  <a:gd name="T7" fmla="*/ 0 60000 65536"/>
                  <a:gd name="T8" fmla="*/ 0 60000 65536"/>
                  <a:gd name="T9" fmla="*/ 0 w 192"/>
                  <a:gd name="T10" fmla="*/ 0 h 240"/>
                  <a:gd name="T11" fmla="*/ 192 w 192"/>
                  <a:gd name="T12" fmla="*/ 240 h 240"/>
                </a:gdLst>
                <a:ahLst/>
                <a:cxnLst>
                  <a:cxn ang="T6">
                    <a:pos x="T0" y="T1"/>
                  </a:cxn>
                  <a:cxn ang="T7">
                    <a:pos x="T2" y="T3"/>
                  </a:cxn>
                  <a:cxn ang="T8">
                    <a:pos x="T4" y="T5"/>
                  </a:cxn>
                </a:cxnLst>
                <a:rect l="T9" t="T10" r="T11" b="T12"/>
                <a:pathLst>
                  <a:path w="192" h="240">
                    <a:moveTo>
                      <a:pt x="0" y="240"/>
                    </a:moveTo>
                    <a:cubicBezTo>
                      <a:pt x="32" y="120"/>
                      <a:pt x="64" y="0"/>
                      <a:pt x="96" y="0"/>
                    </a:cubicBezTo>
                    <a:cubicBezTo>
                      <a:pt x="128" y="0"/>
                      <a:pt x="160" y="120"/>
                      <a:pt x="192" y="240"/>
                    </a:cubicBezTo>
                  </a:path>
                </a:pathLst>
              </a:custGeom>
              <a:solidFill>
                <a:srgbClr val="FFFFCC"/>
              </a:solidFill>
              <a:ln w="38100">
                <a:solidFill>
                  <a:srgbClr val="FF00FF"/>
                </a:solidFill>
                <a:round/>
                <a:headEnd/>
                <a:tailEnd/>
              </a:ln>
            </p:spPr>
            <p:txBody>
              <a:bodyPr rot="10800000"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8970" name="Freeform 113"/>
              <p:cNvSpPr>
                <a:spLocks/>
              </p:cNvSpPr>
              <p:nvPr/>
            </p:nvSpPr>
            <p:spPr bwMode="auto">
              <a:xfrm>
                <a:off x="4372" y="2598"/>
                <a:ext cx="108" cy="83"/>
              </a:xfrm>
              <a:custGeom>
                <a:avLst/>
                <a:gdLst>
                  <a:gd name="T0" fmla="*/ 0 w 192"/>
                  <a:gd name="T1" fmla="*/ 240 h 240"/>
                  <a:gd name="T2" fmla="*/ 96 w 192"/>
                  <a:gd name="T3" fmla="*/ 0 h 240"/>
                  <a:gd name="T4" fmla="*/ 192 w 192"/>
                  <a:gd name="T5" fmla="*/ 240 h 240"/>
                  <a:gd name="T6" fmla="*/ 0 60000 65536"/>
                  <a:gd name="T7" fmla="*/ 0 60000 65536"/>
                  <a:gd name="T8" fmla="*/ 0 60000 65536"/>
                  <a:gd name="T9" fmla="*/ 0 w 192"/>
                  <a:gd name="T10" fmla="*/ 0 h 240"/>
                  <a:gd name="T11" fmla="*/ 192 w 192"/>
                  <a:gd name="T12" fmla="*/ 240 h 240"/>
                </a:gdLst>
                <a:ahLst/>
                <a:cxnLst>
                  <a:cxn ang="T6">
                    <a:pos x="T0" y="T1"/>
                  </a:cxn>
                  <a:cxn ang="T7">
                    <a:pos x="T2" y="T3"/>
                  </a:cxn>
                  <a:cxn ang="T8">
                    <a:pos x="T4" y="T5"/>
                  </a:cxn>
                </a:cxnLst>
                <a:rect l="T9" t="T10" r="T11" b="T12"/>
                <a:pathLst>
                  <a:path w="192" h="240">
                    <a:moveTo>
                      <a:pt x="0" y="240"/>
                    </a:moveTo>
                    <a:cubicBezTo>
                      <a:pt x="32" y="120"/>
                      <a:pt x="64" y="0"/>
                      <a:pt x="96" y="0"/>
                    </a:cubicBezTo>
                    <a:cubicBezTo>
                      <a:pt x="128" y="0"/>
                      <a:pt x="160" y="120"/>
                      <a:pt x="192" y="240"/>
                    </a:cubicBezTo>
                  </a:path>
                </a:pathLst>
              </a:custGeom>
              <a:solidFill>
                <a:srgbClr val="FFFFCC"/>
              </a:solidFill>
              <a:ln w="38100">
                <a:solidFill>
                  <a:srgbClr val="FF00FF"/>
                </a:solidFill>
                <a:round/>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grpSp>
      </p:grpSp>
      <p:grpSp>
        <p:nvGrpSpPr>
          <p:cNvPr id="338971" name="Group 27"/>
          <p:cNvGrpSpPr>
            <a:grpSpLocks/>
          </p:cNvGrpSpPr>
          <p:nvPr/>
        </p:nvGrpSpPr>
        <p:grpSpPr bwMode="auto">
          <a:xfrm>
            <a:off x="1371600" y="2724150"/>
            <a:ext cx="4064000" cy="271463"/>
            <a:chOff x="868" y="2319"/>
            <a:chExt cx="2560" cy="171"/>
          </a:xfrm>
        </p:grpSpPr>
        <p:sp>
          <p:nvSpPr>
            <p:cNvPr id="338972" name="Freeform 9"/>
            <p:cNvSpPr>
              <a:spLocks/>
            </p:cNvSpPr>
            <p:nvPr/>
          </p:nvSpPr>
          <p:spPr bwMode="auto">
            <a:xfrm>
              <a:off x="868" y="2325"/>
              <a:ext cx="214" cy="83"/>
            </a:xfrm>
            <a:custGeom>
              <a:avLst/>
              <a:gdLst>
                <a:gd name="T0" fmla="*/ 0 w 140"/>
                <a:gd name="T1" fmla="*/ 264 h 265"/>
                <a:gd name="T2" fmla="*/ 11 w 140"/>
                <a:gd name="T3" fmla="*/ 192 h 265"/>
                <a:gd name="T4" fmla="*/ 23 w 140"/>
                <a:gd name="T5" fmla="*/ 129 h 265"/>
                <a:gd name="T6" fmla="*/ 35 w 140"/>
                <a:gd name="T7" fmla="*/ 76 h 265"/>
                <a:gd name="T8" fmla="*/ 46 w 140"/>
                <a:gd name="T9" fmla="*/ 31 h 265"/>
                <a:gd name="T10" fmla="*/ 56 w 140"/>
                <a:gd name="T11" fmla="*/ 8 h 265"/>
                <a:gd name="T12" fmla="*/ 68 w 140"/>
                <a:gd name="T13" fmla="*/ 0 h 265"/>
                <a:gd name="T14" fmla="*/ 80 w 140"/>
                <a:gd name="T15" fmla="*/ 8 h 265"/>
                <a:gd name="T16" fmla="*/ 92 w 140"/>
                <a:gd name="T17" fmla="*/ 31 h 265"/>
                <a:gd name="T18" fmla="*/ 103 w 140"/>
                <a:gd name="T19" fmla="*/ 76 h 265"/>
                <a:gd name="T20" fmla="*/ 115 w 140"/>
                <a:gd name="T21" fmla="*/ 129 h 265"/>
                <a:gd name="T22" fmla="*/ 127 w 140"/>
                <a:gd name="T23" fmla="*/ 196 h 265"/>
                <a:gd name="T24" fmla="*/ 139 w 140"/>
                <a:gd name="T25" fmla="*/ 264 h 2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0"/>
                <a:gd name="T40" fmla="*/ 0 h 265"/>
                <a:gd name="T41" fmla="*/ 140 w 140"/>
                <a:gd name="T42" fmla="*/ 265 h 26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0" h="265">
                  <a:moveTo>
                    <a:pt x="0" y="264"/>
                  </a:moveTo>
                  <a:lnTo>
                    <a:pt x="11" y="192"/>
                  </a:lnTo>
                  <a:lnTo>
                    <a:pt x="23" y="129"/>
                  </a:lnTo>
                  <a:lnTo>
                    <a:pt x="35" y="76"/>
                  </a:lnTo>
                  <a:lnTo>
                    <a:pt x="46" y="31"/>
                  </a:lnTo>
                  <a:lnTo>
                    <a:pt x="56" y="8"/>
                  </a:lnTo>
                  <a:lnTo>
                    <a:pt x="68" y="0"/>
                  </a:lnTo>
                  <a:lnTo>
                    <a:pt x="80" y="8"/>
                  </a:lnTo>
                  <a:lnTo>
                    <a:pt x="92" y="31"/>
                  </a:lnTo>
                  <a:lnTo>
                    <a:pt x="103" y="76"/>
                  </a:lnTo>
                  <a:lnTo>
                    <a:pt x="115" y="129"/>
                  </a:lnTo>
                  <a:lnTo>
                    <a:pt x="127" y="196"/>
                  </a:lnTo>
                  <a:lnTo>
                    <a:pt x="139" y="264"/>
                  </a:lnTo>
                </a:path>
              </a:pathLst>
            </a:custGeom>
            <a:noFill/>
            <a:ln w="38100">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8973" name="Freeform 10"/>
            <p:cNvSpPr>
              <a:spLocks/>
            </p:cNvSpPr>
            <p:nvPr/>
          </p:nvSpPr>
          <p:spPr bwMode="auto">
            <a:xfrm>
              <a:off x="1080" y="2407"/>
              <a:ext cx="215" cy="83"/>
            </a:xfrm>
            <a:custGeom>
              <a:avLst/>
              <a:gdLst>
                <a:gd name="T0" fmla="*/ 140 w 141"/>
                <a:gd name="T1" fmla="*/ 0 h 265"/>
                <a:gd name="T2" fmla="*/ 128 w 141"/>
                <a:gd name="T3" fmla="*/ 71 h 265"/>
                <a:gd name="T4" fmla="*/ 116 w 141"/>
                <a:gd name="T5" fmla="*/ 134 h 265"/>
                <a:gd name="T6" fmla="*/ 104 w 141"/>
                <a:gd name="T7" fmla="*/ 187 h 265"/>
                <a:gd name="T8" fmla="*/ 92 w 141"/>
                <a:gd name="T9" fmla="*/ 232 h 265"/>
                <a:gd name="T10" fmla="*/ 82 w 141"/>
                <a:gd name="T11" fmla="*/ 255 h 265"/>
                <a:gd name="T12" fmla="*/ 71 w 141"/>
                <a:gd name="T13" fmla="*/ 264 h 265"/>
                <a:gd name="T14" fmla="*/ 59 w 141"/>
                <a:gd name="T15" fmla="*/ 255 h 265"/>
                <a:gd name="T16" fmla="*/ 47 w 141"/>
                <a:gd name="T17" fmla="*/ 232 h 265"/>
                <a:gd name="T18" fmla="*/ 35 w 141"/>
                <a:gd name="T19" fmla="*/ 187 h 265"/>
                <a:gd name="T20" fmla="*/ 23 w 141"/>
                <a:gd name="T21" fmla="*/ 134 h 265"/>
                <a:gd name="T22" fmla="*/ 11 w 141"/>
                <a:gd name="T23" fmla="*/ 67 h 265"/>
                <a:gd name="T24" fmla="*/ 0 w 141"/>
                <a:gd name="T25" fmla="*/ 0 h 2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1"/>
                <a:gd name="T40" fmla="*/ 0 h 265"/>
                <a:gd name="T41" fmla="*/ 141 w 141"/>
                <a:gd name="T42" fmla="*/ 265 h 26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1" h="265">
                  <a:moveTo>
                    <a:pt x="140" y="0"/>
                  </a:moveTo>
                  <a:lnTo>
                    <a:pt x="128" y="71"/>
                  </a:lnTo>
                  <a:lnTo>
                    <a:pt x="116" y="134"/>
                  </a:lnTo>
                  <a:lnTo>
                    <a:pt x="104" y="187"/>
                  </a:lnTo>
                  <a:lnTo>
                    <a:pt x="92" y="232"/>
                  </a:lnTo>
                  <a:lnTo>
                    <a:pt x="82" y="255"/>
                  </a:lnTo>
                  <a:lnTo>
                    <a:pt x="71" y="264"/>
                  </a:lnTo>
                  <a:lnTo>
                    <a:pt x="59" y="255"/>
                  </a:lnTo>
                  <a:lnTo>
                    <a:pt x="47" y="232"/>
                  </a:lnTo>
                  <a:lnTo>
                    <a:pt x="35" y="187"/>
                  </a:lnTo>
                  <a:lnTo>
                    <a:pt x="23" y="134"/>
                  </a:lnTo>
                  <a:lnTo>
                    <a:pt x="11" y="67"/>
                  </a:lnTo>
                  <a:lnTo>
                    <a:pt x="0" y="0"/>
                  </a:lnTo>
                </a:path>
              </a:pathLst>
            </a:custGeom>
            <a:noFill/>
            <a:ln w="38100">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8974" name="Freeform 14"/>
            <p:cNvSpPr>
              <a:spLocks/>
            </p:cNvSpPr>
            <p:nvPr/>
          </p:nvSpPr>
          <p:spPr bwMode="auto">
            <a:xfrm>
              <a:off x="1295" y="2319"/>
              <a:ext cx="214" cy="83"/>
            </a:xfrm>
            <a:custGeom>
              <a:avLst/>
              <a:gdLst>
                <a:gd name="T0" fmla="*/ 0 w 140"/>
                <a:gd name="T1" fmla="*/ 264 h 265"/>
                <a:gd name="T2" fmla="*/ 11 w 140"/>
                <a:gd name="T3" fmla="*/ 192 h 265"/>
                <a:gd name="T4" fmla="*/ 23 w 140"/>
                <a:gd name="T5" fmla="*/ 129 h 265"/>
                <a:gd name="T6" fmla="*/ 35 w 140"/>
                <a:gd name="T7" fmla="*/ 76 h 265"/>
                <a:gd name="T8" fmla="*/ 46 w 140"/>
                <a:gd name="T9" fmla="*/ 31 h 265"/>
                <a:gd name="T10" fmla="*/ 56 w 140"/>
                <a:gd name="T11" fmla="*/ 8 h 265"/>
                <a:gd name="T12" fmla="*/ 68 w 140"/>
                <a:gd name="T13" fmla="*/ 0 h 265"/>
                <a:gd name="T14" fmla="*/ 80 w 140"/>
                <a:gd name="T15" fmla="*/ 8 h 265"/>
                <a:gd name="T16" fmla="*/ 92 w 140"/>
                <a:gd name="T17" fmla="*/ 31 h 265"/>
                <a:gd name="T18" fmla="*/ 103 w 140"/>
                <a:gd name="T19" fmla="*/ 76 h 265"/>
                <a:gd name="T20" fmla="*/ 115 w 140"/>
                <a:gd name="T21" fmla="*/ 129 h 265"/>
                <a:gd name="T22" fmla="*/ 127 w 140"/>
                <a:gd name="T23" fmla="*/ 196 h 265"/>
                <a:gd name="T24" fmla="*/ 139 w 140"/>
                <a:gd name="T25" fmla="*/ 264 h 2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0"/>
                <a:gd name="T40" fmla="*/ 0 h 265"/>
                <a:gd name="T41" fmla="*/ 140 w 140"/>
                <a:gd name="T42" fmla="*/ 265 h 26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0" h="265">
                  <a:moveTo>
                    <a:pt x="0" y="264"/>
                  </a:moveTo>
                  <a:lnTo>
                    <a:pt x="11" y="192"/>
                  </a:lnTo>
                  <a:lnTo>
                    <a:pt x="23" y="129"/>
                  </a:lnTo>
                  <a:lnTo>
                    <a:pt x="35" y="76"/>
                  </a:lnTo>
                  <a:lnTo>
                    <a:pt x="46" y="31"/>
                  </a:lnTo>
                  <a:lnTo>
                    <a:pt x="56" y="8"/>
                  </a:lnTo>
                  <a:lnTo>
                    <a:pt x="68" y="0"/>
                  </a:lnTo>
                  <a:lnTo>
                    <a:pt x="80" y="8"/>
                  </a:lnTo>
                  <a:lnTo>
                    <a:pt x="92" y="31"/>
                  </a:lnTo>
                  <a:lnTo>
                    <a:pt x="103" y="76"/>
                  </a:lnTo>
                  <a:lnTo>
                    <a:pt x="115" y="129"/>
                  </a:lnTo>
                  <a:lnTo>
                    <a:pt x="127" y="196"/>
                  </a:lnTo>
                  <a:lnTo>
                    <a:pt x="139" y="264"/>
                  </a:lnTo>
                </a:path>
              </a:pathLst>
            </a:custGeom>
            <a:noFill/>
            <a:ln w="38100">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8975" name="Freeform 15"/>
            <p:cNvSpPr>
              <a:spLocks/>
            </p:cNvSpPr>
            <p:nvPr/>
          </p:nvSpPr>
          <p:spPr bwMode="auto">
            <a:xfrm>
              <a:off x="1507" y="2401"/>
              <a:ext cx="215" cy="83"/>
            </a:xfrm>
            <a:custGeom>
              <a:avLst/>
              <a:gdLst>
                <a:gd name="T0" fmla="*/ 140 w 141"/>
                <a:gd name="T1" fmla="*/ 0 h 265"/>
                <a:gd name="T2" fmla="*/ 128 w 141"/>
                <a:gd name="T3" fmla="*/ 71 h 265"/>
                <a:gd name="T4" fmla="*/ 116 w 141"/>
                <a:gd name="T5" fmla="*/ 134 h 265"/>
                <a:gd name="T6" fmla="*/ 104 w 141"/>
                <a:gd name="T7" fmla="*/ 187 h 265"/>
                <a:gd name="T8" fmla="*/ 92 w 141"/>
                <a:gd name="T9" fmla="*/ 232 h 265"/>
                <a:gd name="T10" fmla="*/ 82 w 141"/>
                <a:gd name="T11" fmla="*/ 255 h 265"/>
                <a:gd name="T12" fmla="*/ 71 w 141"/>
                <a:gd name="T13" fmla="*/ 264 h 265"/>
                <a:gd name="T14" fmla="*/ 59 w 141"/>
                <a:gd name="T15" fmla="*/ 255 h 265"/>
                <a:gd name="T16" fmla="*/ 47 w 141"/>
                <a:gd name="T17" fmla="*/ 232 h 265"/>
                <a:gd name="T18" fmla="*/ 35 w 141"/>
                <a:gd name="T19" fmla="*/ 187 h 265"/>
                <a:gd name="T20" fmla="*/ 23 w 141"/>
                <a:gd name="T21" fmla="*/ 134 h 265"/>
                <a:gd name="T22" fmla="*/ 11 w 141"/>
                <a:gd name="T23" fmla="*/ 67 h 265"/>
                <a:gd name="T24" fmla="*/ 0 w 141"/>
                <a:gd name="T25" fmla="*/ 0 h 2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1"/>
                <a:gd name="T40" fmla="*/ 0 h 265"/>
                <a:gd name="T41" fmla="*/ 141 w 141"/>
                <a:gd name="T42" fmla="*/ 265 h 26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1" h="265">
                  <a:moveTo>
                    <a:pt x="140" y="0"/>
                  </a:moveTo>
                  <a:lnTo>
                    <a:pt x="128" y="71"/>
                  </a:lnTo>
                  <a:lnTo>
                    <a:pt x="116" y="134"/>
                  </a:lnTo>
                  <a:lnTo>
                    <a:pt x="104" y="187"/>
                  </a:lnTo>
                  <a:lnTo>
                    <a:pt x="92" y="232"/>
                  </a:lnTo>
                  <a:lnTo>
                    <a:pt x="82" y="255"/>
                  </a:lnTo>
                  <a:lnTo>
                    <a:pt x="71" y="264"/>
                  </a:lnTo>
                  <a:lnTo>
                    <a:pt x="59" y="255"/>
                  </a:lnTo>
                  <a:lnTo>
                    <a:pt x="47" y="232"/>
                  </a:lnTo>
                  <a:lnTo>
                    <a:pt x="35" y="187"/>
                  </a:lnTo>
                  <a:lnTo>
                    <a:pt x="23" y="134"/>
                  </a:lnTo>
                  <a:lnTo>
                    <a:pt x="11" y="67"/>
                  </a:lnTo>
                  <a:lnTo>
                    <a:pt x="0" y="0"/>
                  </a:lnTo>
                </a:path>
              </a:pathLst>
            </a:custGeom>
            <a:noFill/>
            <a:ln w="38100">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8976" name="Freeform 20"/>
            <p:cNvSpPr>
              <a:spLocks/>
            </p:cNvSpPr>
            <p:nvPr/>
          </p:nvSpPr>
          <p:spPr bwMode="auto">
            <a:xfrm>
              <a:off x="1721" y="2319"/>
              <a:ext cx="215" cy="83"/>
            </a:xfrm>
            <a:custGeom>
              <a:avLst/>
              <a:gdLst>
                <a:gd name="T0" fmla="*/ 0 w 141"/>
                <a:gd name="T1" fmla="*/ 264 h 265"/>
                <a:gd name="T2" fmla="*/ 11 w 141"/>
                <a:gd name="T3" fmla="*/ 192 h 265"/>
                <a:gd name="T4" fmla="*/ 23 w 141"/>
                <a:gd name="T5" fmla="*/ 129 h 265"/>
                <a:gd name="T6" fmla="*/ 35 w 141"/>
                <a:gd name="T7" fmla="*/ 76 h 265"/>
                <a:gd name="T8" fmla="*/ 47 w 141"/>
                <a:gd name="T9" fmla="*/ 31 h 265"/>
                <a:gd name="T10" fmla="*/ 57 w 141"/>
                <a:gd name="T11" fmla="*/ 8 h 265"/>
                <a:gd name="T12" fmla="*/ 69 w 141"/>
                <a:gd name="T13" fmla="*/ 0 h 265"/>
                <a:gd name="T14" fmla="*/ 80 w 141"/>
                <a:gd name="T15" fmla="*/ 8 h 265"/>
                <a:gd name="T16" fmla="*/ 92 w 141"/>
                <a:gd name="T17" fmla="*/ 31 h 265"/>
                <a:gd name="T18" fmla="*/ 104 w 141"/>
                <a:gd name="T19" fmla="*/ 76 h 265"/>
                <a:gd name="T20" fmla="*/ 116 w 141"/>
                <a:gd name="T21" fmla="*/ 129 h 265"/>
                <a:gd name="T22" fmla="*/ 128 w 141"/>
                <a:gd name="T23" fmla="*/ 196 h 265"/>
                <a:gd name="T24" fmla="*/ 140 w 141"/>
                <a:gd name="T25" fmla="*/ 264 h 2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1"/>
                <a:gd name="T40" fmla="*/ 0 h 265"/>
                <a:gd name="T41" fmla="*/ 141 w 141"/>
                <a:gd name="T42" fmla="*/ 265 h 26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1" h="265">
                  <a:moveTo>
                    <a:pt x="0" y="264"/>
                  </a:moveTo>
                  <a:lnTo>
                    <a:pt x="11" y="192"/>
                  </a:lnTo>
                  <a:lnTo>
                    <a:pt x="23" y="129"/>
                  </a:lnTo>
                  <a:lnTo>
                    <a:pt x="35" y="76"/>
                  </a:lnTo>
                  <a:lnTo>
                    <a:pt x="47" y="31"/>
                  </a:lnTo>
                  <a:lnTo>
                    <a:pt x="57" y="8"/>
                  </a:lnTo>
                  <a:lnTo>
                    <a:pt x="69" y="0"/>
                  </a:lnTo>
                  <a:lnTo>
                    <a:pt x="80" y="8"/>
                  </a:lnTo>
                  <a:lnTo>
                    <a:pt x="92" y="31"/>
                  </a:lnTo>
                  <a:lnTo>
                    <a:pt x="104" y="76"/>
                  </a:lnTo>
                  <a:lnTo>
                    <a:pt x="116" y="129"/>
                  </a:lnTo>
                  <a:lnTo>
                    <a:pt x="128" y="196"/>
                  </a:lnTo>
                  <a:lnTo>
                    <a:pt x="140" y="264"/>
                  </a:lnTo>
                </a:path>
              </a:pathLst>
            </a:custGeom>
            <a:noFill/>
            <a:ln w="38100">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8977" name="Freeform 21"/>
            <p:cNvSpPr>
              <a:spLocks/>
            </p:cNvSpPr>
            <p:nvPr/>
          </p:nvSpPr>
          <p:spPr bwMode="auto">
            <a:xfrm>
              <a:off x="1934" y="2401"/>
              <a:ext cx="215" cy="83"/>
            </a:xfrm>
            <a:custGeom>
              <a:avLst/>
              <a:gdLst>
                <a:gd name="T0" fmla="*/ 140 w 141"/>
                <a:gd name="T1" fmla="*/ 0 h 265"/>
                <a:gd name="T2" fmla="*/ 128 w 141"/>
                <a:gd name="T3" fmla="*/ 71 h 265"/>
                <a:gd name="T4" fmla="*/ 116 w 141"/>
                <a:gd name="T5" fmla="*/ 134 h 265"/>
                <a:gd name="T6" fmla="*/ 104 w 141"/>
                <a:gd name="T7" fmla="*/ 187 h 265"/>
                <a:gd name="T8" fmla="*/ 92 w 141"/>
                <a:gd name="T9" fmla="*/ 232 h 265"/>
                <a:gd name="T10" fmla="*/ 82 w 141"/>
                <a:gd name="T11" fmla="*/ 255 h 265"/>
                <a:gd name="T12" fmla="*/ 71 w 141"/>
                <a:gd name="T13" fmla="*/ 264 h 265"/>
                <a:gd name="T14" fmla="*/ 59 w 141"/>
                <a:gd name="T15" fmla="*/ 255 h 265"/>
                <a:gd name="T16" fmla="*/ 47 w 141"/>
                <a:gd name="T17" fmla="*/ 232 h 265"/>
                <a:gd name="T18" fmla="*/ 35 w 141"/>
                <a:gd name="T19" fmla="*/ 187 h 265"/>
                <a:gd name="T20" fmla="*/ 23 w 141"/>
                <a:gd name="T21" fmla="*/ 134 h 265"/>
                <a:gd name="T22" fmla="*/ 11 w 141"/>
                <a:gd name="T23" fmla="*/ 67 h 265"/>
                <a:gd name="T24" fmla="*/ 0 w 141"/>
                <a:gd name="T25" fmla="*/ 0 h 2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1"/>
                <a:gd name="T40" fmla="*/ 0 h 265"/>
                <a:gd name="T41" fmla="*/ 141 w 141"/>
                <a:gd name="T42" fmla="*/ 265 h 26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1" h="265">
                  <a:moveTo>
                    <a:pt x="140" y="0"/>
                  </a:moveTo>
                  <a:lnTo>
                    <a:pt x="128" y="71"/>
                  </a:lnTo>
                  <a:lnTo>
                    <a:pt x="116" y="134"/>
                  </a:lnTo>
                  <a:lnTo>
                    <a:pt x="104" y="187"/>
                  </a:lnTo>
                  <a:lnTo>
                    <a:pt x="92" y="232"/>
                  </a:lnTo>
                  <a:lnTo>
                    <a:pt x="82" y="255"/>
                  </a:lnTo>
                  <a:lnTo>
                    <a:pt x="71" y="264"/>
                  </a:lnTo>
                  <a:lnTo>
                    <a:pt x="59" y="255"/>
                  </a:lnTo>
                  <a:lnTo>
                    <a:pt x="47" y="232"/>
                  </a:lnTo>
                  <a:lnTo>
                    <a:pt x="35" y="187"/>
                  </a:lnTo>
                  <a:lnTo>
                    <a:pt x="23" y="134"/>
                  </a:lnTo>
                  <a:lnTo>
                    <a:pt x="11" y="67"/>
                  </a:lnTo>
                  <a:lnTo>
                    <a:pt x="0" y="0"/>
                  </a:lnTo>
                </a:path>
              </a:pathLst>
            </a:custGeom>
            <a:noFill/>
            <a:ln w="38100">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8978" name="Freeform 25"/>
            <p:cNvSpPr>
              <a:spLocks/>
            </p:cNvSpPr>
            <p:nvPr/>
          </p:nvSpPr>
          <p:spPr bwMode="auto">
            <a:xfrm>
              <a:off x="2147" y="2319"/>
              <a:ext cx="215" cy="83"/>
            </a:xfrm>
            <a:custGeom>
              <a:avLst/>
              <a:gdLst>
                <a:gd name="T0" fmla="*/ 0 w 141"/>
                <a:gd name="T1" fmla="*/ 264 h 265"/>
                <a:gd name="T2" fmla="*/ 11 w 141"/>
                <a:gd name="T3" fmla="*/ 192 h 265"/>
                <a:gd name="T4" fmla="*/ 23 w 141"/>
                <a:gd name="T5" fmla="*/ 129 h 265"/>
                <a:gd name="T6" fmla="*/ 35 w 141"/>
                <a:gd name="T7" fmla="*/ 76 h 265"/>
                <a:gd name="T8" fmla="*/ 47 w 141"/>
                <a:gd name="T9" fmla="*/ 31 h 265"/>
                <a:gd name="T10" fmla="*/ 57 w 141"/>
                <a:gd name="T11" fmla="*/ 8 h 265"/>
                <a:gd name="T12" fmla="*/ 69 w 141"/>
                <a:gd name="T13" fmla="*/ 0 h 265"/>
                <a:gd name="T14" fmla="*/ 80 w 141"/>
                <a:gd name="T15" fmla="*/ 8 h 265"/>
                <a:gd name="T16" fmla="*/ 92 w 141"/>
                <a:gd name="T17" fmla="*/ 31 h 265"/>
                <a:gd name="T18" fmla="*/ 104 w 141"/>
                <a:gd name="T19" fmla="*/ 76 h 265"/>
                <a:gd name="T20" fmla="*/ 116 w 141"/>
                <a:gd name="T21" fmla="*/ 129 h 265"/>
                <a:gd name="T22" fmla="*/ 128 w 141"/>
                <a:gd name="T23" fmla="*/ 196 h 265"/>
                <a:gd name="T24" fmla="*/ 140 w 141"/>
                <a:gd name="T25" fmla="*/ 264 h 2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1"/>
                <a:gd name="T40" fmla="*/ 0 h 265"/>
                <a:gd name="T41" fmla="*/ 141 w 141"/>
                <a:gd name="T42" fmla="*/ 265 h 26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1" h="265">
                  <a:moveTo>
                    <a:pt x="0" y="264"/>
                  </a:moveTo>
                  <a:lnTo>
                    <a:pt x="11" y="192"/>
                  </a:lnTo>
                  <a:lnTo>
                    <a:pt x="23" y="129"/>
                  </a:lnTo>
                  <a:lnTo>
                    <a:pt x="35" y="76"/>
                  </a:lnTo>
                  <a:lnTo>
                    <a:pt x="47" y="31"/>
                  </a:lnTo>
                  <a:lnTo>
                    <a:pt x="57" y="8"/>
                  </a:lnTo>
                  <a:lnTo>
                    <a:pt x="69" y="0"/>
                  </a:lnTo>
                  <a:lnTo>
                    <a:pt x="80" y="8"/>
                  </a:lnTo>
                  <a:lnTo>
                    <a:pt x="92" y="31"/>
                  </a:lnTo>
                  <a:lnTo>
                    <a:pt x="104" y="76"/>
                  </a:lnTo>
                  <a:lnTo>
                    <a:pt x="116" y="129"/>
                  </a:lnTo>
                  <a:lnTo>
                    <a:pt x="128" y="196"/>
                  </a:lnTo>
                  <a:lnTo>
                    <a:pt x="140" y="264"/>
                  </a:lnTo>
                </a:path>
              </a:pathLst>
            </a:custGeom>
            <a:noFill/>
            <a:ln w="38100">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8979" name="Freeform 26"/>
            <p:cNvSpPr>
              <a:spLocks/>
            </p:cNvSpPr>
            <p:nvPr/>
          </p:nvSpPr>
          <p:spPr bwMode="auto">
            <a:xfrm>
              <a:off x="2360" y="2401"/>
              <a:ext cx="215" cy="83"/>
            </a:xfrm>
            <a:custGeom>
              <a:avLst/>
              <a:gdLst>
                <a:gd name="T0" fmla="*/ 140 w 141"/>
                <a:gd name="T1" fmla="*/ 0 h 265"/>
                <a:gd name="T2" fmla="*/ 128 w 141"/>
                <a:gd name="T3" fmla="*/ 71 h 265"/>
                <a:gd name="T4" fmla="*/ 116 w 141"/>
                <a:gd name="T5" fmla="*/ 134 h 265"/>
                <a:gd name="T6" fmla="*/ 104 w 141"/>
                <a:gd name="T7" fmla="*/ 187 h 265"/>
                <a:gd name="T8" fmla="*/ 92 w 141"/>
                <a:gd name="T9" fmla="*/ 232 h 265"/>
                <a:gd name="T10" fmla="*/ 82 w 141"/>
                <a:gd name="T11" fmla="*/ 255 h 265"/>
                <a:gd name="T12" fmla="*/ 71 w 141"/>
                <a:gd name="T13" fmla="*/ 264 h 265"/>
                <a:gd name="T14" fmla="*/ 59 w 141"/>
                <a:gd name="T15" fmla="*/ 255 h 265"/>
                <a:gd name="T16" fmla="*/ 47 w 141"/>
                <a:gd name="T17" fmla="*/ 232 h 265"/>
                <a:gd name="T18" fmla="*/ 35 w 141"/>
                <a:gd name="T19" fmla="*/ 187 h 265"/>
                <a:gd name="T20" fmla="*/ 23 w 141"/>
                <a:gd name="T21" fmla="*/ 134 h 265"/>
                <a:gd name="T22" fmla="*/ 11 w 141"/>
                <a:gd name="T23" fmla="*/ 67 h 265"/>
                <a:gd name="T24" fmla="*/ 0 w 141"/>
                <a:gd name="T25" fmla="*/ 0 h 2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1"/>
                <a:gd name="T40" fmla="*/ 0 h 265"/>
                <a:gd name="T41" fmla="*/ 141 w 141"/>
                <a:gd name="T42" fmla="*/ 265 h 26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1" h="265">
                  <a:moveTo>
                    <a:pt x="140" y="0"/>
                  </a:moveTo>
                  <a:lnTo>
                    <a:pt x="128" y="71"/>
                  </a:lnTo>
                  <a:lnTo>
                    <a:pt x="116" y="134"/>
                  </a:lnTo>
                  <a:lnTo>
                    <a:pt x="104" y="187"/>
                  </a:lnTo>
                  <a:lnTo>
                    <a:pt x="92" y="232"/>
                  </a:lnTo>
                  <a:lnTo>
                    <a:pt x="82" y="255"/>
                  </a:lnTo>
                  <a:lnTo>
                    <a:pt x="71" y="264"/>
                  </a:lnTo>
                  <a:lnTo>
                    <a:pt x="59" y="255"/>
                  </a:lnTo>
                  <a:lnTo>
                    <a:pt x="47" y="232"/>
                  </a:lnTo>
                  <a:lnTo>
                    <a:pt x="35" y="187"/>
                  </a:lnTo>
                  <a:lnTo>
                    <a:pt x="23" y="134"/>
                  </a:lnTo>
                  <a:lnTo>
                    <a:pt x="11" y="67"/>
                  </a:lnTo>
                  <a:lnTo>
                    <a:pt x="0" y="0"/>
                  </a:lnTo>
                </a:path>
              </a:pathLst>
            </a:custGeom>
            <a:noFill/>
            <a:ln w="38100">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8980" name="Freeform 31"/>
            <p:cNvSpPr>
              <a:spLocks/>
            </p:cNvSpPr>
            <p:nvPr/>
          </p:nvSpPr>
          <p:spPr bwMode="auto">
            <a:xfrm>
              <a:off x="2574" y="2319"/>
              <a:ext cx="215" cy="83"/>
            </a:xfrm>
            <a:custGeom>
              <a:avLst/>
              <a:gdLst>
                <a:gd name="T0" fmla="*/ 0 w 141"/>
                <a:gd name="T1" fmla="*/ 264 h 265"/>
                <a:gd name="T2" fmla="*/ 11 w 141"/>
                <a:gd name="T3" fmla="*/ 192 h 265"/>
                <a:gd name="T4" fmla="*/ 23 w 141"/>
                <a:gd name="T5" fmla="*/ 129 h 265"/>
                <a:gd name="T6" fmla="*/ 35 w 141"/>
                <a:gd name="T7" fmla="*/ 76 h 265"/>
                <a:gd name="T8" fmla="*/ 47 w 141"/>
                <a:gd name="T9" fmla="*/ 31 h 265"/>
                <a:gd name="T10" fmla="*/ 57 w 141"/>
                <a:gd name="T11" fmla="*/ 8 h 265"/>
                <a:gd name="T12" fmla="*/ 69 w 141"/>
                <a:gd name="T13" fmla="*/ 0 h 265"/>
                <a:gd name="T14" fmla="*/ 80 w 141"/>
                <a:gd name="T15" fmla="*/ 8 h 265"/>
                <a:gd name="T16" fmla="*/ 92 w 141"/>
                <a:gd name="T17" fmla="*/ 31 h 265"/>
                <a:gd name="T18" fmla="*/ 104 w 141"/>
                <a:gd name="T19" fmla="*/ 76 h 265"/>
                <a:gd name="T20" fmla="*/ 116 w 141"/>
                <a:gd name="T21" fmla="*/ 129 h 265"/>
                <a:gd name="T22" fmla="*/ 128 w 141"/>
                <a:gd name="T23" fmla="*/ 196 h 265"/>
                <a:gd name="T24" fmla="*/ 140 w 141"/>
                <a:gd name="T25" fmla="*/ 264 h 2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1"/>
                <a:gd name="T40" fmla="*/ 0 h 265"/>
                <a:gd name="T41" fmla="*/ 141 w 141"/>
                <a:gd name="T42" fmla="*/ 265 h 26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1" h="265">
                  <a:moveTo>
                    <a:pt x="0" y="264"/>
                  </a:moveTo>
                  <a:lnTo>
                    <a:pt x="11" y="192"/>
                  </a:lnTo>
                  <a:lnTo>
                    <a:pt x="23" y="129"/>
                  </a:lnTo>
                  <a:lnTo>
                    <a:pt x="35" y="76"/>
                  </a:lnTo>
                  <a:lnTo>
                    <a:pt x="47" y="31"/>
                  </a:lnTo>
                  <a:lnTo>
                    <a:pt x="57" y="8"/>
                  </a:lnTo>
                  <a:lnTo>
                    <a:pt x="69" y="0"/>
                  </a:lnTo>
                  <a:lnTo>
                    <a:pt x="80" y="8"/>
                  </a:lnTo>
                  <a:lnTo>
                    <a:pt x="92" y="31"/>
                  </a:lnTo>
                  <a:lnTo>
                    <a:pt x="104" y="76"/>
                  </a:lnTo>
                  <a:lnTo>
                    <a:pt x="116" y="129"/>
                  </a:lnTo>
                  <a:lnTo>
                    <a:pt x="128" y="196"/>
                  </a:lnTo>
                  <a:lnTo>
                    <a:pt x="140" y="264"/>
                  </a:lnTo>
                </a:path>
              </a:pathLst>
            </a:custGeom>
            <a:noFill/>
            <a:ln w="38100">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8981" name="Freeform 32"/>
            <p:cNvSpPr>
              <a:spLocks/>
            </p:cNvSpPr>
            <p:nvPr/>
          </p:nvSpPr>
          <p:spPr bwMode="auto">
            <a:xfrm>
              <a:off x="2788" y="2401"/>
              <a:ext cx="213" cy="83"/>
            </a:xfrm>
            <a:custGeom>
              <a:avLst/>
              <a:gdLst>
                <a:gd name="T0" fmla="*/ 139 w 140"/>
                <a:gd name="T1" fmla="*/ 0 h 265"/>
                <a:gd name="T2" fmla="*/ 127 w 140"/>
                <a:gd name="T3" fmla="*/ 71 h 265"/>
                <a:gd name="T4" fmla="*/ 115 w 140"/>
                <a:gd name="T5" fmla="*/ 134 h 265"/>
                <a:gd name="T6" fmla="*/ 103 w 140"/>
                <a:gd name="T7" fmla="*/ 187 h 265"/>
                <a:gd name="T8" fmla="*/ 92 w 140"/>
                <a:gd name="T9" fmla="*/ 232 h 265"/>
                <a:gd name="T10" fmla="*/ 82 w 140"/>
                <a:gd name="T11" fmla="*/ 255 h 265"/>
                <a:gd name="T12" fmla="*/ 70 w 140"/>
                <a:gd name="T13" fmla="*/ 264 h 265"/>
                <a:gd name="T14" fmla="*/ 58 w 140"/>
                <a:gd name="T15" fmla="*/ 255 h 265"/>
                <a:gd name="T16" fmla="*/ 46 w 140"/>
                <a:gd name="T17" fmla="*/ 232 h 265"/>
                <a:gd name="T18" fmla="*/ 35 w 140"/>
                <a:gd name="T19" fmla="*/ 187 h 265"/>
                <a:gd name="T20" fmla="*/ 23 w 140"/>
                <a:gd name="T21" fmla="*/ 134 h 265"/>
                <a:gd name="T22" fmla="*/ 11 w 140"/>
                <a:gd name="T23" fmla="*/ 67 h 265"/>
                <a:gd name="T24" fmla="*/ 0 w 140"/>
                <a:gd name="T25" fmla="*/ 0 h 2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0"/>
                <a:gd name="T40" fmla="*/ 0 h 265"/>
                <a:gd name="T41" fmla="*/ 140 w 140"/>
                <a:gd name="T42" fmla="*/ 265 h 26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0" h="265">
                  <a:moveTo>
                    <a:pt x="139" y="0"/>
                  </a:moveTo>
                  <a:lnTo>
                    <a:pt x="127" y="71"/>
                  </a:lnTo>
                  <a:lnTo>
                    <a:pt x="115" y="134"/>
                  </a:lnTo>
                  <a:lnTo>
                    <a:pt x="103" y="187"/>
                  </a:lnTo>
                  <a:lnTo>
                    <a:pt x="92" y="232"/>
                  </a:lnTo>
                  <a:lnTo>
                    <a:pt x="82" y="255"/>
                  </a:lnTo>
                  <a:lnTo>
                    <a:pt x="70" y="264"/>
                  </a:lnTo>
                  <a:lnTo>
                    <a:pt x="58" y="255"/>
                  </a:lnTo>
                  <a:lnTo>
                    <a:pt x="46" y="232"/>
                  </a:lnTo>
                  <a:lnTo>
                    <a:pt x="35" y="187"/>
                  </a:lnTo>
                  <a:lnTo>
                    <a:pt x="23" y="134"/>
                  </a:lnTo>
                  <a:lnTo>
                    <a:pt x="11" y="67"/>
                  </a:lnTo>
                  <a:lnTo>
                    <a:pt x="0" y="0"/>
                  </a:lnTo>
                </a:path>
              </a:pathLst>
            </a:custGeom>
            <a:noFill/>
            <a:ln w="38100">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8982" name="Freeform 36"/>
            <p:cNvSpPr>
              <a:spLocks/>
            </p:cNvSpPr>
            <p:nvPr/>
          </p:nvSpPr>
          <p:spPr bwMode="auto">
            <a:xfrm>
              <a:off x="3001" y="2319"/>
              <a:ext cx="214" cy="83"/>
            </a:xfrm>
            <a:custGeom>
              <a:avLst/>
              <a:gdLst>
                <a:gd name="T0" fmla="*/ 0 w 140"/>
                <a:gd name="T1" fmla="*/ 264 h 265"/>
                <a:gd name="T2" fmla="*/ 11 w 140"/>
                <a:gd name="T3" fmla="*/ 192 h 265"/>
                <a:gd name="T4" fmla="*/ 23 w 140"/>
                <a:gd name="T5" fmla="*/ 129 h 265"/>
                <a:gd name="T6" fmla="*/ 35 w 140"/>
                <a:gd name="T7" fmla="*/ 76 h 265"/>
                <a:gd name="T8" fmla="*/ 46 w 140"/>
                <a:gd name="T9" fmla="*/ 31 h 265"/>
                <a:gd name="T10" fmla="*/ 56 w 140"/>
                <a:gd name="T11" fmla="*/ 8 h 265"/>
                <a:gd name="T12" fmla="*/ 68 w 140"/>
                <a:gd name="T13" fmla="*/ 0 h 265"/>
                <a:gd name="T14" fmla="*/ 80 w 140"/>
                <a:gd name="T15" fmla="*/ 8 h 265"/>
                <a:gd name="T16" fmla="*/ 92 w 140"/>
                <a:gd name="T17" fmla="*/ 31 h 265"/>
                <a:gd name="T18" fmla="*/ 103 w 140"/>
                <a:gd name="T19" fmla="*/ 76 h 265"/>
                <a:gd name="T20" fmla="*/ 115 w 140"/>
                <a:gd name="T21" fmla="*/ 129 h 265"/>
                <a:gd name="T22" fmla="*/ 127 w 140"/>
                <a:gd name="T23" fmla="*/ 196 h 265"/>
                <a:gd name="T24" fmla="*/ 139 w 140"/>
                <a:gd name="T25" fmla="*/ 264 h 2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0"/>
                <a:gd name="T40" fmla="*/ 0 h 265"/>
                <a:gd name="T41" fmla="*/ 140 w 140"/>
                <a:gd name="T42" fmla="*/ 265 h 26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0" h="265">
                  <a:moveTo>
                    <a:pt x="0" y="264"/>
                  </a:moveTo>
                  <a:lnTo>
                    <a:pt x="11" y="192"/>
                  </a:lnTo>
                  <a:lnTo>
                    <a:pt x="23" y="129"/>
                  </a:lnTo>
                  <a:lnTo>
                    <a:pt x="35" y="76"/>
                  </a:lnTo>
                  <a:lnTo>
                    <a:pt x="46" y="31"/>
                  </a:lnTo>
                  <a:lnTo>
                    <a:pt x="56" y="8"/>
                  </a:lnTo>
                  <a:lnTo>
                    <a:pt x="68" y="0"/>
                  </a:lnTo>
                  <a:lnTo>
                    <a:pt x="80" y="8"/>
                  </a:lnTo>
                  <a:lnTo>
                    <a:pt x="92" y="31"/>
                  </a:lnTo>
                  <a:lnTo>
                    <a:pt x="103" y="76"/>
                  </a:lnTo>
                  <a:lnTo>
                    <a:pt x="115" y="129"/>
                  </a:lnTo>
                  <a:lnTo>
                    <a:pt x="127" y="196"/>
                  </a:lnTo>
                  <a:lnTo>
                    <a:pt x="139" y="264"/>
                  </a:lnTo>
                </a:path>
              </a:pathLst>
            </a:custGeom>
            <a:noFill/>
            <a:ln w="38100">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8983" name="Freeform 37"/>
            <p:cNvSpPr>
              <a:spLocks/>
            </p:cNvSpPr>
            <p:nvPr/>
          </p:nvSpPr>
          <p:spPr bwMode="auto">
            <a:xfrm>
              <a:off x="3213" y="2401"/>
              <a:ext cx="215" cy="83"/>
            </a:xfrm>
            <a:custGeom>
              <a:avLst/>
              <a:gdLst>
                <a:gd name="T0" fmla="*/ 140 w 141"/>
                <a:gd name="T1" fmla="*/ 0 h 265"/>
                <a:gd name="T2" fmla="*/ 128 w 141"/>
                <a:gd name="T3" fmla="*/ 71 h 265"/>
                <a:gd name="T4" fmla="*/ 116 w 141"/>
                <a:gd name="T5" fmla="*/ 134 h 265"/>
                <a:gd name="T6" fmla="*/ 104 w 141"/>
                <a:gd name="T7" fmla="*/ 187 h 265"/>
                <a:gd name="T8" fmla="*/ 92 w 141"/>
                <a:gd name="T9" fmla="*/ 232 h 265"/>
                <a:gd name="T10" fmla="*/ 82 w 141"/>
                <a:gd name="T11" fmla="*/ 255 h 265"/>
                <a:gd name="T12" fmla="*/ 71 w 141"/>
                <a:gd name="T13" fmla="*/ 264 h 265"/>
                <a:gd name="T14" fmla="*/ 59 w 141"/>
                <a:gd name="T15" fmla="*/ 255 h 265"/>
                <a:gd name="T16" fmla="*/ 47 w 141"/>
                <a:gd name="T17" fmla="*/ 232 h 265"/>
                <a:gd name="T18" fmla="*/ 35 w 141"/>
                <a:gd name="T19" fmla="*/ 187 h 265"/>
                <a:gd name="T20" fmla="*/ 23 w 141"/>
                <a:gd name="T21" fmla="*/ 134 h 265"/>
                <a:gd name="T22" fmla="*/ 11 w 141"/>
                <a:gd name="T23" fmla="*/ 67 h 265"/>
                <a:gd name="T24" fmla="*/ 0 w 141"/>
                <a:gd name="T25" fmla="*/ 0 h 2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1"/>
                <a:gd name="T40" fmla="*/ 0 h 265"/>
                <a:gd name="T41" fmla="*/ 141 w 141"/>
                <a:gd name="T42" fmla="*/ 265 h 26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1" h="265">
                  <a:moveTo>
                    <a:pt x="140" y="0"/>
                  </a:moveTo>
                  <a:lnTo>
                    <a:pt x="128" y="71"/>
                  </a:lnTo>
                  <a:lnTo>
                    <a:pt x="116" y="134"/>
                  </a:lnTo>
                  <a:lnTo>
                    <a:pt x="104" y="187"/>
                  </a:lnTo>
                  <a:lnTo>
                    <a:pt x="92" y="232"/>
                  </a:lnTo>
                  <a:lnTo>
                    <a:pt x="82" y="255"/>
                  </a:lnTo>
                  <a:lnTo>
                    <a:pt x="71" y="264"/>
                  </a:lnTo>
                  <a:lnTo>
                    <a:pt x="59" y="255"/>
                  </a:lnTo>
                  <a:lnTo>
                    <a:pt x="47" y="232"/>
                  </a:lnTo>
                  <a:lnTo>
                    <a:pt x="35" y="187"/>
                  </a:lnTo>
                  <a:lnTo>
                    <a:pt x="23" y="134"/>
                  </a:lnTo>
                  <a:lnTo>
                    <a:pt x="11" y="67"/>
                  </a:lnTo>
                  <a:lnTo>
                    <a:pt x="0" y="0"/>
                  </a:lnTo>
                </a:path>
              </a:pathLst>
            </a:custGeom>
            <a:noFill/>
            <a:ln w="38100">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grpSp>
      <p:grpSp>
        <p:nvGrpSpPr>
          <p:cNvPr id="18" name="Group 40"/>
          <p:cNvGrpSpPr>
            <a:grpSpLocks/>
          </p:cNvGrpSpPr>
          <p:nvPr/>
        </p:nvGrpSpPr>
        <p:grpSpPr bwMode="auto">
          <a:xfrm>
            <a:off x="1355725" y="2078038"/>
            <a:ext cx="4116388" cy="1544637"/>
            <a:chOff x="1432" y="753"/>
            <a:chExt cx="2593" cy="1095"/>
          </a:xfrm>
        </p:grpSpPr>
        <p:grpSp>
          <p:nvGrpSpPr>
            <p:cNvPr id="338985" name="Group 41"/>
            <p:cNvGrpSpPr>
              <a:grpSpLocks/>
            </p:cNvGrpSpPr>
            <p:nvPr/>
          </p:nvGrpSpPr>
          <p:grpSpPr bwMode="auto">
            <a:xfrm>
              <a:off x="1432" y="753"/>
              <a:ext cx="1296" cy="1095"/>
              <a:chOff x="2122" y="528"/>
              <a:chExt cx="816" cy="529"/>
            </a:xfrm>
          </p:grpSpPr>
          <p:sp>
            <p:nvSpPr>
              <p:cNvPr id="338986" name="Freeform 42"/>
              <p:cNvSpPr>
                <a:spLocks/>
              </p:cNvSpPr>
              <p:nvPr/>
            </p:nvSpPr>
            <p:spPr bwMode="auto">
              <a:xfrm>
                <a:off x="2122" y="528"/>
                <a:ext cx="408" cy="265"/>
              </a:xfrm>
              <a:custGeom>
                <a:avLst/>
                <a:gdLst>
                  <a:gd name="T0" fmla="*/ 0 w 408"/>
                  <a:gd name="T1" fmla="*/ 264 h 265"/>
                  <a:gd name="T2" fmla="*/ 34 w 408"/>
                  <a:gd name="T3" fmla="*/ 192 h 265"/>
                  <a:gd name="T4" fmla="*/ 68 w 408"/>
                  <a:gd name="T5" fmla="*/ 129 h 265"/>
                  <a:gd name="T6" fmla="*/ 103 w 408"/>
                  <a:gd name="T7" fmla="*/ 76 h 265"/>
                  <a:gd name="T8" fmla="*/ 137 w 408"/>
                  <a:gd name="T9" fmla="*/ 31 h 265"/>
                  <a:gd name="T10" fmla="*/ 166 w 408"/>
                  <a:gd name="T11" fmla="*/ 8 h 265"/>
                  <a:gd name="T12" fmla="*/ 200 w 408"/>
                  <a:gd name="T13" fmla="*/ 0 h 265"/>
                  <a:gd name="T14" fmla="*/ 235 w 408"/>
                  <a:gd name="T15" fmla="*/ 8 h 265"/>
                  <a:gd name="T16" fmla="*/ 269 w 408"/>
                  <a:gd name="T17" fmla="*/ 31 h 265"/>
                  <a:gd name="T18" fmla="*/ 303 w 408"/>
                  <a:gd name="T19" fmla="*/ 76 h 265"/>
                  <a:gd name="T20" fmla="*/ 338 w 408"/>
                  <a:gd name="T21" fmla="*/ 129 h 265"/>
                  <a:gd name="T22" fmla="*/ 372 w 408"/>
                  <a:gd name="T23" fmla="*/ 196 h 265"/>
                  <a:gd name="T24" fmla="*/ 407 w 408"/>
                  <a:gd name="T25" fmla="*/ 264 h 2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08"/>
                  <a:gd name="T40" fmla="*/ 0 h 265"/>
                  <a:gd name="T41" fmla="*/ 408 w 408"/>
                  <a:gd name="T42" fmla="*/ 265 h 26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08" h="265">
                    <a:moveTo>
                      <a:pt x="0" y="264"/>
                    </a:moveTo>
                    <a:lnTo>
                      <a:pt x="34" y="192"/>
                    </a:lnTo>
                    <a:lnTo>
                      <a:pt x="68" y="129"/>
                    </a:lnTo>
                    <a:lnTo>
                      <a:pt x="103" y="76"/>
                    </a:lnTo>
                    <a:lnTo>
                      <a:pt x="137" y="31"/>
                    </a:lnTo>
                    <a:lnTo>
                      <a:pt x="166" y="8"/>
                    </a:lnTo>
                    <a:lnTo>
                      <a:pt x="200" y="0"/>
                    </a:lnTo>
                    <a:lnTo>
                      <a:pt x="235" y="8"/>
                    </a:lnTo>
                    <a:lnTo>
                      <a:pt x="269" y="31"/>
                    </a:lnTo>
                    <a:lnTo>
                      <a:pt x="303" y="76"/>
                    </a:lnTo>
                    <a:lnTo>
                      <a:pt x="338" y="129"/>
                    </a:lnTo>
                    <a:lnTo>
                      <a:pt x="372" y="196"/>
                    </a:lnTo>
                    <a:lnTo>
                      <a:pt x="407" y="264"/>
                    </a:lnTo>
                  </a:path>
                </a:pathLst>
              </a:custGeom>
              <a:noFill/>
              <a:ln w="38100">
                <a:solidFill>
                  <a:srgbClr val="FF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8987" name="Freeform 43"/>
              <p:cNvSpPr>
                <a:spLocks/>
              </p:cNvSpPr>
              <p:nvPr/>
            </p:nvSpPr>
            <p:spPr bwMode="auto">
              <a:xfrm>
                <a:off x="2529" y="792"/>
                <a:ext cx="409" cy="265"/>
              </a:xfrm>
              <a:custGeom>
                <a:avLst/>
                <a:gdLst>
                  <a:gd name="T0" fmla="*/ 408 w 409"/>
                  <a:gd name="T1" fmla="*/ 0 h 265"/>
                  <a:gd name="T2" fmla="*/ 373 w 409"/>
                  <a:gd name="T3" fmla="*/ 71 h 265"/>
                  <a:gd name="T4" fmla="*/ 339 w 409"/>
                  <a:gd name="T5" fmla="*/ 134 h 265"/>
                  <a:gd name="T6" fmla="*/ 304 w 409"/>
                  <a:gd name="T7" fmla="*/ 187 h 265"/>
                  <a:gd name="T8" fmla="*/ 270 w 409"/>
                  <a:gd name="T9" fmla="*/ 232 h 265"/>
                  <a:gd name="T10" fmla="*/ 241 w 409"/>
                  <a:gd name="T11" fmla="*/ 255 h 265"/>
                  <a:gd name="T12" fmla="*/ 206 w 409"/>
                  <a:gd name="T13" fmla="*/ 264 h 265"/>
                  <a:gd name="T14" fmla="*/ 172 w 409"/>
                  <a:gd name="T15" fmla="*/ 255 h 265"/>
                  <a:gd name="T16" fmla="*/ 137 w 409"/>
                  <a:gd name="T17" fmla="*/ 232 h 265"/>
                  <a:gd name="T18" fmla="*/ 103 w 409"/>
                  <a:gd name="T19" fmla="*/ 187 h 265"/>
                  <a:gd name="T20" fmla="*/ 68 w 409"/>
                  <a:gd name="T21" fmla="*/ 134 h 265"/>
                  <a:gd name="T22" fmla="*/ 34 w 409"/>
                  <a:gd name="T23" fmla="*/ 67 h 265"/>
                  <a:gd name="T24" fmla="*/ 0 w 409"/>
                  <a:gd name="T25" fmla="*/ 0 h 2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09"/>
                  <a:gd name="T40" fmla="*/ 0 h 265"/>
                  <a:gd name="T41" fmla="*/ 409 w 409"/>
                  <a:gd name="T42" fmla="*/ 265 h 26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09" h="265">
                    <a:moveTo>
                      <a:pt x="408" y="0"/>
                    </a:moveTo>
                    <a:lnTo>
                      <a:pt x="373" y="71"/>
                    </a:lnTo>
                    <a:lnTo>
                      <a:pt x="339" y="134"/>
                    </a:lnTo>
                    <a:lnTo>
                      <a:pt x="304" y="187"/>
                    </a:lnTo>
                    <a:lnTo>
                      <a:pt x="270" y="232"/>
                    </a:lnTo>
                    <a:lnTo>
                      <a:pt x="241" y="255"/>
                    </a:lnTo>
                    <a:lnTo>
                      <a:pt x="206" y="264"/>
                    </a:lnTo>
                    <a:lnTo>
                      <a:pt x="172" y="255"/>
                    </a:lnTo>
                    <a:lnTo>
                      <a:pt x="137" y="232"/>
                    </a:lnTo>
                    <a:lnTo>
                      <a:pt x="103" y="187"/>
                    </a:lnTo>
                    <a:lnTo>
                      <a:pt x="68" y="134"/>
                    </a:lnTo>
                    <a:lnTo>
                      <a:pt x="34" y="67"/>
                    </a:lnTo>
                    <a:lnTo>
                      <a:pt x="0" y="0"/>
                    </a:lnTo>
                  </a:path>
                </a:pathLst>
              </a:custGeom>
              <a:noFill/>
              <a:ln w="38100">
                <a:solidFill>
                  <a:srgbClr val="FF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grpSp>
        <p:grpSp>
          <p:nvGrpSpPr>
            <p:cNvPr id="338988" name="Group 44"/>
            <p:cNvGrpSpPr>
              <a:grpSpLocks/>
            </p:cNvGrpSpPr>
            <p:nvPr/>
          </p:nvGrpSpPr>
          <p:grpSpPr bwMode="auto">
            <a:xfrm>
              <a:off x="2729" y="753"/>
              <a:ext cx="1296" cy="1095"/>
              <a:chOff x="2938" y="528"/>
              <a:chExt cx="816" cy="529"/>
            </a:xfrm>
          </p:grpSpPr>
          <p:sp>
            <p:nvSpPr>
              <p:cNvPr id="338989" name="Freeform 45"/>
              <p:cNvSpPr>
                <a:spLocks/>
              </p:cNvSpPr>
              <p:nvPr/>
            </p:nvSpPr>
            <p:spPr bwMode="auto">
              <a:xfrm>
                <a:off x="2938" y="528"/>
                <a:ext cx="408" cy="265"/>
              </a:xfrm>
              <a:custGeom>
                <a:avLst/>
                <a:gdLst>
                  <a:gd name="T0" fmla="*/ 0 w 408"/>
                  <a:gd name="T1" fmla="*/ 264 h 265"/>
                  <a:gd name="T2" fmla="*/ 34 w 408"/>
                  <a:gd name="T3" fmla="*/ 192 h 265"/>
                  <a:gd name="T4" fmla="*/ 68 w 408"/>
                  <a:gd name="T5" fmla="*/ 129 h 265"/>
                  <a:gd name="T6" fmla="*/ 103 w 408"/>
                  <a:gd name="T7" fmla="*/ 76 h 265"/>
                  <a:gd name="T8" fmla="*/ 137 w 408"/>
                  <a:gd name="T9" fmla="*/ 31 h 265"/>
                  <a:gd name="T10" fmla="*/ 166 w 408"/>
                  <a:gd name="T11" fmla="*/ 8 h 265"/>
                  <a:gd name="T12" fmla="*/ 200 w 408"/>
                  <a:gd name="T13" fmla="*/ 0 h 265"/>
                  <a:gd name="T14" fmla="*/ 235 w 408"/>
                  <a:gd name="T15" fmla="*/ 8 h 265"/>
                  <a:gd name="T16" fmla="*/ 269 w 408"/>
                  <a:gd name="T17" fmla="*/ 31 h 265"/>
                  <a:gd name="T18" fmla="*/ 303 w 408"/>
                  <a:gd name="T19" fmla="*/ 76 h 265"/>
                  <a:gd name="T20" fmla="*/ 338 w 408"/>
                  <a:gd name="T21" fmla="*/ 129 h 265"/>
                  <a:gd name="T22" fmla="*/ 372 w 408"/>
                  <a:gd name="T23" fmla="*/ 196 h 265"/>
                  <a:gd name="T24" fmla="*/ 407 w 408"/>
                  <a:gd name="T25" fmla="*/ 264 h 2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08"/>
                  <a:gd name="T40" fmla="*/ 0 h 265"/>
                  <a:gd name="T41" fmla="*/ 408 w 408"/>
                  <a:gd name="T42" fmla="*/ 265 h 26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08" h="265">
                    <a:moveTo>
                      <a:pt x="0" y="264"/>
                    </a:moveTo>
                    <a:lnTo>
                      <a:pt x="34" y="192"/>
                    </a:lnTo>
                    <a:lnTo>
                      <a:pt x="68" y="129"/>
                    </a:lnTo>
                    <a:lnTo>
                      <a:pt x="103" y="76"/>
                    </a:lnTo>
                    <a:lnTo>
                      <a:pt x="137" y="31"/>
                    </a:lnTo>
                    <a:lnTo>
                      <a:pt x="166" y="8"/>
                    </a:lnTo>
                    <a:lnTo>
                      <a:pt x="200" y="0"/>
                    </a:lnTo>
                    <a:lnTo>
                      <a:pt x="235" y="8"/>
                    </a:lnTo>
                    <a:lnTo>
                      <a:pt x="269" y="31"/>
                    </a:lnTo>
                    <a:lnTo>
                      <a:pt x="303" y="76"/>
                    </a:lnTo>
                    <a:lnTo>
                      <a:pt x="338" y="129"/>
                    </a:lnTo>
                    <a:lnTo>
                      <a:pt x="372" y="196"/>
                    </a:lnTo>
                    <a:lnTo>
                      <a:pt x="407" y="264"/>
                    </a:lnTo>
                  </a:path>
                </a:pathLst>
              </a:custGeom>
              <a:noFill/>
              <a:ln w="38100">
                <a:solidFill>
                  <a:srgbClr val="FF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8990" name="Freeform 46"/>
              <p:cNvSpPr>
                <a:spLocks/>
              </p:cNvSpPr>
              <p:nvPr/>
            </p:nvSpPr>
            <p:spPr bwMode="auto">
              <a:xfrm>
                <a:off x="3345" y="792"/>
                <a:ext cx="409" cy="265"/>
              </a:xfrm>
              <a:custGeom>
                <a:avLst/>
                <a:gdLst>
                  <a:gd name="T0" fmla="*/ 408 w 409"/>
                  <a:gd name="T1" fmla="*/ 0 h 265"/>
                  <a:gd name="T2" fmla="*/ 373 w 409"/>
                  <a:gd name="T3" fmla="*/ 71 h 265"/>
                  <a:gd name="T4" fmla="*/ 339 w 409"/>
                  <a:gd name="T5" fmla="*/ 134 h 265"/>
                  <a:gd name="T6" fmla="*/ 304 w 409"/>
                  <a:gd name="T7" fmla="*/ 187 h 265"/>
                  <a:gd name="T8" fmla="*/ 270 w 409"/>
                  <a:gd name="T9" fmla="*/ 232 h 265"/>
                  <a:gd name="T10" fmla="*/ 241 w 409"/>
                  <a:gd name="T11" fmla="*/ 255 h 265"/>
                  <a:gd name="T12" fmla="*/ 206 w 409"/>
                  <a:gd name="T13" fmla="*/ 264 h 265"/>
                  <a:gd name="T14" fmla="*/ 172 w 409"/>
                  <a:gd name="T15" fmla="*/ 255 h 265"/>
                  <a:gd name="T16" fmla="*/ 137 w 409"/>
                  <a:gd name="T17" fmla="*/ 232 h 265"/>
                  <a:gd name="T18" fmla="*/ 103 w 409"/>
                  <a:gd name="T19" fmla="*/ 187 h 265"/>
                  <a:gd name="T20" fmla="*/ 68 w 409"/>
                  <a:gd name="T21" fmla="*/ 134 h 265"/>
                  <a:gd name="T22" fmla="*/ 34 w 409"/>
                  <a:gd name="T23" fmla="*/ 67 h 265"/>
                  <a:gd name="T24" fmla="*/ 0 w 409"/>
                  <a:gd name="T25" fmla="*/ 0 h 2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09"/>
                  <a:gd name="T40" fmla="*/ 0 h 265"/>
                  <a:gd name="T41" fmla="*/ 409 w 409"/>
                  <a:gd name="T42" fmla="*/ 265 h 26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09" h="265">
                    <a:moveTo>
                      <a:pt x="408" y="0"/>
                    </a:moveTo>
                    <a:lnTo>
                      <a:pt x="373" y="71"/>
                    </a:lnTo>
                    <a:lnTo>
                      <a:pt x="339" y="134"/>
                    </a:lnTo>
                    <a:lnTo>
                      <a:pt x="304" y="187"/>
                    </a:lnTo>
                    <a:lnTo>
                      <a:pt x="270" y="232"/>
                    </a:lnTo>
                    <a:lnTo>
                      <a:pt x="241" y="255"/>
                    </a:lnTo>
                    <a:lnTo>
                      <a:pt x="206" y="264"/>
                    </a:lnTo>
                    <a:lnTo>
                      <a:pt x="172" y="255"/>
                    </a:lnTo>
                    <a:lnTo>
                      <a:pt x="137" y="232"/>
                    </a:lnTo>
                    <a:lnTo>
                      <a:pt x="103" y="187"/>
                    </a:lnTo>
                    <a:lnTo>
                      <a:pt x="68" y="134"/>
                    </a:lnTo>
                    <a:lnTo>
                      <a:pt x="34" y="67"/>
                    </a:lnTo>
                    <a:lnTo>
                      <a:pt x="0" y="0"/>
                    </a:lnTo>
                  </a:path>
                </a:pathLst>
              </a:custGeom>
              <a:noFill/>
              <a:ln w="38100">
                <a:solidFill>
                  <a:srgbClr val="FF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grpSp>
      </p:grpSp>
      <p:grpSp>
        <p:nvGrpSpPr>
          <p:cNvPr id="338991" name="Group 47"/>
          <p:cNvGrpSpPr>
            <a:grpSpLocks/>
          </p:cNvGrpSpPr>
          <p:nvPr/>
        </p:nvGrpSpPr>
        <p:grpSpPr bwMode="auto">
          <a:xfrm>
            <a:off x="1365250" y="2095500"/>
            <a:ext cx="3986213" cy="1512888"/>
            <a:chOff x="860" y="2636"/>
            <a:chExt cx="2511" cy="953"/>
          </a:xfrm>
        </p:grpSpPr>
        <p:sp>
          <p:nvSpPr>
            <p:cNvPr id="338992" name="Freeform 92"/>
            <p:cNvSpPr>
              <a:spLocks/>
            </p:cNvSpPr>
            <p:nvPr/>
          </p:nvSpPr>
          <p:spPr bwMode="auto">
            <a:xfrm>
              <a:off x="860" y="2689"/>
              <a:ext cx="54" cy="413"/>
            </a:xfrm>
            <a:custGeom>
              <a:avLst/>
              <a:gdLst>
                <a:gd name="T0" fmla="*/ 0 w 48"/>
                <a:gd name="T1" fmla="*/ 240 h 240"/>
                <a:gd name="T2" fmla="*/ 48 w 48"/>
                <a:gd name="T3" fmla="*/ 0 h 240"/>
                <a:gd name="T4" fmla="*/ 0 60000 65536"/>
                <a:gd name="T5" fmla="*/ 0 60000 65536"/>
                <a:gd name="T6" fmla="*/ 0 w 48"/>
                <a:gd name="T7" fmla="*/ 0 h 240"/>
                <a:gd name="T8" fmla="*/ 48 w 48"/>
                <a:gd name="T9" fmla="*/ 240 h 240"/>
              </a:gdLst>
              <a:ahLst/>
              <a:cxnLst>
                <a:cxn ang="T4">
                  <a:pos x="T0" y="T1"/>
                </a:cxn>
                <a:cxn ang="T5">
                  <a:pos x="T2" y="T3"/>
                </a:cxn>
              </a:cxnLst>
              <a:rect l="T6" t="T7" r="T8" b="T9"/>
              <a:pathLst>
                <a:path w="48" h="240">
                  <a:moveTo>
                    <a:pt x="0" y="240"/>
                  </a:moveTo>
                  <a:cubicBezTo>
                    <a:pt x="0" y="240"/>
                    <a:pt x="24" y="120"/>
                    <a:pt x="48" y="0"/>
                  </a:cubicBezTo>
                </a:path>
              </a:pathLst>
            </a:custGeom>
            <a:noFill/>
            <a:ln w="38100">
              <a:solidFill>
                <a:srgbClr val="FF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grpSp>
          <p:nvGrpSpPr>
            <p:cNvPr id="338993" name="Group 93"/>
            <p:cNvGrpSpPr>
              <a:grpSpLocks/>
            </p:cNvGrpSpPr>
            <p:nvPr/>
          </p:nvGrpSpPr>
          <p:grpSpPr bwMode="auto">
            <a:xfrm>
              <a:off x="914" y="2636"/>
              <a:ext cx="535" cy="135"/>
              <a:chOff x="233" y="2344"/>
              <a:chExt cx="321" cy="135"/>
            </a:xfrm>
          </p:grpSpPr>
          <p:sp>
            <p:nvSpPr>
              <p:cNvPr id="338994" name="Freeform 94"/>
              <p:cNvSpPr>
                <a:spLocks/>
              </p:cNvSpPr>
              <p:nvPr/>
            </p:nvSpPr>
            <p:spPr bwMode="auto">
              <a:xfrm>
                <a:off x="233" y="2344"/>
                <a:ext cx="108" cy="68"/>
              </a:xfrm>
              <a:custGeom>
                <a:avLst/>
                <a:gdLst>
                  <a:gd name="T0" fmla="*/ 0 w 192"/>
                  <a:gd name="T1" fmla="*/ 240 h 240"/>
                  <a:gd name="T2" fmla="*/ 96 w 192"/>
                  <a:gd name="T3" fmla="*/ 0 h 240"/>
                  <a:gd name="T4" fmla="*/ 192 w 192"/>
                  <a:gd name="T5" fmla="*/ 240 h 240"/>
                  <a:gd name="T6" fmla="*/ 0 60000 65536"/>
                  <a:gd name="T7" fmla="*/ 0 60000 65536"/>
                  <a:gd name="T8" fmla="*/ 0 60000 65536"/>
                  <a:gd name="T9" fmla="*/ 0 w 192"/>
                  <a:gd name="T10" fmla="*/ 0 h 240"/>
                  <a:gd name="T11" fmla="*/ 192 w 192"/>
                  <a:gd name="T12" fmla="*/ 240 h 240"/>
                </a:gdLst>
                <a:ahLst/>
                <a:cxnLst>
                  <a:cxn ang="T6">
                    <a:pos x="T0" y="T1"/>
                  </a:cxn>
                  <a:cxn ang="T7">
                    <a:pos x="T2" y="T3"/>
                  </a:cxn>
                  <a:cxn ang="T8">
                    <a:pos x="T4" y="T5"/>
                  </a:cxn>
                </a:cxnLst>
                <a:rect l="T9" t="T10" r="T11" b="T12"/>
                <a:pathLst>
                  <a:path w="192" h="240">
                    <a:moveTo>
                      <a:pt x="0" y="240"/>
                    </a:moveTo>
                    <a:cubicBezTo>
                      <a:pt x="32" y="120"/>
                      <a:pt x="64" y="0"/>
                      <a:pt x="96" y="0"/>
                    </a:cubicBezTo>
                    <a:cubicBezTo>
                      <a:pt x="128" y="0"/>
                      <a:pt x="160" y="120"/>
                      <a:pt x="192" y="240"/>
                    </a:cubicBezTo>
                  </a:path>
                </a:pathLst>
              </a:custGeom>
              <a:solidFill>
                <a:srgbClr val="FFFFCC"/>
              </a:solidFill>
              <a:ln w="38100">
                <a:solidFill>
                  <a:srgbClr val="FF00FF"/>
                </a:solidFill>
                <a:round/>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8995" name="Freeform 95"/>
              <p:cNvSpPr>
                <a:spLocks/>
              </p:cNvSpPr>
              <p:nvPr/>
            </p:nvSpPr>
            <p:spPr bwMode="auto">
              <a:xfrm>
                <a:off x="447" y="2344"/>
                <a:ext cx="107" cy="68"/>
              </a:xfrm>
              <a:custGeom>
                <a:avLst/>
                <a:gdLst>
                  <a:gd name="T0" fmla="*/ 0 w 192"/>
                  <a:gd name="T1" fmla="*/ 240 h 240"/>
                  <a:gd name="T2" fmla="*/ 96 w 192"/>
                  <a:gd name="T3" fmla="*/ 0 h 240"/>
                  <a:gd name="T4" fmla="*/ 192 w 192"/>
                  <a:gd name="T5" fmla="*/ 240 h 240"/>
                  <a:gd name="T6" fmla="*/ 0 60000 65536"/>
                  <a:gd name="T7" fmla="*/ 0 60000 65536"/>
                  <a:gd name="T8" fmla="*/ 0 60000 65536"/>
                  <a:gd name="T9" fmla="*/ 0 w 192"/>
                  <a:gd name="T10" fmla="*/ 0 h 240"/>
                  <a:gd name="T11" fmla="*/ 192 w 192"/>
                  <a:gd name="T12" fmla="*/ 240 h 240"/>
                </a:gdLst>
                <a:ahLst/>
                <a:cxnLst>
                  <a:cxn ang="T6">
                    <a:pos x="T0" y="T1"/>
                  </a:cxn>
                  <a:cxn ang="T7">
                    <a:pos x="T2" y="T3"/>
                  </a:cxn>
                  <a:cxn ang="T8">
                    <a:pos x="T4" y="T5"/>
                  </a:cxn>
                </a:cxnLst>
                <a:rect l="T9" t="T10" r="T11" b="T12"/>
                <a:pathLst>
                  <a:path w="192" h="240">
                    <a:moveTo>
                      <a:pt x="0" y="240"/>
                    </a:moveTo>
                    <a:cubicBezTo>
                      <a:pt x="32" y="120"/>
                      <a:pt x="64" y="0"/>
                      <a:pt x="96" y="0"/>
                    </a:cubicBezTo>
                    <a:cubicBezTo>
                      <a:pt x="128" y="0"/>
                      <a:pt x="160" y="120"/>
                      <a:pt x="192" y="240"/>
                    </a:cubicBezTo>
                  </a:path>
                </a:pathLst>
              </a:custGeom>
              <a:solidFill>
                <a:srgbClr val="FFFFCC"/>
              </a:solidFill>
              <a:ln w="38100">
                <a:solidFill>
                  <a:srgbClr val="FF00FF"/>
                </a:solidFill>
                <a:round/>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8996" name="Freeform 96"/>
              <p:cNvSpPr>
                <a:spLocks/>
              </p:cNvSpPr>
              <p:nvPr/>
            </p:nvSpPr>
            <p:spPr bwMode="auto">
              <a:xfrm flipV="1">
                <a:off x="340" y="2412"/>
                <a:ext cx="108" cy="67"/>
              </a:xfrm>
              <a:custGeom>
                <a:avLst/>
                <a:gdLst>
                  <a:gd name="T0" fmla="*/ 0 w 192"/>
                  <a:gd name="T1" fmla="*/ 240 h 240"/>
                  <a:gd name="T2" fmla="*/ 96 w 192"/>
                  <a:gd name="T3" fmla="*/ 0 h 240"/>
                  <a:gd name="T4" fmla="*/ 192 w 192"/>
                  <a:gd name="T5" fmla="*/ 240 h 240"/>
                  <a:gd name="T6" fmla="*/ 0 60000 65536"/>
                  <a:gd name="T7" fmla="*/ 0 60000 65536"/>
                  <a:gd name="T8" fmla="*/ 0 60000 65536"/>
                  <a:gd name="T9" fmla="*/ 0 w 192"/>
                  <a:gd name="T10" fmla="*/ 0 h 240"/>
                  <a:gd name="T11" fmla="*/ 192 w 192"/>
                  <a:gd name="T12" fmla="*/ 240 h 240"/>
                </a:gdLst>
                <a:ahLst/>
                <a:cxnLst>
                  <a:cxn ang="T6">
                    <a:pos x="T0" y="T1"/>
                  </a:cxn>
                  <a:cxn ang="T7">
                    <a:pos x="T2" y="T3"/>
                  </a:cxn>
                  <a:cxn ang="T8">
                    <a:pos x="T4" y="T5"/>
                  </a:cxn>
                </a:cxnLst>
                <a:rect l="T9" t="T10" r="T11" b="T12"/>
                <a:pathLst>
                  <a:path w="192" h="240">
                    <a:moveTo>
                      <a:pt x="0" y="240"/>
                    </a:moveTo>
                    <a:cubicBezTo>
                      <a:pt x="32" y="120"/>
                      <a:pt x="64" y="0"/>
                      <a:pt x="96" y="0"/>
                    </a:cubicBezTo>
                    <a:cubicBezTo>
                      <a:pt x="128" y="0"/>
                      <a:pt x="160" y="120"/>
                      <a:pt x="192" y="240"/>
                    </a:cubicBezTo>
                  </a:path>
                </a:pathLst>
              </a:custGeom>
              <a:solidFill>
                <a:srgbClr val="FFFFCC"/>
              </a:solidFill>
              <a:ln w="38100">
                <a:solidFill>
                  <a:srgbClr val="FF00FF"/>
                </a:solidFill>
                <a:round/>
                <a:headEnd/>
                <a:tailEnd/>
              </a:ln>
            </p:spPr>
            <p:txBody>
              <a:bodyPr rot="10800000"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grpSp>
        <p:sp>
          <p:nvSpPr>
            <p:cNvPr id="338997" name="Freeform 97"/>
            <p:cNvSpPr>
              <a:spLocks/>
            </p:cNvSpPr>
            <p:nvPr/>
          </p:nvSpPr>
          <p:spPr bwMode="auto">
            <a:xfrm flipV="1">
              <a:off x="1449" y="2689"/>
              <a:ext cx="106" cy="826"/>
            </a:xfrm>
            <a:custGeom>
              <a:avLst/>
              <a:gdLst>
                <a:gd name="T0" fmla="*/ 0 w 48"/>
                <a:gd name="T1" fmla="*/ 240 h 240"/>
                <a:gd name="T2" fmla="*/ 48 w 48"/>
                <a:gd name="T3" fmla="*/ 0 h 240"/>
                <a:gd name="T4" fmla="*/ 0 60000 65536"/>
                <a:gd name="T5" fmla="*/ 0 60000 65536"/>
                <a:gd name="T6" fmla="*/ 0 w 48"/>
                <a:gd name="T7" fmla="*/ 0 h 240"/>
                <a:gd name="T8" fmla="*/ 48 w 48"/>
                <a:gd name="T9" fmla="*/ 240 h 240"/>
              </a:gdLst>
              <a:ahLst/>
              <a:cxnLst>
                <a:cxn ang="T4">
                  <a:pos x="T0" y="T1"/>
                </a:cxn>
                <a:cxn ang="T5">
                  <a:pos x="T2" y="T3"/>
                </a:cxn>
              </a:cxnLst>
              <a:rect l="T6" t="T7" r="T8" b="T9"/>
              <a:pathLst>
                <a:path w="48" h="240">
                  <a:moveTo>
                    <a:pt x="0" y="240"/>
                  </a:moveTo>
                  <a:cubicBezTo>
                    <a:pt x="0" y="240"/>
                    <a:pt x="24" y="120"/>
                    <a:pt x="48" y="0"/>
                  </a:cubicBezTo>
                </a:path>
              </a:pathLst>
            </a:custGeom>
            <a:noFill/>
            <a:ln w="38100">
              <a:solidFill>
                <a:srgbClr val="FF00FF"/>
              </a:solidFill>
              <a:round/>
              <a:headEnd/>
              <a:tailEnd/>
            </a:ln>
            <a:extLst>
              <a:ext uri="{909E8E84-426E-40DD-AFC4-6F175D3DCCD1}">
                <a14:hiddenFill xmlns:a14="http://schemas.microsoft.com/office/drawing/2010/main">
                  <a:solidFill>
                    <a:srgbClr val="FFFFFF"/>
                  </a:solidFill>
                </a14:hiddenFill>
              </a:ext>
            </a:extLst>
          </p:spPr>
          <p:txBody>
            <a:bodyPr rot="10800000"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8998" name="Freeform 98"/>
            <p:cNvSpPr>
              <a:spLocks/>
            </p:cNvSpPr>
            <p:nvPr/>
          </p:nvSpPr>
          <p:spPr bwMode="auto">
            <a:xfrm flipV="1">
              <a:off x="2730" y="2689"/>
              <a:ext cx="53" cy="413"/>
            </a:xfrm>
            <a:custGeom>
              <a:avLst/>
              <a:gdLst>
                <a:gd name="T0" fmla="*/ 0 w 48"/>
                <a:gd name="T1" fmla="*/ 240 h 240"/>
                <a:gd name="T2" fmla="*/ 48 w 48"/>
                <a:gd name="T3" fmla="*/ 0 h 240"/>
                <a:gd name="T4" fmla="*/ 0 60000 65536"/>
                <a:gd name="T5" fmla="*/ 0 60000 65536"/>
                <a:gd name="T6" fmla="*/ 0 w 48"/>
                <a:gd name="T7" fmla="*/ 0 h 240"/>
                <a:gd name="T8" fmla="*/ 48 w 48"/>
                <a:gd name="T9" fmla="*/ 240 h 240"/>
              </a:gdLst>
              <a:ahLst/>
              <a:cxnLst>
                <a:cxn ang="T4">
                  <a:pos x="T0" y="T1"/>
                </a:cxn>
                <a:cxn ang="T5">
                  <a:pos x="T2" y="T3"/>
                </a:cxn>
              </a:cxnLst>
              <a:rect l="T6" t="T7" r="T8" b="T9"/>
              <a:pathLst>
                <a:path w="48" h="240">
                  <a:moveTo>
                    <a:pt x="0" y="240"/>
                  </a:moveTo>
                  <a:cubicBezTo>
                    <a:pt x="0" y="240"/>
                    <a:pt x="24" y="120"/>
                    <a:pt x="48" y="0"/>
                  </a:cubicBezTo>
                </a:path>
              </a:pathLst>
            </a:custGeom>
            <a:noFill/>
            <a:ln w="38100">
              <a:solidFill>
                <a:srgbClr val="FF00FF"/>
              </a:solidFill>
              <a:round/>
              <a:headEnd/>
              <a:tailEnd/>
            </a:ln>
            <a:extLst>
              <a:ext uri="{909E8E84-426E-40DD-AFC4-6F175D3DCCD1}">
                <a14:hiddenFill xmlns:a14="http://schemas.microsoft.com/office/drawing/2010/main">
                  <a:solidFill>
                    <a:srgbClr val="FFFFFF"/>
                  </a:solidFill>
                </a14:hiddenFill>
              </a:ext>
            </a:extLst>
          </p:spPr>
          <p:txBody>
            <a:bodyPr rot="10800000"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8999" name="Freeform 99"/>
            <p:cNvSpPr>
              <a:spLocks/>
            </p:cNvSpPr>
            <p:nvPr/>
          </p:nvSpPr>
          <p:spPr bwMode="auto">
            <a:xfrm rot="10800000">
              <a:off x="2142" y="2689"/>
              <a:ext cx="54" cy="413"/>
            </a:xfrm>
            <a:custGeom>
              <a:avLst/>
              <a:gdLst>
                <a:gd name="T0" fmla="*/ 0 w 48"/>
                <a:gd name="T1" fmla="*/ 240 h 240"/>
                <a:gd name="T2" fmla="*/ 48 w 48"/>
                <a:gd name="T3" fmla="*/ 0 h 240"/>
                <a:gd name="T4" fmla="*/ 0 60000 65536"/>
                <a:gd name="T5" fmla="*/ 0 60000 65536"/>
                <a:gd name="T6" fmla="*/ 0 w 48"/>
                <a:gd name="T7" fmla="*/ 0 h 240"/>
                <a:gd name="T8" fmla="*/ 48 w 48"/>
                <a:gd name="T9" fmla="*/ 240 h 240"/>
              </a:gdLst>
              <a:ahLst/>
              <a:cxnLst>
                <a:cxn ang="T4">
                  <a:pos x="T0" y="T1"/>
                </a:cxn>
                <a:cxn ang="T5">
                  <a:pos x="T2" y="T3"/>
                </a:cxn>
              </a:cxnLst>
              <a:rect l="T6" t="T7" r="T8" b="T9"/>
              <a:pathLst>
                <a:path w="48" h="240">
                  <a:moveTo>
                    <a:pt x="0" y="240"/>
                  </a:moveTo>
                  <a:cubicBezTo>
                    <a:pt x="0" y="240"/>
                    <a:pt x="24" y="120"/>
                    <a:pt x="48" y="0"/>
                  </a:cubicBezTo>
                </a:path>
              </a:pathLst>
            </a:custGeom>
            <a:noFill/>
            <a:ln w="38100">
              <a:solidFill>
                <a:srgbClr val="FF00FF"/>
              </a:solidFill>
              <a:round/>
              <a:headEnd/>
              <a:tailEnd/>
            </a:ln>
            <a:extLst>
              <a:ext uri="{909E8E84-426E-40DD-AFC4-6F175D3DCCD1}">
                <a14:hiddenFill xmlns:a14="http://schemas.microsoft.com/office/drawing/2010/main">
                  <a:solidFill>
                    <a:srgbClr val="FFFFFF"/>
                  </a:solidFill>
                </a14:hiddenFill>
              </a:ext>
            </a:extLst>
          </p:spPr>
          <p:txBody>
            <a:bodyPr rot="10800000"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9000" name="Freeform 100"/>
            <p:cNvSpPr>
              <a:spLocks/>
            </p:cNvSpPr>
            <p:nvPr/>
          </p:nvSpPr>
          <p:spPr bwMode="auto">
            <a:xfrm>
              <a:off x="2089" y="3102"/>
              <a:ext cx="53" cy="413"/>
            </a:xfrm>
            <a:custGeom>
              <a:avLst/>
              <a:gdLst>
                <a:gd name="T0" fmla="*/ 0 w 48"/>
                <a:gd name="T1" fmla="*/ 240 h 240"/>
                <a:gd name="T2" fmla="*/ 48 w 48"/>
                <a:gd name="T3" fmla="*/ 0 h 240"/>
                <a:gd name="T4" fmla="*/ 0 60000 65536"/>
                <a:gd name="T5" fmla="*/ 0 60000 65536"/>
                <a:gd name="T6" fmla="*/ 0 w 48"/>
                <a:gd name="T7" fmla="*/ 0 h 240"/>
                <a:gd name="T8" fmla="*/ 48 w 48"/>
                <a:gd name="T9" fmla="*/ 240 h 240"/>
              </a:gdLst>
              <a:ahLst/>
              <a:cxnLst>
                <a:cxn ang="T4">
                  <a:pos x="T0" y="T1"/>
                </a:cxn>
                <a:cxn ang="T5">
                  <a:pos x="T2" y="T3"/>
                </a:cxn>
              </a:cxnLst>
              <a:rect l="T6" t="T7" r="T8" b="T9"/>
              <a:pathLst>
                <a:path w="48" h="240">
                  <a:moveTo>
                    <a:pt x="0" y="240"/>
                  </a:moveTo>
                  <a:cubicBezTo>
                    <a:pt x="0" y="240"/>
                    <a:pt x="24" y="120"/>
                    <a:pt x="48" y="0"/>
                  </a:cubicBezTo>
                </a:path>
              </a:pathLst>
            </a:custGeom>
            <a:noFill/>
            <a:ln w="38100">
              <a:solidFill>
                <a:srgbClr val="FF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9001" name="Freeform 101"/>
            <p:cNvSpPr>
              <a:spLocks/>
            </p:cNvSpPr>
            <p:nvPr/>
          </p:nvSpPr>
          <p:spPr bwMode="auto">
            <a:xfrm flipV="1">
              <a:off x="2783" y="3102"/>
              <a:ext cx="54" cy="413"/>
            </a:xfrm>
            <a:custGeom>
              <a:avLst/>
              <a:gdLst>
                <a:gd name="T0" fmla="*/ 0 w 48"/>
                <a:gd name="T1" fmla="*/ 240 h 240"/>
                <a:gd name="T2" fmla="*/ 48 w 48"/>
                <a:gd name="T3" fmla="*/ 0 h 240"/>
                <a:gd name="T4" fmla="*/ 0 60000 65536"/>
                <a:gd name="T5" fmla="*/ 0 60000 65536"/>
                <a:gd name="T6" fmla="*/ 0 w 48"/>
                <a:gd name="T7" fmla="*/ 0 h 240"/>
                <a:gd name="T8" fmla="*/ 48 w 48"/>
                <a:gd name="T9" fmla="*/ 240 h 240"/>
              </a:gdLst>
              <a:ahLst/>
              <a:cxnLst>
                <a:cxn ang="T4">
                  <a:pos x="T0" y="T1"/>
                </a:cxn>
                <a:cxn ang="T5">
                  <a:pos x="T2" y="T3"/>
                </a:cxn>
              </a:cxnLst>
              <a:rect l="T6" t="T7" r="T8" b="T9"/>
              <a:pathLst>
                <a:path w="48" h="240">
                  <a:moveTo>
                    <a:pt x="0" y="240"/>
                  </a:moveTo>
                  <a:cubicBezTo>
                    <a:pt x="0" y="240"/>
                    <a:pt x="24" y="120"/>
                    <a:pt x="48" y="0"/>
                  </a:cubicBezTo>
                </a:path>
              </a:pathLst>
            </a:custGeom>
            <a:noFill/>
            <a:ln w="38100">
              <a:solidFill>
                <a:srgbClr val="FF00FF"/>
              </a:solidFill>
              <a:round/>
              <a:headEnd/>
              <a:tailEnd/>
            </a:ln>
            <a:extLst>
              <a:ext uri="{909E8E84-426E-40DD-AFC4-6F175D3DCCD1}">
                <a14:hiddenFill xmlns:a14="http://schemas.microsoft.com/office/drawing/2010/main">
                  <a:solidFill>
                    <a:srgbClr val="FFFFFF"/>
                  </a:solidFill>
                </a14:hiddenFill>
              </a:ext>
            </a:extLst>
          </p:spPr>
          <p:txBody>
            <a:bodyPr rot="10800000"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grpSp>
          <p:nvGrpSpPr>
            <p:cNvPr id="339002" name="Group 102"/>
            <p:cNvGrpSpPr>
              <a:grpSpLocks/>
            </p:cNvGrpSpPr>
            <p:nvPr/>
          </p:nvGrpSpPr>
          <p:grpSpPr bwMode="auto">
            <a:xfrm>
              <a:off x="1549" y="3416"/>
              <a:ext cx="536" cy="165"/>
              <a:chOff x="4264" y="2598"/>
              <a:chExt cx="323" cy="165"/>
            </a:xfrm>
          </p:grpSpPr>
          <p:sp>
            <p:nvSpPr>
              <p:cNvPr id="339003" name="Freeform 103"/>
              <p:cNvSpPr>
                <a:spLocks/>
              </p:cNvSpPr>
              <p:nvPr/>
            </p:nvSpPr>
            <p:spPr bwMode="auto">
              <a:xfrm flipV="1">
                <a:off x="4264" y="2681"/>
                <a:ext cx="108" cy="82"/>
              </a:xfrm>
              <a:custGeom>
                <a:avLst/>
                <a:gdLst>
                  <a:gd name="T0" fmla="*/ 0 w 192"/>
                  <a:gd name="T1" fmla="*/ 240 h 240"/>
                  <a:gd name="T2" fmla="*/ 96 w 192"/>
                  <a:gd name="T3" fmla="*/ 0 h 240"/>
                  <a:gd name="T4" fmla="*/ 192 w 192"/>
                  <a:gd name="T5" fmla="*/ 240 h 240"/>
                  <a:gd name="T6" fmla="*/ 0 60000 65536"/>
                  <a:gd name="T7" fmla="*/ 0 60000 65536"/>
                  <a:gd name="T8" fmla="*/ 0 60000 65536"/>
                  <a:gd name="T9" fmla="*/ 0 w 192"/>
                  <a:gd name="T10" fmla="*/ 0 h 240"/>
                  <a:gd name="T11" fmla="*/ 192 w 192"/>
                  <a:gd name="T12" fmla="*/ 240 h 240"/>
                </a:gdLst>
                <a:ahLst/>
                <a:cxnLst>
                  <a:cxn ang="T6">
                    <a:pos x="T0" y="T1"/>
                  </a:cxn>
                  <a:cxn ang="T7">
                    <a:pos x="T2" y="T3"/>
                  </a:cxn>
                  <a:cxn ang="T8">
                    <a:pos x="T4" y="T5"/>
                  </a:cxn>
                </a:cxnLst>
                <a:rect l="T9" t="T10" r="T11" b="T12"/>
                <a:pathLst>
                  <a:path w="192" h="240">
                    <a:moveTo>
                      <a:pt x="0" y="240"/>
                    </a:moveTo>
                    <a:cubicBezTo>
                      <a:pt x="32" y="120"/>
                      <a:pt x="64" y="0"/>
                      <a:pt x="96" y="0"/>
                    </a:cubicBezTo>
                    <a:cubicBezTo>
                      <a:pt x="128" y="0"/>
                      <a:pt x="160" y="120"/>
                      <a:pt x="192" y="240"/>
                    </a:cubicBezTo>
                  </a:path>
                </a:pathLst>
              </a:custGeom>
              <a:solidFill>
                <a:srgbClr val="FFFFCC"/>
              </a:solidFill>
              <a:ln w="38100">
                <a:solidFill>
                  <a:srgbClr val="FF00FF"/>
                </a:solidFill>
                <a:round/>
                <a:headEnd/>
                <a:tailEnd/>
              </a:ln>
            </p:spPr>
            <p:txBody>
              <a:bodyPr rot="10800000"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9004" name="Freeform 104"/>
              <p:cNvSpPr>
                <a:spLocks/>
              </p:cNvSpPr>
              <p:nvPr/>
            </p:nvSpPr>
            <p:spPr bwMode="auto">
              <a:xfrm flipV="1">
                <a:off x="4479" y="2681"/>
                <a:ext cx="108" cy="82"/>
              </a:xfrm>
              <a:custGeom>
                <a:avLst/>
                <a:gdLst>
                  <a:gd name="T0" fmla="*/ 0 w 192"/>
                  <a:gd name="T1" fmla="*/ 240 h 240"/>
                  <a:gd name="T2" fmla="*/ 96 w 192"/>
                  <a:gd name="T3" fmla="*/ 0 h 240"/>
                  <a:gd name="T4" fmla="*/ 192 w 192"/>
                  <a:gd name="T5" fmla="*/ 240 h 240"/>
                  <a:gd name="T6" fmla="*/ 0 60000 65536"/>
                  <a:gd name="T7" fmla="*/ 0 60000 65536"/>
                  <a:gd name="T8" fmla="*/ 0 60000 65536"/>
                  <a:gd name="T9" fmla="*/ 0 w 192"/>
                  <a:gd name="T10" fmla="*/ 0 h 240"/>
                  <a:gd name="T11" fmla="*/ 192 w 192"/>
                  <a:gd name="T12" fmla="*/ 240 h 240"/>
                </a:gdLst>
                <a:ahLst/>
                <a:cxnLst>
                  <a:cxn ang="T6">
                    <a:pos x="T0" y="T1"/>
                  </a:cxn>
                  <a:cxn ang="T7">
                    <a:pos x="T2" y="T3"/>
                  </a:cxn>
                  <a:cxn ang="T8">
                    <a:pos x="T4" y="T5"/>
                  </a:cxn>
                </a:cxnLst>
                <a:rect l="T9" t="T10" r="T11" b="T12"/>
                <a:pathLst>
                  <a:path w="192" h="240">
                    <a:moveTo>
                      <a:pt x="0" y="240"/>
                    </a:moveTo>
                    <a:cubicBezTo>
                      <a:pt x="32" y="120"/>
                      <a:pt x="64" y="0"/>
                      <a:pt x="96" y="0"/>
                    </a:cubicBezTo>
                    <a:cubicBezTo>
                      <a:pt x="128" y="0"/>
                      <a:pt x="160" y="120"/>
                      <a:pt x="192" y="240"/>
                    </a:cubicBezTo>
                  </a:path>
                </a:pathLst>
              </a:custGeom>
              <a:solidFill>
                <a:srgbClr val="FFFFCC"/>
              </a:solidFill>
              <a:ln w="38100">
                <a:solidFill>
                  <a:srgbClr val="FF00FF"/>
                </a:solidFill>
                <a:round/>
                <a:headEnd/>
                <a:tailEnd/>
              </a:ln>
            </p:spPr>
            <p:txBody>
              <a:bodyPr rot="10800000"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9005" name="Freeform 105"/>
              <p:cNvSpPr>
                <a:spLocks/>
              </p:cNvSpPr>
              <p:nvPr/>
            </p:nvSpPr>
            <p:spPr bwMode="auto">
              <a:xfrm>
                <a:off x="4372" y="2598"/>
                <a:ext cx="108" cy="83"/>
              </a:xfrm>
              <a:custGeom>
                <a:avLst/>
                <a:gdLst>
                  <a:gd name="T0" fmla="*/ 0 w 192"/>
                  <a:gd name="T1" fmla="*/ 240 h 240"/>
                  <a:gd name="T2" fmla="*/ 96 w 192"/>
                  <a:gd name="T3" fmla="*/ 0 h 240"/>
                  <a:gd name="T4" fmla="*/ 192 w 192"/>
                  <a:gd name="T5" fmla="*/ 240 h 240"/>
                  <a:gd name="T6" fmla="*/ 0 60000 65536"/>
                  <a:gd name="T7" fmla="*/ 0 60000 65536"/>
                  <a:gd name="T8" fmla="*/ 0 60000 65536"/>
                  <a:gd name="T9" fmla="*/ 0 w 192"/>
                  <a:gd name="T10" fmla="*/ 0 h 240"/>
                  <a:gd name="T11" fmla="*/ 192 w 192"/>
                  <a:gd name="T12" fmla="*/ 240 h 240"/>
                </a:gdLst>
                <a:ahLst/>
                <a:cxnLst>
                  <a:cxn ang="T6">
                    <a:pos x="T0" y="T1"/>
                  </a:cxn>
                  <a:cxn ang="T7">
                    <a:pos x="T2" y="T3"/>
                  </a:cxn>
                  <a:cxn ang="T8">
                    <a:pos x="T4" y="T5"/>
                  </a:cxn>
                </a:cxnLst>
                <a:rect l="T9" t="T10" r="T11" b="T12"/>
                <a:pathLst>
                  <a:path w="192" h="240">
                    <a:moveTo>
                      <a:pt x="0" y="240"/>
                    </a:moveTo>
                    <a:cubicBezTo>
                      <a:pt x="32" y="120"/>
                      <a:pt x="64" y="0"/>
                      <a:pt x="96" y="0"/>
                    </a:cubicBezTo>
                    <a:cubicBezTo>
                      <a:pt x="128" y="0"/>
                      <a:pt x="160" y="120"/>
                      <a:pt x="192" y="240"/>
                    </a:cubicBezTo>
                  </a:path>
                </a:pathLst>
              </a:custGeom>
              <a:solidFill>
                <a:srgbClr val="FFFFCC"/>
              </a:solidFill>
              <a:ln w="38100">
                <a:solidFill>
                  <a:srgbClr val="FF00FF"/>
                </a:solidFill>
                <a:round/>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grpSp>
        <p:grpSp>
          <p:nvGrpSpPr>
            <p:cNvPr id="339006" name="Group 106"/>
            <p:cNvGrpSpPr>
              <a:grpSpLocks/>
            </p:cNvGrpSpPr>
            <p:nvPr/>
          </p:nvGrpSpPr>
          <p:grpSpPr bwMode="auto">
            <a:xfrm>
              <a:off x="2188" y="2636"/>
              <a:ext cx="542" cy="135"/>
              <a:chOff x="233" y="2344"/>
              <a:chExt cx="321" cy="135"/>
            </a:xfrm>
          </p:grpSpPr>
          <p:sp>
            <p:nvSpPr>
              <p:cNvPr id="339007" name="Freeform 107"/>
              <p:cNvSpPr>
                <a:spLocks/>
              </p:cNvSpPr>
              <p:nvPr/>
            </p:nvSpPr>
            <p:spPr bwMode="auto">
              <a:xfrm>
                <a:off x="233" y="2344"/>
                <a:ext cx="108" cy="68"/>
              </a:xfrm>
              <a:custGeom>
                <a:avLst/>
                <a:gdLst>
                  <a:gd name="T0" fmla="*/ 0 w 192"/>
                  <a:gd name="T1" fmla="*/ 240 h 240"/>
                  <a:gd name="T2" fmla="*/ 96 w 192"/>
                  <a:gd name="T3" fmla="*/ 0 h 240"/>
                  <a:gd name="T4" fmla="*/ 192 w 192"/>
                  <a:gd name="T5" fmla="*/ 240 h 240"/>
                  <a:gd name="T6" fmla="*/ 0 60000 65536"/>
                  <a:gd name="T7" fmla="*/ 0 60000 65536"/>
                  <a:gd name="T8" fmla="*/ 0 60000 65536"/>
                  <a:gd name="T9" fmla="*/ 0 w 192"/>
                  <a:gd name="T10" fmla="*/ 0 h 240"/>
                  <a:gd name="T11" fmla="*/ 192 w 192"/>
                  <a:gd name="T12" fmla="*/ 240 h 240"/>
                </a:gdLst>
                <a:ahLst/>
                <a:cxnLst>
                  <a:cxn ang="T6">
                    <a:pos x="T0" y="T1"/>
                  </a:cxn>
                  <a:cxn ang="T7">
                    <a:pos x="T2" y="T3"/>
                  </a:cxn>
                  <a:cxn ang="T8">
                    <a:pos x="T4" y="T5"/>
                  </a:cxn>
                </a:cxnLst>
                <a:rect l="T9" t="T10" r="T11" b="T12"/>
                <a:pathLst>
                  <a:path w="192" h="240">
                    <a:moveTo>
                      <a:pt x="0" y="240"/>
                    </a:moveTo>
                    <a:cubicBezTo>
                      <a:pt x="32" y="120"/>
                      <a:pt x="64" y="0"/>
                      <a:pt x="96" y="0"/>
                    </a:cubicBezTo>
                    <a:cubicBezTo>
                      <a:pt x="128" y="0"/>
                      <a:pt x="160" y="120"/>
                      <a:pt x="192" y="240"/>
                    </a:cubicBezTo>
                  </a:path>
                </a:pathLst>
              </a:custGeom>
              <a:solidFill>
                <a:srgbClr val="FFFFCC"/>
              </a:solidFill>
              <a:ln w="38100">
                <a:solidFill>
                  <a:srgbClr val="FF00FF"/>
                </a:solidFill>
                <a:round/>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9008" name="Freeform 108"/>
              <p:cNvSpPr>
                <a:spLocks/>
              </p:cNvSpPr>
              <p:nvPr/>
            </p:nvSpPr>
            <p:spPr bwMode="auto">
              <a:xfrm>
                <a:off x="447" y="2344"/>
                <a:ext cx="107" cy="68"/>
              </a:xfrm>
              <a:custGeom>
                <a:avLst/>
                <a:gdLst>
                  <a:gd name="T0" fmla="*/ 0 w 192"/>
                  <a:gd name="T1" fmla="*/ 240 h 240"/>
                  <a:gd name="T2" fmla="*/ 96 w 192"/>
                  <a:gd name="T3" fmla="*/ 0 h 240"/>
                  <a:gd name="T4" fmla="*/ 192 w 192"/>
                  <a:gd name="T5" fmla="*/ 240 h 240"/>
                  <a:gd name="T6" fmla="*/ 0 60000 65536"/>
                  <a:gd name="T7" fmla="*/ 0 60000 65536"/>
                  <a:gd name="T8" fmla="*/ 0 60000 65536"/>
                  <a:gd name="T9" fmla="*/ 0 w 192"/>
                  <a:gd name="T10" fmla="*/ 0 h 240"/>
                  <a:gd name="T11" fmla="*/ 192 w 192"/>
                  <a:gd name="T12" fmla="*/ 240 h 240"/>
                </a:gdLst>
                <a:ahLst/>
                <a:cxnLst>
                  <a:cxn ang="T6">
                    <a:pos x="T0" y="T1"/>
                  </a:cxn>
                  <a:cxn ang="T7">
                    <a:pos x="T2" y="T3"/>
                  </a:cxn>
                  <a:cxn ang="T8">
                    <a:pos x="T4" y="T5"/>
                  </a:cxn>
                </a:cxnLst>
                <a:rect l="T9" t="T10" r="T11" b="T12"/>
                <a:pathLst>
                  <a:path w="192" h="240">
                    <a:moveTo>
                      <a:pt x="0" y="240"/>
                    </a:moveTo>
                    <a:cubicBezTo>
                      <a:pt x="32" y="120"/>
                      <a:pt x="64" y="0"/>
                      <a:pt x="96" y="0"/>
                    </a:cubicBezTo>
                    <a:cubicBezTo>
                      <a:pt x="128" y="0"/>
                      <a:pt x="160" y="120"/>
                      <a:pt x="192" y="240"/>
                    </a:cubicBezTo>
                  </a:path>
                </a:pathLst>
              </a:custGeom>
              <a:solidFill>
                <a:srgbClr val="FFFFCC"/>
              </a:solidFill>
              <a:ln w="38100">
                <a:solidFill>
                  <a:srgbClr val="FF00FF"/>
                </a:solidFill>
                <a:round/>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9009" name="Freeform 109"/>
              <p:cNvSpPr>
                <a:spLocks/>
              </p:cNvSpPr>
              <p:nvPr/>
            </p:nvSpPr>
            <p:spPr bwMode="auto">
              <a:xfrm flipV="1">
                <a:off x="340" y="2412"/>
                <a:ext cx="108" cy="67"/>
              </a:xfrm>
              <a:custGeom>
                <a:avLst/>
                <a:gdLst>
                  <a:gd name="T0" fmla="*/ 0 w 192"/>
                  <a:gd name="T1" fmla="*/ 240 h 240"/>
                  <a:gd name="T2" fmla="*/ 96 w 192"/>
                  <a:gd name="T3" fmla="*/ 0 h 240"/>
                  <a:gd name="T4" fmla="*/ 192 w 192"/>
                  <a:gd name="T5" fmla="*/ 240 h 240"/>
                  <a:gd name="T6" fmla="*/ 0 60000 65536"/>
                  <a:gd name="T7" fmla="*/ 0 60000 65536"/>
                  <a:gd name="T8" fmla="*/ 0 60000 65536"/>
                  <a:gd name="T9" fmla="*/ 0 w 192"/>
                  <a:gd name="T10" fmla="*/ 0 h 240"/>
                  <a:gd name="T11" fmla="*/ 192 w 192"/>
                  <a:gd name="T12" fmla="*/ 240 h 240"/>
                </a:gdLst>
                <a:ahLst/>
                <a:cxnLst>
                  <a:cxn ang="T6">
                    <a:pos x="T0" y="T1"/>
                  </a:cxn>
                  <a:cxn ang="T7">
                    <a:pos x="T2" y="T3"/>
                  </a:cxn>
                  <a:cxn ang="T8">
                    <a:pos x="T4" y="T5"/>
                  </a:cxn>
                </a:cxnLst>
                <a:rect l="T9" t="T10" r="T11" b="T12"/>
                <a:pathLst>
                  <a:path w="192" h="240">
                    <a:moveTo>
                      <a:pt x="0" y="240"/>
                    </a:moveTo>
                    <a:cubicBezTo>
                      <a:pt x="32" y="120"/>
                      <a:pt x="64" y="0"/>
                      <a:pt x="96" y="0"/>
                    </a:cubicBezTo>
                    <a:cubicBezTo>
                      <a:pt x="128" y="0"/>
                      <a:pt x="160" y="120"/>
                      <a:pt x="192" y="240"/>
                    </a:cubicBezTo>
                  </a:path>
                </a:pathLst>
              </a:custGeom>
              <a:solidFill>
                <a:srgbClr val="FFFFCC"/>
              </a:solidFill>
              <a:ln w="38100">
                <a:solidFill>
                  <a:srgbClr val="FF00FF"/>
                </a:solidFill>
                <a:round/>
                <a:headEnd/>
                <a:tailEnd/>
              </a:ln>
            </p:spPr>
            <p:txBody>
              <a:bodyPr rot="10800000"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grpSp>
        <p:grpSp>
          <p:nvGrpSpPr>
            <p:cNvPr id="339010" name="Group 110"/>
            <p:cNvGrpSpPr>
              <a:grpSpLocks/>
            </p:cNvGrpSpPr>
            <p:nvPr/>
          </p:nvGrpSpPr>
          <p:grpSpPr bwMode="auto">
            <a:xfrm>
              <a:off x="2835" y="3424"/>
              <a:ext cx="536" cy="165"/>
              <a:chOff x="4264" y="2598"/>
              <a:chExt cx="323" cy="165"/>
            </a:xfrm>
          </p:grpSpPr>
          <p:sp>
            <p:nvSpPr>
              <p:cNvPr id="339011" name="Freeform 111"/>
              <p:cNvSpPr>
                <a:spLocks/>
              </p:cNvSpPr>
              <p:nvPr/>
            </p:nvSpPr>
            <p:spPr bwMode="auto">
              <a:xfrm flipV="1">
                <a:off x="4264" y="2681"/>
                <a:ext cx="108" cy="82"/>
              </a:xfrm>
              <a:custGeom>
                <a:avLst/>
                <a:gdLst>
                  <a:gd name="T0" fmla="*/ 0 w 192"/>
                  <a:gd name="T1" fmla="*/ 240 h 240"/>
                  <a:gd name="T2" fmla="*/ 96 w 192"/>
                  <a:gd name="T3" fmla="*/ 0 h 240"/>
                  <a:gd name="T4" fmla="*/ 192 w 192"/>
                  <a:gd name="T5" fmla="*/ 240 h 240"/>
                  <a:gd name="T6" fmla="*/ 0 60000 65536"/>
                  <a:gd name="T7" fmla="*/ 0 60000 65536"/>
                  <a:gd name="T8" fmla="*/ 0 60000 65536"/>
                  <a:gd name="T9" fmla="*/ 0 w 192"/>
                  <a:gd name="T10" fmla="*/ 0 h 240"/>
                  <a:gd name="T11" fmla="*/ 192 w 192"/>
                  <a:gd name="T12" fmla="*/ 240 h 240"/>
                </a:gdLst>
                <a:ahLst/>
                <a:cxnLst>
                  <a:cxn ang="T6">
                    <a:pos x="T0" y="T1"/>
                  </a:cxn>
                  <a:cxn ang="T7">
                    <a:pos x="T2" y="T3"/>
                  </a:cxn>
                  <a:cxn ang="T8">
                    <a:pos x="T4" y="T5"/>
                  </a:cxn>
                </a:cxnLst>
                <a:rect l="T9" t="T10" r="T11" b="T12"/>
                <a:pathLst>
                  <a:path w="192" h="240">
                    <a:moveTo>
                      <a:pt x="0" y="240"/>
                    </a:moveTo>
                    <a:cubicBezTo>
                      <a:pt x="32" y="120"/>
                      <a:pt x="64" y="0"/>
                      <a:pt x="96" y="0"/>
                    </a:cubicBezTo>
                    <a:cubicBezTo>
                      <a:pt x="128" y="0"/>
                      <a:pt x="160" y="120"/>
                      <a:pt x="192" y="240"/>
                    </a:cubicBezTo>
                  </a:path>
                </a:pathLst>
              </a:custGeom>
              <a:solidFill>
                <a:srgbClr val="FFFFCC"/>
              </a:solidFill>
              <a:ln w="38100">
                <a:solidFill>
                  <a:srgbClr val="FF00FF"/>
                </a:solidFill>
                <a:round/>
                <a:headEnd/>
                <a:tailEnd/>
              </a:ln>
            </p:spPr>
            <p:txBody>
              <a:bodyPr rot="10800000"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9012" name="Freeform 112"/>
              <p:cNvSpPr>
                <a:spLocks/>
              </p:cNvSpPr>
              <p:nvPr/>
            </p:nvSpPr>
            <p:spPr bwMode="auto">
              <a:xfrm flipV="1">
                <a:off x="4479" y="2681"/>
                <a:ext cx="108" cy="82"/>
              </a:xfrm>
              <a:custGeom>
                <a:avLst/>
                <a:gdLst>
                  <a:gd name="T0" fmla="*/ 0 w 192"/>
                  <a:gd name="T1" fmla="*/ 240 h 240"/>
                  <a:gd name="T2" fmla="*/ 96 w 192"/>
                  <a:gd name="T3" fmla="*/ 0 h 240"/>
                  <a:gd name="T4" fmla="*/ 192 w 192"/>
                  <a:gd name="T5" fmla="*/ 240 h 240"/>
                  <a:gd name="T6" fmla="*/ 0 60000 65536"/>
                  <a:gd name="T7" fmla="*/ 0 60000 65536"/>
                  <a:gd name="T8" fmla="*/ 0 60000 65536"/>
                  <a:gd name="T9" fmla="*/ 0 w 192"/>
                  <a:gd name="T10" fmla="*/ 0 h 240"/>
                  <a:gd name="T11" fmla="*/ 192 w 192"/>
                  <a:gd name="T12" fmla="*/ 240 h 240"/>
                </a:gdLst>
                <a:ahLst/>
                <a:cxnLst>
                  <a:cxn ang="T6">
                    <a:pos x="T0" y="T1"/>
                  </a:cxn>
                  <a:cxn ang="T7">
                    <a:pos x="T2" y="T3"/>
                  </a:cxn>
                  <a:cxn ang="T8">
                    <a:pos x="T4" y="T5"/>
                  </a:cxn>
                </a:cxnLst>
                <a:rect l="T9" t="T10" r="T11" b="T12"/>
                <a:pathLst>
                  <a:path w="192" h="240">
                    <a:moveTo>
                      <a:pt x="0" y="240"/>
                    </a:moveTo>
                    <a:cubicBezTo>
                      <a:pt x="32" y="120"/>
                      <a:pt x="64" y="0"/>
                      <a:pt x="96" y="0"/>
                    </a:cubicBezTo>
                    <a:cubicBezTo>
                      <a:pt x="128" y="0"/>
                      <a:pt x="160" y="120"/>
                      <a:pt x="192" y="240"/>
                    </a:cubicBezTo>
                  </a:path>
                </a:pathLst>
              </a:custGeom>
              <a:solidFill>
                <a:srgbClr val="FFFFCC"/>
              </a:solidFill>
              <a:ln w="38100">
                <a:solidFill>
                  <a:srgbClr val="FF00FF"/>
                </a:solidFill>
                <a:round/>
                <a:headEnd/>
                <a:tailEnd/>
              </a:ln>
            </p:spPr>
            <p:txBody>
              <a:bodyPr rot="10800000"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9013" name="Freeform 113"/>
              <p:cNvSpPr>
                <a:spLocks/>
              </p:cNvSpPr>
              <p:nvPr/>
            </p:nvSpPr>
            <p:spPr bwMode="auto">
              <a:xfrm>
                <a:off x="4372" y="2598"/>
                <a:ext cx="108" cy="83"/>
              </a:xfrm>
              <a:custGeom>
                <a:avLst/>
                <a:gdLst>
                  <a:gd name="T0" fmla="*/ 0 w 192"/>
                  <a:gd name="T1" fmla="*/ 240 h 240"/>
                  <a:gd name="T2" fmla="*/ 96 w 192"/>
                  <a:gd name="T3" fmla="*/ 0 h 240"/>
                  <a:gd name="T4" fmla="*/ 192 w 192"/>
                  <a:gd name="T5" fmla="*/ 240 h 240"/>
                  <a:gd name="T6" fmla="*/ 0 60000 65536"/>
                  <a:gd name="T7" fmla="*/ 0 60000 65536"/>
                  <a:gd name="T8" fmla="*/ 0 60000 65536"/>
                  <a:gd name="T9" fmla="*/ 0 w 192"/>
                  <a:gd name="T10" fmla="*/ 0 h 240"/>
                  <a:gd name="T11" fmla="*/ 192 w 192"/>
                  <a:gd name="T12" fmla="*/ 240 h 240"/>
                </a:gdLst>
                <a:ahLst/>
                <a:cxnLst>
                  <a:cxn ang="T6">
                    <a:pos x="T0" y="T1"/>
                  </a:cxn>
                  <a:cxn ang="T7">
                    <a:pos x="T2" y="T3"/>
                  </a:cxn>
                  <a:cxn ang="T8">
                    <a:pos x="T4" y="T5"/>
                  </a:cxn>
                </a:cxnLst>
                <a:rect l="T9" t="T10" r="T11" b="T12"/>
                <a:pathLst>
                  <a:path w="192" h="240">
                    <a:moveTo>
                      <a:pt x="0" y="240"/>
                    </a:moveTo>
                    <a:cubicBezTo>
                      <a:pt x="32" y="120"/>
                      <a:pt x="64" y="0"/>
                      <a:pt x="96" y="0"/>
                    </a:cubicBezTo>
                    <a:cubicBezTo>
                      <a:pt x="128" y="0"/>
                      <a:pt x="160" y="120"/>
                      <a:pt x="192" y="240"/>
                    </a:cubicBezTo>
                  </a:path>
                </a:pathLst>
              </a:custGeom>
              <a:solidFill>
                <a:srgbClr val="FFFFCC"/>
              </a:solidFill>
              <a:ln w="38100">
                <a:solidFill>
                  <a:srgbClr val="FF00FF"/>
                </a:solidFill>
                <a:round/>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grpSp>
      </p:grpSp>
      <p:sp>
        <p:nvSpPr>
          <p:cNvPr id="339014" name="Text Box 2"/>
          <p:cNvSpPr txBox="1">
            <a:spLocks noChangeArrowheads="1"/>
          </p:cNvSpPr>
          <p:nvPr/>
        </p:nvSpPr>
        <p:spPr bwMode="auto">
          <a:xfrm>
            <a:off x="358775" y="260350"/>
            <a:ext cx="4213225" cy="457200"/>
          </a:xfrm>
          <a:prstGeom prst="rect">
            <a:avLst/>
          </a:prstGeom>
          <a:solidFill>
            <a:srgbClr val="99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a:ea typeface="楷体_GB2312" pitchFamily="49" charset="-122"/>
              </a:rPr>
              <a:t>周期函数的傅里叶展开</a:t>
            </a:r>
          </a:p>
        </p:txBody>
      </p:sp>
      <p:sp>
        <p:nvSpPr>
          <p:cNvPr id="339015" name="AutoShape 71"/>
          <p:cNvSpPr>
            <a:spLocks noChangeArrowheads="1"/>
          </p:cNvSpPr>
          <p:nvPr/>
        </p:nvSpPr>
        <p:spPr bwMode="auto">
          <a:xfrm>
            <a:off x="6767513" y="1449388"/>
            <a:ext cx="1989137" cy="574675"/>
          </a:xfrm>
          <a:prstGeom prst="wedgeRoundRectCallout">
            <a:avLst>
              <a:gd name="adj1" fmla="val -176495"/>
              <a:gd name="adj2" fmla="val 119611"/>
              <a:gd name="adj3" fmla="val 16667"/>
            </a:avLst>
          </a:prstGeom>
          <a:solidFill>
            <a:srgbClr val="00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r>
              <a:rPr lang="zh-CN" altLang="en-US">
                <a:ea typeface="楷体_GB2312" pitchFamily="49" charset="-122"/>
              </a:rPr>
              <a:t>基波分量</a:t>
            </a:r>
          </a:p>
        </p:txBody>
      </p:sp>
      <p:sp>
        <p:nvSpPr>
          <p:cNvPr id="339016" name="AutoShape 72"/>
          <p:cNvSpPr>
            <a:spLocks noChangeArrowheads="1"/>
          </p:cNvSpPr>
          <p:nvPr/>
        </p:nvSpPr>
        <p:spPr bwMode="auto">
          <a:xfrm>
            <a:off x="6767513" y="2170113"/>
            <a:ext cx="1989137" cy="574675"/>
          </a:xfrm>
          <a:prstGeom prst="wedgeRoundRectCallout">
            <a:avLst>
              <a:gd name="adj1" fmla="val -139468"/>
              <a:gd name="adj2" fmla="val 50829"/>
              <a:gd name="adj3" fmla="val 16667"/>
            </a:avLst>
          </a:prstGeom>
          <a:solidFill>
            <a:srgbClr val="00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r>
              <a:rPr lang="zh-CN" altLang="en-US">
                <a:ea typeface="楷体_GB2312" pitchFamily="49" charset="-122"/>
              </a:rPr>
              <a:t>三次谐波</a:t>
            </a:r>
          </a:p>
        </p:txBody>
      </p:sp>
      <p:grpSp>
        <p:nvGrpSpPr>
          <p:cNvPr id="339017" name="Group 73"/>
          <p:cNvGrpSpPr>
            <a:grpSpLocks/>
          </p:cNvGrpSpPr>
          <p:nvPr/>
        </p:nvGrpSpPr>
        <p:grpSpPr bwMode="auto">
          <a:xfrm>
            <a:off x="738188" y="1530350"/>
            <a:ext cx="5734050" cy="1862138"/>
            <a:chOff x="465" y="919"/>
            <a:chExt cx="3612" cy="1173"/>
          </a:xfrm>
        </p:grpSpPr>
        <p:sp>
          <p:nvSpPr>
            <p:cNvPr id="339018" name="Line 38"/>
            <p:cNvSpPr>
              <a:spLocks noChangeShapeType="1"/>
            </p:cNvSpPr>
            <p:nvPr/>
          </p:nvSpPr>
          <p:spPr bwMode="auto">
            <a:xfrm flipV="1">
              <a:off x="848" y="1059"/>
              <a:ext cx="0" cy="1033"/>
            </a:xfrm>
            <a:prstGeom prst="line">
              <a:avLst/>
            </a:prstGeom>
            <a:noFill/>
            <a:ln w="19050">
              <a:solidFill>
                <a:srgbClr val="000000"/>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39019" name="Line 39"/>
            <p:cNvSpPr>
              <a:spLocks noChangeShapeType="1"/>
            </p:cNvSpPr>
            <p:nvPr/>
          </p:nvSpPr>
          <p:spPr bwMode="auto">
            <a:xfrm>
              <a:off x="625" y="1744"/>
              <a:ext cx="3194" cy="0"/>
            </a:xfrm>
            <a:prstGeom prst="line">
              <a:avLst/>
            </a:prstGeom>
            <a:noFill/>
            <a:ln w="19050">
              <a:solidFill>
                <a:srgbClr val="000000"/>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 name="Text Box 24"/>
            <p:cNvSpPr txBox="1">
              <a:spLocks noChangeArrowheads="1"/>
            </p:cNvSpPr>
            <p:nvPr/>
          </p:nvSpPr>
          <p:spPr bwMode="auto">
            <a:xfrm>
              <a:off x="465" y="919"/>
              <a:ext cx="5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i="1">
                  <a:ea typeface="楷体_GB2312" pitchFamily="49" charset="-122"/>
                </a:rPr>
                <a:t>f</a:t>
              </a:r>
              <a:r>
                <a:rPr lang="en-US" altLang="zh-CN">
                  <a:ea typeface="楷体_GB2312" pitchFamily="49" charset="-122"/>
                </a:rPr>
                <a:t>(</a:t>
              </a:r>
              <a:r>
                <a:rPr lang="en-US" altLang="zh-CN" i="1">
                  <a:ea typeface="楷体_GB2312" pitchFamily="49" charset="-122"/>
                </a:rPr>
                <a:t>t</a:t>
              </a:r>
              <a:r>
                <a:rPr lang="en-US" altLang="zh-CN">
                  <a:ea typeface="楷体_GB2312" pitchFamily="49" charset="-122"/>
                </a:rPr>
                <a:t>)</a:t>
              </a:r>
            </a:p>
          </p:txBody>
        </p:sp>
        <p:sp>
          <p:nvSpPr>
            <p:cNvPr id="3" name="Text Box 24"/>
            <p:cNvSpPr txBox="1">
              <a:spLocks noChangeArrowheads="1"/>
            </p:cNvSpPr>
            <p:nvPr/>
          </p:nvSpPr>
          <p:spPr bwMode="auto">
            <a:xfrm>
              <a:off x="3832" y="1554"/>
              <a:ext cx="24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i="1">
                  <a:ea typeface="楷体_GB2312" pitchFamily="49" charset="-122"/>
                </a:rPr>
                <a:t>t</a:t>
              </a:r>
            </a:p>
          </p:txBody>
        </p:sp>
      </p:grpSp>
      <p:sp>
        <p:nvSpPr>
          <p:cNvPr id="339022" name="AutoShape 78"/>
          <p:cNvSpPr>
            <a:spLocks noChangeArrowheads="1"/>
          </p:cNvSpPr>
          <p:nvPr/>
        </p:nvSpPr>
        <p:spPr bwMode="auto">
          <a:xfrm>
            <a:off x="6264275" y="2889250"/>
            <a:ext cx="2457450" cy="574675"/>
          </a:xfrm>
          <a:prstGeom prst="wedgeRoundRectCallout">
            <a:avLst>
              <a:gd name="adj1" fmla="val -87014"/>
              <a:gd name="adj2" fmla="val 51657"/>
              <a:gd name="adj3" fmla="val 16667"/>
            </a:avLst>
          </a:prstGeom>
          <a:solidFill>
            <a:srgbClr val="00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r>
              <a:rPr lang="zh-CN" altLang="en-US">
                <a:ea typeface="楷体_GB2312" pitchFamily="49" charset="-122"/>
              </a:rPr>
              <a:t>基波</a:t>
            </a:r>
            <a:r>
              <a:rPr lang="en-US" altLang="zh-CN">
                <a:ea typeface="楷体_GB2312" pitchFamily="49" charset="-122"/>
              </a:rPr>
              <a:t>+</a:t>
            </a:r>
            <a:r>
              <a:rPr lang="zh-CN" altLang="en-US">
                <a:ea typeface="楷体_GB2312" pitchFamily="49" charset="-122"/>
              </a:rPr>
              <a:t>三次谐波</a:t>
            </a:r>
          </a:p>
        </p:txBody>
      </p:sp>
      <p:sp>
        <p:nvSpPr>
          <p:cNvPr id="339023" name="AutoShape 79"/>
          <p:cNvSpPr>
            <a:spLocks noChangeArrowheads="1"/>
          </p:cNvSpPr>
          <p:nvPr/>
        </p:nvSpPr>
        <p:spPr bwMode="auto">
          <a:xfrm>
            <a:off x="6759575" y="4689475"/>
            <a:ext cx="1989138" cy="574675"/>
          </a:xfrm>
          <a:prstGeom prst="wedgeRoundRectCallout">
            <a:avLst>
              <a:gd name="adj1" fmla="val -130847"/>
              <a:gd name="adj2" fmla="val 40884"/>
              <a:gd name="adj3" fmla="val 16667"/>
            </a:avLst>
          </a:prstGeom>
          <a:solidFill>
            <a:srgbClr val="00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r>
              <a:rPr lang="zh-CN" altLang="en-US">
                <a:ea typeface="楷体_GB2312" pitchFamily="49" charset="-122"/>
              </a:rPr>
              <a:t>五次谐波</a:t>
            </a:r>
          </a:p>
        </p:txBody>
      </p:sp>
      <p:grpSp>
        <p:nvGrpSpPr>
          <p:cNvPr id="339024" name="Group 80"/>
          <p:cNvGrpSpPr>
            <a:grpSpLocks/>
          </p:cNvGrpSpPr>
          <p:nvPr/>
        </p:nvGrpSpPr>
        <p:grpSpPr bwMode="auto">
          <a:xfrm>
            <a:off x="730250" y="4016375"/>
            <a:ext cx="5734050" cy="1862138"/>
            <a:chOff x="465" y="919"/>
            <a:chExt cx="3612" cy="1173"/>
          </a:xfrm>
        </p:grpSpPr>
        <p:sp>
          <p:nvSpPr>
            <p:cNvPr id="339025" name="Line 38"/>
            <p:cNvSpPr>
              <a:spLocks noChangeShapeType="1"/>
            </p:cNvSpPr>
            <p:nvPr/>
          </p:nvSpPr>
          <p:spPr bwMode="auto">
            <a:xfrm flipV="1">
              <a:off x="848" y="1059"/>
              <a:ext cx="0" cy="1033"/>
            </a:xfrm>
            <a:prstGeom prst="line">
              <a:avLst/>
            </a:prstGeom>
            <a:noFill/>
            <a:ln w="19050">
              <a:solidFill>
                <a:srgbClr val="000000"/>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39026" name="Line 39"/>
            <p:cNvSpPr>
              <a:spLocks noChangeShapeType="1"/>
            </p:cNvSpPr>
            <p:nvPr/>
          </p:nvSpPr>
          <p:spPr bwMode="auto">
            <a:xfrm>
              <a:off x="625" y="1744"/>
              <a:ext cx="3194" cy="0"/>
            </a:xfrm>
            <a:prstGeom prst="line">
              <a:avLst/>
            </a:prstGeom>
            <a:noFill/>
            <a:ln w="19050">
              <a:solidFill>
                <a:srgbClr val="000000"/>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80920" name="Text Box 24"/>
            <p:cNvSpPr txBox="1">
              <a:spLocks noChangeArrowheads="1"/>
            </p:cNvSpPr>
            <p:nvPr/>
          </p:nvSpPr>
          <p:spPr bwMode="auto">
            <a:xfrm>
              <a:off x="465" y="919"/>
              <a:ext cx="5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i="1">
                  <a:ea typeface="楷体_GB2312" pitchFamily="49" charset="-122"/>
                </a:rPr>
                <a:t>f</a:t>
              </a:r>
              <a:r>
                <a:rPr lang="en-US" altLang="zh-CN">
                  <a:ea typeface="楷体_GB2312" pitchFamily="49" charset="-122"/>
                </a:rPr>
                <a:t>(</a:t>
              </a:r>
              <a:r>
                <a:rPr lang="en-US" altLang="zh-CN" i="1">
                  <a:ea typeface="楷体_GB2312" pitchFamily="49" charset="-122"/>
                </a:rPr>
                <a:t>t</a:t>
              </a:r>
              <a:r>
                <a:rPr lang="en-US" altLang="zh-CN">
                  <a:ea typeface="楷体_GB2312" pitchFamily="49" charset="-122"/>
                </a:rPr>
                <a:t>)</a:t>
              </a:r>
            </a:p>
          </p:txBody>
        </p:sp>
        <p:sp>
          <p:nvSpPr>
            <p:cNvPr id="4" name="Text Box 24"/>
            <p:cNvSpPr txBox="1">
              <a:spLocks noChangeArrowheads="1"/>
            </p:cNvSpPr>
            <p:nvPr/>
          </p:nvSpPr>
          <p:spPr bwMode="auto">
            <a:xfrm>
              <a:off x="3832" y="1554"/>
              <a:ext cx="24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i="1">
                  <a:ea typeface="楷体_GB2312" pitchFamily="49" charset="-122"/>
                </a:rPr>
                <a:t>t</a:t>
              </a:r>
            </a:p>
          </p:txBody>
        </p:sp>
      </p:grpSp>
      <p:sp>
        <p:nvSpPr>
          <p:cNvPr id="339029" name="AutoShape 85"/>
          <p:cNvSpPr>
            <a:spLocks noChangeArrowheads="1"/>
          </p:cNvSpPr>
          <p:nvPr/>
        </p:nvSpPr>
        <p:spPr bwMode="auto">
          <a:xfrm>
            <a:off x="6256338" y="3968750"/>
            <a:ext cx="2457450" cy="574675"/>
          </a:xfrm>
          <a:prstGeom prst="wedgeRoundRectCallout">
            <a:avLst>
              <a:gd name="adj1" fmla="val -128486"/>
              <a:gd name="adj2" fmla="val 67403"/>
              <a:gd name="adj3" fmla="val 16667"/>
            </a:avLst>
          </a:prstGeom>
          <a:solidFill>
            <a:srgbClr val="00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r>
              <a:rPr lang="zh-CN" altLang="en-US">
                <a:ea typeface="楷体_GB2312" pitchFamily="49" charset="-122"/>
              </a:rPr>
              <a:t>基波</a:t>
            </a:r>
            <a:r>
              <a:rPr lang="en-US" altLang="zh-CN">
                <a:ea typeface="楷体_GB2312" pitchFamily="49" charset="-122"/>
              </a:rPr>
              <a:t>+</a:t>
            </a:r>
            <a:r>
              <a:rPr lang="zh-CN" altLang="en-US">
                <a:ea typeface="楷体_GB2312" pitchFamily="49" charset="-122"/>
              </a:rPr>
              <a:t>三次谐波</a:t>
            </a:r>
          </a:p>
        </p:txBody>
      </p:sp>
      <p:graphicFrame>
        <p:nvGraphicFramePr>
          <p:cNvPr id="339030" name="Object 86"/>
          <p:cNvGraphicFramePr>
            <a:graphicFrameLocks noChangeAspect="1"/>
          </p:cNvGraphicFramePr>
          <p:nvPr/>
        </p:nvGraphicFramePr>
        <p:xfrm>
          <a:off x="395288" y="765175"/>
          <a:ext cx="5688012" cy="773113"/>
        </p:xfrm>
        <a:graphic>
          <a:graphicData uri="http://schemas.openxmlformats.org/presentationml/2006/ole">
            <mc:AlternateContent xmlns:mc="http://schemas.openxmlformats.org/markup-compatibility/2006">
              <mc:Choice xmlns:v="urn:schemas-microsoft-com:vml" Requires="v">
                <p:oleObj spid="_x0000_s339084" name="Equation" r:id="rId3" imgW="2908080" imgH="393480" progId="Equation.DSMT4">
                  <p:embed/>
                </p:oleObj>
              </mc:Choice>
              <mc:Fallback>
                <p:oleObj name="Equation" r:id="rId3" imgW="2908080" imgH="393480" progId="Equation.DSMT4">
                  <p:embed/>
                  <p:pic>
                    <p:nvPicPr>
                      <p:cNvPr id="0" name="Object 8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765175"/>
                        <a:ext cx="5688012" cy="773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339031" name="Group 87"/>
          <p:cNvGrpSpPr>
            <a:grpSpLocks/>
          </p:cNvGrpSpPr>
          <p:nvPr/>
        </p:nvGrpSpPr>
        <p:grpSpPr bwMode="auto">
          <a:xfrm>
            <a:off x="1341438" y="5229225"/>
            <a:ext cx="4094162" cy="184150"/>
            <a:chOff x="845" y="3521"/>
            <a:chExt cx="2579" cy="116"/>
          </a:xfrm>
        </p:grpSpPr>
        <p:sp>
          <p:nvSpPr>
            <p:cNvPr id="339032" name="Freeform 9"/>
            <p:cNvSpPr>
              <a:spLocks/>
            </p:cNvSpPr>
            <p:nvPr/>
          </p:nvSpPr>
          <p:spPr bwMode="auto">
            <a:xfrm>
              <a:off x="845" y="3530"/>
              <a:ext cx="136" cy="57"/>
            </a:xfrm>
            <a:custGeom>
              <a:avLst/>
              <a:gdLst>
                <a:gd name="T0" fmla="*/ 0 w 140"/>
                <a:gd name="T1" fmla="*/ 264 h 265"/>
                <a:gd name="T2" fmla="*/ 11 w 140"/>
                <a:gd name="T3" fmla="*/ 192 h 265"/>
                <a:gd name="T4" fmla="*/ 23 w 140"/>
                <a:gd name="T5" fmla="*/ 129 h 265"/>
                <a:gd name="T6" fmla="*/ 35 w 140"/>
                <a:gd name="T7" fmla="*/ 76 h 265"/>
                <a:gd name="T8" fmla="*/ 46 w 140"/>
                <a:gd name="T9" fmla="*/ 31 h 265"/>
                <a:gd name="T10" fmla="*/ 56 w 140"/>
                <a:gd name="T11" fmla="*/ 8 h 265"/>
                <a:gd name="T12" fmla="*/ 68 w 140"/>
                <a:gd name="T13" fmla="*/ 0 h 265"/>
                <a:gd name="T14" fmla="*/ 80 w 140"/>
                <a:gd name="T15" fmla="*/ 8 h 265"/>
                <a:gd name="T16" fmla="*/ 92 w 140"/>
                <a:gd name="T17" fmla="*/ 31 h 265"/>
                <a:gd name="T18" fmla="*/ 103 w 140"/>
                <a:gd name="T19" fmla="*/ 76 h 265"/>
                <a:gd name="T20" fmla="*/ 115 w 140"/>
                <a:gd name="T21" fmla="*/ 129 h 265"/>
                <a:gd name="T22" fmla="*/ 127 w 140"/>
                <a:gd name="T23" fmla="*/ 196 h 265"/>
                <a:gd name="T24" fmla="*/ 139 w 140"/>
                <a:gd name="T25" fmla="*/ 264 h 2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0"/>
                <a:gd name="T40" fmla="*/ 0 h 265"/>
                <a:gd name="T41" fmla="*/ 140 w 140"/>
                <a:gd name="T42" fmla="*/ 265 h 26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0" h="265">
                  <a:moveTo>
                    <a:pt x="0" y="264"/>
                  </a:moveTo>
                  <a:lnTo>
                    <a:pt x="11" y="192"/>
                  </a:lnTo>
                  <a:lnTo>
                    <a:pt x="23" y="129"/>
                  </a:lnTo>
                  <a:lnTo>
                    <a:pt x="35" y="76"/>
                  </a:lnTo>
                  <a:lnTo>
                    <a:pt x="46" y="31"/>
                  </a:lnTo>
                  <a:lnTo>
                    <a:pt x="56" y="8"/>
                  </a:lnTo>
                  <a:lnTo>
                    <a:pt x="68" y="0"/>
                  </a:lnTo>
                  <a:lnTo>
                    <a:pt x="80" y="8"/>
                  </a:lnTo>
                  <a:lnTo>
                    <a:pt x="92" y="31"/>
                  </a:lnTo>
                  <a:lnTo>
                    <a:pt x="103" y="76"/>
                  </a:lnTo>
                  <a:lnTo>
                    <a:pt x="115" y="129"/>
                  </a:lnTo>
                  <a:lnTo>
                    <a:pt x="127" y="196"/>
                  </a:lnTo>
                  <a:lnTo>
                    <a:pt x="139" y="264"/>
                  </a:lnTo>
                </a:path>
              </a:pathLst>
            </a:custGeom>
            <a:noFill/>
            <a:ln w="38100">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9033" name="Freeform 10"/>
            <p:cNvSpPr>
              <a:spLocks/>
            </p:cNvSpPr>
            <p:nvPr/>
          </p:nvSpPr>
          <p:spPr bwMode="auto">
            <a:xfrm>
              <a:off x="972" y="3577"/>
              <a:ext cx="136" cy="57"/>
            </a:xfrm>
            <a:custGeom>
              <a:avLst/>
              <a:gdLst>
                <a:gd name="T0" fmla="*/ 140 w 141"/>
                <a:gd name="T1" fmla="*/ 0 h 265"/>
                <a:gd name="T2" fmla="*/ 128 w 141"/>
                <a:gd name="T3" fmla="*/ 71 h 265"/>
                <a:gd name="T4" fmla="*/ 116 w 141"/>
                <a:gd name="T5" fmla="*/ 134 h 265"/>
                <a:gd name="T6" fmla="*/ 104 w 141"/>
                <a:gd name="T7" fmla="*/ 187 h 265"/>
                <a:gd name="T8" fmla="*/ 92 w 141"/>
                <a:gd name="T9" fmla="*/ 232 h 265"/>
                <a:gd name="T10" fmla="*/ 82 w 141"/>
                <a:gd name="T11" fmla="*/ 255 h 265"/>
                <a:gd name="T12" fmla="*/ 71 w 141"/>
                <a:gd name="T13" fmla="*/ 264 h 265"/>
                <a:gd name="T14" fmla="*/ 59 w 141"/>
                <a:gd name="T15" fmla="*/ 255 h 265"/>
                <a:gd name="T16" fmla="*/ 47 w 141"/>
                <a:gd name="T17" fmla="*/ 232 h 265"/>
                <a:gd name="T18" fmla="*/ 35 w 141"/>
                <a:gd name="T19" fmla="*/ 187 h 265"/>
                <a:gd name="T20" fmla="*/ 23 w 141"/>
                <a:gd name="T21" fmla="*/ 134 h 265"/>
                <a:gd name="T22" fmla="*/ 11 w 141"/>
                <a:gd name="T23" fmla="*/ 67 h 265"/>
                <a:gd name="T24" fmla="*/ 0 w 141"/>
                <a:gd name="T25" fmla="*/ 0 h 2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1"/>
                <a:gd name="T40" fmla="*/ 0 h 265"/>
                <a:gd name="T41" fmla="*/ 141 w 141"/>
                <a:gd name="T42" fmla="*/ 265 h 26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1" h="265">
                  <a:moveTo>
                    <a:pt x="140" y="0"/>
                  </a:moveTo>
                  <a:lnTo>
                    <a:pt x="128" y="71"/>
                  </a:lnTo>
                  <a:lnTo>
                    <a:pt x="116" y="134"/>
                  </a:lnTo>
                  <a:lnTo>
                    <a:pt x="104" y="187"/>
                  </a:lnTo>
                  <a:lnTo>
                    <a:pt x="92" y="232"/>
                  </a:lnTo>
                  <a:lnTo>
                    <a:pt x="82" y="255"/>
                  </a:lnTo>
                  <a:lnTo>
                    <a:pt x="71" y="264"/>
                  </a:lnTo>
                  <a:lnTo>
                    <a:pt x="59" y="255"/>
                  </a:lnTo>
                  <a:lnTo>
                    <a:pt x="47" y="232"/>
                  </a:lnTo>
                  <a:lnTo>
                    <a:pt x="35" y="187"/>
                  </a:lnTo>
                  <a:lnTo>
                    <a:pt x="23" y="134"/>
                  </a:lnTo>
                  <a:lnTo>
                    <a:pt x="11" y="67"/>
                  </a:lnTo>
                  <a:lnTo>
                    <a:pt x="0" y="0"/>
                  </a:lnTo>
                </a:path>
              </a:pathLst>
            </a:custGeom>
            <a:noFill/>
            <a:ln w="38100">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9034" name="Freeform 9"/>
            <p:cNvSpPr>
              <a:spLocks/>
            </p:cNvSpPr>
            <p:nvPr/>
          </p:nvSpPr>
          <p:spPr bwMode="auto">
            <a:xfrm>
              <a:off x="1099" y="3530"/>
              <a:ext cx="136" cy="57"/>
            </a:xfrm>
            <a:custGeom>
              <a:avLst/>
              <a:gdLst>
                <a:gd name="T0" fmla="*/ 0 w 140"/>
                <a:gd name="T1" fmla="*/ 264 h 265"/>
                <a:gd name="T2" fmla="*/ 11 w 140"/>
                <a:gd name="T3" fmla="*/ 192 h 265"/>
                <a:gd name="T4" fmla="*/ 23 w 140"/>
                <a:gd name="T5" fmla="*/ 129 h 265"/>
                <a:gd name="T6" fmla="*/ 35 w 140"/>
                <a:gd name="T7" fmla="*/ 76 h 265"/>
                <a:gd name="T8" fmla="*/ 46 w 140"/>
                <a:gd name="T9" fmla="*/ 31 h 265"/>
                <a:gd name="T10" fmla="*/ 56 w 140"/>
                <a:gd name="T11" fmla="*/ 8 h 265"/>
                <a:gd name="T12" fmla="*/ 68 w 140"/>
                <a:gd name="T13" fmla="*/ 0 h 265"/>
                <a:gd name="T14" fmla="*/ 80 w 140"/>
                <a:gd name="T15" fmla="*/ 8 h 265"/>
                <a:gd name="T16" fmla="*/ 92 w 140"/>
                <a:gd name="T17" fmla="*/ 31 h 265"/>
                <a:gd name="T18" fmla="*/ 103 w 140"/>
                <a:gd name="T19" fmla="*/ 76 h 265"/>
                <a:gd name="T20" fmla="*/ 115 w 140"/>
                <a:gd name="T21" fmla="*/ 129 h 265"/>
                <a:gd name="T22" fmla="*/ 127 w 140"/>
                <a:gd name="T23" fmla="*/ 196 h 265"/>
                <a:gd name="T24" fmla="*/ 139 w 140"/>
                <a:gd name="T25" fmla="*/ 264 h 2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0"/>
                <a:gd name="T40" fmla="*/ 0 h 265"/>
                <a:gd name="T41" fmla="*/ 140 w 140"/>
                <a:gd name="T42" fmla="*/ 265 h 26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0" h="265">
                  <a:moveTo>
                    <a:pt x="0" y="264"/>
                  </a:moveTo>
                  <a:lnTo>
                    <a:pt x="11" y="192"/>
                  </a:lnTo>
                  <a:lnTo>
                    <a:pt x="23" y="129"/>
                  </a:lnTo>
                  <a:lnTo>
                    <a:pt x="35" y="76"/>
                  </a:lnTo>
                  <a:lnTo>
                    <a:pt x="46" y="31"/>
                  </a:lnTo>
                  <a:lnTo>
                    <a:pt x="56" y="8"/>
                  </a:lnTo>
                  <a:lnTo>
                    <a:pt x="68" y="0"/>
                  </a:lnTo>
                  <a:lnTo>
                    <a:pt x="80" y="8"/>
                  </a:lnTo>
                  <a:lnTo>
                    <a:pt x="92" y="31"/>
                  </a:lnTo>
                  <a:lnTo>
                    <a:pt x="103" y="76"/>
                  </a:lnTo>
                  <a:lnTo>
                    <a:pt x="115" y="129"/>
                  </a:lnTo>
                  <a:lnTo>
                    <a:pt x="127" y="196"/>
                  </a:lnTo>
                  <a:lnTo>
                    <a:pt x="139" y="264"/>
                  </a:lnTo>
                </a:path>
              </a:pathLst>
            </a:custGeom>
            <a:noFill/>
            <a:ln w="38100">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9035" name="Freeform 10"/>
            <p:cNvSpPr>
              <a:spLocks/>
            </p:cNvSpPr>
            <p:nvPr/>
          </p:nvSpPr>
          <p:spPr bwMode="auto">
            <a:xfrm>
              <a:off x="1226" y="3577"/>
              <a:ext cx="136" cy="57"/>
            </a:xfrm>
            <a:custGeom>
              <a:avLst/>
              <a:gdLst>
                <a:gd name="T0" fmla="*/ 140 w 141"/>
                <a:gd name="T1" fmla="*/ 0 h 265"/>
                <a:gd name="T2" fmla="*/ 128 w 141"/>
                <a:gd name="T3" fmla="*/ 71 h 265"/>
                <a:gd name="T4" fmla="*/ 116 w 141"/>
                <a:gd name="T5" fmla="*/ 134 h 265"/>
                <a:gd name="T6" fmla="*/ 104 w 141"/>
                <a:gd name="T7" fmla="*/ 187 h 265"/>
                <a:gd name="T8" fmla="*/ 92 w 141"/>
                <a:gd name="T9" fmla="*/ 232 h 265"/>
                <a:gd name="T10" fmla="*/ 82 w 141"/>
                <a:gd name="T11" fmla="*/ 255 h 265"/>
                <a:gd name="T12" fmla="*/ 71 w 141"/>
                <a:gd name="T13" fmla="*/ 264 h 265"/>
                <a:gd name="T14" fmla="*/ 59 w 141"/>
                <a:gd name="T15" fmla="*/ 255 h 265"/>
                <a:gd name="T16" fmla="*/ 47 w 141"/>
                <a:gd name="T17" fmla="*/ 232 h 265"/>
                <a:gd name="T18" fmla="*/ 35 w 141"/>
                <a:gd name="T19" fmla="*/ 187 h 265"/>
                <a:gd name="T20" fmla="*/ 23 w 141"/>
                <a:gd name="T21" fmla="*/ 134 h 265"/>
                <a:gd name="T22" fmla="*/ 11 w 141"/>
                <a:gd name="T23" fmla="*/ 67 h 265"/>
                <a:gd name="T24" fmla="*/ 0 w 141"/>
                <a:gd name="T25" fmla="*/ 0 h 2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1"/>
                <a:gd name="T40" fmla="*/ 0 h 265"/>
                <a:gd name="T41" fmla="*/ 141 w 141"/>
                <a:gd name="T42" fmla="*/ 265 h 26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1" h="265">
                  <a:moveTo>
                    <a:pt x="140" y="0"/>
                  </a:moveTo>
                  <a:lnTo>
                    <a:pt x="128" y="71"/>
                  </a:lnTo>
                  <a:lnTo>
                    <a:pt x="116" y="134"/>
                  </a:lnTo>
                  <a:lnTo>
                    <a:pt x="104" y="187"/>
                  </a:lnTo>
                  <a:lnTo>
                    <a:pt x="92" y="232"/>
                  </a:lnTo>
                  <a:lnTo>
                    <a:pt x="82" y="255"/>
                  </a:lnTo>
                  <a:lnTo>
                    <a:pt x="71" y="264"/>
                  </a:lnTo>
                  <a:lnTo>
                    <a:pt x="59" y="255"/>
                  </a:lnTo>
                  <a:lnTo>
                    <a:pt x="47" y="232"/>
                  </a:lnTo>
                  <a:lnTo>
                    <a:pt x="35" y="187"/>
                  </a:lnTo>
                  <a:lnTo>
                    <a:pt x="23" y="134"/>
                  </a:lnTo>
                  <a:lnTo>
                    <a:pt x="11" y="67"/>
                  </a:lnTo>
                  <a:lnTo>
                    <a:pt x="0" y="0"/>
                  </a:lnTo>
                </a:path>
              </a:pathLst>
            </a:custGeom>
            <a:noFill/>
            <a:ln w="38100">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9036" name="Freeform 9"/>
            <p:cNvSpPr>
              <a:spLocks/>
            </p:cNvSpPr>
            <p:nvPr/>
          </p:nvSpPr>
          <p:spPr bwMode="auto">
            <a:xfrm>
              <a:off x="1360" y="3524"/>
              <a:ext cx="136" cy="57"/>
            </a:xfrm>
            <a:custGeom>
              <a:avLst/>
              <a:gdLst>
                <a:gd name="T0" fmla="*/ 0 w 140"/>
                <a:gd name="T1" fmla="*/ 264 h 265"/>
                <a:gd name="T2" fmla="*/ 11 w 140"/>
                <a:gd name="T3" fmla="*/ 192 h 265"/>
                <a:gd name="T4" fmla="*/ 23 w 140"/>
                <a:gd name="T5" fmla="*/ 129 h 265"/>
                <a:gd name="T6" fmla="*/ 35 w 140"/>
                <a:gd name="T7" fmla="*/ 76 h 265"/>
                <a:gd name="T8" fmla="*/ 46 w 140"/>
                <a:gd name="T9" fmla="*/ 31 h 265"/>
                <a:gd name="T10" fmla="*/ 56 w 140"/>
                <a:gd name="T11" fmla="*/ 8 h 265"/>
                <a:gd name="T12" fmla="*/ 68 w 140"/>
                <a:gd name="T13" fmla="*/ 0 h 265"/>
                <a:gd name="T14" fmla="*/ 80 w 140"/>
                <a:gd name="T15" fmla="*/ 8 h 265"/>
                <a:gd name="T16" fmla="*/ 92 w 140"/>
                <a:gd name="T17" fmla="*/ 31 h 265"/>
                <a:gd name="T18" fmla="*/ 103 w 140"/>
                <a:gd name="T19" fmla="*/ 76 h 265"/>
                <a:gd name="T20" fmla="*/ 115 w 140"/>
                <a:gd name="T21" fmla="*/ 129 h 265"/>
                <a:gd name="T22" fmla="*/ 127 w 140"/>
                <a:gd name="T23" fmla="*/ 196 h 265"/>
                <a:gd name="T24" fmla="*/ 139 w 140"/>
                <a:gd name="T25" fmla="*/ 264 h 2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0"/>
                <a:gd name="T40" fmla="*/ 0 h 265"/>
                <a:gd name="T41" fmla="*/ 140 w 140"/>
                <a:gd name="T42" fmla="*/ 265 h 26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0" h="265">
                  <a:moveTo>
                    <a:pt x="0" y="264"/>
                  </a:moveTo>
                  <a:lnTo>
                    <a:pt x="11" y="192"/>
                  </a:lnTo>
                  <a:lnTo>
                    <a:pt x="23" y="129"/>
                  </a:lnTo>
                  <a:lnTo>
                    <a:pt x="35" y="76"/>
                  </a:lnTo>
                  <a:lnTo>
                    <a:pt x="46" y="31"/>
                  </a:lnTo>
                  <a:lnTo>
                    <a:pt x="56" y="8"/>
                  </a:lnTo>
                  <a:lnTo>
                    <a:pt x="68" y="0"/>
                  </a:lnTo>
                  <a:lnTo>
                    <a:pt x="80" y="8"/>
                  </a:lnTo>
                  <a:lnTo>
                    <a:pt x="92" y="31"/>
                  </a:lnTo>
                  <a:lnTo>
                    <a:pt x="103" y="76"/>
                  </a:lnTo>
                  <a:lnTo>
                    <a:pt x="115" y="129"/>
                  </a:lnTo>
                  <a:lnTo>
                    <a:pt x="127" y="196"/>
                  </a:lnTo>
                  <a:lnTo>
                    <a:pt x="139" y="264"/>
                  </a:lnTo>
                </a:path>
              </a:pathLst>
            </a:custGeom>
            <a:noFill/>
            <a:ln w="38100">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9037" name="Freeform 9"/>
            <p:cNvSpPr>
              <a:spLocks/>
            </p:cNvSpPr>
            <p:nvPr/>
          </p:nvSpPr>
          <p:spPr bwMode="auto">
            <a:xfrm>
              <a:off x="1617" y="3533"/>
              <a:ext cx="136" cy="57"/>
            </a:xfrm>
            <a:custGeom>
              <a:avLst/>
              <a:gdLst>
                <a:gd name="T0" fmla="*/ 0 w 140"/>
                <a:gd name="T1" fmla="*/ 264 h 265"/>
                <a:gd name="T2" fmla="*/ 11 w 140"/>
                <a:gd name="T3" fmla="*/ 192 h 265"/>
                <a:gd name="T4" fmla="*/ 23 w 140"/>
                <a:gd name="T5" fmla="*/ 129 h 265"/>
                <a:gd name="T6" fmla="*/ 35 w 140"/>
                <a:gd name="T7" fmla="*/ 76 h 265"/>
                <a:gd name="T8" fmla="*/ 46 w 140"/>
                <a:gd name="T9" fmla="*/ 31 h 265"/>
                <a:gd name="T10" fmla="*/ 56 w 140"/>
                <a:gd name="T11" fmla="*/ 8 h 265"/>
                <a:gd name="T12" fmla="*/ 68 w 140"/>
                <a:gd name="T13" fmla="*/ 0 h 265"/>
                <a:gd name="T14" fmla="*/ 80 w 140"/>
                <a:gd name="T15" fmla="*/ 8 h 265"/>
                <a:gd name="T16" fmla="*/ 92 w 140"/>
                <a:gd name="T17" fmla="*/ 31 h 265"/>
                <a:gd name="T18" fmla="*/ 103 w 140"/>
                <a:gd name="T19" fmla="*/ 76 h 265"/>
                <a:gd name="T20" fmla="*/ 115 w 140"/>
                <a:gd name="T21" fmla="*/ 129 h 265"/>
                <a:gd name="T22" fmla="*/ 127 w 140"/>
                <a:gd name="T23" fmla="*/ 196 h 265"/>
                <a:gd name="T24" fmla="*/ 139 w 140"/>
                <a:gd name="T25" fmla="*/ 264 h 2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0"/>
                <a:gd name="T40" fmla="*/ 0 h 265"/>
                <a:gd name="T41" fmla="*/ 140 w 140"/>
                <a:gd name="T42" fmla="*/ 265 h 26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0" h="265">
                  <a:moveTo>
                    <a:pt x="0" y="264"/>
                  </a:moveTo>
                  <a:lnTo>
                    <a:pt x="11" y="192"/>
                  </a:lnTo>
                  <a:lnTo>
                    <a:pt x="23" y="129"/>
                  </a:lnTo>
                  <a:lnTo>
                    <a:pt x="35" y="76"/>
                  </a:lnTo>
                  <a:lnTo>
                    <a:pt x="46" y="31"/>
                  </a:lnTo>
                  <a:lnTo>
                    <a:pt x="56" y="8"/>
                  </a:lnTo>
                  <a:lnTo>
                    <a:pt x="68" y="0"/>
                  </a:lnTo>
                  <a:lnTo>
                    <a:pt x="80" y="8"/>
                  </a:lnTo>
                  <a:lnTo>
                    <a:pt x="92" y="31"/>
                  </a:lnTo>
                  <a:lnTo>
                    <a:pt x="103" y="76"/>
                  </a:lnTo>
                  <a:lnTo>
                    <a:pt x="115" y="129"/>
                  </a:lnTo>
                  <a:lnTo>
                    <a:pt x="127" y="196"/>
                  </a:lnTo>
                  <a:lnTo>
                    <a:pt x="139" y="264"/>
                  </a:lnTo>
                </a:path>
              </a:pathLst>
            </a:custGeom>
            <a:noFill/>
            <a:ln w="38100">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9038" name="Freeform 10"/>
            <p:cNvSpPr>
              <a:spLocks/>
            </p:cNvSpPr>
            <p:nvPr/>
          </p:nvSpPr>
          <p:spPr bwMode="auto">
            <a:xfrm>
              <a:off x="1744" y="3580"/>
              <a:ext cx="136" cy="57"/>
            </a:xfrm>
            <a:custGeom>
              <a:avLst/>
              <a:gdLst>
                <a:gd name="T0" fmla="*/ 140 w 141"/>
                <a:gd name="T1" fmla="*/ 0 h 265"/>
                <a:gd name="T2" fmla="*/ 128 w 141"/>
                <a:gd name="T3" fmla="*/ 71 h 265"/>
                <a:gd name="T4" fmla="*/ 116 w 141"/>
                <a:gd name="T5" fmla="*/ 134 h 265"/>
                <a:gd name="T6" fmla="*/ 104 w 141"/>
                <a:gd name="T7" fmla="*/ 187 h 265"/>
                <a:gd name="T8" fmla="*/ 92 w 141"/>
                <a:gd name="T9" fmla="*/ 232 h 265"/>
                <a:gd name="T10" fmla="*/ 82 w 141"/>
                <a:gd name="T11" fmla="*/ 255 h 265"/>
                <a:gd name="T12" fmla="*/ 71 w 141"/>
                <a:gd name="T13" fmla="*/ 264 h 265"/>
                <a:gd name="T14" fmla="*/ 59 w 141"/>
                <a:gd name="T15" fmla="*/ 255 h 265"/>
                <a:gd name="T16" fmla="*/ 47 w 141"/>
                <a:gd name="T17" fmla="*/ 232 h 265"/>
                <a:gd name="T18" fmla="*/ 35 w 141"/>
                <a:gd name="T19" fmla="*/ 187 h 265"/>
                <a:gd name="T20" fmla="*/ 23 w 141"/>
                <a:gd name="T21" fmla="*/ 134 h 265"/>
                <a:gd name="T22" fmla="*/ 11 w 141"/>
                <a:gd name="T23" fmla="*/ 67 h 265"/>
                <a:gd name="T24" fmla="*/ 0 w 141"/>
                <a:gd name="T25" fmla="*/ 0 h 2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1"/>
                <a:gd name="T40" fmla="*/ 0 h 265"/>
                <a:gd name="T41" fmla="*/ 141 w 141"/>
                <a:gd name="T42" fmla="*/ 265 h 26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1" h="265">
                  <a:moveTo>
                    <a:pt x="140" y="0"/>
                  </a:moveTo>
                  <a:lnTo>
                    <a:pt x="128" y="71"/>
                  </a:lnTo>
                  <a:lnTo>
                    <a:pt x="116" y="134"/>
                  </a:lnTo>
                  <a:lnTo>
                    <a:pt x="104" y="187"/>
                  </a:lnTo>
                  <a:lnTo>
                    <a:pt x="92" y="232"/>
                  </a:lnTo>
                  <a:lnTo>
                    <a:pt x="82" y="255"/>
                  </a:lnTo>
                  <a:lnTo>
                    <a:pt x="71" y="264"/>
                  </a:lnTo>
                  <a:lnTo>
                    <a:pt x="59" y="255"/>
                  </a:lnTo>
                  <a:lnTo>
                    <a:pt x="47" y="232"/>
                  </a:lnTo>
                  <a:lnTo>
                    <a:pt x="35" y="187"/>
                  </a:lnTo>
                  <a:lnTo>
                    <a:pt x="23" y="134"/>
                  </a:lnTo>
                  <a:lnTo>
                    <a:pt x="11" y="67"/>
                  </a:lnTo>
                  <a:lnTo>
                    <a:pt x="0" y="0"/>
                  </a:lnTo>
                </a:path>
              </a:pathLst>
            </a:custGeom>
            <a:noFill/>
            <a:ln w="38100">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9039" name="Freeform 9"/>
            <p:cNvSpPr>
              <a:spLocks/>
            </p:cNvSpPr>
            <p:nvPr/>
          </p:nvSpPr>
          <p:spPr bwMode="auto">
            <a:xfrm>
              <a:off x="1871" y="3533"/>
              <a:ext cx="136" cy="57"/>
            </a:xfrm>
            <a:custGeom>
              <a:avLst/>
              <a:gdLst>
                <a:gd name="T0" fmla="*/ 0 w 140"/>
                <a:gd name="T1" fmla="*/ 264 h 265"/>
                <a:gd name="T2" fmla="*/ 11 w 140"/>
                <a:gd name="T3" fmla="*/ 192 h 265"/>
                <a:gd name="T4" fmla="*/ 23 w 140"/>
                <a:gd name="T5" fmla="*/ 129 h 265"/>
                <a:gd name="T6" fmla="*/ 35 w 140"/>
                <a:gd name="T7" fmla="*/ 76 h 265"/>
                <a:gd name="T8" fmla="*/ 46 w 140"/>
                <a:gd name="T9" fmla="*/ 31 h 265"/>
                <a:gd name="T10" fmla="*/ 56 w 140"/>
                <a:gd name="T11" fmla="*/ 8 h 265"/>
                <a:gd name="T12" fmla="*/ 68 w 140"/>
                <a:gd name="T13" fmla="*/ 0 h 265"/>
                <a:gd name="T14" fmla="*/ 80 w 140"/>
                <a:gd name="T15" fmla="*/ 8 h 265"/>
                <a:gd name="T16" fmla="*/ 92 w 140"/>
                <a:gd name="T17" fmla="*/ 31 h 265"/>
                <a:gd name="T18" fmla="*/ 103 w 140"/>
                <a:gd name="T19" fmla="*/ 76 h 265"/>
                <a:gd name="T20" fmla="*/ 115 w 140"/>
                <a:gd name="T21" fmla="*/ 129 h 265"/>
                <a:gd name="T22" fmla="*/ 127 w 140"/>
                <a:gd name="T23" fmla="*/ 196 h 265"/>
                <a:gd name="T24" fmla="*/ 139 w 140"/>
                <a:gd name="T25" fmla="*/ 264 h 2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0"/>
                <a:gd name="T40" fmla="*/ 0 h 265"/>
                <a:gd name="T41" fmla="*/ 140 w 140"/>
                <a:gd name="T42" fmla="*/ 265 h 26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0" h="265">
                  <a:moveTo>
                    <a:pt x="0" y="264"/>
                  </a:moveTo>
                  <a:lnTo>
                    <a:pt x="11" y="192"/>
                  </a:lnTo>
                  <a:lnTo>
                    <a:pt x="23" y="129"/>
                  </a:lnTo>
                  <a:lnTo>
                    <a:pt x="35" y="76"/>
                  </a:lnTo>
                  <a:lnTo>
                    <a:pt x="46" y="31"/>
                  </a:lnTo>
                  <a:lnTo>
                    <a:pt x="56" y="8"/>
                  </a:lnTo>
                  <a:lnTo>
                    <a:pt x="68" y="0"/>
                  </a:lnTo>
                  <a:lnTo>
                    <a:pt x="80" y="8"/>
                  </a:lnTo>
                  <a:lnTo>
                    <a:pt x="92" y="31"/>
                  </a:lnTo>
                  <a:lnTo>
                    <a:pt x="103" y="76"/>
                  </a:lnTo>
                  <a:lnTo>
                    <a:pt x="115" y="129"/>
                  </a:lnTo>
                  <a:lnTo>
                    <a:pt x="127" y="196"/>
                  </a:lnTo>
                  <a:lnTo>
                    <a:pt x="139" y="264"/>
                  </a:lnTo>
                </a:path>
              </a:pathLst>
            </a:custGeom>
            <a:noFill/>
            <a:ln w="38100">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9040" name="Freeform 10"/>
            <p:cNvSpPr>
              <a:spLocks/>
            </p:cNvSpPr>
            <p:nvPr/>
          </p:nvSpPr>
          <p:spPr bwMode="auto">
            <a:xfrm>
              <a:off x="1998" y="3580"/>
              <a:ext cx="136" cy="57"/>
            </a:xfrm>
            <a:custGeom>
              <a:avLst/>
              <a:gdLst>
                <a:gd name="T0" fmla="*/ 140 w 141"/>
                <a:gd name="T1" fmla="*/ 0 h 265"/>
                <a:gd name="T2" fmla="*/ 128 w 141"/>
                <a:gd name="T3" fmla="*/ 71 h 265"/>
                <a:gd name="T4" fmla="*/ 116 w 141"/>
                <a:gd name="T5" fmla="*/ 134 h 265"/>
                <a:gd name="T6" fmla="*/ 104 w 141"/>
                <a:gd name="T7" fmla="*/ 187 h 265"/>
                <a:gd name="T8" fmla="*/ 92 w 141"/>
                <a:gd name="T9" fmla="*/ 232 h 265"/>
                <a:gd name="T10" fmla="*/ 82 w 141"/>
                <a:gd name="T11" fmla="*/ 255 h 265"/>
                <a:gd name="T12" fmla="*/ 71 w 141"/>
                <a:gd name="T13" fmla="*/ 264 h 265"/>
                <a:gd name="T14" fmla="*/ 59 w 141"/>
                <a:gd name="T15" fmla="*/ 255 h 265"/>
                <a:gd name="T16" fmla="*/ 47 w 141"/>
                <a:gd name="T17" fmla="*/ 232 h 265"/>
                <a:gd name="T18" fmla="*/ 35 w 141"/>
                <a:gd name="T19" fmla="*/ 187 h 265"/>
                <a:gd name="T20" fmla="*/ 23 w 141"/>
                <a:gd name="T21" fmla="*/ 134 h 265"/>
                <a:gd name="T22" fmla="*/ 11 w 141"/>
                <a:gd name="T23" fmla="*/ 67 h 265"/>
                <a:gd name="T24" fmla="*/ 0 w 141"/>
                <a:gd name="T25" fmla="*/ 0 h 2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1"/>
                <a:gd name="T40" fmla="*/ 0 h 265"/>
                <a:gd name="T41" fmla="*/ 141 w 141"/>
                <a:gd name="T42" fmla="*/ 265 h 26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1" h="265">
                  <a:moveTo>
                    <a:pt x="140" y="0"/>
                  </a:moveTo>
                  <a:lnTo>
                    <a:pt x="128" y="71"/>
                  </a:lnTo>
                  <a:lnTo>
                    <a:pt x="116" y="134"/>
                  </a:lnTo>
                  <a:lnTo>
                    <a:pt x="104" y="187"/>
                  </a:lnTo>
                  <a:lnTo>
                    <a:pt x="92" y="232"/>
                  </a:lnTo>
                  <a:lnTo>
                    <a:pt x="82" y="255"/>
                  </a:lnTo>
                  <a:lnTo>
                    <a:pt x="71" y="264"/>
                  </a:lnTo>
                  <a:lnTo>
                    <a:pt x="59" y="255"/>
                  </a:lnTo>
                  <a:lnTo>
                    <a:pt x="47" y="232"/>
                  </a:lnTo>
                  <a:lnTo>
                    <a:pt x="35" y="187"/>
                  </a:lnTo>
                  <a:lnTo>
                    <a:pt x="23" y="134"/>
                  </a:lnTo>
                  <a:lnTo>
                    <a:pt x="11" y="67"/>
                  </a:lnTo>
                  <a:lnTo>
                    <a:pt x="0" y="0"/>
                  </a:lnTo>
                </a:path>
              </a:pathLst>
            </a:custGeom>
            <a:noFill/>
            <a:ln w="38100">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9041" name="Freeform 10"/>
            <p:cNvSpPr>
              <a:spLocks/>
            </p:cNvSpPr>
            <p:nvPr/>
          </p:nvSpPr>
          <p:spPr bwMode="auto">
            <a:xfrm>
              <a:off x="1492" y="3578"/>
              <a:ext cx="136" cy="57"/>
            </a:xfrm>
            <a:custGeom>
              <a:avLst/>
              <a:gdLst>
                <a:gd name="T0" fmla="*/ 140 w 141"/>
                <a:gd name="T1" fmla="*/ 0 h 265"/>
                <a:gd name="T2" fmla="*/ 128 w 141"/>
                <a:gd name="T3" fmla="*/ 71 h 265"/>
                <a:gd name="T4" fmla="*/ 116 w 141"/>
                <a:gd name="T5" fmla="*/ 134 h 265"/>
                <a:gd name="T6" fmla="*/ 104 w 141"/>
                <a:gd name="T7" fmla="*/ 187 h 265"/>
                <a:gd name="T8" fmla="*/ 92 w 141"/>
                <a:gd name="T9" fmla="*/ 232 h 265"/>
                <a:gd name="T10" fmla="*/ 82 w 141"/>
                <a:gd name="T11" fmla="*/ 255 h 265"/>
                <a:gd name="T12" fmla="*/ 71 w 141"/>
                <a:gd name="T13" fmla="*/ 264 h 265"/>
                <a:gd name="T14" fmla="*/ 59 w 141"/>
                <a:gd name="T15" fmla="*/ 255 h 265"/>
                <a:gd name="T16" fmla="*/ 47 w 141"/>
                <a:gd name="T17" fmla="*/ 232 h 265"/>
                <a:gd name="T18" fmla="*/ 35 w 141"/>
                <a:gd name="T19" fmla="*/ 187 h 265"/>
                <a:gd name="T20" fmla="*/ 23 w 141"/>
                <a:gd name="T21" fmla="*/ 134 h 265"/>
                <a:gd name="T22" fmla="*/ 11 w 141"/>
                <a:gd name="T23" fmla="*/ 67 h 265"/>
                <a:gd name="T24" fmla="*/ 0 w 141"/>
                <a:gd name="T25" fmla="*/ 0 h 2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1"/>
                <a:gd name="T40" fmla="*/ 0 h 265"/>
                <a:gd name="T41" fmla="*/ 141 w 141"/>
                <a:gd name="T42" fmla="*/ 265 h 26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1" h="265">
                  <a:moveTo>
                    <a:pt x="140" y="0"/>
                  </a:moveTo>
                  <a:lnTo>
                    <a:pt x="128" y="71"/>
                  </a:lnTo>
                  <a:lnTo>
                    <a:pt x="116" y="134"/>
                  </a:lnTo>
                  <a:lnTo>
                    <a:pt x="104" y="187"/>
                  </a:lnTo>
                  <a:lnTo>
                    <a:pt x="92" y="232"/>
                  </a:lnTo>
                  <a:lnTo>
                    <a:pt x="82" y="255"/>
                  </a:lnTo>
                  <a:lnTo>
                    <a:pt x="71" y="264"/>
                  </a:lnTo>
                  <a:lnTo>
                    <a:pt x="59" y="255"/>
                  </a:lnTo>
                  <a:lnTo>
                    <a:pt x="47" y="232"/>
                  </a:lnTo>
                  <a:lnTo>
                    <a:pt x="35" y="187"/>
                  </a:lnTo>
                  <a:lnTo>
                    <a:pt x="23" y="134"/>
                  </a:lnTo>
                  <a:lnTo>
                    <a:pt x="11" y="67"/>
                  </a:lnTo>
                  <a:lnTo>
                    <a:pt x="0" y="0"/>
                  </a:lnTo>
                </a:path>
              </a:pathLst>
            </a:custGeom>
            <a:noFill/>
            <a:ln w="38100">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9042" name="Freeform 9"/>
            <p:cNvSpPr>
              <a:spLocks/>
            </p:cNvSpPr>
            <p:nvPr/>
          </p:nvSpPr>
          <p:spPr bwMode="auto">
            <a:xfrm>
              <a:off x="2135" y="3527"/>
              <a:ext cx="136" cy="57"/>
            </a:xfrm>
            <a:custGeom>
              <a:avLst/>
              <a:gdLst>
                <a:gd name="T0" fmla="*/ 0 w 140"/>
                <a:gd name="T1" fmla="*/ 264 h 265"/>
                <a:gd name="T2" fmla="*/ 11 w 140"/>
                <a:gd name="T3" fmla="*/ 192 h 265"/>
                <a:gd name="T4" fmla="*/ 23 w 140"/>
                <a:gd name="T5" fmla="*/ 129 h 265"/>
                <a:gd name="T6" fmla="*/ 35 w 140"/>
                <a:gd name="T7" fmla="*/ 76 h 265"/>
                <a:gd name="T8" fmla="*/ 46 w 140"/>
                <a:gd name="T9" fmla="*/ 31 h 265"/>
                <a:gd name="T10" fmla="*/ 56 w 140"/>
                <a:gd name="T11" fmla="*/ 8 h 265"/>
                <a:gd name="T12" fmla="*/ 68 w 140"/>
                <a:gd name="T13" fmla="*/ 0 h 265"/>
                <a:gd name="T14" fmla="*/ 80 w 140"/>
                <a:gd name="T15" fmla="*/ 8 h 265"/>
                <a:gd name="T16" fmla="*/ 92 w 140"/>
                <a:gd name="T17" fmla="*/ 31 h 265"/>
                <a:gd name="T18" fmla="*/ 103 w 140"/>
                <a:gd name="T19" fmla="*/ 76 h 265"/>
                <a:gd name="T20" fmla="*/ 115 w 140"/>
                <a:gd name="T21" fmla="*/ 129 h 265"/>
                <a:gd name="T22" fmla="*/ 127 w 140"/>
                <a:gd name="T23" fmla="*/ 196 h 265"/>
                <a:gd name="T24" fmla="*/ 139 w 140"/>
                <a:gd name="T25" fmla="*/ 264 h 2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0"/>
                <a:gd name="T40" fmla="*/ 0 h 265"/>
                <a:gd name="T41" fmla="*/ 140 w 140"/>
                <a:gd name="T42" fmla="*/ 265 h 26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0" h="265">
                  <a:moveTo>
                    <a:pt x="0" y="264"/>
                  </a:moveTo>
                  <a:lnTo>
                    <a:pt x="11" y="192"/>
                  </a:lnTo>
                  <a:lnTo>
                    <a:pt x="23" y="129"/>
                  </a:lnTo>
                  <a:lnTo>
                    <a:pt x="35" y="76"/>
                  </a:lnTo>
                  <a:lnTo>
                    <a:pt x="46" y="31"/>
                  </a:lnTo>
                  <a:lnTo>
                    <a:pt x="56" y="8"/>
                  </a:lnTo>
                  <a:lnTo>
                    <a:pt x="68" y="0"/>
                  </a:lnTo>
                  <a:lnTo>
                    <a:pt x="80" y="8"/>
                  </a:lnTo>
                  <a:lnTo>
                    <a:pt x="92" y="31"/>
                  </a:lnTo>
                  <a:lnTo>
                    <a:pt x="103" y="76"/>
                  </a:lnTo>
                  <a:lnTo>
                    <a:pt x="115" y="129"/>
                  </a:lnTo>
                  <a:lnTo>
                    <a:pt x="127" y="196"/>
                  </a:lnTo>
                  <a:lnTo>
                    <a:pt x="139" y="264"/>
                  </a:lnTo>
                </a:path>
              </a:pathLst>
            </a:custGeom>
            <a:noFill/>
            <a:ln w="38100">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9043" name="Freeform 10"/>
            <p:cNvSpPr>
              <a:spLocks/>
            </p:cNvSpPr>
            <p:nvPr/>
          </p:nvSpPr>
          <p:spPr bwMode="auto">
            <a:xfrm>
              <a:off x="2262" y="3574"/>
              <a:ext cx="136" cy="57"/>
            </a:xfrm>
            <a:custGeom>
              <a:avLst/>
              <a:gdLst>
                <a:gd name="T0" fmla="*/ 140 w 141"/>
                <a:gd name="T1" fmla="*/ 0 h 265"/>
                <a:gd name="T2" fmla="*/ 128 w 141"/>
                <a:gd name="T3" fmla="*/ 71 h 265"/>
                <a:gd name="T4" fmla="*/ 116 w 141"/>
                <a:gd name="T5" fmla="*/ 134 h 265"/>
                <a:gd name="T6" fmla="*/ 104 w 141"/>
                <a:gd name="T7" fmla="*/ 187 h 265"/>
                <a:gd name="T8" fmla="*/ 92 w 141"/>
                <a:gd name="T9" fmla="*/ 232 h 265"/>
                <a:gd name="T10" fmla="*/ 82 w 141"/>
                <a:gd name="T11" fmla="*/ 255 h 265"/>
                <a:gd name="T12" fmla="*/ 71 w 141"/>
                <a:gd name="T13" fmla="*/ 264 h 265"/>
                <a:gd name="T14" fmla="*/ 59 w 141"/>
                <a:gd name="T15" fmla="*/ 255 h 265"/>
                <a:gd name="T16" fmla="*/ 47 w 141"/>
                <a:gd name="T17" fmla="*/ 232 h 265"/>
                <a:gd name="T18" fmla="*/ 35 w 141"/>
                <a:gd name="T19" fmla="*/ 187 h 265"/>
                <a:gd name="T20" fmla="*/ 23 w 141"/>
                <a:gd name="T21" fmla="*/ 134 h 265"/>
                <a:gd name="T22" fmla="*/ 11 w 141"/>
                <a:gd name="T23" fmla="*/ 67 h 265"/>
                <a:gd name="T24" fmla="*/ 0 w 141"/>
                <a:gd name="T25" fmla="*/ 0 h 2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1"/>
                <a:gd name="T40" fmla="*/ 0 h 265"/>
                <a:gd name="T41" fmla="*/ 141 w 141"/>
                <a:gd name="T42" fmla="*/ 265 h 26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1" h="265">
                  <a:moveTo>
                    <a:pt x="140" y="0"/>
                  </a:moveTo>
                  <a:lnTo>
                    <a:pt x="128" y="71"/>
                  </a:lnTo>
                  <a:lnTo>
                    <a:pt x="116" y="134"/>
                  </a:lnTo>
                  <a:lnTo>
                    <a:pt x="104" y="187"/>
                  </a:lnTo>
                  <a:lnTo>
                    <a:pt x="92" y="232"/>
                  </a:lnTo>
                  <a:lnTo>
                    <a:pt x="82" y="255"/>
                  </a:lnTo>
                  <a:lnTo>
                    <a:pt x="71" y="264"/>
                  </a:lnTo>
                  <a:lnTo>
                    <a:pt x="59" y="255"/>
                  </a:lnTo>
                  <a:lnTo>
                    <a:pt x="47" y="232"/>
                  </a:lnTo>
                  <a:lnTo>
                    <a:pt x="35" y="187"/>
                  </a:lnTo>
                  <a:lnTo>
                    <a:pt x="23" y="134"/>
                  </a:lnTo>
                  <a:lnTo>
                    <a:pt x="11" y="67"/>
                  </a:lnTo>
                  <a:lnTo>
                    <a:pt x="0" y="0"/>
                  </a:lnTo>
                </a:path>
              </a:pathLst>
            </a:custGeom>
            <a:noFill/>
            <a:ln w="38100">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9044" name="Freeform 9"/>
            <p:cNvSpPr>
              <a:spLocks/>
            </p:cNvSpPr>
            <p:nvPr/>
          </p:nvSpPr>
          <p:spPr bwMode="auto">
            <a:xfrm>
              <a:off x="2389" y="3527"/>
              <a:ext cx="136" cy="57"/>
            </a:xfrm>
            <a:custGeom>
              <a:avLst/>
              <a:gdLst>
                <a:gd name="T0" fmla="*/ 0 w 140"/>
                <a:gd name="T1" fmla="*/ 264 h 265"/>
                <a:gd name="T2" fmla="*/ 11 w 140"/>
                <a:gd name="T3" fmla="*/ 192 h 265"/>
                <a:gd name="T4" fmla="*/ 23 w 140"/>
                <a:gd name="T5" fmla="*/ 129 h 265"/>
                <a:gd name="T6" fmla="*/ 35 w 140"/>
                <a:gd name="T7" fmla="*/ 76 h 265"/>
                <a:gd name="T8" fmla="*/ 46 w 140"/>
                <a:gd name="T9" fmla="*/ 31 h 265"/>
                <a:gd name="T10" fmla="*/ 56 w 140"/>
                <a:gd name="T11" fmla="*/ 8 h 265"/>
                <a:gd name="T12" fmla="*/ 68 w 140"/>
                <a:gd name="T13" fmla="*/ 0 h 265"/>
                <a:gd name="T14" fmla="*/ 80 w 140"/>
                <a:gd name="T15" fmla="*/ 8 h 265"/>
                <a:gd name="T16" fmla="*/ 92 w 140"/>
                <a:gd name="T17" fmla="*/ 31 h 265"/>
                <a:gd name="T18" fmla="*/ 103 w 140"/>
                <a:gd name="T19" fmla="*/ 76 h 265"/>
                <a:gd name="T20" fmla="*/ 115 w 140"/>
                <a:gd name="T21" fmla="*/ 129 h 265"/>
                <a:gd name="T22" fmla="*/ 127 w 140"/>
                <a:gd name="T23" fmla="*/ 196 h 265"/>
                <a:gd name="T24" fmla="*/ 139 w 140"/>
                <a:gd name="T25" fmla="*/ 264 h 2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0"/>
                <a:gd name="T40" fmla="*/ 0 h 265"/>
                <a:gd name="T41" fmla="*/ 140 w 140"/>
                <a:gd name="T42" fmla="*/ 265 h 26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0" h="265">
                  <a:moveTo>
                    <a:pt x="0" y="264"/>
                  </a:moveTo>
                  <a:lnTo>
                    <a:pt x="11" y="192"/>
                  </a:lnTo>
                  <a:lnTo>
                    <a:pt x="23" y="129"/>
                  </a:lnTo>
                  <a:lnTo>
                    <a:pt x="35" y="76"/>
                  </a:lnTo>
                  <a:lnTo>
                    <a:pt x="46" y="31"/>
                  </a:lnTo>
                  <a:lnTo>
                    <a:pt x="56" y="8"/>
                  </a:lnTo>
                  <a:lnTo>
                    <a:pt x="68" y="0"/>
                  </a:lnTo>
                  <a:lnTo>
                    <a:pt x="80" y="8"/>
                  </a:lnTo>
                  <a:lnTo>
                    <a:pt x="92" y="31"/>
                  </a:lnTo>
                  <a:lnTo>
                    <a:pt x="103" y="76"/>
                  </a:lnTo>
                  <a:lnTo>
                    <a:pt x="115" y="129"/>
                  </a:lnTo>
                  <a:lnTo>
                    <a:pt x="127" y="196"/>
                  </a:lnTo>
                  <a:lnTo>
                    <a:pt x="139" y="264"/>
                  </a:lnTo>
                </a:path>
              </a:pathLst>
            </a:custGeom>
            <a:noFill/>
            <a:ln w="38100">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9045" name="Freeform 10"/>
            <p:cNvSpPr>
              <a:spLocks/>
            </p:cNvSpPr>
            <p:nvPr/>
          </p:nvSpPr>
          <p:spPr bwMode="auto">
            <a:xfrm>
              <a:off x="2516" y="3574"/>
              <a:ext cx="136" cy="57"/>
            </a:xfrm>
            <a:custGeom>
              <a:avLst/>
              <a:gdLst>
                <a:gd name="T0" fmla="*/ 140 w 141"/>
                <a:gd name="T1" fmla="*/ 0 h 265"/>
                <a:gd name="T2" fmla="*/ 128 w 141"/>
                <a:gd name="T3" fmla="*/ 71 h 265"/>
                <a:gd name="T4" fmla="*/ 116 w 141"/>
                <a:gd name="T5" fmla="*/ 134 h 265"/>
                <a:gd name="T6" fmla="*/ 104 w 141"/>
                <a:gd name="T7" fmla="*/ 187 h 265"/>
                <a:gd name="T8" fmla="*/ 92 w 141"/>
                <a:gd name="T9" fmla="*/ 232 h 265"/>
                <a:gd name="T10" fmla="*/ 82 w 141"/>
                <a:gd name="T11" fmla="*/ 255 h 265"/>
                <a:gd name="T12" fmla="*/ 71 w 141"/>
                <a:gd name="T13" fmla="*/ 264 h 265"/>
                <a:gd name="T14" fmla="*/ 59 w 141"/>
                <a:gd name="T15" fmla="*/ 255 h 265"/>
                <a:gd name="T16" fmla="*/ 47 w 141"/>
                <a:gd name="T17" fmla="*/ 232 h 265"/>
                <a:gd name="T18" fmla="*/ 35 w 141"/>
                <a:gd name="T19" fmla="*/ 187 h 265"/>
                <a:gd name="T20" fmla="*/ 23 w 141"/>
                <a:gd name="T21" fmla="*/ 134 h 265"/>
                <a:gd name="T22" fmla="*/ 11 w 141"/>
                <a:gd name="T23" fmla="*/ 67 h 265"/>
                <a:gd name="T24" fmla="*/ 0 w 141"/>
                <a:gd name="T25" fmla="*/ 0 h 2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1"/>
                <a:gd name="T40" fmla="*/ 0 h 265"/>
                <a:gd name="T41" fmla="*/ 141 w 141"/>
                <a:gd name="T42" fmla="*/ 265 h 26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1" h="265">
                  <a:moveTo>
                    <a:pt x="140" y="0"/>
                  </a:moveTo>
                  <a:lnTo>
                    <a:pt x="128" y="71"/>
                  </a:lnTo>
                  <a:lnTo>
                    <a:pt x="116" y="134"/>
                  </a:lnTo>
                  <a:lnTo>
                    <a:pt x="104" y="187"/>
                  </a:lnTo>
                  <a:lnTo>
                    <a:pt x="92" y="232"/>
                  </a:lnTo>
                  <a:lnTo>
                    <a:pt x="82" y="255"/>
                  </a:lnTo>
                  <a:lnTo>
                    <a:pt x="71" y="264"/>
                  </a:lnTo>
                  <a:lnTo>
                    <a:pt x="59" y="255"/>
                  </a:lnTo>
                  <a:lnTo>
                    <a:pt x="47" y="232"/>
                  </a:lnTo>
                  <a:lnTo>
                    <a:pt x="35" y="187"/>
                  </a:lnTo>
                  <a:lnTo>
                    <a:pt x="23" y="134"/>
                  </a:lnTo>
                  <a:lnTo>
                    <a:pt x="11" y="67"/>
                  </a:lnTo>
                  <a:lnTo>
                    <a:pt x="0" y="0"/>
                  </a:lnTo>
                </a:path>
              </a:pathLst>
            </a:custGeom>
            <a:noFill/>
            <a:ln w="38100">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9046" name="Freeform 9"/>
            <p:cNvSpPr>
              <a:spLocks/>
            </p:cNvSpPr>
            <p:nvPr/>
          </p:nvSpPr>
          <p:spPr bwMode="auto">
            <a:xfrm>
              <a:off x="2650" y="3521"/>
              <a:ext cx="136" cy="57"/>
            </a:xfrm>
            <a:custGeom>
              <a:avLst/>
              <a:gdLst>
                <a:gd name="T0" fmla="*/ 0 w 140"/>
                <a:gd name="T1" fmla="*/ 264 h 265"/>
                <a:gd name="T2" fmla="*/ 11 w 140"/>
                <a:gd name="T3" fmla="*/ 192 h 265"/>
                <a:gd name="T4" fmla="*/ 23 w 140"/>
                <a:gd name="T5" fmla="*/ 129 h 265"/>
                <a:gd name="T6" fmla="*/ 35 w 140"/>
                <a:gd name="T7" fmla="*/ 76 h 265"/>
                <a:gd name="T8" fmla="*/ 46 w 140"/>
                <a:gd name="T9" fmla="*/ 31 h 265"/>
                <a:gd name="T10" fmla="*/ 56 w 140"/>
                <a:gd name="T11" fmla="*/ 8 h 265"/>
                <a:gd name="T12" fmla="*/ 68 w 140"/>
                <a:gd name="T13" fmla="*/ 0 h 265"/>
                <a:gd name="T14" fmla="*/ 80 w 140"/>
                <a:gd name="T15" fmla="*/ 8 h 265"/>
                <a:gd name="T16" fmla="*/ 92 w 140"/>
                <a:gd name="T17" fmla="*/ 31 h 265"/>
                <a:gd name="T18" fmla="*/ 103 w 140"/>
                <a:gd name="T19" fmla="*/ 76 h 265"/>
                <a:gd name="T20" fmla="*/ 115 w 140"/>
                <a:gd name="T21" fmla="*/ 129 h 265"/>
                <a:gd name="T22" fmla="*/ 127 w 140"/>
                <a:gd name="T23" fmla="*/ 196 h 265"/>
                <a:gd name="T24" fmla="*/ 139 w 140"/>
                <a:gd name="T25" fmla="*/ 264 h 2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0"/>
                <a:gd name="T40" fmla="*/ 0 h 265"/>
                <a:gd name="T41" fmla="*/ 140 w 140"/>
                <a:gd name="T42" fmla="*/ 265 h 26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0" h="265">
                  <a:moveTo>
                    <a:pt x="0" y="264"/>
                  </a:moveTo>
                  <a:lnTo>
                    <a:pt x="11" y="192"/>
                  </a:lnTo>
                  <a:lnTo>
                    <a:pt x="23" y="129"/>
                  </a:lnTo>
                  <a:lnTo>
                    <a:pt x="35" y="76"/>
                  </a:lnTo>
                  <a:lnTo>
                    <a:pt x="46" y="31"/>
                  </a:lnTo>
                  <a:lnTo>
                    <a:pt x="56" y="8"/>
                  </a:lnTo>
                  <a:lnTo>
                    <a:pt x="68" y="0"/>
                  </a:lnTo>
                  <a:lnTo>
                    <a:pt x="80" y="8"/>
                  </a:lnTo>
                  <a:lnTo>
                    <a:pt x="92" y="31"/>
                  </a:lnTo>
                  <a:lnTo>
                    <a:pt x="103" y="76"/>
                  </a:lnTo>
                  <a:lnTo>
                    <a:pt x="115" y="129"/>
                  </a:lnTo>
                  <a:lnTo>
                    <a:pt x="127" y="196"/>
                  </a:lnTo>
                  <a:lnTo>
                    <a:pt x="139" y="264"/>
                  </a:lnTo>
                </a:path>
              </a:pathLst>
            </a:custGeom>
            <a:noFill/>
            <a:ln w="38100">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9047" name="Freeform 9"/>
            <p:cNvSpPr>
              <a:spLocks/>
            </p:cNvSpPr>
            <p:nvPr/>
          </p:nvSpPr>
          <p:spPr bwMode="auto">
            <a:xfrm>
              <a:off x="2907" y="3530"/>
              <a:ext cx="136" cy="57"/>
            </a:xfrm>
            <a:custGeom>
              <a:avLst/>
              <a:gdLst>
                <a:gd name="T0" fmla="*/ 0 w 140"/>
                <a:gd name="T1" fmla="*/ 264 h 265"/>
                <a:gd name="T2" fmla="*/ 11 w 140"/>
                <a:gd name="T3" fmla="*/ 192 h 265"/>
                <a:gd name="T4" fmla="*/ 23 w 140"/>
                <a:gd name="T5" fmla="*/ 129 h 265"/>
                <a:gd name="T6" fmla="*/ 35 w 140"/>
                <a:gd name="T7" fmla="*/ 76 h 265"/>
                <a:gd name="T8" fmla="*/ 46 w 140"/>
                <a:gd name="T9" fmla="*/ 31 h 265"/>
                <a:gd name="T10" fmla="*/ 56 w 140"/>
                <a:gd name="T11" fmla="*/ 8 h 265"/>
                <a:gd name="T12" fmla="*/ 68 w 140"/>
                <a:gd name="T13" fmla="*/ 0 h 265"/>
                <a:gd name="T14" fmla="*/ 80 w 140"/>
                <a:gd name="T15" fmla="*/ 8 h 265"/>
                <a:gd name="T16" fmla="*/ 92 w 140"/>
                <a:gd name="T17" fmla="*/ 31 h 265"/>
                <a:gd name="T18" fmla="*/ 103 w 140"/>
                <a:gd name="T19" fmla="*/ 76 h 265"/>
                <a:gd name="T20" fmla="*/ 115 w 140"/>
                <a:gd name="T21" fmla="*/ 129 h 265"/>
                <a:gd name="T22" fmla="*/ 127 w 140"/>
                <a:gd name="T23" fmla="*/ 196 h 265"/>
                <a:gd name="T24" fmla="*/ 139 w 140"/>
                <a:gd name="T25" fmla="*/ 264 h 2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0"/>
                <a:gd name="T40" fmla="*/ 0 h 265"/>
                <a:gd name="T41" fmla="*/ 140 w 140"/>
                <a:gd name="T42" fmla="*/ 265 h 26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0" h="265">
                  <a:moveTo>
                    <a:pt x="0" y="264"/>
                  </a:moveTo>
                  <a:lnTo>
                    <a:pt x="11" y="192"/>
                  </a:lnTo>
                  <a:lnTo>
                    <a:pt x="23" y="129"/>
                  </a:lnTo>
                  <a:lnTo>
                    <a:pt x="35" y="76"/>
                  </a:lnTo>
                  <a:lnTo>
                    <a:pt x="46" y="31"/>
                  </a:lnTo>
                  <a:lnTo>
                    <a:pt x="56" y="8"/>
                  </a:lnTo>
                  <a:lnTo>
                    <a:pt x="68" y="0"/>
                  </a:lnTo>
                  <a:lnTo>
                    <a:pt x="80" y="8"/>
                  </a:lnTo>
                  <a:lnTo>
                    <a:pt x="92" y="31"/>
                  </a:lnTo>
                  <a:lnTo>
                    <a:pt x="103" y="76"/>
                  </a:lnTo>
                  <a:lnTo>
                    <a:pt x="115" y="129"/>
                  </a:lnTo>
                  <a:lnTo>
                    <a:pt x="127" y="196"/>
                  </a:lnTo>
                  <a:lnTo>
                    <a:pt x="139" y="264"/>
                  </a:lnTo>
                </a:path>
              </a:pathLst>
            </a:custGeom>
            <a:noFill/>
            <a:ln w="38100">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9048" name="Freeform 10"/>
            <p:cNvSpPr>
              <a:spLocks/>
            </p:cNvSpPr>
            <p:nvPr/>
          </p:nvSpPr>
          <p:spPr bwMode="auto">
            <a:xfrm>
              <a:off x="3034" y="3577"/>
              <a:ext cx="136" cy="57"/>
            </a:xfrm>
            <a:custGeom>
              <a:avLst/>
              <a:gdLst>
                <a:gd name="T0" fmla="*/ 140 w 141"/>
                <a:gd name="T1" fmla="*/ 0 h 265"/>
                <a:gd name="T2" fmla="*/ 128 w 141"/>
                <a:gd name="T3" fmla="*/ 71 h 265"/>
                <a:gd name="T4" fmla="*/ 116 w 141"/>
                <a:gd name="T5" fmla="*/ 134 h 265"/>
                <a:gd name="T6" fmla="*/ 104 w 141"/>
                <a:gd name="T7" fmla="*/ 187 h 265"/>
                <a:gd name="T8" fmla="*/ 92 w 141"/>
                <a:gd name="T9" fmla="*/ 232 h 265"/>
                <a:gd name="T10" fmla="*/ 82 w 141"/>
                <a:gd name="T11" fmla="*/ 255 h 265"/>
                <a:gd name="T12" fmla="*/ 71 w 141"/>
                <a:gd name="T13" fmla="*/ 264 h 265"/>
                <a:gd name="T14" fmla="*/ 59 w 141"/>
                <a:gd name="T15" fmla="*/ 255 h 265"/>
                <a:gd name="T16" fmla="*/ 47 w 141"/>
                <a:gd name="T17" fmla="*/ 232 h 265"/>
                <a:gd name="T18" fmla="*/ 35 w 141"/>
                <a:gd name="T19" fmla="*/ 187 h 265"/>
                <a:gd name="T20" fmla="*/ 23 w 141"/>
                <a:gd name="T21" fmla="*/ 134 h 265"/>
                <a:gd name="T22" fmla="*/ 11 w 141"/>
                <a:gd name="T23" fmla="*/ 67 h 265"/>
                <a:gd name="T24" fmla="*/ 0 w 141"/>
                <a:gd name="T25" fmla="*/ 0 h 2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1"/>
                <a:gd name="T40" fmla="*/ 0 h 265"/>
                <a:gd name="T41" fmla="*/ 141 w 141"/>
                <a:gd name="T42" fmla="*/ 265 h 26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1" h="265">
                  <a:moveTo>
                    <a:pt x="140" y="0"/>
                  </a:moveTo>
                  <a:lnTo>
                    <a:pt x="128" y="71"/>
                  </a:lnTo>
                  <a:lnTo>
                    <a:pt x="116" y="134"/>
                  </a:lnTo>
                  <a:lnTo>
                    <a:pt x="104" y="187"/>
                  </a:lnTo>
                  <a:lnTo>
                    <a:pt x="92" y="232"/>
                  </a:lnTo>
                  <a:lnTo>
                    <a:pt x="82" y="255"/>
                  </a:lnTo>
                  <a:lnTo>
                    <a:pt x="71" y="264"/>
                  </a:lnTo>
                  <a:lnTo>
                    <a:pt x="59" y="255"/>
                  </a:lnTo>
                  <a:lnTo>
                    <a:pt x="47" y="232"/>
                  </a:lnTo>
                  <a:lnTo>
                    <a:pt x="35" y="187"/>
                  </a:lnTo>
                  <a:lnTo>
                    <a:pt x="23" y="134"/>
                  </a:lnTo>
                  <a:lnTo>
                    <a:pt x="11" y="67"/>
                  </a:lnTo>
                  <a:lnTo>
                    <a:pt x="0" y="0"/>
                  </a:lnTo>
                </a:path>
              </a:pathLst>
            </a:custGeom>
            <a:noFill/>
            <a:ln w="38100">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9049" name="Freeform 9"/>
            <p:cNvSpPr>
              <a:spLocks/>
            </p:cNvSpPr>
            <p:nvPr/>
          </p:nvSpPr>
          <p:spPr bwMode="auto">
            <a:xfrm>
              <a:off x="3161" y="3530"/>
              <a:ext cx="136" cy="57"/>
            </a:xfrm>
            <a:custGeom>
              <a:avLst/>
              <a:gdLst>
                <a:gd name="T0" fmla="*/ 0 w 140"/>
                <a:gd name="T1" fmla="*/ 264 h 265"/>
                <a:gd name="T2" fmla="*/ 11 w 140"/>
                <a:gd name="T3" fmla="*/ 192 h 265"/>
                <a:gd name="T4" fmla="*/ 23 w 140"/>
                <a:gd name="T5" fmla="*/ 129 h 265"/>
                <a:gd name="T6" fmla="*/ 35 w 140"/>
                <a:gd name="T7" fmla="*/ 76 h 265"/>
                <a:gd name="T8" fmla="*/ 46 w 140"/>
                <a:gd name="T9" fmla="*/ 31 h 265"/>
                <a:gd name="T10" fmla="*/ 56 w 140"/>
                <a:gd name="T11" fmla="*/ 8 h 265"/>
                <a:gd name="T12" fmla="*/ 68 w 140"/>
                <a:gd name="T13" fmla="*/ 0 h 265"/>
                <a:gd name="T14" fmla="*/ 80 w 140"/>
                <a:gd name="T15" fmla="*/ 8 h 265"/>
                <a:gd name="T16" fmla="*/ 92 w 140"/>
                <a:gd name="T17" fmla="*/ 31 h 265"/>
                <a:gd name="T18" fmla="*/ 103 w 140"/>
                <a:gd name="T19" fmla="*/ 76 h 265"/>
                <a:gd name="T20" fmla="*/ 115 w 140"/>
                <a:gd name="T21" fmla="*/ 129 h 265"/>
                <a:gd name="T22" fmla="*/ 127 w 140"/>
                <a:gd name="T23" fmla="*/ 196 h 265"/>
                <a:gd name="T24" fmla="*/ 139 w 140"/>
                <a:gd name="T25" fmla="*/ 264 h 2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0"/>
                <a:gd name="T40" fmla="*/ 0 h 265"/>
                <a:gd name="T41" fmla="*/ 140 w 140"/>
                <a:gd name="T42" fmla="*/ 265 h 26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0" h="265">
                  <a:moveTo>
                    <a:pt x="0" y="264"/>
                  </a:moveTo>
                  <a:lnTo>
                    <a:pt x="11" y="192"/>
                  </a:lnTo>
                  <a:lnTo>
                    <a:pt x="23" y="129"/>
                  </a:lnTo>
                  <a:lnTo>
                    <a:pt x="35" y="76"/>
                  </a:lnTo>
                  <a:lnTo>
                    <a:pt x="46" y="31"/>
                  </a:lnTo>
                  <a:lnTo>
                    <a:pt x="56" y="8"/>
                  </a:lnTo>
                  <a:lnTo>
                    <a:pt x="68" y="0"/>
                  </a:lnTo>
                  <a:lnTo>
                    <a:pt x="80" y="8"/>
                  </a:lnTo>
                  <a:lnTo>
                    <a:pt x="92" y="31"/>
                  </a:lnTo>
                  <a:lnTo>
                    <a:pt x="103" y="76"/>
                  </a:lnTo>
                  <a:lnTo>
                    <a:pt x="115" y="129"/>
                  </a:lnTo>
                  <a:lnTo>
                    <a:pt x="127" y="196"/>
                  </a:lnTo>
                  <a:lnTo>
                    <a:pt x="139" y="264"/>
                  </a:lnTo>
                </a:path>
              </a:pathLst>
            </a:custGeom>
            <a:noFill/>
            <a:ln w="38100">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9050" name="Freeform 10"/>
            <p:cNvSpPr>
              <a:spLocks/>
            </p:cNvSpPr>
            <p:nvPr/>
          </p:nvSpPr>
          <p:spPr bwMode="auto">
            <a:xfrm>
              <a:off x="3288" y="3577"/>
              <a:ext cx="136" cy="57"/>
            </a:xfrm>
            <a:custGeom>
              <a:avLst/>
              <a:gdLst>
                <a:gd name="T0" fmla="*/ 140 w 141"/>
                <a:gd name="T1" fmla="*/ 0 h 265"/>
                <a:gd name="T2" fmla="*/ 128 w 141"/>
                <a:gd name="T3" fmla="*/ 71 h 265"/>
                <a:gd name="T4" fmla="*/ 116 w 141"/>
                <a:gd name="T5" fmla="*/ 134 h 265"/>
                <a:gd name="T6" fmla="*/ 104 w 141"/>
                <a:gd name="T7" fmla="*/ 187 h 265"/>
                <a:gd name="T8" fmla="*/ 92 w 141"/>
                <a:gd name="T9" fmla="*/ 232 h 265"/>
                <a:gd name="T10" fmla="*/ 82 w 141"/>
                <a:gd name="T11" fmla="*/ 255 h 265"/>
                <a:gd name="T12" fmla="*/ 71 w 141"/>
                <a:gd name="T13" fmla="*/ 264 h 265"/>
                <a:gd name="T14" fmla="*/ 59 w 141"/>
                <a:gd name="T15" fmla="*/ 255 h 265"/>
                <a:gd name="T16" fmla="*/ 47 w 141"/>
                <a:gd name="T17" fmla="*/ 232 h 265"/>
                <a:gd name="T18" fmla="*/ 35 w 141"/>
                <a:gd name="T19" fmla="*/ 187 h 265"/>
                <a:gd name="T20" fmla="*/ 23 w 141"/>
                <a:gd name="T21" fmla="*/ 134 h 265"/>
                <a:gd name="T22" fmla="*/ 11 w 141"/>
                <a:gd name="T23" fmla="*/ 67 h 265"/>
                <a:gd name="T24" fmla="*/ 0 w 141"/>
                <a:gd name="T25" fmla="*/ 0 h 2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1"/>
                <a:gd name="T40" fmla="*/ 0 h 265"/>
                <a:gd name="T41" fmla="*/ 141 w 141"/>
                <a:gd name="T42" fmla="*/ 265 h 26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1" h="265">
                  <a:moveTo>
                    <a:pt x="140" y="0"/>
                  </a:moveTo>
                  <a:lnTo>
                    <a:pt x="128" y="71"/>
                  </a:lnTo>
                  <a:lnTo>
                    <a:pt x="116" y="134"/>
                  </a:lnTo>
                  <a:lnTo>
                    <a:pt x="104" y="187"/>
                  </a:lnTo>
                  <a:lnTo>
                    <a:pt x="92" y="232"/>
                  </a:lnTo>
                  <a:lnTo>
                    <a:pt x="82" y="255"/>
                  </a:lnTo>
                  <a:lnTo>
                    <a:pt x="71" y="264"/>
                  </a:lnTo>
                  <a:lnTo>
                    <a:pt x="59" y="255"/>
                  </a:lnTo>
                  <a:lnTo>
                    <a:pt x="47" y="232"/>
                  </a:lnTo>
                  <a:lnTo>
                    <a:pt x="35" y="187"/>
                  </a:lnTo>
                  <a:lnTo>
                    <a:pt x="23" y="134"/>
                  </a:lnTo>
                  <a:lnTo>
                    <a:pt x="11" y="67"/>
                  </a:lnTo>
                  <a:lnTo>
                    <a:pt x="0" y="0"/>
                  </a:lnTo>
                </a:path>
              </a:pathLst>
            </a:custGeom>
            <a:noFill/>
            <a:ln w="38100">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9051" name="Freeform 10"/>
            <p:cNvSpPr>
              <a:spLocks/>
            </p:cNvSpPr>
            <p:nvPr/>
          </p:nvSpPr>
          <p:spPr bwMode="auto">
            <a:xfrm>
              <a:off x="2782" y="3575"/>
              <a:ext cx="136" cy="57"/>
            </a:xfrm>
            <a:custGeom>
              <a:avLst/>
              <a:gdLst>
                <a:gd name="T0" fmla="*/ 140 w 141"/>
                <a:gd name="T1" fmla="*/ 0 h 265"/>
                <a:gd name="T2" fmla="*/ 128 w 141"/>
                <a:gd name="T3" fmla="*/ 71 h 265"/>
                <a:gd name="T4" fmla="*/ 116 w 141"/>
                <a:gd name="T5" fmla="*/ 134 h 265"/>
                <a:gd name="T6" fmla="*/ 104 w 141"/>
                <a:gd name="T7" fmla="*/ 187 h 265"/>
                <a:gd name="T8" fmla="*/ 92 w 141"/>
                <a:gd name="T9" fmla="*/ 232 h 265"/>
                <a:gd name="T10" fmla="*/ 82 w 141"/>
                <a:gd name="T11" fmla="*/ 255 h 265"/>
                <a:gd name="T12" fmla="*/ 71 w 141"/>
                <a:gd name="T13" fmla="*/ 264 h 265"/>
                <a:gd name="T14" fmla="*/ 59 w 141"/>
                <a:gd name="T15" fmla="*/ 255 h 265"/>
                <a:gd name="T16" fmla="*/ 47 w 141"/>
                <a:gd name="T17" fmla="*/ 232 h 265"/>
                <a:gd name="T18" fmla="*/ 35 w 141"/>
                <a:gd name="T19" fmla="*/ 187 h 265"/>
                <a:gd name="T20" fmla="*/ 23 w 141"/>
                <a:gd name="T21" fmla="*/ 134 h 265"/>
                <a:gd name="T22" fmla="*/ 11 w 141"/>
                <a:gd name="T23" fmla="*/ 67 h 265"/>
                <a:gd name="T24" fmla="*/ 0 w 141"/>
                <a:gd name="T25" fmla="*/ 0 h 2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1"/>
                <a:gd name="T40" fmla="*/ 0 h 265"/>
                <a:gd name="T41" fmla="*/ 141 w 141"/>
                <a:gd name="T42" fmla="*/ 265 h 26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1" h="265">
                  <a:moveTo>
                    <a:pt x="140" y="0"/>
                  </a:moveTo>
                  <a:lnTo>
                    <a:pt x="128" y="71"/>
                  </a:lnTo>
                  <a:lnTo>
                    <a:pt x="116" y="134"/>
                  </a:lnTo>
                  <a:lnTo>
                    <a:pt x="104" y="187"/>
                  </a:lnTo>
                  <a:lnTo>
                    <a:pt x="92" y="232"/>
                  </a:lnTo>
                  <a:lnTo>
                    <a:pt x="82" y="255"/>
                  </a:lnTo>
                  <a:lnTo>
                    <a:pt x="71" y="264"/>
                  </a:lnTo>
                  <a:lnTo>
                    <a:pt x="59" y="255"/>
                  </a:lnTo>
                  <a:lnTo>
                    <a:pt x="47" y="232"/>
                  </a:lnTo>
                  <a:lnTo>
                    <a:pt x="35" y="187"/>
                  </a:lnTo>
                  <a:lnTo>
                    <a:pt x="23" y="134"/>
                  </a:lnTo>
                  <a:lnTo>
                    <a:pt x="11" y="67"/>
                  </a:lnTo>
                  <a:lnTo>
                    <a:pt x="0" y="0"/>
                  </a:lnTo>
                </a:path>
              </a:pathLst>
            </a:custGeom>
            <a:noFill/>
            <a:ln w="38100">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grpSp>
      <p:sp>
        <p:nvSpPr>
          <p:cNvPr id="339052" name="AutoShape 108"/>
          <p:cNvSpPr>
            <a:spLocks noChangeArrowheads="1"/>
          </p:cNvSpPr>
          <p:nvPr/>
        </p:nvSpPr>
        <p:spPr bwMode="auto">
          <a:xfrm>
            <a:off x="6264275" y="5446713"/>
            <a:ext cx="2457450" cy="825500"/>
          </a:xfrm>
          <a:prstGeom prst="wedgeRoundRectCallout">
            <a:avLst>
              <a:gd name="adj1" fmla="val -84301"/>
              <a:gd name="adj2" fmla="val 15579"/>
              <a:gd name="adj3" fmla="val 16667"/>
            </a:avLst>
          </a:prstGeom>
          <a:solidFill>
            <a:srgbClr val="00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1" hangingPunct="1"/>
            <a:r>
              <a:rPr lang="zh-CN" altLang="en-US">
                <a:ea typeface="楷体_GB2312" pitchFamily="49" charset="-122"/>
              </a:rPr>
              <a:t>基波</a:t>
            </a:r>
            <a:r>
              <a:rPr lang="en-US" altLang="zh-CN">
                <a:ea typeface="楷体_GB2312" pitchFamily="49" charset="-122"/>
              </a:rPr>
              <a:t>+</a:t>
            </a:r>
            <a:r>
              <a:rPr lang="zh-CN" altLang="en-US">
                <a:ea typeface="楷体_GB2312" pitchFamily="49" charset="-122"/>
              </a:rPr>
              <a:t>三次</a:t>
            </a:r>
            <a:r>
              <a:rPr lang="en-US" altLang="zh-CN">
                <a:ea typeface="楷体_GB2312" pitchFamily="49" charset="-122"/>
              </a:rPr>
              <a:t>+</a:t>
            </a:r>
            <a:r>
              <a:rPr lang="zh-CN" altLang="en-US">
                <a:ea typeface="楷体_GB2312" pitchFamily="49" charset="-122"/>
              </a:rPr>
              <a:t>五次谐波</a:t>
            </a:r>
          </a:p>
        </p:txBody>
      </p:sp>
      <p:grpSp>
        <p:nvGrpSpPr>
          <p:cNvPr id="339053" name="Group 109"/>
          <p:cNvGrpSpPr>
            <a:grpSpLocks/>
          </p:cNvGrpSpPr>
          <p:nvPr/>
        </p:nvGrpSpPr>
        <p:grpSpPr bwMode="auto">
          <a:xfrm>
            <a:off x="1357313" y="4625975"/>
            <a:ext cx="4054475" cy="1412875"/>
            <a:chOff x="855" y="3141"/>
            <a:chExt cx="2554" cy="890"/>
          </a:xfrm>
        </p:grpSpPr>
        <p:sp>
          <p:nvSpPr>
            <p:cNvPr id="339054" name="Freeform 92"/>
            <p:cNvSpPr>
              <a:spLocks/>
            </p:cNvSpPr>
            <p:nvPr/>
          </p:nvSpPr>
          <p:spPr bwMode="auto">
            <a:xfrm>
              <a:off x="855" y="3166"/>
              <a:ext cx="20" cy="413"/>
            </a:xfrm>
            <a:custGeom>
              <a:avLst/>
              <a:gdLst>
                <a:gd name="T0" fmla="*/ 0 w 48"/>
                <a:gd name="T1" fmla="*/ 240 h 240"/>
                <a:gd name="T2" fmla="*/ 48 w 48"/>
                <a:gd name="T3" fmla="*/ 0 h 240"/>
                <a:gd name="T4" fmla="*/ 0 60000 65536"/>
                <a:gd name="T5" fmla="*/ 0 60000 65536"/>
                <a:gd name="T6" fmla="*/ 0 w 48"/>
                <a:gd name="T7" fmla="*/ 0 h 240"/>
                <a:gd name="T8" fmla="*/ 48 w 48"/>
                <a:gd name="T9" fmla="*/ 240 h 240"/>
              </a:gdLst>
              <a:ahLst/>
              <a:cxnLst>
                <a:cxn ang="T4">
                  <a:pos x="T0" y="T1"/>
                </a:cxn>
                <a:cxn ang="T5">
                  <a:pos x="T2" y="T3"/>
                </a:cxn>
              </a:cxnLst>
              <a:rect l="T6" t="T7" r="T8" b="T9"/>
              <a:pathLst>
                <a:path w="48" h="240">
                  <a:moveTo>
                    <a:pt x="0" y="240"/>
                  </a:moveTo>
                  <a:cubicBezTo>
                    <a:pt x="0" y="240"/>
                    <a:pt x="24" y="120"/>
                    <a:pt x="48" y="0"/>
                  </a:cubicBezTo>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9055" name="Freeform 97"/>
            <p:cNvSpPr>
              <a:spLocks/>
            </p:cNvSpPr>
            <p:nvPr/>
          </p:nvSpPr>
          <p:spPr bwMode="auto">
            <a:xfrm flipV="1">
              <a:off x="1479" y="3166"/>
              <a:ext cx="40" cy="826"/>
            </a:xfrm>
            <a:custGeom>
              <a:avLst/>
              <a:gdLst>
                <a:gd name="T0" fmla="*/ 0 w 48"/>
                <a:gd name="T1" fmla="*/ 240 h 240"/>
                <a:gd name="T2" fmla="*/ 48 w 48"/>
                <a:gd name="T3" fmla="*/ 0 h 240"/>
                <a:gd name="T4" fmla="*/ 0 60000 65536"/>
                <a:gd name="T5" fmla="*/ 0 60000 65536"/>
                <a:gd name="T6" fmla="*/ 0 w 48"/>
                <a:gd name="T7" fmla="*/ 0 h 240"/>
                <a:gd name="T8" fmla="*/ 48 w 48"/>
                <a:gd name="T9" fmla="*/ 240 h 240"/>
              </a:gdLst>
              <a:ahLst/>
              <a:cxnLst>
                <a:cxn ang="T4">
                  <a:pos x="T0" y="T1"/>
                </a:cxn>
                <a:cxn ang="T5">
                  <a:pos x="T2" y="T3"/>
                </a:cxn>
              </a:cxnLst>
              <a:rect l="T6" t="T7" r="T8" b="T9"/>
              <a:pathLst>
                <a:path w="48" h="240">
                  <a:moveTo>
                    <a:pt x="0" y="240"/>
                  </a:moveTo>
                  <a:cubicBezTo>
                    <a:pt x="0" y="240"/>
                    <a:pt x="24" y="120"/>
                    <a:pt x="48" y="0"/>
                  </a:cubicBezTo>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10800000"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9056" name="Freeform 98"/>
            <p:cNvSpPr>
              <a:spLocks/>
            </p:cNvSpPr>
            <p:nvPr/>
          </p:nvSpPr>
          <p:spPr bwMode="auto">
            <a:xfrm flipV="1">
              <a:off x="2767" y="3214"/>
              <a:ext cx="20" cy="413"/>
            </a:xfrm>
            <a:custGeom>
              <a:avLst/>
              <a:gdLst>
                <a:gd name="T0" fmla="*/ 0 w 48"/>
                <a:gd name="T1" fmla="*/ 240 h 240"/>
                <a:gd name="T2" fmla="*/ 48 w 48"/>
                <a:gd name="T3" fmla="*/ 0 h 240"/>
                <a:gd name="T4" fmla="*/ 0 60000 65536"/>
                <a:gd name="T5" fmla="*/ 0 60000 65536"/>
                <a:gd name="T6" fmla="*/ 0 w 48"/>
                <a:gd name="T7" fmla="*/ 0 h 240"/>
                <a:gd name="T8" fmla="*/ 48 w 48"/>
                <a:gd name="T9" fmla="*/ 240 h 240"/>
              </a:gdLst>
              <a:ahLst/>
              <a:cxnLst>
                <a:cxn ang="T4">
                  <a:pos x="T0" y="T1"/>
                </a:cxn>
                <a:cxn ang="T5">
                  <a:pos x="T2" y="T3"/>
                </a:cxn>
              </a:cxnLst>
              <a:rect l="T6" t="T7" r="T8" b="T9"/>
              <a:pathLst>
                <a:path w="48" h="240">
                  <a:moveTo>
                    <a:pt x="0" y="240"/>
                  </a:moveTo>
                  <a:cubicBezTo>
                    <a:pt x="0" y="240"/>
                    <a:pt x="24" y="120"/>
                    <a:pt x="48" y="0"/>
                  </a:cubicBezTo>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10800000"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9057" name="Freeform 99"/>
            <p:cNvSpPr>
              <a:spLocks/>
            </p:cNvSpPr>
            <p:nvPr/>
          </p:nvSpPr>
          <p:spPr bwMode="auto">
            <a:xfrm rot="10800000">
              <a:off x="2134" y="3190"/>
              <a:ext cx="20" cy="413"/>
            </a:xfrm>
            <a:custGeom>
              <a:avLst/>
              <a:gdLst>
                <a:gd name="T0" fmla="*/ 0 w 48"/>
                <a:gd name="T1" fmla="*/ 240 h 240"/>
                <a:gd name="T2" fmla="*/ 48 w 48"/>
                <a:gd name="T3" fmla="*/ 0 h 240"/>
                <a:gd name="T4" fmla="*/ 0 60000 65536"/>
                <a:gd name="T5" fmla="*/ 0 60000 65536"/>
                <a:gd name="T6" fmla="*/ 0 w 48"/>
                <a:gd name="T7" fmla="*/ 0 h 240"/>
                <a:gd name="T8" fmla="*/ 48 w 48"/>
                <a:gd name="T9" fmla="*/ 240 h 240"/>
              </a:gdLst>
              <a:ahLst/>
              <a:cxnLst>
                <a:cxn ang="T4">
                  <a:pos x="T0" y="T1"/>
                </a:cxn>
                <a:cxn ang="T5">
                  <a:pos x="T2" y="T3"/>
                </a:cxn>
              </a:cxnLst>
              <a:rect l="T6" t="T7" r="T8" b="T9"/>
              <a:pathLst>
                <a:path w="48" h="240">
                  <a:moveTo>
                    <a:pt x="0" y="240"/>
                  </a:moveTo>
                  <a:cubicBezTo>
                    <a:pt x="0" y="240"/>
                    <a:pt x="24" y="120"/>
                    <a:pt x="48" y="0"/>
                  </a:cubicBezTo>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10800000"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9058" name="Freeform 100"/>
            <p:cNvSpPr>
              <a:spLocks/>
            </p:cNvSpPr>
            <p:nvPr/>
          </p:nvSpPr>
          <p:spPr bwMode="auto">
            <a:xfrm>
              <a:off x="2115" y="3584"/>
              <a:ext cx="20" cy="413"/>
            </a:xfrm>
            <a:custGeom>
              <a:avLst/>
              <a:gdLst>
                <a:gd name="T0" fmla="*/ 0 w 48"/>
                <a:gd name="T1" fmla="*/ 240 h 240"/>
                <a:gd name="T2" fmla="*/ 48 w 48"/>
                <a:gd name="T3" fmla="*/ 0 h 240"/>
                <a:gd name="T4" fmla="*/ 0 60000 65536"/>
                <a:gd name="T5" fmla="*/ 0 60000 65536"/>
                <a:gd name="T6" fmla="*/ 0 w 48"/>
                <a:gd name="T7" fmla="*/ 0 h 240"/>
                <a:gd name="T8" fmla="*/ 48 w 48"/>
                <a:gd name="T9" fmla="*/ 240 h 240"/>
              </a:gdLst>
              <a:ahLst/>
              <a:cxnLst>
                <a:cxn ang="T4">
                  <a:pos x="T0" y="T1"/>
                </a:cxn>
                <a:cxn ang="T5">
                  <a:pos x="T2" y="T3"/>
                </a:cxn>
              </a:cxnLst>
              <a:rect l="T6" t="T7" r="T8" b="T9"/>
              <a:pathLst>
                <a:path w="48" h="240">
                  <a:moveTo>
                    <a:pt x="0" y="240"/>
                  </a:moveTo>
                  <a:cubicBezTo>
                    <a:pt x="0" y="240"/>
                    <a:pt x="24" y="120"/>
                    <a:pt x="48" y="0"/>
                  </a:cubicBezTo>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9059" name="Freeform 101"/>
            <p:cNvSpPr>
              <a:spLocks/>
            </p:cNvSpPr>
            <p:nvPr/>
          </p:nvSpPr>
          <p:spPr bwMode="auto">
            <a:xfrm flipV="1">
              <a:off x="2784" y="3597"/>
              <a:ext cx="20" cy="413"/>
            </a:xfrm>
            <a:custGeom>
              <a:avLst/>
              <a:gdLst>
                <a:gd name="T0" fmla="*/ 0 w 48"/>
                <a:gd name="T1" fmla="*/ 240 h 240"/>
                <a:gd name="T2" fmla="*/ 48 w 48"/>
                <a:gd name="T3" fmla="*/ 0 h 240"/>
                <a:gd name="T4" fmla="*/ 0 60000 65536"/>
                <a:gd name="T5" fmla="*/ 0 60000 65536"/>
                <a:gd name="T6" fmla="*/ 0 w 48"/>
                <a:gd name="T7" fmla="*/ 0 h 240"/>
                <a:gd name="T8" fmla="*/ 48 w 48"/>
                <a:gd name="T9" fmla="*/ 240 h 240"/>
              </a:gdLst>
              <a:ahLst/>
              <a:cxnLst>
                <a:cxn ang="T4">
                  <a:pos x="T0" y="T1"/>
                </a:cxn>
                <a:cxn ang="T5">
                  <a:pos x="T2" y="T3"/>
                </a:cxn>
              </a:cxnLst>
              <a:rect l="T6" t="T7" r="T8" b="T9"/>
              <a:pathLst>
                <a:path w="48" h="240">
                  <a:moveTo>
                    <a:pt x="0" y="240"/>
                  </a:moveTo>
                  <a:cubicBezTo>
                    <a:pt x="0" y="240"/>
                    <a:pt x="24" y="120"/>
                    <a:pt x="48" y="0"/>
                  </a:cubicBezTo>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10800000"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grpSp>
          <p:nvGrpSpPr>
            <p:cNvPr id="339060" name="Group 116"/>
            <p:cNvGrpSpPr>
              <a:grpSpLocks/>
            </p:cNvGrpSpPr>
            <p:nvPr/>
          </p:nvGrpSpPr>
          <p:grpSpPr bwMode="auto">
            <a:xfrm>
              <a:off x="875" y="3141"/>
              <a:ext cx="609" cy="67"/>
              <a:chOff x="894" y="3135"/>
              <a:chExt cx="585" cy="91"/>
            </a:xfrm>
          </p:grpSpPr>
          <p:sp>
            <p:nvSpPr>
              <p:cNvPr id="339061" name="Freeform 94"/>
              <p:cNvSpPr>
                <a:spLocks/>
              </p:cNvSpPr>
              <p:nvPr/>
            </p:nvSpPr>
            <p:spPr bwMode="auto">
              <a:xfrm>
                <a:off x="894" y="3135"/>
                <a:ext cx="120" cy="41"/>
              </a:xfrm>
              <a:custGeom>
                <a:avLst/>
                <a:gdLst>
                  <a:gd name="T0" fmla="*/ 0 w 192"/>
                  <a:gd name="T1" fmla="*/ 240 h 240"/>
                  <a:gd name="T2" fmla="*/ 96 w 192"/>
                  <a:gd name="T3" fmla="*/ 0 h 240"/>
                  <a:gd name="T4" fmla="*/ 192 w 192"/>
                  <a:gd name="T5" fmla="*/ 240 h 240"/>
                  <a:gd name="T6" fmla="*/ 0 60000 65536"/>
                  <a:gd name="T7" fmla="*/ 0 60000 65536"/>
                  <a:gd name="T8" fmla="*/ 0 60000 65536"/>
                  <a:gd name="T9" fmla="*/ 0 w 192"/>
                  <a:gd name="T10" fmla="*/ 0 h 240"/>
                  <a:gd name="T11" fmla="*/ 192 w 192"/>
                  <a:gd name="T12" fmla="*/ 240 h 240"/>
                </a:gdLst>
                <a:ahLst/>
                <a:cxnLst>
                  <a:cxn ang="T6">
                    <a:pos x="T0" y="T1"/>
                  </a:cxn>
                  <a:cxn ang="T7">
                    <a:pos x="T2" y="T3"/>
                  </a:cxn>
                  <a:cxn ang="T8">
                    <a:pos x="T4" y="T5"/>
                  </a:cxn>
                </a:cxnLst>
                <a:rect l="T9" t="T10" r="T11" b="T12"/>
                <a:pathLst>
                  <a:path w="192" h="240">
                    <a:moveTo>
                      <a:pt x="0" y="240"/>
                    </a:moveTo>
                    <a:cubicBezTo>
                      <a:pt x="32" y="120"/>
                      <a:pt x="64" y="0"/>
                      <a:pt x="96" y="0"/>
                    </a:cubicBezTo>
                    <a:cubicBezTo>
                      <a:pt x="128" y="0"/>
                      <a:pt x="160" y="120"/>
                      <a:pt x="192" y="240"/>
                    </a:cubicBezTo>
                  </a:path>
                </a:pathLst>
              </a:custGeom>
              <a:solidFill>
                <a:srgbClr val="FFFFCC"/>
              </a:solidFill>
              <a:ln w="38100">
                <a:solidFill>
                  <a:srgbClr val="FF0000"/>
                </a:solidFill>
                <a:round/>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9062" name="Freeform 96"/>
              <p:cNvSpPr>
                <a:spLocks/>
              </p:cNvSpPr>
              <p:nvPr/>
            </p:nvSpPr>
            <p:spPr bwMode="auto">
              <a:xfrm flipV="1">
                <a:off x="1013" y="3176"/>
                <a:ext cx="121" cy="41"/>
              </a:xfrm>
              <a:custGeom>
                <a:avLst/>
                <a:gdLst>
                  <a:gd name="T0" fmla="*/ 0 w 192"/>
                  <a:gd name="T1" fmla="*/ 240 h 240"/>
                  <a:gd name="T2" fmla="*/ 96 w 192"/>
                  <a:gd name="T3" fmla="*/ 0 h 240"/>
                  <a:gd name="T4" fmla="*/ 192 w 192"/>
                  <a:gd name="T5" fmla="*/ 240 h 240"/>
                  <a:gd name="T6" fmla="*/ 0 60000 65536"/>
                  <a:gd name="T7" fmla="*/ 0 60000 65536"/>
                  <a:gd name="T8" fmla="*/ 0 60000 65536"/>
                  <a:gd name="T9" fmla="*/ 0 w 192"/>
                  <a:gd name="T10" fmla="*/ 0 h 240"/>
                  <a:gd name="T11" fmla="*/ 192 w 192"/>
                  <a:gd name="T12" fmla="*/ 240 h 240"/>
                </a:gdLst>
                <a:ahLst/>
                <a:cxnLst>
                  <a:cxn ang="T6">
                    <a:pos x="T0" y="T1"/>
                  </a:cxn>
                  <a:cxn ang="T7">
                    <a:pos x="T2" y="T3"/>
                  </a:cxn>
                  <a:cxn ang="T8">
                    <a:pos x="T4" y="T5"/>
                  </a:cxn>
                </a:cxnLst>
                <a:rect l="T9" t="T10" r="T11" b="T12"/>
                <a:pathLst>
                  <a:path w="192" h="240">
                    <a:moveTo>
                      <a:pt x="0" y="240"/>
                    </a:moveTo>
                    <a:cubicBezTo>
                      <a:pt x="32" y="120"/>
                      <a:pt x="64" y="0"/>
                      <a:pt x="96" y="0"/>
                    </a:cubicBezTo>
                    <a:cubicBezTo>
                      <a:pt x="128" y="0"/>
                      <a:pt x="160" y="120"/>
                      <a:pt x="192" y="240"/>
                    </a:cubicBezTo>
                  </a:path>
                </a:pathLst>
              </a:custGeom>
              <a:solidFill>
                <a:srgbClr val="FFFFCC"/>
              </a:solidFill>
              <a:ln w="38100">
                <a:solidFill>
                  <a:srgbClr val="FF0000"/>
                </a:solidFill>
                <a:round/>
                <a:headEnd/>
                <a:tailEnd/>
              </a:ln>
            </p:spPr>
            <p:txBody>
              <a:bodyPr rot="10800000"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9063" name="Freeform 94"/>
              <p:cNvSpPr>
                <a:spLocks/>
              </p:cNvSpPr>
              <p:nvPr/>
            </p:nvSpPr>
            <p:spPr bwMode="auto">
              <a:xfrm>
                <a:off x="1127" y="3144"/>
                <a:ext cx="120" cy="41"/>
              </a:xfrm>
              <a:custGeom>
                <a:avLst/>
                <a:gdLst>
                  <a:gd name="T0" fmla="*/ 0 w 192"/>
                  <a:gd name="T1" fmla="*/ 240 h 240"/>
                  <a:gd name="T2" fmla="*/ 96 w 192"/>
                  <a:gd name="T3" fmla="*/ 0 h 240"/>
                  <a:gd name="T4" fmla="*/ 192 w 192"/>
                  <a:gd name="T5" fmla="*/ 240 h 240"/>
                  <a:gd name="T6" fmla="*/ 0 60000 65536"/>
                  <a:gd name="T7" fmla="*/ 0 60000 65536"/>
                  <a:gd name="T8" fmla="*/ 0 60000 65536"/>
                  <a:gd name="T9" fmla="*/ 0 w 192"/>
                  <a:gd name="T10" fmla="*/ 0 h 240"/>
                  <a:gd name="T11" fmla="*/ 192 w 192"/>
                  <a:gd name="T12" fmla="*/ 240 h 240"/>
                </a:gdLst>
                <a:ahLst/>
                <a:cxnLst>
                  <a:cxn ang="T6">
                    <a:pos x="T0" y="T1"/>
                  </a:cxn>
                  <a:cxn ang="T7">
                    <a:pos x="T2" y="T3"/>
                  </a:cxn>
                  <a:cxn ang="T8">
                    <a:pos x="T4" y="T5"/>
                  </a:cxn>
                </a:cxnLst>
                <a:rect l="T9" t="T10" r="T11" b="T12"/>
                <a:pathLst>
                  <a:path w="192" h="240">
                    <a:moveTo>
                      <a:pt x="0" y="240"/>
                    </a:moveTo>
                    <a:cubicBezTo>
                      <a:pt x="32" y="120"/>
                      <a:pt x="64" y="0"/>
                      <a:pt x="96" y="0"/>
                    </a:cubicBezTo>
                    <a:cubicBezTo>
                      <a:pt x="128" y="0"/>
                      <a:pt x="160" y="120"/>
                      <a:pt x="192" y="240"/>
                    </a:cubicBezTo>
                  </a:path>
                </a:pathLst>
              </a:custGeom>
              <a:solidFill>
                <a:srgbClr val="FFFFCC"/>
              </a:solidFill>
              <a:ln w="38100">
                <a:solidFill>
                  <a:srgbClr val="FF0000"/>
                </a:solidFill>
                <a:round/>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9064" name="Freeform 95"/>
              <p:cNvSpPr>
                <a:spLocks/>
              </p:cNvSpPr>
              <p:nvPr/>
            </p:nvSpPr>
            <p:spPr bwMode="auto">
              <a:xfrm>
                <a:off x="1360" y="3158"/>
                <a:ext cx="119" cy="41"/>
              </a:xfrm>
              <a:custGeom>
                <a:avLst/>
                <a:gdLst>
                  <a:gd name="T0" fmla="*/ 0 w 192"/>
                  <a:gd name="T1" fmla="*/ 240 h 240"/>
                  <a:gd name="T2" fmla="*/ 96 w 192"/>
                  <a:gd name="T3" fmla="*/ 0 h 240"/>
                  <a:gd name="T4" fmla="*/ 192 w 192"/>
                  <a:gd name="T5" fmla="*/ 240 h 240"/>
                  <a:gd name="T6" fmla="*/ 0 60000 65536"/>
                  <a:gd name="T7" fmla="*/ 0 60000 65536"/>
                  <a:gd name="T8" fmla="*/ 0 60000 65536"/>
                  <a:gd name="T9" fmla="*/ 0 w 192"/>
                  <a:gd name="T10" fmla="*/ 0 h 240"/>
                  <a:gd name="T11" fmla="*/ 192 w 192"/>
                  <a:gd name="T12" fmla="*/ 240 h 240"/>
                </a:gdLst>
                <a:ahLst/>
                <a:cxnLst>
                  <a:cxn ang="T6">
                    <a:pos x="T0" y="T1"/>
                  </a:cxn>
                  <a:cxn ang="T7">
                    <a:pos x="T2" y="T3"/>
                  </a:cxn>
                  <a:cxn ang="T8">
                    <a:pos x="T4" y="T5"/>
                  </a:cxn>
                </a:cxnLst>
                <a:rect l="T9" t="T10" r="T11" b="T12"/>
                <a:pathLst>
                  <a:path w="192" h="240">
                    <a:moveTo>
                      <a:pt x="0" y="240"/>
                    </a:moveTo>
                    <a:cubicBezTo>
                      <a:pt x="32" y="120"/>
                      <a:pt x="64" y="0"/>
                      <a:pt x="96" y="0"/>
                    </a:cubicBezTo>
                    <a:cubicBezTo>
                      <a:pt x="128" y="0"/>
                      <a:pt x="160" y="120"/>
                      <a:pt x="192" y="240"/>
                    </a:cubicBezTo>
                  </a:path>
                </a:pathLst>
              </a:custGeom>
              <a:solidFill>
                <a:srgbClr val="FFFFCC"/>
              </a:solidFill>
              <a:ln w="38100">
                <a:solidFill>
                  <a:srgbClr val="FF0000"/>
                </a:solidFill>
                <a:round/>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9065" name="Freeform 96"/>
              <p:cNvSpPr>
                <a:spLocks/>
              </p:cNvSpPr>
              <p:nvPr/>
            </p:nvSpPr>
            <p:spPr bwMode="auto">
              <a:xfrm flipV="1">
                <a:off x="1247" y="3185"/>
                <a:ext cx="121" cy="41"/>
              </a:xfrm>
              <a:custGeom>
                <a:avLst/>
                <a:gdLst>
                  <a:gd name="T0" fmla="*/ 0 w 192"/>
                  <a:gd name="T1" fmla="*/ 240 h 240"/>
                  <a:gd name="T2" fmla="*/ 96 w 192"/>
                  <a:gd name="T3" fmla="*/ 0 h 240"/>
                  <a:gd name="T4" fmla="*/ 192 w 192"/>
                  <a:gd name="T5" fmla="*/ 240 h 240"/>
                  <a:gd name="T6" fmla="*/ 0 60000 65536"/>
                  <a:gd name="T7" fmla="*/ 0 60000 65536"/>
                  <a:gd name="T8" fmla="*/ 0 60000 65536"/>
                  <a:gd name="T9" fmla="*/ 0 w 192"/>
                  <a:gd name="T10" fmla="*/ 0 h 240"/>
                  <a:gd name="T11" fmla="*/ 192 w 192"/>
                  <a:gd name="T12" fmla="*/ 240 h 240"/>
                </a:gdLst>
                <a:ahLst/>
                <a:cxnLst>
                  <a:cxn ang="T6">
                    <a:pos x="T0" y="T1"/>
                  </a:cxn>
                  <a:cxn ang="T7">
                    <a:pos x="T2" y="T3"/>
                  </a:cxn>
                  <a:cxn ang="T8">
                    <a:pos x="T4" y="T5"/>
                  </a:cxn>
                </a:cxnLst>
                <a:rect l="T9" t="T10" r="T11" b="T12"/>
                <a:pathLst>
                  <a:path w="192" h="240">
                    <a:moveTo>
                      <a:pt x="0" y="240"/>
                    </a:moveTo>
                    <a:cubicBezTo>
                      <a:pt x="32" y="120"/>
                      <a:pt x="64" y="0"/>
                      <a:pt x="96" y="0"/>
                    </a:cubicBezTo>
                    <a:cubicBezTo>
                      <a:pt x="128" y="0"/>
                      <a:pt x="160" y="120"/>
                      <a:pt x="192" y="240"/>
                    </a:cubicBezTo>
                  </a:path>
                </a:pathLst>
              </a:custGeom>
              <a:solidFill>
                <a:srgbClr val="FFFFCC"/>
              </a:solidFill>
              <a:ln w="38100">
                <a:solidFill>
                  <a:srgbClr val="FF0000"/>
                </a:solidFill>
                <a:round/>
                <a:headEnd/>
                <a:tailEnd/>
              </a:ln>
            </p:spPr>
            <p:txBody>
              <a:bodyPr rot="10800000"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grpSp>
        <p:grpSp>
          <p:nvGrpSpPr>
            <p:cNvPr id="339066" name="Group 122"/>
            <p:cNvGrpSpPr>
              <a:grpSpLocks/>
            </p:cNvGrpSpPr>
            <p:nvPr/>
          </p:nvGrpSpPr>
          <p:grpSpPr bwMode="auto">
            <a:xfrm>
              <a:off x="2154" y="3165"/>
              <a:ext cx="609" cy="67"/>
              <a:chOff x="894" y="3135"/>
              <a:chExt cx="585" cy="91"/>
            </a:xfrm>
          </p:grpSpPr>
          <p:sp>
            <p:nvSpPr>
              <p:cNvPr id="339067" name="Freeform 94"/>
              <p:cNvSpPr>
                <a:spLocks/>
              </p:cNvSpPr>
              <p:nvPr/>
            </p:nvSpPr>
            <p:spPr bwMode="auto">
              <a:xfrm>
                <a:off x="894" y="3135"/>
                <a:ext cx="120" cy="41"/>
              </a:xfrm>
              <a:custGeom>
                <a:avLst/>
                <a:gdLst>
                  <a:gd name="T0" fmla="*/ 0 w 192"/>
                  <a:gd name="T1" fmla="*/ 240 h 240"/>
                  <a:gd name="T2" fmla="*/ 96 w 192"/>
                  <a:gd name="T3" fmla="*/ 0 h 240"/>
                  <a:gd name="T4" fmla="*/ 192 w 192"/>
                  <a:gd name="T5" fmla="*/ 240 h 240"/>
                  <a:gd name="T6" fmla="*/ 0 60000 65536"/>
                  <a:gd name="T7" fmla="*/ 0 60000 65536"/>
                  <a:gd name="T8" fmla="*/ 0 60000 65536"/>
                  <a:gd name="T9" fmla="*/ 0 w 192"/>
                  <a:gd name="T10" fmla="*/ 0 h 240"/>
                  <a:gd name="T11" fmla="*/ 192 w 192"/>
                  <a:gd name="T12" fmla="*/ 240 h 240"/>
                </a:gdLst>
                <a:ahLst/>
                <a:cxnLst>
                  <a:cxn ang="T6">
                    <a:pos x="T0" y="T1"/>
                  </a:cxn>
                  <a:cxn ang="T7">
                    <a:pos x="T2" y="T3"/>
                  </a:cxn>
                  <a:cxn ang="T8">
                    <a:pos x="T4" y="T5"/>
                  </a:cxn>
                </a:cxnLst>
                <a:rect l="T9" t="T10" r="T11" b="T12"/>
                <a:pathLst>
                  <a:path w="192" h="240">
                    <a:moveTo>
                      <a:pt x="0" y="240"/>
                    </a:moveTo>
                    <a:cubicBezTo>
                      <a:pt x="32" y="120"/>
                      <a:pt x="64" y="0"/>
                      <a:pt x="96" y="0"/>
                    </a:cubicBezTo>
                    <a:cubicBezTo>
                      <a:pt x="128" y="0"/>
                      <a:pt x="160" y="120"/>
                      <a:pt x="192" y="240"/>
                    </a:cubicBezTo>
                  </a:path>
                </a:pathLst>
              </a:custGeom>
              <a:solidFill>
                <a:srgbClr val="FFFFCC"/>
              </a:solidFill>
              <a:ln w="38100">
                <a:solidFill>
                  <a:srgbClr val="FF0000"/>
                </a:solidFill>
                <a:round/>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9068" name="Freeform 96"/>
              <p:cNvSpPr>
                <a:spLocks/>
              </p:cNvSpPr>
              <p:nvPr/>
            </p:nvSpPr>
            <p:spPr bwMode="auto">
              <a:xfrm flipV="1">
                <a:off x="1013" y="3176"/>
                <a:ext cx="121" cy="41"/>
              </a:xfrm>
              <a:custGeom>
                <a:avLst/>
                <a:gdLst>
                  <a:gd name="T0" fmla="*/ 0 w 192"/>
                  <a:gd name="T1" fmla="*/ 240 h 240"/>
                  <a:gd name="T2" fmla="*/ 96 w 192"/>
                  <a:gd name="T3" fmla="*/ 0 h 240"/>
                  <a:gd name="T4" fmla="*/ 192 w 192"/>
                  <a:gd name="T5" fmla="*/ 240 h 240"/>
                  <a:gd name="T6" fmla="*/ 0 60000 65536"/>
                  <a:gd name="T7" fmla="*/ 0 60000 65536"/>
                  <a:gd name="T8" fmla="*/ 0 60000 65536"/>
                  <a:gd name="T9" fmla="*/ 0 w 192"/>
                  <a:gd name="T10" fmla="*/ 0 h 240"/>
                  <a:gd name="T11" fmla="*/ 192 w 192"/>
                  <a:gd name="T12" fmla="*/ 240 h 240"/>
                </a:gdLst>
                <a:ahLst/>
                <a:cxnLst>
                  <a:cxn ang="T6">
                    <a:pos x="T0" y="T1"/>
                  </a:cxn>
                  <a:cxn ang="T7">
                    <a:pos x="T2" y="T3"/>
                  </a:cxn>
                  <a:cxn ang="T8">
                    <a:pos x="T4" y="T5"/>
                  </a:cxn>
                </a:cxnLst>
                <a:rect l="T9" t="T10" r="T11" b="T12"/>
                <a:pathLst>
                  <a:path w="192" h="240">
                    <a:moveTo>
                      <a:pt x="0" y="240"/>
                    </a:moveTo>
                    <a:cubicBezTo>
                      <a:pt x="32" y="120"/>
                      <a:pt x="64" y="0"/>
                      <a:pt x="96" y="0"/>
                    </a:cubicBezTo>
                    <a:cubicBezTo>
                      <a:pt x="128" y="0"/>
                      <a:pt x="160" y="120"/>
                      <a:pt x="192" y="240"/>
                    </a:cubicBezTo>
                  </a:path>
                </a:pathLst>
              </a:custGeom>
              <a:solidFill>
                <a:srgbClr val="FFFFCC"/>
              </a:solidFill>
              <a:ln w="38100">
                <a:solidFill>
                  <a:srgbClr val="FF0000"/>
                </a:solidFill>
                <a:round/>
                <a:headEnd/>
                <a:tailEnd/>
              </a:ln>
            </p:spPr>
            <p:txBody>
              <a:bodyPr rot="10800000"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9069" name="Freeform 94"/>
              <p:cNvSpPr>
                <a:spLocks/>
              </p:cNvSpPr>
              <p:nvPr/>
            </p:nvSpPr>
            <p:spPr bwMode="auto">
              <a:xfrm>
                <a:off x="1127" y="3144"/>
                <a:ext cx="120" cy="41"/>
              </a:xfrm>
              <a:custGeom>
                <a:avLst/>
                <a:gdLst>
                  <a:gd name="T0" fmla="*/ 0 w 192"/>
                  <a:gd name="T1" fmla="*/ 240 h 240"/>
                  <a:gd name="T2" fmla="*/ 96 w 192"/>
                  <a:gd name="T3" fmla="*/ 0 h 240"/>
                  <a:gd name="T4" fmla="*/ 192 w 192"/>
                  <a:gd name="T5" fmla="*/ 240 h 240"/>
                  <a:gd name="T6" fmla="*/ 0 60000 65536"/>
                  <a:gd name="T7" fmla="*/ 0 60000 65536"/>
                  <a:gd name="T8" fmla="*/ 0 60000 65536"/>
                  <a:gd name="T9" fmla="*/ 0 w 192"/>
                  <a:gd name="T10" fmla="*/ 0 h 240"/>
                  <a:gd name="T11" fmla="*/ 192 w 192"/>
                  <a:gd name="T12" fmla="*/ 240 h 240"/>
                </a:gdLst>
                <a:ahLst/>
                <a:cxnLst>
                  <a:cxn ang="T6">
                    <a:pos x="T0" y="T1"/>
                  </a:cxn>
                  <a:cxn ang="T7">
                    <a:pos x="T2" y="T3"/>
                  </a:cxn>
                  <a:cxn ang="T8">
                    <a:pos x="T4" y="T5"/>
                  </a:cxn>
                </a:cxnLst>
                <a:rect l="T9" t="T10" r="T11" b="T12"/>
                <a:pathLst>
                  <a:path w="192" h="240">
                    <a:moveTo>
                      <a:pt x="0" y="240"/>
                    </a:moveTo>
                    <a:cubicBezTo>
                      <a:pt x="32" y="120"/>
                      <a:pt x="64" y="0"/>
                      <a:pt x="96" y="0"/>
                    </a:cubicBezTo>
                    <a:cubicBezTo>
                      <a:pt x="128" y="0"/>
                      <a:pt x="160" y="120"/>
                      <a:pt x="192" y="240"/>
                    </a:cubicBezTo>
                  </a:path>
                </a:pathLst>
              </a:custGeom>
              <a:solidFill>
                <a:srgbClr val="FFFFCC"/>
              </a:solidFill>
              <a:ln w="38100">
                <a:solidFill>
                  <a:srgbClr val="FF0000"/>
                </a:solidFill>
                <a:round/>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9070" name="Freeform 95"/>
              <p:cNvSpPr>
                <a:spLocks/>
              </p:cNvSpPr>
              <p:nvPr/>
            </p:nvSpPr>
            <p:spPr bwMode="auto">
              <a:xfrm>
                <a:off x="1360" y="3158"/>
                <a:ext cx="119" cy="41"/>
              </a:xfrm>
              <a:custGeom>
                <a:avLst/>
                <a:gdLst>
                  <a:gd name="T0" fmla="*/ 0 w 192"/>
                  <a:gd name="T1" fmla="*/ 240 h 240"/>
                  <a:gd name="T2" fmla="*/ 96 w 192"/>
                  <a:gd name="T3" fmla="*/ 0 h 240"/>
                  <a:gd name="T4" fmla="*/ 192 w 192"/>
                  <a:gd name="T5" fmla="*/ 240 h 240"/>
                  <a:gd name="T6" fmla="*/ 0 60000 65536"/>
                  <a:gd name="T7" fmla="*/ 0 60000 65536"/>
                  <a:gd name="T8" fmla="*/ 0 60000 65536"/>
                  <a:gd name="T9" fmla="*/ 0 w 192"/>
                  <a:gd name="T10" fmla="*/ 0 h 240"/>
                  <a:gd name="T11" fmla="*/ 192 w 192"/>
                  <a:gd name="T12" fmla="*/ 240 h 240"/>
                </a:gdLst>
                <a:ahLst/>
                <a:cxnLst>
                  <a:cxn ang="T6">
                    <a:pos x="T0" y="T1"/>
                  </a:cxn>
                  <a:cxn ang="T7">
                    <a:pos x="T2" y="T3"/>
                  </a:cxn>
                  <a:cxn ang="T8">
                    <a:pos x="T4" y="T5"/>
                  </a:cxn>
                </a:cxnLst>
                <a:rect l="T9" t="T10" r="T11" b="T12"/>
                <a:pathLst>
                  <a:path w="192" h="240">
                    <a:moveTo>
                      <a:pt x="0" y="240"/>
                    </a:moveTo>
                    <a:cubicBezTo>
                      <a:pt x="32" y="120"/>
                      <a:pt x="64" y="0"/>
                      <a:pt x="96" y="0"/>
                    </a:cubicBezTo>
                    <a:cubicBezTo>
                      <a:pt x="128" y="0"/>
                      <a:pt x="160" y="120"/>
                      <a:pt x="192" y="240"/>
                    </a:cubicBezTo>
                  </a:path>
                </a:pathLst>
              </a:custGeom>
              <a:solidFill>
                <a:srgbClr val="FFFFCC"/>
              </a:solidFill>
              <a:ln w="38100">
                <a:solidFill>
                  <a:srgbClr val="FF0000"/>
                </a:solidFill>
                <a:round/>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9071" name="Freeform 96"/>
              <p:cNvSpPr>
                <a:spLocks/>
              </p:cNvSpPr>
              <p:nvPr/>
            </p:nvSpPr>
            <p:spPr bwMode="auto">
              <a:xfrm flipV="1">
                <a:off x="1247" y="3185"/>
                <a:ext cx="121" cy="41"/>
              </a:xfrm>
              <a:custGeom>
                <a:avLst/>
                <a:gdLst>
                  <a:gd name="T0" fmla="*/ 0 w 192"/>
                  <a:gd name="T1" fmla="*/ 240 h 240"/>
                  <a:gd name="T2" fmla="*/ 96 w 192"/>
                  <a:gd name="T3" fmla="*/ 0 h 240"/>
                  <a:gd name="T4" fmla="*/ 192 w 192"/>
                  <a:gd name="T5" fmla="*/ 240 h 240"/>
                  <a:gd name="T6" fmla="*/ 0 60000 65536"/>
                  <a:gd name="T7" fmla="*/ 0 60000 65536"/>
                  <a:gd name="T8" fmla="*/ 0 60000 65536"/>
                  <a:gd name="T9" fmla="*/ 0 w 192"/>
                  <a:gd name="T10" fmla="*/ 0 h 240"/>
                  <a:gd name="T11" fmla="*/ 192 w 192"/>
                  <a:gd name="T12" fmla="*/ 240 h 240"/>
                </a:gdLst>
                <a:ahLst/>
                <a:cxnLst>
                  <a:cxn ang="T6">
                    <a:pos x="T0" y="T1"/>
                  </a:cxn>
                  <a:cxn ang="T7">
                    <a:pos x="T2" y="T3"/>
                  </a:cxn>
                  <a:cxn ang="T8">
                    <a:pos x="T4" y="T5"/>
                  </a:cxn>
                </a:cxnLst>
                <a:rect l="T9" t="T10" r="T11" b="T12"/>
                <a:pathLst>
                  <a:path w="192" h="240">
                    <a:moveTo>
                      <a:pt x="0" y="240"/>
                    </a:moveTo>
                    <a:cubicBezTo>
                      <a:pt x="32" y="120"/>
                      <a:pt x="64" y="0"/>
                      <a:pt x="96" y="0"/>
                    </a:cubicBezTo>
                    <a:cubicBezTo>
                      <a:pt x="128" y="0"/>
                      <a:pt x="160" y="120"/>
                      <a:pt x="192" y="240"/>
                    </a:cubicBezTo>
                  </a:path>
                </a:pathLst>
              </a:custGeom>
              <a:solidFill>
                <a:srgbClr val="FFFFCC"/>
              </a:solidFill>
              <a:ln w="38100">
                <a:solidFill>
                  <a:srgbClr val="FF0000"/>
                </a:solidFill>
                <a:round/>
                <a:headEnd/>
                <a:tailEnd/>
              </a:ln>
            </p:spPr>
            <p:txBody>
              <a:bodyPr rot="10800000"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grpSp>
        <p:grpSp>
          <p:nvGrpSpPr>
            <p:cNvPr id="339072" name="Group 128"/>
            <p:cNvGrpSpPr>
              <a:grpSpLocks/>
            </p:cNvGrpSpPr>
            <p:nvPr/>
          </p:nvGrpSpPr>
          <p:grpSpPr bwMode="auto">
            <a:xfrm rot="10800000">
              <a:off x="1518" y="3953"/>
              <a:ext cx="609" cy="67"/>
              <a:chOff x="894" y="3135"/>
              <a:chExt cx="585" cy="91"/>
            </a:xfrm>
          </p:grpSpPr>
          <p:sp>
            <p:nvSpPr>
              <p:cNvPr id="339073" name="Freeform 94"/>
              <p:cNvSpPr>
                <a:spLocks/>
              </p:cNvSpPr>
              <p:nvPr/>
            </p:nvSpPr>
            <p:spPr bwMode="auto">
              <a:xfrm>
                <a:off x="894" y="3135"/>
                <a:ext cx="120" cy="41"/>
              </a:xfrm>
              <a:custGeom>
                <a:avLst/>
                <a:gdLst>
                  <a:gd name="T0" fmla="*/ 0 w 192"/>
                  <a:gd name="T1" fmla="*/ 240 h 240"/>
                  <a:gd name="T2" fmla="*/ 96 w 192"/>
                  <a:gd name="T3" fmla="*/ 0 h 240"/>
                  <a:gd name="T4" fmla="*/ 192 w 192"/>
                  <a:gd name="T5" fmla="*/ 240 h 240"/>
                  <a:gd name="T6" fmla="*/ 0 60000 65536"/>
                  <a:gd name="T7" fmla="*/ 0 60000 65536"/>
                  <a:gd name="T8" fmla="*/ 0 60000 65536"/>
                  <a:gd name="T9" fmla="*/ 0 w 192"/>
                  <a:gd name="T10" fmla="*/ 0 h 240"/>
                  <a:gd name="T11" fmla="*/ 192 w 192"/>
                  <a:gd name="T12" fmla="*/ 240 h 240"/>
                </a:gdLst>
                <a:ahLst/>
                <a:cxnLst>
                  <a:cxn ang="T6">
                    <a:pos x="T0" y="T1"/>
                  </a:cxn>
                  <a:cxn ang="T7">
                    <a:pos x="T2" y="T3"/>
                  </a:cxn>
                  <a:cxn ang="T8">
                    <a:pos x="T4" y="T5"/>
                  </a:cxn>
                </a:cxnLst>
                <a:rect l="T9" t="T10" r="T11" b="T12"/>
                <a:pathLst>
                  <a:path w="192" h="240">
                    <a:moveTo>
                      <a:pt x="0" y="240"/>
                    </a:moveTo>
                    <a:cubicBezTo>
                      <a:pt x="32" y="120"/>
                      <a:pt x="64" y="0"/>
                      <a:pt x="96" y="0"/>
                    </a:cubicBezTo>
                    <a:cubicBezTo>
                      <a:pt x="128" y="0"/>
                      <a:pt x="160" y="120"/>
                      <a:pt x="192" y="240"/>
                    </a:cubicBezTo>
                  </a:path>
                </a:pathLst>
              </a:custGeom>
              <a:solidFill>
                <a:srgbClr val="FFFFCC"/>
              </a:solidFill>
              <a:ln w="38100">
                <a:solidFill>
                  <a:srgbClr val="FF0000"/>
                </a:solidFill>
                <a:round/>
                <a:headEnd/>
                <a:tailEnd/>
              </a:ln>
            </p:spPr>
            <p:txBody>
              <a:bodyPr rot="10800000"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9074" name="Freeform 96"/>
              <p:cNvSpPr>
                <a:spLocks/>
              </p:cNvSpPr>
              <p:nvPr/>
            </p:nvSpPr>
            <p:spPr bwMode="auto">
              <a:xfrm flipV="1">
                <a:off x="1013" y="3176"/>
                <a:ext cx="121" cy="41"/>
              </a:xfrm>
              <a:custGeom>
                <a:avLst/>
                <a:gdLst>
                  <a:gd name="T0" fmla="*/ 0 w 192"/>
                  <a:gd name="T1" fmla="*/ 240 h 240"/>
                  <a:gd name="T2" fmla="*/ 96 w 192"/>
                  <a:gd name="T3" fmla="*/ 0 h 240"/>
                  <a:gd name="T4" fmla="*/ 192 w 192"/>
                  <a:gd name="T5" fmla="*/ 240 h 240"/>
                  <a:gd name="T6" fmla="*/ 0 60000 65536"/>
                  <a:gd name="T7" fmla="*/ 0 60000 65536"/>
                  <a:gd name="T8" fmla="*/ 0 60000 65536"/>
                  <a:gd name="T9" fmla="*/ 0 w 192"/>
                  <a:gd name="T10" fmla="*/ 0 h 240"/>
                  <a:gd name="T11" fmla="*/ 192 w 192"/>
                  <a:gd name="T12" fmla="*/ 240 h 240"/>
                </a:gdLst>
                <a:ahLst/>
                <a:cxnLst>
                  <a:cxn ang="T6">
                    <a:pos x="T0" y="T1"/>
                  </a:cxn>
                  <a:cxn ang="T7">
                    <a:pos x="T2" y="T3"/>
                  </a:cxn>
                  <a:cxn ang="T8">
                    <a:pos x="T4" y="T5"/>
                  </a:cxn>
                </a:cxnLst>
                <a:rect l="T9" t="T10" r="T11" b="T12"/>
                <a:pathLst>
                  <a:path w="192" h="240">
                    <a:moveTo>
                      <a:pt x="0" y="240"/>
                    </a:moveTo>
                    <a:cubicBezTo>
                      <a:pt x="32" y="120"/>
                      <a:pt x="64" y="0"/>
                      <a:pt x="96" y="0"/>
                    </a:cubicBezTo>
                    <a:cubicBezTo>
                      <a:pt x="128" y="0"/>
                      <a:pt x="160" y="120"/>
                      <a:pt x="192" y="240"/>
                    </a:cubicBezTo>
                  </a:path>
                </a:pathLst>
              </a:custGeom>
              <a:solidFill>
                <a:srgbClr val="FFFFCC"/>
              </a:solidFill>
              <a:ln w="38100">
                <a:solidFill>
                  <a:srgbClr val="FF0000"/>
                </a:solidFill>
                <a:round/>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9075" name="Freeform 94"/>
              <p:cNvSpPr>
                <a:spLocks/>
              </p:cNvSpPr>
              <p:nvPr/>
            </p:nvSpPr>
            <p:spPr bwMode="auto">
              <a:xfrm>
                <a:off x="1127" y="3144"/>
                <a:ext cx="120" cy="41"/>
              </a:xfrm>
              <a:custGeom>
                <a:avLst/>
                <a:gdLst>
                  <a:gd name="T0" fmla="*/ 0 w 192"/>
                  <a:gd name="T1" fmla="*/ 240 h 240"/>
                  <a:gd name="T2" fmla="*/ 96 w 192"/>
                  <a:gd name="T3" fmla="*/ 0 h 240"/>
                  <a:gd name="T4" fmla="*/ 192 w 192"/>
                  <a:gd name="T5" fmla="*/ 240 h 240"/>
                  <a:gd name="T6" fmla="*/ 0 60000 65536"/>
                  <a:gd name="T7" fmla="*/ 0 60000 65536"/>
                  <a:gd name="T8" fmla="*/ 0 60000 65536"/>
                  <a:gd name="T9" fmla="*/ 0 w 192"/>
                  <a:gd name="T10" fmla="*/ 0 h 240"/>
                  <a:gd name="T11" fmla="*/ 192 w 192"/>
                  <a:gd name="T12" fmla="*/ 240 h 240"/>
                </a:gdLst>
                <a:ahLst/>
                <a:cxnLst>
                  <a:cxn ang="T6">
                    <a:pos x="T0" y="T1"/>
                  </a:cxn>
                  <a:cxn ang="T7">
                    <a:pos x="T2" y="T3"/>
                  </a:cxn>
                  <a:cxn ang="T8">
                    <a:pos x="T4" y="T5"/>
                  </a:cxn>
                </a:cxnLst>
                <a:rect l="T9" t="T10" r="T11" b="T12"/>
                <a:pathLst>
                  <a:path w="192" h="240">
                    <a:moveTo>
                      <a:pt x="0" y="240"/>
                    </a:moveTo>
                    <a:cubicBezTo>
                      <a:pt x="32" y="120"/>
                      <a:pt x="64" y="0"/>
                      <a:pt x="96" y="0"/>
                    </a:cubicBezTo>
                    <a:cubicBezTo>
                      <a:pt x="128" y="0"/>
                      <a:pt x="160" y="120"/>
                      <a:pt x="192" y="240"/>
                    </a:cubicBezTo>
                  </a:path>
                </a:pathLst>
              </a:custGeom>
              <a:solidFill>
                <a:srgbClr val="FFFFCC"/>
              </a:solidFill>
              <a:ln w="38100">
                <a:solidFill>
                  <a:srgbClr val="FF0000"/>
                </a:solidFill>
                <a:round/>
                <a:headEnd/>
                <a:tailEnd/>
              </a:ln>
            </p:spPr>
            <p:txBody>
              <a:bodyPr rot="10800000"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9076" name="Freeform 95"/>
              <p:cNvSpPr>
                <a:spLocks/>
              </p:cNvSpPr>
              <p:nvPr/>
            </p:nvSpPr>
            <p:spPr bwMode="auto">
              <a:xfrm>
                <a:off x="1360" y="3158"/>
                <a:ext cx="119" cy="41"/>
              </a:xfrm>
              <a:custGeom>
                <a:avLst/>
                <a:gdLst>
                  <a:gd name="T0" fmla="*/ 0 w 192"/>
                  <a:gd name="T1" fmla="*/ 240 h 240"/>
                  <a:gd name="T2" fmla="*/ 96 w 192"/>
                  <a:gd name="T3" fmla="*/ 0 h 240"/>
                  <a:gd name="T4" fmla="*/ 192 w 192"/>
                  <a:gd name="T5" fmla="*/ 240 h 240"/>
                  <a:gd name="T6" fmla="*/ 0 60000 65536"/>
                  <a:gd name="T7" fmla="*/ 0 60000 65536"/>
                  <a:gd name="T8" fmla="*/ 0 60000 65536"/>
                  <a:gd name="T9" fmla="*/ 0 w 192"/>
                  <a:gd name="T10" fmla="*/ 0 h 240"/>
                  <a:gd name="T11" fmla="*/ 192 w 192"/>
                  <a:gd name="T12" fmla="*/ 240 h 240"/>
                </a:gdLst>
                <a:ahLst/>
                <a:cxnLst>
                  <a:cxn ang="T6">
                    <a:pos x="T0" y="T1"/>
                  </a:cxn>
                  <a:cxn ang="T7">
                    <a:pos x="T2" y="T3"/>
                  </a:cxn>
                  <a:cxn ang="T8">
                    <a:pos x="T4" y="T5"/>
                  </a:cxn>
                </a:cxnLst>
                <a:rect l="T9" t="T10" r="T11" b="T12"/>
                <a:pathLst>
                  <a:path w="192" h="240">
                    <a:moveTo>
                      <a:pt x="0" y="240"/>
                    </a:moveTo>
                    <a:cubicBezTo>
                      <a:pt x="32" y="120"/>
                      <a:pt x="64" y="0"/>
                      <a:pt x="96" y="0"/>
                    </a:cubicBezTo>
                    <a:cubicBezTo>
                      <a:pt x="128" y="0"/>
                      <a:pt x="160" y="120"/>
                      <a:pt x="192" y="240"/>
                    </a:cubicBezTo>
                  </a:path>
                </a:pathLst>
              </a:custGeom>
              <a:solidFill>
                <a:srgbClr val="FFFFCC"/>
              </a:solidFill>
              <a:ln w="38100">
                <a:solidFill>
                  <a:srgbClr val="FF0000"/>
                </a:solidFill>
                <a:round/>
                <a:headEnd/>
                <a:tailEnd/>
              </a:ln>
            </p:spPr>
            <p:txBody>
              <a:bodyPr rot="10800000"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9077" name="Freeform 96"/>
              <p:cNvSpPr>
                <a:spLocks/>
              </p:cNvSpPr>
              <p:nvPr/>
            </p:nvSpPr>
            <p:spPr bwMode="auto">
              <a:xfrm flipV="1">
                <a:off x="1247" y="3185"/>
                <a:ext cx="121" cy="41"/>
              </a:xfrm>
              <a:custGeom>
                <a:avLst/>
                <a:gdLst>
                  <a:gd name="T0" fmla="*/ 0 w 192"/>
                  <a:gd name="T1" fmla="*/ 240 h 240"/>
                  <a:gd name="T2" fmla="*/ 96 w 192"/>
                  <a:gd name="T3" fmla="*/ 0 h 240"/>
                  <a:gd name="T4" fmla="*/ 192 w 192"/>
                  <a:gd name="T5" fmla="*/ 240 h 240"/>
                  <a:gd name="T6" fmla="*/ 0 60000 65536"/>
                  <a:gd name="T7" fmla="*/ 0 60000 65536"/>
                  <a:gd name="T8" fmla="*/ 0 60000 65536"/>
                  <a:gd name="T9" fmla="*/ 0 w 192"/>
                  <a:gd name="T10" fmla="*/ 0 h 240"/>
                  <a:gd name="T11" fmla="*/ 192 w 192"/>
                  <a:gd name="T12" fmla="*/ 240 h 240"/>
                </a:gdLst>
                <a:ahLst/>
                <a:cxnLst>
                  <a:cxn ang="T6">
                    <a:pos x="T0" y="T1"/>
                  </a:cxn>
                  <a:cxn ang="T7">
                    <a:pos x="T2" y="T3"/>
                  </a:cxn>
                  <a:cxn ang="T8">
                    <a:pos x="T4" y="T5"/>
                  </a:cxn>
                </a:cxnLst>
                <a:rect l="T9" t="T10" r="T11" b="T12"/>
                <a:pathLst>
                  <a:path w="192" h="240">
                    <a:moveTo>
                      <a:pt x="0" y="240"/>
                    </a:moveTo>
                    <a:cubicBezTo>
                      <a:pt x="32" y="120"/>
                      <a:pt x="64" y="0"/>
                      <a:pt x="96" y="0"/>
                    </a:cubicBezTo>
                    <a:cubicBezTo>
                      <a:pt x="128" y="0"/>
                      <a:pt x="160" y="120"/>
                      <a:pt x="192" y="240"/>
                    </a:cubicBezTo>
                  </a:path>
                </a:pathLst>
              </a:custGeom>
              <a:solidFill>
                <a:srgbClr val="FFFFCC"/>
              </a:solidFill>
              <a:ln w="38100">
                <a:solidFill>
                  <a:srgbClr val="FF0000"/>
                </a:solidFill>
                <a:round/>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grpSp>
        <p:grpSp>
          <p:nvGrpSpPr>
            <p:cNvPr id="339078" name="Group 134"/>
            <p:cNvGrpSpPr>
              <a:grpSpLocks/>
            </p:cNvGrpSpPr>
            <p:nvPr/>
          </p:nvGrpSpPr>
          <p:grpSpPr bwMode="auto">
            <a:xfrm rot="10800000">
              <a:off x="2800" y="3964"/>
              <a:ext cx="609" cy="67"/>
              <a:chOff x="894" y="3135"/>
              <a:chExt cx="585" cy="91"/>
            </a:xfrm>
          </p:grpSpPr>
          <p:sp>
            <p:nvSpPr>
              <p:cNvPr id="339079" name="Freeform 94"/>
              <p:cNvSpPr>
                <a:spLocks/>
              </p:cNvSpPr>
              <p:nvPr/>
            </p:nvSpPr>
            <p:spPr bwMode="auto">
              <a:xfrm>
                <a:off x="894" y="3135"/>
                <a:ext cx="120" cy="41"/>
              </a:xfrm>
              <a:custGeom>
                <a:avLst/>
                <a:gdLst>
                  <a:gd name="T0" fmla="*/ 0 w 192"/>
                  <a:gd name="T1" fmla="*/ 240 h 240"/>
                  <a:gd name="T2" fmla="*/ 96 w 192"/>
                  <a:gd name="T3" fmla="*/ 0 h 240"/>
                  <a:gd name="T4" fmla="*/ 192 w 192"/>
                  <a:gd name="T5" fmla="*/ 240 h 240"/>
                  <a:gd name="T6" fmla="*/ 0 60000 65536"/>
                  <a:gd name="T7" fmla="*/ 0 60000 65536"/>
                  <a:gd name="T8" fmla="*/ 0 60000 65536"/>
                  <a:gd name="T9" fmla="*/ 0 w 192"/>
                  <a:gd name="T10" fmla="*/ 0 h 240"/>
                  <a:gd name="T11" fmla="*/ 192 w 192"/>
                  <a:gd name="T12" fmla="*/ 240 h 240"/>
                </a:gdLst>
                <a:ahLst/>
                <a:cxnLst>
                  <a:cxn ang="T6">
                    <a:pos x="T0" y="T1"/>
                  </a:cxn>
                  <a:cxn ang="T7">
                    <a:pos x="T2" y="T3"/>
                  </a:cxn>
                  <a:cxn ang="T8">
                    <a:pos x="T4" y="T5"/>
                  </a:cxn>
                </a:cxnLst>
                <a:rect l="T9" t="T10" r="T11" b="T12"/>
                <a:pathLst>
                  <a:path w="192" h="240">
                    <a:moveTo>
                      <a:pt x="0" y="240"/>
                    </a:moveTo>
                    <a:cubicBezTo>
                      <a:pt x="32" y="120"/>
                      <a:pt x="64" y="0"/>
                      <a:pt x="96" y="0"/>
                    </a:cubicBezTo>
                    <a:cubicBezTo>
                      <a:pt x="128" y="0"/>
                      <a:pt x="160" y="120"/>
                      <a:pt x="192" y="240"/>
                    </a:cubicBezTo>
                  </a:path>
                </a:pathLst>
              </a:custGeom>
              <a:solidFill>
                <a:srgbClr val="FFFFCC"/>
              </a:solidFill>
              <a:ln w="38100">
                <a:solidFill>
                  <a:srgbClr val="FF0000"/>
                </a:solidFill>
                <a:round/>
                <a:headEnd/>
                <a:tailEnd/>
              </a:ln>
            </p:spPr>
            <p:txBody>
              <a:bodyPr rot="10800000"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9080" name="Freeform 96"/>
              <p:cNvSpPr>
                <a:spLocks/>
              </p:cNvSpPr>
              <p:nvPr/>
            </p:nvSpPr>
            <p:spPr bwMode="auto">
              <a:xfrm flipV="1">
                <a:off x="1013" y="3176"/>
                <a:ext cx="121" cy="41"/>
              </a:xfrm>
              <a:custGeom>
                <a:avLst/>
                <a:gdLst>
                  <a:gd name="T0" fmla="*/ 0 w 192"/>
                  <a:gd name="T1" fmla="*/ 240 h 240"/>
                  <a:gd name="T2" fmla="*/ 96 w 192"/>
                  <a:gd name="T3" fmla="*/ 0 h 240"/>
                  <a:gd name="T4" fmla="*/ 192 w 192"/>
                  <a:gd name="T5" fmla="*/ 240 h 240"/>
                  <a:gd name="T6" fmla="*/ 0 60000 65536"/>
                  <a:gd name="T7" fmla="*/ 0 60000 65536"/>
                  <a:gd name="T8" fmla="*/ 0 60000 65536"/>
                  <a:gd name="T9" fmla="*/ 0 w 192"/>
                  <a:gd name="T10" fmla="*/ 0 h 240"/>
                  <a:gd name="T11" fmla="*/ 192 w 192"/>
                  <a:gd name="T12" fmla="*/ 240 h 240"/>
                </a:gdLst>
                <a:ahLst/>
                <a:cxnLst>
                  <a:cxn ang="T6">
                    <a:pos x="T0" y="T1"/>
                  </a:cxn>
                  <a:cxn ang="T7">
                    <a:pos x="T2" y="T3"/>
                  </a:cxn>
                  <a:cxn ang="T8">
                    <a:pos x="T4" y="T5"/>
                  </a:cxn>
                </a:cxnLst>
                <a:rect l="T9" t="T10" r="T11" b="T12"/>
                <a:pathLst>
                  <a:path w="192" h="240">
                    <a:moveTo>
                      <a:pt x="0" y="240"/>
                    </a:moveTo>
                    <a:cubicBezTo>
                      <a:pt x="32" y="120"/>
                      <a:pt x="64" y="0"/>
                      <a:pt x="96" y="0"/>
                    </a:cubicBezTo>
                    <a:cubicBezTo>
                      <a:pt x="128" y="0"/>
                      <a:pt x="160" y="120"/>
                      <a:pt x="192" y="240"/>
                    </a:cubicBezTo>
                  </a:path>
                </a:pathLst>
              </a:custGeom>
              <a:solidFill>
                <a:srgbClr val="FFFFCC"/>
              </a:solidFill>
              <a:ln w="38100">
                <a:solidFill>
                  <a:srgbClr val="FF0000"/>
                </a:solidFill>
                <a:round/>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9081" name="Freeform 94"/>
              <p:cNvSpPr>
                <a:spLocks/>
              </p:cNvSpPr>
              <p:nvPr/>
            </p:nvSpPr>
            <p:spPr bwMode="auto">
              <a:xfrm>
                <a:off x="1127" y="3144"/>
                <a:ext cx="120" cy="41"/>
              </a:xfrm>
              <a:custGeom>
                <a:avLst/>
                <a:gdLst>
                  <a:gd name="T0" fmla="*/ 0 w 192"/>
                  <a:gd name="T1" fmla="*/ 240 h 240"/>
                  <a:gd name="T2" fmla="*/ 96 w 192"/>
                  <a:gd name="T3" fmla="*/ 0 h 240"/>
                  <a:gd name="T4" fmla="*/ 192 w 192"/>
                  <a:gd name="T5" fmla="*/ 240 h 240"/>
                  <a:gd name="T6" fmla="*/ 0 60000 65536"/>
                  <a:gd name="T7" fmla="*/ 0 60000 65536"/>
                  <a:gd name="T8" fmla="*/ 0 60000 65536"/>
                  <a:gd name="T9" fmla="*/ 0 w 192"/>
                  <a:gd name="T10" fmla="*/ 0 h 240"/>
                  <a:gd name="T11" fmla="*/ 192 w 192"/>
                  <a:gd name="T12" fmla="*/ 240 h 240"/>
                </a:gdLst>
                <a:ahLst/>
                <a:cxnLst>
                  <a:cxn ang="T6">
                    <a:pos x="T0" y="T1"/>
                  </a:cxn>
                  <a:cxn ang="T7">
                    <a:pos x="T2" y="T3"/>
                  </a:cxn>
                  <a:cxn ang="T8">
                    <a:pos x="T4" y="T5"/>
                  </a:cxn>
                </a:cxnLst>
                <a:rect l="T9" t="T10" r="T11" b="T12"/>
                <a:pathLst>
                  <a:path w="192" h="240">
                    <a:moveTo>
                      <a:pt x="0" y="240"/>
                    </a:moveTo>
                    <a:cubicBezTo>
                      <a:pt x="32" y="120"/>
                      <a:pt x="64" y="0"/>
                      <a:pt x="96" y="0"/>
                    </a:cubicBezTo>
                    <a:cubicBezTo>
                      <a:pt x="128" y="0"/>
                      <a:pt x="160" y="120"/>
                      <a:pt x="192" y="240"/>
                    </a:cubicBezTo>
                  </a:path>
                </a:pathLst>
              </a:custGeom>
              <a:solidFill>
                <a:srgbClr val="FFFFCC"/>
              </a:solidFill>
              <a:ln w="38100">
                <a:solidFill>
                  <a:srgbClr val="FF0000"/>
                </a:solidFill>
                <a:round/>
                <a:headEnd/>
                <a:tailEnd/>
              </a:ln>
            </p:spPr>
            <p:txBody>
              <a:bodyPr rot="10800000"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9082" name="Freeform 95"/>
              <p:cNvSpPr>
                <a:spLocks/>
              </p:cNvSpPr>
              <p:nvPr/>
            </p:nvSpPr>
            <p:spPr bwMode="auto">
              <a:xfrm>
                <a:off x="1360" y="3158"/>
                <a:ext cx="119" cy="41"/>
              </a:xfrm>
              <a:custGeom>
                <a:avLst/>
                <a:gdLst>
                  <a:gd name="T0" fmla="*/ 0 w 192"/>
                  <a:gd name="T1" fmla="*/ 240 h 240"/>
                  <a:gd name="T2" fmla="*/ 96 w 192"/>
                  <a:gd name="T3" fmla="*/ 0 h 240"/>
                  <a:gd name="T4" fmla="*/ 192 w 192"/>
                  <a:gd name="T5" fmla="*/ 240 h 240"/>
                  <a:gd name="T6" fmla="*/ 0 60000 65536"/>
                  <a:gd name="T7" fmla="*/ 0 60000 65536"/>
                  <a:gd name="T8" fmla="*/ 0 60000 65536"/>
                  <a:gd name="T9" fmla="*/ 0 w 192"/>
                  <a:gd name="T10" fmla="*/ 0 h 240"/>
                  <a:gd name="T11" fmla="*/ 192 w 192"/>
                  <a:gd name="T12" fmla="*/ 240 h 240"/>
                </a:gdLst>
                <a:ahLst/>
                <a:cxnLst>
                  <a:cxn ang="T6">
                    <a:pos x="T0" y="T1"/>
                  </a:cxn>
                  <a:cxn ang="T7">
                    <a:pos x="T2" y="T3"/>
                  </a:cxn>
                  <a:cxn ang="T8">
                    <a:pos x="T4" y="T5"/>
                  </a:cxn>
                </a:cxnLst>
                <a:rect l="T9" t="T10" r="T11" b="T12"/>
                <a:pathLst>
                  <a:path w="192" h="240">
                    <a:moveTo>
                      <a:pt x="0" y="240"/>
                    </a:moveTo>
                    <a:cubicBezTo>
                      <a:pt x="32" y="120"/>
                      <a:pt x="64" y="0"/>
                      <a:pt x="96" y="0"/>
                    </a:cubicBezTo>
                    <a:cubicBezTo>
                      <a:pt x="128" y="0"/>
                      <a:pt x="160" y="120"/>
                      <a:pt x="192" y="240"/>
                    </a:cubicBezTo>
                  </a:path>
                </a:pathLst>
              </a:custGeom>
              <a:solidFill>
                <a:srgbClr val="FFFFCC"/>
              </a:solidFill>
              <a:ln w="38100">
                <a:solidFill>
                  <a:srgbClr val="FF0000"/>
                </a:solidFill>
                <a:round/>
                <a:headEnd/>
                <a:tailEnd/>
              </a:ln>
            </p:spPr>
            <p:txBody>
              <a:bodyPr rot="10800000"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9083" name="Freeform 96"/>
              <p:cNvSpPr>
                <a:spLocks/>
              </p:cNvSpPr>
              <p:nvPr/>
            </p:nvSpPr>
            <p:spPr bwMode="auto">
              <a:xfrm flipV="1">
                <a:off x="1247" y="3185"/>
                <a:ext cx="121" cy="41"/>
              </a:xfrm>
              <a:custGeom>
                <a:avLst/>
                <a:gdLst>
                  <a:gd name="T0" fmla="*/ 0 w 192"/>
                  <a:gd name="T1" fmla="*/ 240 h 240"/>
                  <a:gd name="T2" fmla="*/ 96 w 192"/>
                  <a:gd name="T3" fmla="*/ 0 h 240"/>
                  <a:gd name="T4" fmla="*/ 192 w 192"/>
                  <a:gd name="T5" fmla="*/ 240 h 240"/>
                  <a:gd name="T6" fmla="*/ 0 60000 65536"/>
                  <a:gd name="T7" fmla="*/ 0 60000 65536"/>
                  <a:gd name="T8" fmla="*/ 0 60000 65536"/>
                  <a:gd name="T9" fmla="*/ 0 w 192"/>
                  <a:gd name="T10" fmla="*/ 0 h 240"/>
                  <a:gd name="T11" fmla="*/ 192 w 192"/>
                  <a:gd name="T12" fmla="*/ 240 h 240"/>
                </a:gdLst>
                <a:ahLst/>
                <a:cxnLst>
                  <a:cxn ang="T6">
                    <a:pos x="T0" y="T1"/>
                  </a:cxn>
                  <a:cxn ang="T7">
                    <a:pos x="T2" y="T3"/>
                  </a:cxn>
                  <a:cxn ang="T8">
                    <a:pos x="T4" y="T5"/>
                  </a:cxn>
                </a:cxnLst>
                <a:rect l="T9" t="T10" r="T11" b="T12"/>
                <a:pathLst>
                  <a:path w="192" h="240">
                    <a:moveTo>
                      <a:pt x="0" y="240"/>
                    </a:moveTo>
                    <a:cubicBezTo>
                      <a:pt x="32" y="120"/>
                      <a:pt x="64" y="0"/>
                      <a:pt x="96" y="0"/>
                    </a:cubicBezTo>
                    <a:cubicBezTo>
                      <a:pt x="128" y="0"/>
                      <a:pt x="160" y="120"/>
                      <a:pt x="192" y="240"/>
                    </a:cubicBezTo>
                  </a:path>
                </a:pathLst>
              </a:custGeom>
              <a:solidFill>
                <a:srgbClr val="FFFFCC"/>
              </a:solidFill>
              <a:ln w="38100">
                <a:solidFill>
                  <a:srgbClr val="FF0000"/>
                </a:solidFill>
                <a:round/>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5"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linds(vertical)">
                                      <p:cBhvr>
                                        <p:cTn id="7" dur="500"/>
                                        <p:tgtEl>
                                          <p:spTgt spid="1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339015"/>
                                        </p:tgtEl>
                                        <p:attrNameLst>
                                          <p:attrName>style.visibility</p:attrName>
                                        </p:attrNameLst>
                                      </p:cBhvr>
                                      <p:to>
                                        <p:strVal val="visible"/>
                                      </p:to>
                                    </p:set>
                                    <p:anim calcmode="lin" valueType="num">
                                      <p:cBhvr additive="base">
                                        <p:cTn id="12" dur="500" fill="hold"/>
                                        <p:tgtEl>
                                          <p:spTgt spid="339015"/>
                                        </p:tgtEl>
                                        <p:attrNameLst>
                                          <p:attrName>ppt_x</p:attrName>
                                        </p:attrNameLst>
                                      </p:cBhvr>
                                      <p:tavLst>
                                        <p:tav tm="0">
                                          <p:val>
                                            <p:strVal val="1+#ppt_w/2"/>
                                          </p:val>
                                        </p:tav>
                                        <p:tav tm="100000">
                                          <p:val>
                                            <p:strVal val="#ppt_x"/>
                                          </p:val>
                                        </p:tav>
                                      </p:tavLst>
                                    </p:anim>
                                    <p:anim calcmode="lin" valueType="num">
                                      <p:cBhvr additive="base">
                                        <p:cTn id="13" dur="500" fill="hold"/>
                                        <p:tgtEl>
                                          <p:spTgt spid="339015"/>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5" fill="hold" nodeType="clickEffect">
                                  <p:stCondLst>
                                    <p:cond delay="0"/>
                                  </p:stCondLst>
                                  <p:childTnLst>
                                    <p:set>
                                      <p:cBhvr>
                                        <p:cTn id="17" dur="1" fill="hold">
                                          <p:stCondLst>
                                            <p:cond delay="0"/>
                                          </p:stCondLst>
                                        </p:cTn>
                                        <p:tgtEl>
                                          <p:spTgt spid="338971"/>
                                        </p:tgtEl>
                                        <p:attrNameLst>
                                          <p:attrName>style.visibility</p:attrName>
                                        </p:attrNameLst>
                                      </p:cBhvr>
                                      <p:to>
                                        <p:strVal val="visible"/>
                                      </p:to>
                                    </p:set>
                                    <p:animEffect transition="in" filter="blinds(vertical)">
                                      <p:cBhvr>
                                        <p:cTn id="18" dur="500"/>
                                        <p:tgtEl>
                                          <p:spTgt spid="338971"/>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2" fill="hold" grpId="0" nodeType="clickEffect">
                                  <p:stCondLst>
                                    <p:cond delay="0"/>
                                  </p:stCondLst>
                                  <p:childTnLst>
                                    <p:set>
                                      <p:cBhvr>
                                        <p:cTn id="22" dur="1" fill="hold">
                                          <p:stCondLst>
                                            <p:cond delay="0"/>
                                          </p:stCondLst>
                                        </p:cTn>
                                        <p:tgtEl>
                                          <p:spTgt spid="339016"/>
                                        </p:tgtEl>
                                        <p:attrNameLst>
                                          <p:attrName>style.visibility</p:attrName>
                                        </p:attrNameLst>
                                      </p:cBhvr>
                                      <p:to>
                                        <p:strVal val="visible"/>
                                      </p:to>
                                    </p:set>
                                    <p:anim calcmode="lin" valueType="num">
                                      <p:cBhvr additive="base">
                                        <p:cTn id="23" dur="500" fill="hold"/>
                                        <p:tgtEl>
                                          <p:spTgt spid="339016"/>
                                        </p:tgtEl>
                                        <p:attrNameLst>
                                          <p:attrName>ppt_x</p:attrName>
                                        </p:attrNameLst>
                                      </p:cBhvr>
                                      <p:tavLst>
                                        <p:tav tm="0">
                                          <p:val>
                                            <p:strVal val="1+#ppt_w/2"/>
                                          </p:val>
                                        </p:tav>
                                        <p:tav tm="100000">
                                          <p:val>
                                            <p:strVal val="#ppt_x"/>
                                          </p:val>
                                        </p:tav>
                                      </p:tavLst>
                                    </p:anim>
                                    <p:anim calcmode="lin" valueType="num">
                                      <p:cBhvr additive="base">
                                        <p:cTn id="24" dur="500" fill="hold"/>
                                        <p:tgtEl>
                                          <p:spTgt spid="339016"/>
                                        </p:tgtEl>
                                        <p:attrNameLst>
                                          <p:attrName>ppt_y</p:attrName>
                                        </p:attrNameLst>
                                      </p:cBhvr>
                                      <p:tavLst>
                                        <p:tav tm="0">
                                          <p:val>
                                            <p:strVal val="#ppt_y"/>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3" presetClass="entr" presetSubtype="5" fill="hold" nodeType="clickEffect">
                                  <p:stCondLst>
                                    <p:cond delay="0"/>
                                  </p:stCondLst>
                                  <p:childTnLst>
                                    <p:set>
                                      <p:cBhvr>
                                        <p:cTn id="28" dur="1" fill="hold">
                                          <p:stCondLst>
                                            <p:cond delay="0"/>
                                          </p:stCondLst>
                                        </p:cTn>
                                        <p:tgtEl>
                                          <p:spTgt spid="338991"/>
                                        </p:tgtEl>
                                        <p:attrNameLst>
                                          <p:attrName>style.visibility</p:attrName>
                                        </p:attrNameLst>
                                      </p:cBhvr>
                                      <p:to>
                                        <p:strVal val="visible"/>
                                      </p:to>
                                    </p:set>
                                    <p:animEffect transition="in" filter="blinds(vertical)">
                                      <p:cBhvr>
                                        <p:cTn id="29" dur="500"/>
                                        <p:tgtEl>
                                          <p:spTgt spid="338991"/>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 presetClass="entr" presetSubtype="2" fill="hold" grpId="0" nodeType="clickEffect">
                                  <p:stCondLst>
                                    <p:cond delay="0"/>
                                  </p:stCondLst>
                                  <p:childTnLst>
                                    <p:set>
                                      <p:cBhvr>
                                        <p:cTn id="33" dur="1" fill="hold">
                                          <p:stCondLst>
                                            <p:cond delay="0"/>
                                          </p:stCondLst>
                                        </p:cTn>
                                        <p:tgtEl>
                                          <p:spTgt spid="339022"/>
                                        </p:tgtEl>
                                        <p:attrNameLst>
                                          <p:attrName>style.visibility</p:attrName>
                                        </p:attrNameLst>
                                      </p:cBhvr>
                                      <p:to>
                                        <p:strVal val="visible"/>
                                      </p:to>
                                    </p:set>
                                    <p:anim calcmode="lin" valueType="num">
                                      <p:cBhvr additive="base">
                                        <p:cTn id="34" dur="500" fill="hold"/>
                                        <p:tgtEl>
                                          <p:spTgt spid="339022"/>
                                        </p:tgtEl>
                                        <p:attrNameLst>
                                          <p:attrName>ppt_x</p:attrName>
                                        </p:attrNameLst>
                                      </p:cBhvr>
                                      <p:tavLst>
                                        <p:tav tm="0">
                                          <p:val>
                                            <p:strVal val="1+#ppt_w/2"/>
                                          </p:val>
                                        </p:tav>
                                        <p:tav tm="100000">
                                          <p:val>
                                            <p:strVal val="#ppt_x"/>
                                          </p:val>
                                        </p:tav>
                                      </p:tavLst>
                                    </p:anim>
                                    <p:anim calcmode="lin" valueType="num">
                                      <p:cBhvr additive="base">
                                        <p:cTn id="35" dur="500" fill="hold"/>
                                        <p:tgtEl>
                                          <p:spTgt spid="339022"/>
                                        </p:tgtEl>
                                        <p:attrNameLst>
                                          <p:attrName>ppt_y</p:attrName>
                                        </p:attrNameLst>
                                      </p:cBhvr>
                                      <p:tavLst>
                                        <p:tav tm="0">
                                          <p:val>
                                            <p:strVal val="#ppt_y"/>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9" presetClass="entr" presetSubtype="0" fill="hold" nodeType="clickEffect">
                                  <p:stCondLst>
                                    <p:cond delay="0"/>
                                  </p:stCondLst>
                                  <p:childTnLst>
                                    <p:set>
                                      <p:cBhvr>
                                        <p:cTn id="39" dur="1" fill="hold">
                                          <p:stCondLst>
                                            <p:cond delay="0"/>
                                          </p:stCondLst>
                                        </p:cTn>
                                        <p:tgtEl>
                                          <p:spTgt spid="339024"/>
                                        </p:tgtEl>
                                        <p:attrNameLst>
                                          <p:attrName>style.visibility</p:attrName>
                                        </p:attrNameLst>
                                      </p:cBhvr>
                                      <p:to>
                                        <p:strVal val="visible"/>
                                      </p:to>
                                    </p:set>
                                    <p:animEffect transition="in" filter="dissolve">
                                      <p:cBhvr>
                                        <p:cTn id="40" dur="500"/>
                                        <p:tgtEl>
                                          <p:spTgt spid="339024"/>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3" presetClass="entr" presetSubtype="5" fill="hold" nodeType="clickEffect">
                                  <p:stCondLst>
                                    <p:cond delay="0"/>
                                  </p:stCondLst>
                                  <p:childTnLst>
                                    <p:set>
                                      <p:cBhvr>
                                        <p:cTn id="44" dur="1" fill="hold">
                                          <p:stCondLst>
                                            <p:cond delay="0"/>
                                          </p:stCondLst>
                                        </p:cTn>
                                        <p:tgtEl>
                                          <p:spTgt spid="338948"/>
                                        </p:tgtEl>
                                        <p:attrNameLst>
                                          <p:attrName>style.visibility</p:attrName>
                                        </p:attrNameLst>
                                      </p:cBhvr>
                                      <p:to>
                                        <p:strVal val="visible"/>
                                      </p:to>
                                    </p:set>
                                    <p:animEffect transition="in" filter="blinds(vertical)">
                                      <p:cBhvr>
                                        <p:cTn id="45" dur="500"/>
                                        <p:tgtEl>
                                          <p:spTgt spid="338948"/>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2" presetClass="entr" presetSubtype="2" fill="hold" grpId="0" nodeType="clickEffect">
                                  <p:stCondLst>
                                    <p:cond delay="0"/>
                                  </p:stCondLst>
                                  <p:childTnLst>
                                    <p:set>
                                      <p:cBhvr>
                                        <p:cTn id="49" dur="1" fill="hold">
                                          <p:stCondLst>
                                            <p:cond delay="0"/>
                                          </p:stCondLst>
                                        </p:cTn>
                                        <p:tgtEl>
                                          <p:spTgt spid="339029"/>
                                        </p:tgtEl>
                                        <p:attrNameLst>
                                          <p:attrName>style.visibility</p:attrName>
                                        </p:attrNameLst>
                                      </p:cBhvr>
                                      <p:to>
                                        <p:strVal val="visible"/>
                                      </p:to>
                                    </p:set>
                                    <p:anim calcmode="lin" valueType="num">
                                      <p:cBhvr additive="base">
                                        <p:cTn id="50" dur="500" fill="hold"/>
                                        <p:tgtEl>
                                          <p:spTgt spid="339029"/>
                                        </p:tgtEl>
                                        <p:attrNameLst>
                                          <p:attrName>ppt_x</p:attrName>
                                        </p:attrNameLst>
                                      </p:cBhvr>
                                      <p:tavLst>
                                        <p:tav tm="0">
                                          <p:val>
                                            <p:strVal val="1+#ppt_w/2"/>
                                          </p:val>
                                        </p:tav>
                                        <p:tav tm="100000">
                                          <p:val>
                                            <p:strVal val="#ppt_x"/>
                                          </p:val>
                                        </p:tav>
                                      </p:tavLst>
                                    </p:anim>
                                    <p:anim calcmode="lin" valueType="num">
                                      <p:cBhvr additive="base">
                                        <p:cTn id="51" dur="500" fill="hold"/>
                                        <p:tgtEl>
                                          <p:spTgt spid="339029"/>
                                        </p:tgtEl>
                                        <p:attrNameLst>
                                          <p:attrName>ppt_y</p:attrName>
                                        </p:attrNameLst>
                                      </p:cBhvr>
                                      <p:tavLst>
                                        <p:tav tm="0">
                                          <p:val>
                                            <p:strVal val="#ppt_y"/>
                                          </p:val>
                                        </p:tav>
                                        <p:tav tm="100000">
                                          <p:val>
                                            <p:strVal val="#ppt_y"/>
                                          </p:val>
                                        </p:tav>
                                      </p:tavLst>
                                    </p:anim>
                                  </p:childTnLst>
                                </p:cTn>
                              </p:par>
                            </p:childTnLst>
                          </p:cTn>
                        </p:par>
                      </p:childTnLst>
                    </p:cTn>
                  </p:par>
                  <p:par>
                    <p:cTn id="52" fill="hold" nodeType="clickPar">
                      <p:stCondLst>
                        <p:cond delay="indefinite"/>
                      </p:stCondLst>
                      <p:childTnLst>
                        <p:par>
                          <p:cTn id="53" fill="hold" nodeType="withGroup">
                            <p:stCondLst>
                              <p:cond delay="0"/>
                            </p:stCondLst>
                            <p:childTnLst>
                              <p:par>
                                <p:cTn id="54" presetID="3" presetClass="entr" presetSubtype="5" fill="hold" nodeType="clickEffect">
                                  <p:stCondLst>
                                    <p:cond delay="0"/>
                                  </p:stCondLst>
                                  <p:childTnLst>
                                    <p:set>
                                      <p:cBhvr>
                                        <p:cTn id="55" dur="1" fill="hold">
                                          <p:stCondLst>
                                            <p:cond delay="0"/>
                                          </p:stCondLst>
                                        </p:cTn>
                                        <p:tgtEl>
                                          <p:spTgt spid="339031"/>
                                        </p:tgtEl>
                                        <p:attrNameLst>
                                          <p:attrName>style.visibility</p:attrName>
                                        </p:attrNameLst>
                                      </p:cBhvr>
                                      <p:to>
                                        <p:strVal val="visible"/>
                                      </p:to>
                                    </p:set>
                                    <p:animEffect transition="in" filter="blinds(vertical)">
                                      <p:cBhvr>
                                        <p:cTn id="56" dur="500"/>
                                        <p:tgtEl>
                                          <p:spTgt spid="339031"/>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2" fill="hold" grpId="0" nodeType="clickEffect">
                                  <p:stCondLst>
                                    <p:cond delay="0"/>
                                  </p:stCondLst>
                                  <p:childTnLst>
                                    <p:set>
                                      <p:cBhvr>
                                        <p:cTn id="60" dur="1" fill="hold">
                                          <p:stCondLst>
                                            <p:cond delay="0"/>
                                          </p:stCondLst>
                                        </p:cTn>
                                        <p:tgtEl>
                                          <p:spTgt spid="339023"/>
                                        </p:tgtEl>
                                        <p:attrNameLst>
                                          <p:attrName>style.visibility</p:attrName>
                                        </p:attrNameLst>
                                      </p:cBhvr>
                                      <p:to>
                                        <p:strVal val="visible"/>
                                      </p:to>
                                    </p:set>
                                    <p:anim calcmode="lin" valueType="num">
                                      <p:cBhvr additive="base">
                                        <p:cTn id="61" dur="500" fill="hold"/>
                                        <p:tgtEl>
                                          <p:spTgt spid="339023"/>
                                        </p:tgtEl>
                                        <p:attrNameLst>
                                          <p:attrName>ppt_x</p:attrName>
                                        </p:attrNameLst>
                                      </p:cBhvr>
                                      <p:tavLst>
                                        <p:tav tm="0">
                                          <p:val>
                                            <p:strVal val="1+#ppt_w/2"/>
                                          </p:val>
                                        </p:tav>
                                        <p:tav tm="100000">
                                          <p:val>
                                            <p:strVal val="#ppt_x"/>
                                          </p:val>
                                        </p:tav>
                                      </p:tavLst>
                                    </p:anim>
                                    <p:anim calcmode="lin" valueType="num">
                                      <p:cBhvr additive="base">
                                        <p:cTn id="62" dur="500" fill="hold"/>
                                        <p:tgtEl>
                                          <p:spTgt spid="339023"/>
                                        </p:tgtEl>
                                        <p:attrNameLst>
                                          <p:attrName>ppt_y</p:attrName>
                                        </p:attrNameLst>
                                      </p:cBhvr>
                                      <p:tavLst>
                                        <p:tav tm="0">
                                          <p:val>
                                            <p:strVal val="#ppt_y"/>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3" presetClass="entr" presetSubtype="5" fill="hold" nodeType="clickEffect">
                                  <p:stCondLst>
                                    <p:cond delay="0"/>
                                  </p:stCondLst>
                                  <p:childTnLst>
                                    <p:set>
                                      <p:cBhvr>
                                        <p:cTn id="66" dur="1" fill="hold">
                                          <p:stCondLst>
                                            <p:cond delay="0"/>
                                          </p:stCondLst>
                                        </p:cTn>
                                        <p:tgtEl>
                                          <p:spTgt spid="339053"/>
                                        </p:tgtEl>
                                        <p:attrNameLst>
                                          <p:attrName>style.visibility</p:attrName>
                                        </p:attrNameLst>
                                      </p:cBhvr>
                                      <p:to>
                                        <p:strVal val="visible"/>
                                      </p:to>
                                    </p:set>
                                    <p:animEffect transition="in" filter="blinds(vertical)">
                                      <p:cBhvr>
                                        <p:cTn id="67" dur="500"/>
                                        <p:tgtEl>
                                          <p:spTgt spid="339053"/>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2" presetClass="entr" presetSubtype="2" fill="hold" grpId="0" nodeType="clickEffect">
                                  <p:stCondLst>
                                    <p:cond delay="0"/>
                                  </p:stCondLst>
                                  <p:childTnLst>
                                    <p:set>
                                      <p:cBhvr>
                                        <p:cTn id="71" dur="1" fill="hold">
                                          <p:stCondLst>
                                            <p:cond delay="0"/>
                                          </p:stCondLst>
                                        </p:cTn>
                                        <p:tgtEl>
                                          <p:spTgt spid="339052"/>
                                        </p:tgtEl>
                                        <p:attrNameLst>
                                          <p:attrName>style.visibility</p:attrName>
                                        </p:attrNameLst>
                                      </p:cBhvr>
                                      <p:to>
                                        <p:strVal val="visible"/>
                                      </p:to>
                                    </p:set>
                                    <p:anim calcmode="lin" valueType="num">
                                      <p:cBhvr additive="base">
                                        <p:cTn id="72" dur="500" fill="hold"/>
                                        <p:tgtEl>
                                          <p:spTgt spid="339052"/>
                                        </p:tgtEl>
                                        <p:attrNameLst>
                                          <p:attrName>ppt_x</p:attrName>
                                        </p:attrNameLst>
                                      </p:cBhvr>
                                      <p:tavLst>
                                        <p:tav tm="0">
                                          <p:val>
                                            <p:strVal val="1+#ppt_w/2"/>
                                          </p:val>
                                        </p:tav>
                                        <p:tav tm="100000">
                                          <p:val>
                                            <p:strVal val="#ppt_x"/>
                                          </p:val>
                                        </p:tav>
                                      </p:tavLst>
                                    </p:anim>
                                    <p:anim calcmode="lin" valueType="num">
                                      <p:cBhvr additive="base">
                                        <p:cTn id="73" dur="500" fill="hold"/>
                                        <p:tgtEl>
                                          <p:spTgt spid="33905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9015" grpId="0" animBg="1"/>
      <p:bldP spid="339016" grpId="0" animBg="1"/>
      <p:bldP spid="339022" grpId="0" animBg="1"/>
      <p:bldP spid="339023" grpId="0" animBg="1"/>
      <p:bldP spid="339029" grpId="0" animBg="1"/>
      <p:bldP spid="33905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9972" name="Group 4"/>
          <p:cNvGrpSpPr>
            <a:grpSpLocks/>
          </p:cNvGrpSpPr>
          <p:nvPr/>
        </p:nvGrpSpPr>
        <p:grpSpPr bwMode="auto">
          <a:xfrm>
            <a:off x="5254625" y="547688"/>
            <a:ext cx="3962400" cy="1828800"/>
            <a:chOff x="1488" y="1083"/>
            <a:chExt cx="2880" cy="1269"/>
          </a:xfrm>
        </p:grpSpPr>
        <p:sp>
          <p:nvSpPr>
            <p:cNvPr id="339973" name="Line 5"/>
            <p:cNvSpPr>
              <a:spLocks noChangeShapeType="1"/>
            </p:cNvSpPr>
            <p:nvPr/>
          </p:nvSpPr>
          <p:spPr bwMode="auto">
            <a:xfrm>
              <a:off x="1536" y="2064"/>
              <a:ext cx="2688"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39974" name="Line 6"/>
            <p:cNvSpPr>
              <a:spLocks noChangeShapeType="1"/>
            </p:cNvSpPr>
            <p:nvPr/>
          </p:nvSpPr>
          <p:spPr bwMode="auto">
            <a:xfrm flipV="1">
              <a:off x="2784" y="1296"/>
              <a:ext cx="0" cy="1056"/>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39975" name="Line 7"/>
            <p:cNvSpPr>
              <a:spLocks noChangeShapeType="1"/>
            </p:cNvSpPr>
            <p:nvPr/>
          </p:nvSpPr>
          <p:spPr bwMode="auto">
            <a:xfrm flipV="1">
              <a:off x="2784" y="1632"/>
              <a:ext cx="432" cy="43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39976" name="Line 8"/>
            <p:cNvSpPr>
              <a:spLocks noChangeShapeType="1"/>
            </p:cNvSpPr>
            <p:nvPr/>
          </p:nvSpPr>
          <p:spPr bwMode="auto">
            <a:xfrm flipH="1" flipV="1">
              <a:off x="2352" y="1632"/>
              <a:ext cx="432" cy="43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39977" name="Line 9"/>
            <p:cNvSpPr>
              <a:spLocks noChangeShapeType="1"/>
            </p:cNvSpPr>
            <p:nvPr/>
          </p:nvSpPr>
          <p:spPr bwMode="auto">
            <a:xfrm flipH="1" flipV="1">
              <a:off x="3216" y="1632"/>
              <a:ext cx="432" cy="432"/>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39978" name="Line 10"/>
            <p:cNvSpPr>
              <a:spLocks noChangeShapeType="1"/>
            </p:cNvSpPr>
            <p:nvPr/>
          </p:nvSpPr>
          <p:spPr bwMode="auto">
            <a:xfrm flipV="1">
              <a:off x="1920" y="1632"/>
              <a:ext cx="432" cy="432"/>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39979" name="Line 11"/>
            <p:cNvSpPr>
              <a:spLocks noChangeShapeType="1"/>
            </p:cNvSpPr>
            <p:nvPr/>
          </p:nvSpPr>
          <p:spPr bwMode="auto">
            <a:xfrm flipV="1">
              <a:off x="3648" y="1632"/>
              <a:ext cx="432" cy="432"/>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39980" name="Line 12"/>
            <p:cNvSpPr>
              <a:spLocks noChangeShapeType="1"/>
            </p:cNvSpPr>
            <p:nvPr/>
          </p:nvSpPr>
          <p:spPr bwMode="auto">
            <a:xfrm flipH="1" flipV="1">
              <a:off x="1488" y="1632"/>
              <a:ext cx="432" cy="432"/>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339981" name="Object 13"/>
            <p:cNvGraphicFramePr>
              <a:graphicFrameLocks noChangeAspect="1"/>
            </p:cNvGraphicFramePr>
            <p:nvPr/>
          </p:nvGraphicFramePr>
          <p:xfrm>
            <a:off x="4224" y="2023"/>
            <a:ext cx="144" cy="137"/>
          </p:xfrm>
          <a:graphic>
            <a:graphicData uri="http://schemas.openxmlformats.org/presentationml/2006/ole">
              <mc:AlternateContent xmlns:mc="http://schemas.openxmlformats.org/markup-compatibility/2006">
                <mc:Choice xmlns:v="urn:schemas-microsoft-com:vml" Requires="v">
                  <p:oleObj spid="_x0000_s340007" name="公式" r:id="rId3" imgW="266400" imgH="253800" progId="Equation.3">
                    <p:embed/>
                  </p:oleObj>
                </mc:Choice>
                <mc:Fallback>
                  <p:oleObj name="公式" r:id="rId3" imgW="266400" imgH="253800" progId="Equation.3">
                    <p:embed/>
                    <p:pic>
                      <p:nvPicPr>
                        <p:cNvPr id="0" name="Object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24" y="2023"/>
                          <a:ext cx="144" cy="1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39982" name="Object 14"/>
            <p:cNvGraphicFramePr>
              <a:graphicFrameLocks noChangeAspect="1"/>
            </p:cNvGraphicFramePr>
            <p:nvPr/>
          </p:nvGraphicFramePr>
          <p:xfrm>
            <a:off x="2736" y="1083"/>
            <a:ext cx="144" cy="179"/>
          </p:xfrm>
          <a:graphic>
            <a:graphicData uri="http://schemas.openxmlformats.org/presentationml/2006/ole">
              <mc:AlternateContent xmlns:mc="http://schemas.openxmlformats.org/markup-compatibility/2006">
                <mc:Choice xmlns:v="urn:schemas-microsoft-com:vml" Requires="v">
                  <p:oleObj spid="_x0000_s340008" name="公式" r:id="rId5" imgW="266400" imgH="330120" progId="Equation.3">
                    <p:embed/>
                  </p:oleObj>
                </mc:Choice>
                <mc:Fallback>
                  <p:oleObj name="公式" r:id="rId5" imgW="266400" imgH="330120" progId="Equation.3">
                    <p:embed/>
                    <p:pic>
                      <p:nvPicPr>
                        <p:cNvPr id="0" name="Object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36" y="1083"/>
                          <a:ext cx="144" cy="1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39983" name="Object 15"/>
            <p:cNvGraphicFramePr>
              <a:graphicFrameLocks noChangeAspect="1"/>
            </p:cNvGraphicFramePr>
            <p:nvPr/>
          </p:nvGraphicFramePr>
          <p:xfrm>
            <a:off x="2667" y="2112"/>
            <a:ext cx="117" cy="179"/>
          </p:xfrm>
          <a:graphic>
            <a:graphicData uri="http://schemas.openxmlformats.org/presentationml/2006/ole">
              <mc:AlternateContent xmlns:mc="http://schemas.openxmlformats.org/markup-compatibility/2006">
                <mc:Choice xmlns:v="urn:schemas-microsoft-com:vml" Requires="v">
                  <p:oleObj spid="_x0000_s340009" name="公式" r:id="rId7" imgW="215640" imgH="330120" progId="Equation.3">
                    <p:embed/>
                  </p:oleObj>
                </mc:Choice>
                <mc:Fallback>
                  <p:oleObj name="公式" r:id="rId7" imgW="215640" imgH="330120" progId="Equation.3">
                    <p:embed/>
                    <p:pic>
                      <p:nvPicPr>
                        <p:cNvPr id="0" name="Object 1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67" y="2112"/>
                          <a:ext cx="117" cy="1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39984" name="Object 16"/>
            <p:cNvGraphicFramePr>
              <a:graphicFrameLocks noChangeAspect="1"/>
            </p:cNvGraphicFramePr>
            <p:nvPr/>
          </p:nvGraphicFramePr>
          <p:xfrm>
            <a:off x="3165" y="2160"/>
            <a:ext cx="151" cy="130"/>
          </p:xfrm>
          <a:graphic>
            <a:graphicData uri="http://schemas.openxmlformats.org/presentationml/2006/ole">
              <mc:AlternateContent xmlns:mc="http://schemas.openxmlformats.org/markup-compatibility/2006">
                <mc:Choice xmlns:v="urn:schemas-microsoft-com:vml" Requires="v">
                  <p:oleObj spid="_x0000_s340010" name="公式" r:id="rId9" imgW="279360" imgH="241200" progId="Equation.3">
                    <p:embed/>
                  </p:oleObj>
                </mc:Choice>
                <mc:Fallback>
                  <p:oleObj name="公式" r:id="rId9" imgW="279360" imgH="241200" progId="Equation.3">
                    <p:embed/>
                    <p:pic>
                      <p:nvPicPr>
                        <p:cNvPr id="0" name="Object 1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165" y="2160"/>
                          <a:ext cx="151" cy="1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39985" name="Object 17"/>
            <p:cNvGraphicFramePr>
              <a:graphicFrameLocks noChangeAspect="1"/>
            </p:cNvGraphicFramePr>
            <p:nvPr/>
          </p:nvGraphicFramePr>
          <p:xfrm>
            <a:off x="2178" y="2160"/>
            <a:ext cx="308" cy="130"/>
          </p:xfrm>
          <a:graphic>
            <a:graphicData uri="http://schemas.openxmlformats.org/presentationml/2006/ole">
              <mc:AlternateContent xmlns:mc="http://schemas.openxmlformats.org/markup-compatibility/2006">
                <mc:Choice xmlns:v="urn:schemas-microsoft-com:vml" Requires="v">
                  <p:oleObj spid="_x0000_s340011" name="公式" r:id="rId11" imgW="571320" imgH="241200" progId="Equation.3">
                    <p:embed/>
                  </p:oleObj>
                </mc:Choice>
                <mc:Fallback>
                  <p:oleObj name="公式" r:id="rId11" imgW="571320" imgH="241200" progId="Equation.3">
                    <p:embed/>
                    <p:pic>
                      <p:nvPicPr>
                        <p:cNvPr id="0" name="Object 1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178" y="2160"/>
                          <a:ext cx="308" cy="1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39986" name="Object 18"/>
            <p:cNvGraphicFramePr>
              <a:graphicFrameLocks noChangeAspect="1"/>
            </p:cNvGraphicFramePr>
            <p:nvPr/>
          </p:nvGraphicFramePr>
          <p:xfrm>
            <a:off x="3546" y="2112"/>
            <a:ext cx="260" cy="179"/>
          </p:xfrm>
          <a:graphic>
            <a:graphicData uri="http://schemas.openxmlformats.org/presentationml/2006/ole">
              <mc:AlternateContent xmlns:mc="http://schemas.openxmlformats.org/markup-compatibility/2006">
                <mc:Choice xmlns:v="urn:schemas-microsoft-com:vml" Requires="v">
                  <p:oleObj spid="_x0000_s340012" name="公式" r:id="rId13" imgW="482400" imgH="330120" progId="Equation.3">
                    <p:embed/>
                  </p:oleObj>
                </mc:Choice>
                <mc:Fallback>
                  <p:oleObj name="公式" r:id="rId13" imgW="482400" imgH="330120" progId="Equation.3">
                    <p:embed/>
                    <p:pic>
                      <p:nvPicPr>
                        <p:cNvPr id="0" name="Object 1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546" y="2112"/>
                          <a:ext cx="260" cy="1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39987" name="Object 19"/>
            <p:cNvGraphicFramePr>
              <a:graphicFrameLocks noChangeAspect="1"/>
            </p:cNvGraphicFramePr>
            <p:nvPr/>
          </p:nvGraphicFramePr>
          <p:xfrm>
            <a:off x="1677" y="2112"/>
            <a:ext cx="411" cy="180"/>
          </p:xfrm>
          <a:graphic>
            <a:graphicData uri="http://schemas.openxmlformats.org/presentationml/2006/ole">
              <mc:AlternateContent xmlns:mc="http://schemas.openxmlformats.org/markup-compatibility/2006">
                <mc:Choice xmlns:v="urn:schemas-microsoft-com:vml" Requires="v">
                  <p:oleObj spid="_x0000_s340013" name="公式" r:id="rId15" imgW="761760" imgH="330120" progId="Equation.3">
                    <p:embed/>
                  </p:oleObj>
                </mc:Choice>
                <mc:Fallback>
                  <p:oleObj name="公式" r:id="rId15" imgW="761760" imgH="330120" progId="Equation.3">
                    <p:embed/>
                    <p:pic>
                      <p:nvPicPr>
                        <p:cNvPr id="0" name="Object 19"/>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677" y="2112"/>
                          <a:ext cx="411" cy="1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39988" name="Object 20"/>
            <p:cNvGraphicFramePr>
              <a:graphicFrameLocks noChangeAspect="1"/>
            </p:cNvGraphicFramePr>
            <p:nvPr/>
          </p:nvGraphicFramePr>
          <p:xfrm>
            <a:off x="2592" y="1584"/>
            <a:ext cx="151" cy="130"/>
          </p:xfrm>
          <a:graphic>
            <a:graphicData uri="http://schemas.openxmlformats.org/presentationml/2006/ole">
              <mc:AlternateContent xmlns:mc="http://schemas.openxmlformats.org/markup-compatibility/2006">
                <mc:Choice xmlns:v="urn:schemas-microsoft-com:vml" Requires="v">
                  <p:oleObj spid="_x0000_s340014" name="公式" r:id="rId17" imgW="279360" imgH="241200" progId="Equation.3">
                    <p:embed/>
                  </p:oleObj>
                </mc:Choice>
                <mc:Fallback>
                  <p:oleObj name="公式" r:id="rId17" imgW="279360" imgH="241200" progId="Equation.3">
                    <p:embed/>
                    <p:pic>
                      <p:nvPicPr>
                        <p:cNvPr id="0" name="Object 2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592" y="1584"/>
                          <a:ext cx="151" cy="1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339989" name="Group 21"/>
          <p:cNvGrpSpPr>
            <a:grpSpLocks/>
          </p:cNvGrpSpPr>
          <p:nvPr/>
        </p:nvGrpSpPr>
        <p:grpSpPr bwMode="auto">
          <a:xfrm>
            <a:off x="503238" y="981075"/>
            <a:ext cx="5022850" cy="1404938"/>
            <a:chOff x="181" y="225"/>
            <a:chExt cx="3164" cy="885"/>
          </a:xfrm>
        </p:grpSpPr>
        <p:sp>
          <p:nvSpPr>
            <p:cNvPr id="80898" name="Text Box 2"/>
            <p:cNvSpPr txBox="1">
              <a:spLocks noChangeArrowheads="1"/>
            </p:cNvSpPr>
            <p:nvPr/>
          </p:nvSpPr>
          <p:spPr bwMode="auto">
            <a:xfrm>
              <a:off x="181" y="436"/>
              <a:ext cx="155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a:ea typeface="楷体_GB2312" pitchFamily="49" charset="-122"/>
                </a:rPr>
                <a:t>例</a:t>
              </a:r>
              <a:r>
                <a:rPr lang="en-US" altLang="zh-CN">
                  <a:ea typeface="楷体_GB2312" pitchFamily="49" charset="-122"/>
                </a:rPr>
                <a:t>2</a:t>
              </a:r>
              <a:r>
                <a:rPr lang="zh-CN" altLang="en-US">
                  <a:ea typeface="楷体_GB2312" pitchFamily="49" charset="-122"/>
                </a:rPr>
                <a:t>：</a:t>
              </a:r>
              <a:r>
                <a:rPr lang="zh-CN" altLang="en-US">
                  <a:solidFill>
                    <a:srgbClr val="000000"/>
                  </a:solidFill>
                  <a:ea typeface="楷体_GB2312" pitchFamily="49" charset="-122"/>
                </a:rPr>
                <a:t>将函数</a:t>
              </a:r>
              <a:endParaRPr lang="zh-CN" altLang="en-US">
                <a:ea typeface="楷体_GB2312" pitchFamily="49" charset="-122"/>
              </a:endParaRPr>
            </a:p>
          </p:txBody>
        </p:sp>
        <p:sp>
          <p:nvSpPr>
            <p:cNvPr id="2" name="Text Box 2"/>
            <p:cNvSpPr txBox="1">
              <a:spLocks noChangeArrowheads="1"/>
            </p:cNvSpPr>
            <p:nvPr/>
          </p:nvSpPr>
          <p:spPr bwMode="auto">
            <a:xfrm>
              <a:off x="589" y="822"/>
              <a:ext cx="211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a:solidFill>
                    <a:srgbClr val="000000"/>
                  </a:solidFill>
                  <a:ea typeface="楷体_GB2312" pitchFamily="49" charset="-122"/>
                </a:rPr>
                <a:t>展开为</a:t>
              </a:r>
              <a:r>
                <a:rPr lang="zh-CN" altLang="en-US">
                  <a:latin typeface="宋体" panose="02010600030101010101" pitchFamily="2" charset="-122"/>
                  <a:ea typeface="楷体_GB2312" pitchFamily="49" charset="-122"/>
                </a:rPr>
                <a:t>傅里叶级数。</a:t>
              </a:r>
            </a:p>
          </p:txBody>
        </p:sp>
        <p:sp>
          <p:nvSpPr>
            <p:cNvPr id="3" name="Text Box 2"/>
            <p:cNvSpPr txBox="1">
              <a:spLocks noChangeArrowheads="1"/>
            </p:cNvSpPr>
            <p:nvPr/>
          </p:nvSpPr>
          <p:spPr bwMode="auto">
            <a:xfrm>
              <a:off x="1246" y="436"/>
              <a:ext cx="93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i="1"/>
                <a:t>f</a:t>
              </a:r>
              <a:r>
                <a:rPr lang="en-US" altLang="zh-CN"/>
                <a:t>(x)=</a:t>
              </a:r>
            </a:p>
          </p:txBody>
        </p:sp>
        <p:sp>
          <p:nvSpPr>
            <p:cNvPr id="339993" name="Rectangle 25"/>
            <p:cNvSpPr>
              <a:spLocks noChangeArrowheads="1"/>
            </p:cNvSpPr>
            <p:nvPr/>
          </p:nvSpPr>
          <p:spPr bwMode="auto">
            <a:xfrm>
              <a:off x="1778" y="632"/>
              <a:ext cx="103"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altLang="zh-CN" sz="2600">
                  <a:solidFill>
                    <a:srgbClr val="000000"/>
                  </a:solidFill>
                  <a:latin typeface="Symbol" panose="05050102010706020507" pitchFamily="18" charset="2"/>
                  <a:ea typeface="宋体" panose="02010600030101010101" pitchFamily="2" charset="-122"/>
                </a:rPr>
                <a:t>î</a:t>
              </a:r>
              <a:endParaRPr lang="en-US" altLang="zh-CN" b="0">
                <a:ea typeface="宋体" panose="02010600030101010101" pitchFamily="2" charset="-122"/>
              </a:endParaRPr>
            </a:p>
          </p:txBody>
        </p:sp>
        <p:sp>
          <p:nvSpPr>
            <p:cNvPr id="339994" name="Rectangle 26"/>
            <p:cNvSpPr>
              <a:spLocks noChangeArrowheads="1"/>
            </p:cNvSpPr>
            <p:nvPr/>
          </p:nvSpPr>
          <p:spPr bwMode="auto">
            <a:xfrm>
              <a:off x="1778" y="469"/>
              <a:ext cx="103"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altLang="zh-CN" sz="2600">
                  <a:solidFill>
                    <a:srgbClr val="000000"/>
                  </a:solidFill>
                  <a:latin typeface="Symbol" panose="05050102010706020507" pitchFamily="18" charset="2"/>
                  <a:ea typeface="宋体" panose="02010600030101010101" pitchFamily="2" charset="-122"/>
                </a:rPr>
                <a:t>í</a:t>
              </a:r>
              <a:endParaRPr lang="en-US" altLang="zh-CN" b="0">
                <a:ea typeface="宋体" panose="02010600030101010101" pitchFamily="2" charset="-122"/>
              </a:endParaRPr>
            </a:p>
          </p:txBody>
        </p:sp>
        <p:sp>
          <p:nvSpPr>
            <p:cNvPr id="339995" name="Rectangle 27"/>
            <p:cNvSpPr>
              <a:spLocks noChangeArrowheads="1"/>
            </p:cNvSpPr>
            <p:nvPr/>
          </p:nvSpPr>
          <p:spPr bwMode="auto">
            <a:xfrm>
              <a:off x="1778" y="306"/>
              <a:ext cx="103"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n-US" altLang="zh-CN" sz="2600">
                  <a:solidFill>
                    <a:srgbClr val="000000"/>
                  </a:solidFill>
                  <a:latin typeface="Symbol" panose="05050102010706020507" pitchFamily="18" charset="2"/>
                  <a:ea typeface="宋体" panose="02010600030101010101" pitchFamily="2" charset="-122"/>
                </a:rPr>
                <a:t>ì</a:t>
              </a:r>
              <a:endParaRPr lang="en-US" altLang="zh-CN" b="0">
                <a:ea typeface="宋体" panose="02010600030101010101" pitchFamily="2" charset="-122"/>
              </a:endParaRPr>
            </a:p>
          </p:txBody>
        </p:sp>
        <p:sp>
          <p:nvSpPr>
            <p:cNvPr id="4" name="Text Box 2"/>
            <p:cNvSpPr txBox="1">
              <a:spLocks noChangeArrowheads="1"/>
            </p:cNvSpPr>
            <p:nvPr/>
          </p:nvSpPr>
          <p:spPr bwMode="auto">
            <a:xfrm>
              <a:off x="1881" y="225"/>
              <a:ext cx="146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t>-</a:t>
              </a:r>
              <a:r>
                <a:rPr lang="en-US" altLang="zh-CN" i="1"/>
                <a:t>x</a:t>
              </a:r>
              <a:r>
                <a:rPr lang="en-US" altLang="zh-CN"/>
                <a:t>, </a:t>
              </a:r>
              <a:r>
                <a:rPr lang="en-US" altLang="zh-CN">
                  <a:solidFill>
                    <a:srgbClr val="000000"/>
                  </a:solidFill>
                  <a:latin typeface="Symbol" panose="05050102010706020507" pitchFamily="18" charset="2"/>
                </a:rPr>
                <a:t>-p</a:t>
              </a:r>
              <a:r>
                <a:rPr lang="en-US" altLang="zh-CN"/>
                <a:t>≤</a:t>
              </a:r>
              <a:r>
                <a:rPr lang="en-US" altLang="zh-CN" i="1"/>
                <a:t>x</a:t>
              </a:r>
              <a:r>
                <a:rPr lang="en-US" altLang="zh-CN"/>
                <a:t>&lt;0</a:t>
              </a:r>
              <a:endParaRPr lang="en-US" altLang="zh-CN">
                <a:solidFill>
                  <a:srgbClr val="000000"/>
                </a:solidFill>
              </a:endParaRPr>
            </a:p>
          </p:txBody>
        </p:sp>
        <p:sp>
          <p:nvSpPr>
            <p:cNvPr id="5" name="Text Box 2"/>
            <p:cNvSpPr txBox="1">
              <a:spLocks noChangeArrowheads="1"/>
            </p:cNvSpPr>
            <p:nvPr/>
          </p:nvSpPr>
          <p:spPr bwMode="auto">
            <a:xfrm>
              <a:off x="1950" y="542"/>
              <a:ext cx="139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i="1"/>
                <a:t>x</a:t>
              </a:r>
              <a:r>
                <a:rPr lang="en-US" altLang="zh-CN"/>
                <a:t>, </a:t>
              </a:r>
              <a:r>
                <a:rPr lang="en-US" altLang="zh-CN">
                  <a:solidFill>
                    <a:srgbClr val="000000"/>
                  </a:solidFill>
                  <a:latin typeface="Symbol" panose="05050102010706020507" pitchFamily="18" charset="2"/>
                </a:rPr>
                <a:t>0</a:t>
              </a:r>
              <a:r>
                <a:rPr lang="en-US" altLang="zh-CN"/>
                <a:t>≤</a:t>
              </a:r>
              <a:r>
                <a:rPr lang="en-US" altLang="zh-CN" i="1"/>
                <a:t>x</a:t>
              </a:r>
              <a:r>
                <a:rPr lang="en-US" altLang="zh-CN"/>
                <a:t> ≤</a:t>
              </a:r>
              <a:r>
                <a:rPr lang="en-US" altLang="zh-CN" b="0"/>
                <a:t> </a:t>
              </a:r>
              <a:r>
                <a:rPr lang="en-US" altLang="zh-CN">
                  <a:solidFill>
                    <a:srgbClr val="000000"/>
                  </a:solidFill>
                  <a:latin typeface="Symbol" panose="05050102010706020507" pitchFamily="18" charset="2"/>
                </a:rPr>
                <a:t>p</a:t>
              </a:r>
            </a:p>
          </p:txBody>
        </p:sp>
      </p:grpSp>
      <p:sp>
        <p:nvSpPr>
          <p:cNvPr id="339998" name="Text Box 17"/>
          <p:cNvSpPr txBox="1">
            <a:spLocks noChangeArrowheads="1"/>
          </p:cNvSpPr>
          <p:nvPr/>
        </p:nvSpPr>
        <p:spPr bwMode="auto">
          <a:xfrm>
            <a:off x="561975" y="2563813"/>
            <a:ext cx="877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a:solidFill>
                  <a:srgbClr val="0000FF"/>
                </a:solidFill>
                <a:ea typeface="楷体_GB2312" pitchFamily="49" charset="-122"/>
              </a:rPr>
              <a:t>解：</a:t>
            </a:r>
          </a:p>
        </p:txBody>
      </p:sp>
      <p:graphicFrame>
        <p:nvGraphicFramePr>
          <p:cNvPr id="339999" name="Object 31"/>
          <p:cNvGraphicFramePr>
            <a:graphicFrameLocks noChangeAspect="1"/>
          </p:cNvGraphicFramePr>
          <p:nvPr/>
        </p:nvGraphicFramePr>
        <p:xfrm>
          <a:off x="1223963" y="4076700"/>
          <a:ext cx="2881312" cy="695325"/>
        </p:xfrm>
        <a:graphic>
          <a:graphicData uri="http://schemas.openxmlformats.org/presentationml/2006/ole">
            <mc:AlternateContent xmlns:mc="http://schemas.openxmlformats.org/markup-compatibility/2006">
              <mc:Choice xmlns:v="urn:schemas-microsoft-com:vml" Requires="v">
                <p:oleObj spid="_x0000_s340015" name="公式" r:id="rId18" imgW="3670200" imgH="888840" progId="Equation.3">
                  <p:embed/>
                </p:oleObj>
              </mc:Choice>
              <mc:Fallback>
                <p:oleObj name="公式" r:id="rId18" imgW="3670200" imgH="888840" progId="Equation.3">
                  <p:embed/>
                  <p:pic>
                    <p:nvPicPr>
                      <p:cNvPr id="0" name="Object 31"/>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223963" y="4076700"/>
                        <a:ext cx="2881312" cy="695325"/>
                      </a:xfrm>
                      <a:prstGeom prst="rect">
                        <a:avLst/>
                      </a:prstGeom>
                      <a:noFill/>
                      <a:ln>
                        <a:noFill/>
                      </a:ln>
                      <a:effectLst/>
                      <a:extLst>
                        <a:ext uri="{909E8E84-426E-40DD-AFC4-6F175D3DCCD1}">
                          <a14:hiddenFill xmlns:a14="http://schemas.microsoft.com/office/drawing/2010/main">
                            <a:solidFill>
                              <a:srgbClr val="66FFFF"/>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0000" name="Object 32"/>
          <p:cNvGraphicFramePr>
            <a:graphicFrameLocks noChangeAspect="1"/>
          </p:cNvGraphicFramePr>
          <p:nvPr/>
        </p:nvGraphicFramePr>
        <p:xfrm>
          <a:off x="1547813" y="4832350"/>
          <a:ext cx="4572000" cy="677863"/>
        </p:xfrm>
        <a:graphic>
          <a:graphicData uri="http://schemas.openxmlformats.org/presentationml/2006/ole">
            <mc:AlternateContent xmlns:mc="http://schemas.openxmlformats.org/markup-compatibility/2006">
              <mc:Choice xmlns:v="urn:schemas-microsoft-com:vml" Requires="v">
                <p:oleObj spid="_x0000_s340016" name="Equation" r:id="rId20" imgW="5638680" imgH="838080" progId="Equation.3">
                  <p:embed/>
                </p:oleObj>
              </mc:Choice>
              <mc:Fallback>
                <p:oleObj name="Equation" r:id="rId20" imgW="5638680" imgH="838080" progId="Equation.3">
                  <p:embed/>
                  <p:pic>
                    <p:nvPicPr>
                      <p:cNvPr id="0" name="Object 32"/>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547813" y="4832350"/>
                        <a:ext cx="4572000" cy="677863"/>
                      </a:xfrm>
                      <a:prstGeom prst="rect">
                        <a:avLst/>
                      </a:prstGeom>
                      <a:noFill/>
                      <a:ln>
                        <a:noFill/>
                      </a:ln>
                      <a:effectLst/>
                      <a:extLst>
                        <a:ext uri="{909E8E84-426E-40DD-AFC4-6F175D3DCCD1}">
                          <a14:hiddenFill xmlns:a14="http://schemas.microsoft.com/office/drawing/2010/main">
                            <a:solidFill>
                              <a:srgbClr val="66FFFF"/>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0001" name="Object 33"/>
          <p:cNvGraphicFramePr>
            <a:graphicFrameLocks noChangeAspect="1"/>
          </p:cNvGraphicFramePr>
          <p:nvPr/>
        </p:nvGraphicFramePr>
        <p:xfrm>
          <a:off x="1196975" y="2420938"/>
          <a:ext cx="2619375" cy="722312"/>
        </p:xfrm>
        <a:graphic>
          <a:graphicData uri="http://schemas.openxmlformats.org/presentationml/2006/ole">
            <mc:AlternateContent xmlns:mc="http://schemas.openxmlformats.org/markup-compatibility/2006">
              <mc:Choice xmlns:v="urn:schemas-microsoft-com:vml" Requires="v">
                <p:oleObj spid="_x0000_s340017" name="Equation" r:id="rId22" imgW="3162240" imgH="876240" progId="Equation.3">
                  <p:embed/>
                </p:oleObj>
              </mc:Choice>
              <mc:Fallback>
                <p:oleObj name="Equation" r:id="rId22" imgW="3162240" imgH="876240" progId="Equation.3">
                  <p:embed/>
                  <p:pic>
                    <p:nvPicPr>
                      <p:cNvPr id="0" name="Object 33"/>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1196975" y="2420938"/>
                        <a:ext cx="2619375" cy="722312"/>
                      </a:xfrm>
                      <a:prstGeom prst="rect">
                        <a:avLst/>
                      </a:prstGeom>
                      <a:noFill/>
                      <a:ln>
                        <a:noFill/>
                      </a:ln>
                      <a:effectLst/>
                      <a:extLst>
                        <a:ext uri="{909E8E84-426E-40DD-AFC4-6F175D3DCCD1}">
                          <a14:hiddenFill xmlns:a14="http://schemas.microsoft.com/office/drawing/2010/main">
                            <a:solidFill>
                              <a:srgbClr val="66FFFF"/>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0002" name="Object 34"/>
          <p:cNvGraphicFramePr>
            <a:graphicFrameLocks noChangeAspect="1"/>
          </p:cNvGraphicFramePr>
          <p:nvPr/>
        </p:nvGraphicFramePr>
        <p:xfrm>
          <a:off x="1547813" y="3216275"/>
          <a:ext cx="3971925" cy="715963"/>
        </p:xfrm>
        <a:graphic>
          <a:graphicData uri="http://schemas.openxmlformats.org/presentationml/2006/ole">
            <mc:AlternateContent xmlns:mc="http://schemas.openxmlformats.org/markup-compatibility/2006">
              <mc:Choice xmlns:v="urn:schemas-microsoft-com:vml" Requires="v">
                <p:oleObj spid="_x0000_s340018" name="Equation" r:id="rId24" imgW="4851360" imgH="876240" progId="Equation.3">
                  <p:embed/>
                </p:oleObj>
              </mc:Choice>
              <mc:Fallback>
                <p:oleObj name="Equation" r:id="rId24" imgW="4851360" imgH="876240" progId="Equation.3">
                  <p:embed/>
                  <p:pic>
                    <p:nvPicPr>
                      <p:cNvPr id="0" name="Object 34"/>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1547813" y="3216275"/>
                        <a:ext cx="3971925" cy="715963"/>
                      </a:xfrm>
                      <a:prstGeom prst="rect">
                        <a:avLst/>
                      </a:prstGeom>
                      <a:noFill/>
                      <a:ln>
                        <a:noFill/>
                      </a:ln>
                      <a:effectLst/>
                      <a:extLst>
                        <a:ext uri="{909E8E84-426E-40DD-AFC4-6F175D3DCCD1}">
                          <a14:hiddenFill xmlns:a14="http://schemas.microsoft.com/office/drawing/2010/main">
                            <a:solidFill>
                              <a:srgbClr val="66FFFF"/>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0003" name="Object 35"/>
          <p:cNvGraphicFramePr>
            <a:graphicFrameLocks noChangeAspect="1"/>
          </p:cNvGraphicFramePr>
          <p:nvPr/>
        </p:nvGraphicFramePr>
        <p:xfrm>
          <a:off x="5616575" y="3248025"/>
          <a:ext cx="900113" cy="684213"/>
        </p:xfrm>
        <a:graphic>
          <a:graphicData uri="http://schemas.openxmlformats.org/presentationml/2006/ole">
            <mc:AlternateContent xmlns:mc="http://schemas.openxmlformats.org/markup-compatibility/2006">
              <mc:Choice xmlns:v="urn:schemas-microsoft-com:vml" Requires="v">
                <p:oleObj spid="_x0000_s340019" name="Equation" r:id="rId26" imgW="1143000" imgH="876240" progId="Equation.3">
                  <p:embed/>
                </p:oleObj>
              </mc:Choice>
              <mc:Fallback>
                <p:oleObj name="Equation" r:id="rId26" imgW="1143000" imgH="876240" progId="Equation.3">
                  <p:embed/>
                  <p:pic>
                    <p:nvPicPr>
                      <p:cNvPr id="0" name="Object 35"/>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5616575" y="3248025"/>
                        <a:ext cx="900113" cy="684213"/>
                      </a:xfrm>
                      <a:prstGeom prst="rect">
                        <a:avLst/>
                      </a:prstGeom>
                      <a:noFill/>
                      <a:ln>
                        <a:noFill/>
                      </a:ln>
                      <a:effectLst/>
                      <a:extLst>
                        <a:ext uri="{909E8E84-426E-40DD-AFC4-6F175D3DCCD1}">
                          <a14:hiddenFill xmlns:a14="http://schemas.microsoft.com/office/drawing/2010/main">
                            <a:solidFill>
                              <a:srgbClr val="66FFFF"/>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0004" name="Object 36"/>
          <p:cNvGraphicFramePr>
            <a:graphicFrameLocks noChangeAspect="1"/>
          </p:cNvGraphicFramePr>
          <p:nvPr/>
        </p:nvGraphicFramePr>
        <p:xfrm>
          <a:off x="1558925" y="5613400"/>
          <a:ext cx="2112963" cy="695325"/>
        </p:xfrm>
        <a:graphic>
          <a:graphicData uri="http://schemas.openxmlformats.org/presentationml/2006/ole">
            <mc:AlternateContent xmlns:mc="http://schemas.openxmlformats.org/markup-compatibility/2006">
              <mc:Choice xmlns:v="urn:schemas-microsoft-com:vml" Requires="v">
                <p:oleObj spid="_x0000_s340020" name="公式" r:id="rId28" imgW="2692080" imgH="888840" progId="Equation.3">
                  <p:embed/>
                </p:oleObj>
              </mc:Choice>
              <mc:Fallback>
                <p:oleObj name="公式" r:id="rId28" imgW="2692080" imgH="888840" progId="Equation.3">
                  <p:embed/>
                  <p:pic>
                    <p:nvPicPr>
                      <p:cNvPr id="0" name="Object 36"/>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1558925" y="5613400"/>
                        <a:ext cx="2112963" cy="695325"/>
                      </a:xfrm>
                      <a:prstGeom prst="rect">
                        <a:avLst/>
                      </a:prstGeom>
                      <a:noFill/>
                      <a:ln>
                        <a:noFill/>
                      </a:ln>
                      <a:effectLst/>
                      <a:extLst>
                        <a:ext uri="{909E8E84-426E-40DD-AFC4-6F175D3DCCD1}">
                          <a14:hiddenFill xmlns:a14="http://schemas.microsoft.com/office/drawing/2010/main">
                            <a:solidFill>
                              <a:srgbClr val="66FFFF"/>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0005" name="Object 37"/>
          <p:cNvGraphicFramePr>
            <a:graphicFrameLocks noChangeAspect="1"/>
          </p:cNvGraphicFramePr>
          <p:nvPr/>
        </p:nvGraphicFramePr>
        <p:xfrm>
          <a:off x="3756025" y="5645150"/>
          <a:ext cx="3516313" cy="663575"/>
        </p:xfrm>
        <a:graphic>
          <a:graphicData uri="http://schemas.openxmlformats.org/presentationml/2006/ole">
            <mc:AlternateContent xmlns:mc="http://schemas.openxmlformats.org/markup-compatibility/2006">
              <mc:Choice xmlns:v="urn:schemas-microsoft-com:vml" Requires="v">
                <p:oleObj spid="_x0000_s340021" name="Equation" r:id="rId30" imgW="4495680" imgH="850680" progId="Equation.3">
                  <p:embed/>
                </p:oleObj>
              </mc:Choice>
              <mc:Fallback>
                <p:oleObj name="Equation" r:id="rId30" imgW="4495680" imgH="850680" progId="Equation.3">
                  <p:embed/>
                  <p:pic>
                    <p:nvPicPr>
                      <p:cNvPr id="0" name="Object 37"/>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3756025" y="5645150"/>
                        <a:ext cx="3516313" cy="663575"/>
                      </a:xfrm>
                      <a:prstGeom prst="rect">
                        <a:avLst/>
                      </a:prstGeom>
                      <a:noFill/>
                      <a:ln>
                        <a:noFill/>
                      </a:ln>
                      <a:effectLst/>
                      <a:extLst>
                        <a:ext uri="{909E8E84-426E-40DD-AFC4-6F175D3DCCD1}">
                          <a14:hiddenFill xmlns:a14="http://schemas.microsoft.com/office/drawing/2010/main">
                            <a:solidFill>
                              <a:srgbClr val="66FFFF"/>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40006" name="Text Box 2"/>
          <p:cNvSpPr txBox="1">
            <a:spLocks noChangeArrowheads="1"/>
          </p:cNvSpPr>
          <p:nvPr/>
        </p:nvSpPr>
        <p:spPr bwMode="auto">
          <a:xfrm>
            <a:off x="574675" y="260350"/>
            <a:ext cx="4213225" cy="457200"/>
          </a:xfrm>
          <a:prstGeom prst="rect">
            <a:avLst/>
          </a:prstGeom>
          <a:solidFill>
            <a:srgbClr val="99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a:ea typeface="楷体_GB2312" pitchFamily="49" charset="-122"/>
              </a:rPr>
              <a:t>周期函数的傅里叶展开</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39998"/>
                                        </p:tgtEl>
                                        <p:attrNameLst>
                                          <p:attrName>style.visibility</p:attrName>
                                        </p:attrNameLst>
                                      </p:cBhvr>
                                      <p:to>
                                        <p:strVal val="visible"/>
                                      </p:to>
                                    </p:set>
                                    <p:animEffect transition="in" filter="dissolve">
                                      <p:cBhvr>
                                        <p:cTn id="7" dur="500"/>
                                        <p:tgtEl>
                                          <p:spTgt spid="33999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340001"/>
                                        </p:tgtEl>
                                        <p:attrNameLst>
                                          <p:attrName>style.visibility</p:attrName>
                                        </p:attrNameLst>
                                      </p:cBhvr>
                                      <p:to>
                                        <p:strVal val="visible"/>
                                      </p:to>
                                    </p:set>
                                    <p:animEffect transition="in" filter="wipe(left)">
                                      <p:cBhvr>
                                        <p:cTn id="12" dur="500"/>
                                        <p:tgtEl>
                                          <p:spTgt spid="34000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340002"/>
                                        </p:tgtEl>
                                        <p:attrNameLst>
                                          <p:attrName>style.visibility</p:attrName>
                                        </p:attrNameLst>
                                      </p:cBhvr>
                                      <p:to>
                                        <p:strVal val="visible"/>
                                      </p:to>
                                    </p:set>
                                    <p:animEffect transition="in" filter="wipe(left)">
                                      <p:cBhvr>
                                        <p:cTn id="17" dur="500"/>
                                        <p:tgtEl>
                                          <p:spTgt spid="34000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340003"/>
                                        </p:tgtEl>
                                        <p:attrNameLst>
                                          <p:attrName>style.visibility</p:attrName>
                                        </p:attrNameLst>
                                      </p:cBhvr>
                                      <p:to>
                                        <p:strVal val="visible"/>
                                      </p:to>
                                    </p:set>
                                    <p:animEffect transition="in" filter="wipe(left)">
                                      <p:cBhvr>
                                        <p:cTn id="22" dur="500"/>
                                        <p:tgtEl>
                                          <p:spTgt spid="34000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339999"/>
                                        </p:tgtEl>
                                        <p:attrNameLst>
                                          <p:attrName>style.visibility</p:attrName>
                                        </p:attrNameLst>
                                      </p:cBhvr>
                                      <p:to>
                                        <p:strVal val="visible"/>
                                      </p:to>
                                    </p:set>
                                    <p:animEffect transition="in" filter="wipe(left)">
                                      <p:cBhvr>
                                        <p:cTn id="27" dur="500"/>
                                        <p:tgtEl>
                                          <p:spTgt spid="339999"/>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340000"/>
                                        </p:tgtEl>
                                        <p:attrNameLst>
                                          <p:attrName>style.visibility</p:attrName>
                                        </p:attrNameLst>
                                      </p:cBhvr>
                                      <p:to>
                                        <p:strVal val="visible"/>
                                      </p:to>
                                    </p:set>
                                    <p:animEffect transition="in" filter="wipe(left)">
                                      <p:cBhvr>
                                        <p:cTn id="32" dur="500"/>
                                        <p:tgtEl>
                                          <p:spTgt spid="340000"/>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nodeType="clickEffect">
                                  <p:stCondLst>
                                    <p:cond delay="0"/>
                                  </p:stCondLst>
                                  <p:childTnLst>
                                    <p:set>
                                      <p:cBhvr>
                                        <p:cTn id="36" dur="1" fill="hold">
                                          <p:stCondLst>
                                            <p:cond delay="0"/>
                                          </p:stCondLst>
                                        </p:cTn>
                                        <p:tgtEl>
                                          <p:spTgt spid="340004"/>
                                        </p:tgtEl>
                                        <p:attrNameLst>
                                          <p:attrName>style.visibility</p:attrName>
                                        </p:attrNameLst>
                                      </p:cBhvr>
                                      <p:to>
                                        <p:strVal val="visible"/>
                                      </p:to>
                                    </p:set>
                                    <p:animEffect transition="in" filter="wipe(left)">
                                      <p:cBhvr>
                                        <p:cTn id="37" dur="500"/>
                                        <p:tgtEl>
                                          <p:spTgt spid="340004"/>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nodeType="clickEffect">
                                  <p:stCondLst>
                                    <p:cond delay="0"/>
                                  </p:stCondLst>
                                  <p:childTnLst>
                                    <p:set>
                                      <p:cBhvr>
                                        <p:cTn id="41" dur="1" fill="hold">
                                          <p:stCondLst>
                                            <p:cond delay="0"/>
                                          </p:stCondLst>
                                        </p:cTn>
                                        <p:tgtEl>
                                          <p:spTgt spid="340005"/>
                                        </p:tgtEl>
                                        <p:attrNameLst>
                                          <p:attrName>style.visibility</p:attrName>
                                        </p:attrNameLst>
                                      </p:cBhvr>
                                      <p:to>
                                        <p:strVal val="visible"/>
                                      </p:to>
                                    </p:set>
                                    <p:animEffect transition="in" filter="wipe(left)">
                                      <p:cBhvr>
                                        <p:cTn id="42" dur="500"/>
                                        <p:tgtEl>
                                          <p:spTgt spid="3400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999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0996" name="Object 4"/>
          <p:cNvGraphicFramePr>
            <a:graphicFrameLocks noChangeAspect="1"/>
          </p:cNvGraphicFramePr>
          <p:nvPr/>
        </p:nvGraphicFramePr>
        <p:xfrm>
          <a:off x="1466850" y="1128713"/>
          <a:ext cx="4905375" cy="1149350"/>
        </p:xfrm>
        <a:graphic>
          <a:graphicData uri="http://schemas.openxmlformats.org/presentationml/2006/ole">
            <mc:AlternateContent xmlns:mc="http://schemas.openxmlformats.org/markup-compatibility/2006">
              <mc:Choice xmlns:v="urn:schemas-microsoft-com:vml" Requires="v">
                <p:oleObj spid="_x0000_s341004" name="公式" r:id="rId3" imgW="6121080" imgH="1434960" progId="Equation.3">
                  <p:embed/>
                </p:oleObj>
              </mc:Choice>
              <mc:Fallback>
                <p:oleObj name="公式" r:id="rId3" imgW="6121080" imgH="143496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66850" y="1128713"/>
                        <a:ext cx="4905375" cy="1149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40997" name="Object 5"/>
          <p:cNvGraphicFramePr>
            <a:graphicFrameLocks noChangeAspect="1"/>
          </p:cNvGraphicFramePr>
          <p:nvPr/>
        </p:nvGraphicFramePr>
        <p:xfrm>
          <a:off x="884238" y="2565400"/>
          <a:ext cx="3400425" cy="687388"/>
        </p:xfrm>
        <a:graphic>
          <a:graphicData uri="http://schemas.openxmlformats.org/presentationml/2006/ole">
            <mc:AlternateContent xmlns:mc="http://schemas.openxmlformats.org/markup-compatibility/2006">
              <mc:Choice xmlns:v="urn:schemas-microsoft-com:vml" Requires="v">
                <p:oleObj spid="_x0000_s341005" name="公式" r:id="rId5" imgW="4381200" imgH="888840" progId="Equation.3">
                  <p:embed/>
                </p:oleObj>
              </mc:Choice>
              <mc:Fallback>
                <p:oleObj name="公式" r:id="rId5" imgW="4381200" imgH="88884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4238" y="2565400"/>
                        <a:ext cx="3400425" cy="687388"/>
                      </a:xfrm>
                      <a:prstGeom prst="rect">
                        <a:avLst/>
                      </a:prstGeom>
                      <a:noFill/>
                      <a:ln>
                        <a:noFill/>
                      </a:ln>
                      <a:effectLst/>
                      <a:extLst>
                        <a:ext uri="{909E8E84-426E-40DD-AFC4-6F175D3DCCD1}">
                          <a14:hiddenFill xmlns:a14="http://schemas.microsoft.com/office/drawing/2010/main">
                            <a:solidFill>
                              <a:srgbClr val="66FFFF"/>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0998" name="Object 6"/>
          <p:cNvGraphicFramePr>
            <a:graphicFrameLocks noChangeAspect="1"/>
          </p:cNvGraphicFramePr>
          <p:nvPr/>
        </p:nvGraphicFramePr>
        <p:xfrm>
          <a:off x="1574800" y="3408363"/>
          <a:ext cx="4797425" cy="719137"/>
        </p:xfrm>
        <a:graphic>
          <a:graphicData uri="http://schemas.openxmlformats.org/presentationml/2006/ole">
            <mc:AlternateContent xmlns:mc="http://schemas.openxmlformats.org/markup-compatibility/2006">
              <mc:Choice xmlns:v="urn:schemas-microsoft-com:vml" Requires="v">
                <p:oleObj spid="_x0000_s341006" name="Equation" r:id="rId7" imgW="5562360" imgH="838080" progId="Equation.3">
                  <p:embed/>
                </p:oleObj>
              </mc:Choice>
              <mc:Fallback>
                <p:oleObj name="Equation" r:id="rId7" imgW="5562360" imgH="838080" progId="Equation.3">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74800" y="3408363"/>
                        <a:ext cx="4797425" cy="719137"/>
                      </a:xfrm>
                      <a:prstGeom prst="rect">
                        <a:avLst/>
                      </a:prstGeom>
                      <a:noFill/>
                      <a:ln>
                        <a:noFill/>
                      </a:ln>
                      <a:effectLst/>
                      <a:extLst>
                        <a:ext uri="{909E8E84-426E-40DD-AFC4-6F175D3DCCD1}">
                          <a14:hiddenFill xmlns:a14="http://schemas.microsoft.com/office/drawing/2010/main">
                            <a:solidFill>
                              <a:srgbClr val="66FFFF"/>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0999" name="Object 7"/>
          <p:cNvGraphicFramePr>
            <a:graphicFrameLocks noChangeAspect="1"/>
          </p:cNvGraphicFramePr>
          <p:nvPr/>
        </p:nvGraphicFramePr>
        <p:xfrm>
          <a:off x="6475413" y="3613150"/>
          <a:ext cx="581025" cy="366713"/>
        </p:xfrm>
        <a:graphic>
          <a:graphicData uri="http://schemas.openxmlformats.org/presentationml/2006/ole">
            <mc:AlternateContent xmlns:mc="http://schemas.openxmlformats.org/markup-compatibility/2006">
              <mc:Choice xmlns:v="urn:schemas-microsoft-com:vml" Requires="v">
                <p:oleObj spid="_x0000_s341007" name="公式" r:id="rId9" imgW="622080" imgH="393480" progId="Equation.3">
                  <p:embed/>
                </p:oleObj>
              </mc:Choice>
              <mc:Fallback>
                <p:oleObj name="公式" r:id="rId9" imgW="622080" imgH="393480" progId="Equation.3">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475413" y="3613150"/>
                        <a:ext cx="581025" cy="366713"/>
                      </a:xfrm>
                      <a:prstGeom prst="rect">
                        <a:avLst/>
                      </a:prstGeom>
                      <a:noFill/>
                      <a:ln>
                        <a:noFill/>
                      </a:ln>
                      <a:effectLst/>
                      <a:extLst>
                        <a:ext uri="{909E8E84-426E-40DD-AFC4-6F175D3DCCD1}">
                          <a14:hiddenFill xmlns:a14="http://schemas.microsoft.com/office/drawing/2010/main">
                            <a:solidFill>
                              <a:srgbClr val="66FFFF"/>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1000" name="Object 8"/>
          <p:cNvGraphicFramePr>
            <a:graphicFrameLocks noChangeAspect="1"/>
          </p:cNvGraphicFramePr>
          <p:nvPr/>
        </p:nvGraphicFramePr>
        <p:xfrm>
          <a:off x="982663" y="4856163"/>
          <a:ext cx="4849812" cy="795337"/>
        </p:xfrm>
        <a:graphic>
          <a:graphicData uri="http://schemas.openxmlformats.org/presentationml/2006/ole">
            <mc:AlternateContent xmlns:mc="http://schemas.openxmlformats.org/markup-compatibility/2006">
              <mc:Choice xmlns:v="urn:schemas-microsoft-com:vml" Requires="v">
                <p:oleObj spid="_x0000_s341008" name="公式" r:id="rId11" imgW="5968800" imgH="977760" progId="Equation.3">
                  <p:embed/>
                </p:oleObj>
              </mc:Choice>
              <mc:Fallback>
                <p:oleObj name="公式" r:id="rId11" imgW="5968800" imgH="977760" progId="Equation.3">
                  <p:embed/>
                  <p:pic>
                    <p:nvPicPr>
                      <p:cNvPr id="0" name="Object 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82663" y="4856163"/>
                        <a:ext cx="4849812" cy="795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41001" name="Object 9"/>
          <p:cNvGraphicFramePr>
            <a:graphicFrameLocks noChangeAspect="1"/>
          </p:cNvGraphicFramePr>
          <p:nvPr/>
        </p:nvGraphicFramePr>
        <p:xfrm>
          <a:off x="6624638" y="5110163"/>
          <a:ext cx="1655762" cy="339725"/>
        </p:xfrm>
        <a:graphic>
          <a:graphicData uri="http://schemas.openxmlformats.org/presentationml/2006/ole">
            <mc:AlternateContent xmlns:mc="http://schemas.openxmlformats.org/markup-compatibility/2006">
              <mc:Choice xmlns:v="urn:schemas-microsoft-com:vml" Requires="v">
                <p:oleObj spid="_x0000_s341009" name="公式" r:id="rId13" imgW="1968480" imgH="406080" progId="Equation.3">
                  <p:embed/>
                </p:oleObj>
              </mc:Choice>
              <mc:Fallback>
                <p:oleObj name="公式" r:id="rId13" imgW="1968480" imgH="406080" progId="Equation.3">
                  <p:embed/>
                  <p:pic>
                    <p:nvPicPr>
                      <p:cNvPr id="0" name="Object 9"/>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624638" y="5110163"/>
                        <a:ext cx="1655762" cy="33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41002" name="Text Box 10"/>
          <p:cNvSpPr txBox="1">
            <a:spLocks noChangeArrowheads="1"/>
          </p:cNvSpPr>
          <p:nvPr/>
        </p:nvSpPr>
        <p:spPr bwMode="auto">
          <a:xfrm>
            <a:off x="511175" y="4260850"/>
            <a:ext cx="81295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zh-CN" altLang="en-US">
                <a:ea typeface="楷体_GB2312" pitchFamily="49" charset="-122"/>
              </a:rPr>
              <a:t>所求函数的傅氏展开式为：</a:t>
            </a:r>
          </a:p>
        </p:txBody>
      </p:sp>
      <p:sp>
        <p:nvSpPr>
          <p:cNvPr id="341003" name="Text Box 2"/>
          <p:cNvSpPr txBox="1">
            <a:spLocks noChangeArrowheads="1"/>
          </p:cNvSpPr>
          <p:nvPr/>
        </p:nvSpPr>
        <p:spPr bwMode="auto">
          <a:xfrm>
            <a:off x="358775" y="333375"/>
            <a:ext cx="4213225" cy="457200"/>
          </a:xfrm>
          <a:prstGeom prst="rect">
            <a:avLst/>
          </a:prstGeom>
          <a:solidFill>
            <a:srgbClr val="99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a:ea typeface="楷体_GB2312" pitchFamily="49" charset="-122"/>
              </a:rPr>
              <a:t>周期函数的傅里叶展开</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40996"/>
                                        </p:tgtEl>
                                        <p:attrNameLst>
                                          <p:attrName>style.visibility</p:attrName>
                                        </p:attrNameLst>
                                      </p:cBhvr>
                                      <p:to>
                                        <p:strVal val="visible"/>
                                      </p:to>
                                    </p:set>
                                    <p:animEffect transition="in" filter="dissolve">
                                      <p:cBhvr>
                                        <p:cTn id="7" dur="500"/>
                                        <p:tgtEl>
                                          <p:spTgt spid="34099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340997"/>
                                        </p:tgtEl>
                                        <p:attrNameLst>
                                          <p:attrName>style.visibility</p:attrName>
                                        </p:attrNameLst>
                                      </p:cBhvr>
                                      <p:to>
                                        <p:strVal val="visible"/>
                                      </p:to>
                                    </p:set>
                                    <p:animEffect transition="in" filter="wipe(left)">
                                      <p:cBhvr>
                                        <p:cTn id="12" dur="500"/>
                                        <p:tgtEl>
                                          <p:spTgt spid="34099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340998"/>
                                        </p:tgtEl>
                                        <p:attrNameLst>
                                          <p:attrName>style.visibility</p:attrName>
                                        </p:attrNameLst>
                                      </p:cBhvr>
                                      <p:to>
                                        <p:strVal val="visible"/>
                                      </p:to>
                                    </p:set>
                                    <p:animEffect transition="in" filter="wipe(left)">
                                      <p:cBhvr>
                                        <p:cTn id="17" dur="500"/>
                                        <p:tgtEl>
                                          <p:spTgt spid="34099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340999"/>
                                        </p:tgtEl>
                                        <p:attrNameLst>
                                          <p:attrName>style.visibility</p:attrName>
                                        </p:attrNameLst>
                                      </p:cBhvr>
                                      <p:to>
                                        <p:strVal val="visible"/>
                                      </p:to>
                                    </p:set>
                                    <p:animEffect transition="in" filter="wipe(left)">
                                      <p:cBhvr>
                                        <p:cTn id="22" dur="500"/>
                                        <p:tgtEl>
                                          <p:spTgt spid="34099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iterate type="lt">
                                    <p:tmPct val="100000"/>
                                  </p:iterate>
                                  <p:childTnLst>
                                    <p:set>
                                      <p:cBhvr>
                                        <p:cTn id="26" dur="1" fill="hold">
                                          <p:stCondLst>
                                            <p:cond delay="0"/>
                                          </p:stCondLst>
                                        </p:cTn>
                                        <p:tgtEl>
                                          <p:spTgt spid="341002"/>
                                        </p:tgtEl>
                                        <p:attrNameLst>
                                          <p:attrName>style.visibility</p:attrName>
                                        </p:attrNameLst>
                                      </p:cBhvr>
                                      <p:to>
                                        <p:strVal val="visible"/>
                                      </p:to>
                                    </p:set>
                                    <p:animEffect transition="in" filter="wipe(left)">
                                      <p:cBhvr>
                                        <p:cTn id="27" dur="75"/>
                                        <p:tgtEl>
                                          <p:spTgt spid="341002"/>
                                        </p:tgtEl>
                                      </p:cBhvr>
                                    </p:animEffect>
                                  </p:childTnLst>
                                </p:cTn>
                              </p:par>
                            </p:childTnLst>
                          </p:cTn>
                        </p:par>
                        <p:par>
                          <p:cTn id="28" fill="hold" nodeType="afterGroup">
                            <p:stCondLst>
                              <p:cond delay="900"/>
                            </p:stCondLst>
                            <p:childTnLst>
                              <p:par>
                                <p:cTn id="29" presetID="22" presetClass="entr" presetSubtype="8" fill="hold" nodeType="afterEffect">
                                  <p:stCondLst>
                                    <p:cond delay="0"/>
                                  </p:stCondLst>
                                  <p:childTnLst>
                                    <p:set>
                                      <p:cBhvr>
                                        <p:cTn id="30" dur="1" fill="hold">
                                          <p:stCondLst>
                                            <p:cond delay="0"/>
                                          </p:stCondLst>
                                        </p:cTn>
                                        <p:tgtEl>
                                          <p:spTgt spid="341000"/>
                                        </p:tgtEl>
                                        <p:attrNameLst>
                                          <p:attrName>style.visibility</p:attrName>
                                        </p:attrNameLst>
                                      </p:cBhvr>
                                      <p:to>
                                        <p:strVal val="visible"/>
                                      </p:to>
                                    </p:set>
                                    <p:animEffect transition="in" filter="wipe(left)">
                                      <p:cBhvr>
                                        <p:cTn id="31" dur="500"/>
                                        <p:tgtEl>
                                          <p:spTgt spid="341000"/>
                                        </p:tgtEl>
                                      </p:cBhvr>
                                    </p:animEffect>
                                  </p:childTnLst>
                                </p:cTn>
                              </p:par>
                            </p:childTnLst>
                          </p:cTn>
                        </p:par>
                        <p:par>
                          <p:cTn id="32" fill="hold" nodeType="afterGroup">
                            <p:stCondLst>
                              <p:cond delay="1400"/>
                            </p:stCondLst>
                            <p:childTnLst>
                              <p:par>
                                <p:cTn id="33" presetID="22" presetClass="entr" presetSubtype="8" fill="hold" nodeType="afterEffect">
                                  <p:stCondLst>
                                    <p:cond delay="0"/>
                                  </p:stCondLst>
                                  <p:childTnLst>
                                    <p:set>
                                      <p:cBhvr>
                                        <p:cTn id="34" dur="1" fill="hold">
                                          <p:stCondLst>
                                            <p:cond delay="0"/>
                                          </p:stCondLst>
                                        </p:cTn>
                                        <p:tgtEl>
                                          <p:spTgt spid="341001"/>
                                        </p:tgtEl>
                                        <p:attrNameLst>
                                          <p:attrName>style.visibility</p:attrName>
                                        </p:attrNameLst>
                                      </p:cBhvr>
                                      <p:to>
                                        <p:strVal val="visible"/>
                                      </p:to>
                                    </p:set>
                                    <p:animEffect transition="in" filter="wipe(left)">
                                      <p:cBhvr>
                                        <p:cTn id="35" dur="500"/>
                                        <p:tgtEl>
                                          <p:spTgt spid="3410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1002"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20" name="Text Box 4"/>
          <p:cNvSpPr txBox="1">
            <a:spLocks noChangeArrowheads="1"/>
          </p:cNvSpPr>
          <p:nvPr/>
        </p:nvSpPr>
        <p:spPr bwMode="auto">
          <a:xfrm>
            <a:off x="539750" y="1125538"/>
            <a:ext cx="31130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zh-CN" altLang="en-US">
                <a:ea typeface="楷体_GB2312" pitchFamily="49" charset="-122"/>
              </a:rPr>
              <a:t>例</a:t>
            </a:r>
            <a:r>
              <a:rPr lang="en-US" altLang="zh-CN">
                <a:ea typeface="楷体_GB2312" pitchFamily="49" charset="-122"/>
              </a:rPr>
              <a:t>3</a:t>
            </a:r>
            <a:r>
              <a:rPr lang="zh-CN" altLang="en-US">
                <a:ea typeface="楷体_GB2312" pitchFamily="49" charset="-122"/>
              </a:rPr>
              <a:t>：求级数的和</a:t>
            </a:r>
          </a:p>
        </p:txBody>
      </p:sp>
      <p:graphicFrame>
        <p:nvGraphicFramePr>
          <p:cNvPr id="342021" name="Object 5"/>
          <p:cNvGraphicFramePr>
            <a:graphicFrameLocks noChangeAspect="1"/>
          </p:cNvGraphicFramePr>
          <p:nvPr/>
        </p:nvGraphicFramePr>
        <p:xfrm>
          <a:off x="1438275" y="1931988"/>
          <a:ext cx="5113338" cy="935037"/>
        </p:xfrm>
        <a:graphic>
          <a:graphicData uri="http://schemas.openxmlformats.org/presentationml/2006/ole">
            <mc:AlternateContent xmlns:mc="http://schemas.openxmlformats.org/markup-compatibility/2006">
              <mc:Choice xmlns:v="urn:schemas-microsoft-com:vml" Requires="v">
                <p:oleObj spid="_x0000_s342046" name="Equation" r:id="rId3" imgW="2387520" imgH="431640" progId="Equation.DSMT4">
                  <p:embed/>
                </p:oleObj>
              </mc:Choice>
              <mc:Fallback>
                <p:oleObj name="Equation" r:id="rId3" imgW="2387520" imgH="431640" progId="Equation.DSMT4">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38275" y="1931988"/>
                        <a:ext cx="5113338" cy="935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42022" name="Object 6"/>
          <p:cNvGraphicFramePr>
            <a:graphicFrameLocks noChangeAspect="1"/>
          </p:cNvGraphicFramePr>
          <p:nvPr/>
        </p:nvGraphicFramePr>
        <p:xfrm>
          <a:off x="1258888" y="4884738"/>
          <a:ext cx="2482850" cy="374650"/>
        </p:xfrm>
        <a:graphic>
          <a:graphicData uri="http://schemas.openxmlformats.org/presentationml/2006/ole">
            <mc:AlternateContent xmlns:mc="http://schemas.openxmlformats.org/markup-compatibility/2006">
              <mc:Choice xmlns:v="urn:schemas-microsoft-com:vml" Requires="v">
                <p:oleObj spid="_x0000_s342047" name="公式" r:id="rId5" imgW="3073320" imgH="457200" progId="Equation.3">
                  <p:embed/>
                </p:oleObj>
              </mc:Choice>
              <mc:Fallback>
                <p:oleObj name="公式" r:id="rId5" imgW="3073320" imgH="457200"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58888" y="4884738"/>
                        <a:ext cx="2482850" cy="374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42023" name="Object 7"/>
          <p:cNvGraphicFramePr>
            <a:graphicFrameLocks noChangeAspect="1"/>
          </p:cNvGraphicFramePr>
          <p:nvPr/>
        </p:nvGraphicFramePr>
        <p:xfrm>
          <a:off x="3205163" y="5537200"/>
          <a:ext cx="3030537" cy="915988"/>
        </p:xfrm>
        <a:graphic>
          <a:graphicData uri="http://schemas.openxmlformats.org/presentationml/2006/ole">
            <mc:AlternateContent xmlns:mc="http://schemas.openxmlformats.org/markup-compatibility/2006">
              <mc:Choice xmlns:v="urn:schemas-microsoft-com:vml" Requires="v">
                <p:oleObj spid="_x0000_s342048" name="公式" r:id="rId7" imgW="3124080" imgH="927000" progId="Equation.3">
                  <p:embed/>
                </p:oleObj>
              </mc:Choice>
              <mc:Fallback>
                <p:oleObj name="公式" r:id="rId7" imgW="3124080" imgH="927000" progId="Equation.3">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05163" y="5537200"/>
                        <a:ext cx="3030537" cy="915988"/>
                      </a:xfrm>
                      <a:prstGeom prst="rect">
                        <a:avLst/>
                      </a:prstGeom>
                      <a:solidFill>
                        <a:srgbClr val="00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342024" name="Group 8"/>
          <p:cNvGrpSpPr>
            <a:grpSpLocks/>
          </p:cNvGrpSpPr>
          <p:nvPr/>
        </p:nvGrpSpPr>
        <p:grpSpPr bwMode="auto">
          <a:xfrm>
            <a:off x="4716463" y="3048000"/>
            <a:ext cx="3962400" cy="1828800"/>
            <a:chOff x="1488" y="1083"/>
            <a:chExt cx="2880" cy="1269"/>
          </a:xfrm>
        </p:grpSpPr>
        <p:sp>
          <p:nvSpPr>
            <p:cNvPr id="342025" name="Line 9"/>
            <p:cNvSpPr>
              <a:spLocks noChangeShapeType="1"/>
            </p:cNvSpPr>
            <p:nvPr/>
          </p:nvSpPr>
          <p:spPr bwMode="auto">
            <a:xfrm>
              <a:off x="1536" y="2064"/>
              <a:ext cx="2688"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42026" name="Line 10"/>
            <p:cNvSpPr>
              <a:spLocks noChangeShapeType="1"/>
            </p:cNvSpPr>
            <p:nvPr/>
          </p:nvSpPr>
          <p:spPr bwMode="auto">
            <a:xfrm flipV="1">
              <a:off x="2784" y="1296"/>
              <a:ext cx="0" cy="1056"/>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42027" name="Line 11"/>
            <p:cNvSpPr>
              <a:spLocks noChangeShapeType="1"/>
            </p:cNvSpPr>
            <p:nvPr/>
          </p:nvSpPr>
          <p:spPr bwMode="auto">
            <a:xfrm flipV="1">
              <a:off x="2784" y="1632"/>
              <a:ext cx="432" cy="43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42028" name="Line 12"/>
            <p:cNvSpPr>
              <a:spLocks noChangeShapeType="1"/>
            </p:cNvSpPr>
            <p:nvPr/>
          </p:nvSpPr>
          <p:spPr bwMode="auto">
            <a:xfrm flipH="1" flipV="1">
              <a:off x="2352" y="1632"/>
              <a:ext cx="432" cy="43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42029" name="Line 13"/>
            <p:cNvSpPr>
              <a:spLocks noChangeShapeType="1"/>
            </p:cNvSpPr>
            <p:nvPr/>
          </p:nvSpPr>
          <p:spPr bwMode="auto">
            <a:xfrm flipH="1" flipV="1">
              <a:off x="3216" y="1632"/>
              <a:ext cx="432" cy="432"/>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42030" name="Line 14"/>
            <p:cNvSpPr>
              <a:spLocks noChangeShapeType="1"/>
            </p:cNvSpPr>
            <p:nvPr/>
          </p:nvSpPr>
          <p:spPr bwMode="auto">
            <a:xfrm flipV="1">
              <a:off x="1920" y="1632"/>
              <a:ext cx="432" cy="432"/>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42031" name="Line 15"/>
            <p:cNvSpPr>
              <a:spLocks noChangeShapeType="1"/>
            </p:cNvSpPr>
            <p:nvPr/>
          </p:nvSpPr>
          <p:spPr bwMode="auto">
            <a:xfrm flipV="1">
              <a:off x="3648" y="1632"/>
              <a:ext cx="432" cy="432"/>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42032" name="Line 16"/>
            <p:cNvSpPr>
              <a:spLocks noChangeShapeType="1"/>
            </p:cNvSpPr>
            <p:nvPr/>
          </p:nvSpPr>
          <p:spPr bwMode="auto">
            <a:xfrm flipH="1" flipV="1">
              <a:off x="1488" y="1632"/>
              <a:ext cx="432" cy="432"/>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342033" name="Object 17"/>
            <p:cNvGraphicFramePr>
              <a:graphicFrameLocks noChangeAspect="1"/>
            </p:cNvGraphicFramePr>
            <p:nvPr/>
          </p:nvGraphicFramePr>
          <p:xfrm>
            <a:off x="4224" y="2023"/>
            <a:ext cx="144" cy="137"/>
          </p:xfrm>
          <a:graphic>
            <a:graphicData uri="http://schemas.openxmlformats.org/presentationml/2006/ole">
              <mc:AlternateContent xmlns:mc="http://schemas.openxmlformats.org/markup-compatibility/2006">
                <mc:Choice xmlns:v="urn:schemas-microsoft-com:vml" Requires="v">
                  <p:oleObj spid="_x0000_s342049" name="公式" r:id="rId9" imgW="266400" imgH="253800" progId="Equation.3">
                    <p:embed/>
                  </p:oleObj>
                </mc:Choice>
                <mc:Fallback>
                  <p:oleObj name="公式" r:id="rId9" imgW="266400" imgH="253800" progId="Equation.3">
                    <p:embed/>
                    <p:pic>
                      <p:nvPicPr>
                        <p:cNvPr id="0" name="Object 1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224" y="2023"/>
                          <a:ext cx="144" cy="1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2034" name="Object 18"/>
            <p:cNvGraphicFramePr>
              <a:graphicFrameLocks noChangeAspect="1"/>
            </p:cNvGraphicFramePr>
            <p:nvPr/>
          </p:nvGraphicFramePr>
          <p:xfrm>
            <a:off x="2736" y="1083"/>
            <a:ext cx="144" cy="179"/>
          </p:xfrm>
          <a:graphic>
            <a:graphicData uri="http://schemas.openxmlformats.org/presentationml/2006/ole">
              <mc:AlternateContent xmlns:mc="http://schemas.openxmlformats.org/markup-compatibility/2006">
                <mc:Choice xmlns:v="urn:schemas-microsoft-com:vml" Requires="v">
                  <p:oleObj spid="_x0000_s342050" name="公式" r:id="rId11" imgW="266400" imgH="330120" progId="Equation.3">
                    <p:embed/>
                  </p:oleObj>
                </mc:Choice>
                <mc:Fallback>
                  <p:oleObj name="公式" r:id="rId11" imgW="266400" imgH="330120" progId="Equation.3">
                    <p:embed/>
                    <p:pic>
                      <p:nvPicPr>
                        <p:cNvPr id="0" name="Object 1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736" y="1083"/>
                          <a:ext cx="144" cy="1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2035" name="Object 19"/>
            <p:cNvGraphicFramePr>
              <a:graphicFrameLocks noChangeAspect="1"/>
            </p:cNvGraphicFramePr>
            <p:nvPr/>
          </p:nvGraphicFramePr>
          <p:xfrm>
            <a:off x="2667" y="2112"/>
            <a:ext cx="117" cy="179"/>
          </p:xfrm>
          <a:graphic>
            <a:graphicData uri="http://schemas.openxmlformats.org/presentationml/2006/ole">
              <mc:AlternateContent xmlns:mc="http://schemas.openxmlformats.org/markup-compatibility/2006">
                <mc:Choice xmlns:v="urn:schemas-microsoft-com:vml" Requires="v">
                  <p:oleObj spid="_x0000_s342051" name="公式" r:id="rId13" imgW="215640" imgH="330120" progId="Equation.3">
                    <p:embed/>
                  </p:oleObj>
                </mc:Choice>
                <mc:Fallback>
                  <p:oleObj name="公式" r:id="rId13" imgW="215640" imgH="330120" progId="Equation.3">
                    <p:embed/>
                    <p:pic>
                      <p:nvPicPr>
                        <p:cNvPr id="0" name="Object 19"/>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667" y="2112"/>
                          <a:ext cx="117" cy="1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2036" name="Object 20"/>
            <p:cNvGraphicFramePr>
              <a:graphicFrameLocks noChangeAspect="1"/>
            </p:cNvGraphicFramePr>
            <p:nvPr/>
          </p:nvGraphicFramePr>
          <p:xfrm>
            <a:off x="3165" y="2160"/>
            <a:ext cx="151" cy="130"/>
          </p:xfrm>
          <a:graphic>
            <a:graphicData uri="http://schemas.openxmlformats.org/presentationml/2006/ole">
              <mc:AlternateContent xmlns:mc="http://schemas.openxmlformats.org/markup-compatibility/2006">
                <mc:Choice xmlns:v="urn:schemas-microsoft-com:vml" Requires="v">
                  <p:oleObj spid="_x0000_s342052" name="公式" r:id="rId15" imgW="279360" imgH="241200" progId="Equation.3">
                    <p:embed/>
                  </p:oleObj>
                </mc:Choice>
                <mc:Fallback>
                  <p:oleObj name="公式" r:id="rId15" imgW="279360" imgH="241200" progId="Equation.3">
                    <p:embed/>
                    <p:pic>
                      <p:nvPicPr>
                        <p:cNvPr id="0" name="Object 20"/>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165" y="2160"/>
                          <a:ext cx="151" cy="1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2037" name="Object 21"/>
            <p:cNvGraphicFramePr>
              <a:graphicFrameLocks noChangeAspect="1"/>
            </p:cNvGraphicFramePr>
            <p:nvPr/>
          </p:nvGraphicFramePr>
          <p:xfrm>
            <a:off x="2178" y="2160"/>
            <a:ext cx="308" cy="130"/>
          </p:xfrm>
          <a:graphic>
            <a:graphicData uri="http://schemas.openxmlformats.org/presentationml/2006/ole">
              <mc:AlternateContent xmlns:mc="http://schemas.openxmlformats.org/markup-compatibility/2006">
                <mc:Choice xmlns:v="urn:schemas-microsoft-com:vml" Requires="v">
                  <p:oleObj spid="_x0000_s342053" name="公式" r:id="rId17" imgW="571320" imgH="241200" progId="Equation.3">
                    <p:embed/>
                  </p:oleObj>
                </mc:Choice>
                <mc:Fallback>
                  <p:oleObj name="公式" r:id="rId17" imgW="571320" imgH="241200" progId="Equation.3">
                    <p:embed/>
                    <p:pic>
                      <p:nvPicPr>
                        <p:cNvPr id="0" name="Object 21"/>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178" y="2160"/>
                          <a:ext cx="308" cy="1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2038" name="Object 22"/>
            <p:cNvGraphicFramePr>
              <a:graphicFrameLocks noChangeAspect="1"/>
            </p:cNvGraphicFramePr>
            <p:nvPr/>
          </p:nvGraphicFramePr>
          <p:xfrm>
            <a:off x="3546" y="2112"/>
            <a:ext cx="260" cy="179"/>
          </p:xfrm>
          <a:graphic>
            <a:graphicData uri="http://schemas.openxmlformats.org/presentationml/2006/ole">
              <mc:AlternateContent xmlns:mc="http://schemas.openxmlformats.org/markup-compatibility/2006">
                <mc:Choice xmlns:v="urn:schemas-microsoft-com:vml" Requires="v">
                  <p:oleObj spid="_x0000_s342054" name="公式" r:id="rId19" imgW="482400" imgH="330120" progId="Equation.3">
                    <p:embed/>
                  </p:oleObj>
                </mc:Choice>
                <mc:Fallback>
                  <p:oleObj name="公式" r:id="rId19" imgW="482400" imgH="330120" progId="Equation.3">
                    <p:embed/>
                    <p:pic>
                      <p:nvPicPr>
                        <p:cNvPr id="0" name="Object 22"/>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546" y="2112"/>
                          <a:ext cx="260" cy="1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2039" name="Object 23"/>
            <p:cNvGraphicFramePr>
              <a:graphicFrameLocks noChangeAspect="1"/>
            </p:cNvGraphicFramePr>
            <p:nvPr/>
          </p:nvGraphicFramePr>
          <p:xfrm>
            <a:off x="1677" y="2112"/>
            <a:ext cx="411" cy="180"/>
          </p:xfrm>
          <a:graphic>
            <a:graphicData uri="http://schemas.openxmlformats.org/presentationml/2006/ole">
              <mc:AlternateContent xmlns:mc="http://schemas.openxmlformats.org/markup-compatibility/2006">
                <mc:Choice xmlns:v="urn:schemas-microsoft-com:vml" Requires="v">
                  <p:oleObj spid="_x0000_s342055" name="公式" r:id="rId21" imgW="761760" imgH="330120" progId="Equation.3">
                    <p:embed/>
                  </p:oleObj>
                </mc:Choice>
                <mc:Fallback>
                  <p:oleObj name="公式" r:id="rId21" imgW="761760" imgH="330120" progId="Equation.3">
                    <p:embed/>
                    <p:pic>
                      <p:nvPicPr>
                        <p:cNvPr id="0" name="Object 23"/>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677" y="2112"/>
                          <a:ext cx="411" cy="1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2040" name="Object 24"/>
            <p:cNvGraphicFramePr>
              <a:graphicFrameLocks noChangeAspect="1"/>
            </p:cNvGraphicFramePr>
            <p:nvPr/>
          </p:nvGraphicFramePr>
          <p:xfrm>
            <a:off x="2592" y="1584"/>
            <a:ext cx="151" cy="130"/>
          </p:xfrm>
          <a:graphic>
            <a:graphicData uri="http://schemas.openxmlformats.org/presentationml/2006/ole">
              <mc:AlternateContent xmlns:mc="http://schemas.openxmlformats.org/markup-compatibility/2006">
                <mc:Choice xmlns:v="urn:schemas-microsoft-com:vml" Requires="v">
                  <p:oleObj spid="_x0000_s342056" name="公式" r:id="rId23" imgW="279360" imgH="241200" progId="Equation.3">
                    <p:embed/>
                  </p:oleObj>
                </mc:Choice>
                <mc:Fallback>
                  <p:oleObj name="公式" r:id="rId23" imgW="279360" imgH="241200" progId="Equation.3">
                    <p:embed/>
                    <p:pic>
                      <p:nvPicPr>
                        <p:cNvPr id="0" name="Object 24"/>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592" y="1584"/>
                          <a:ext cx="151" cy="1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342041" name="Text Box 25"/>
          <p:cNvSpPr txBox="1">
            <a:spLocks noChangeArrowheads="1"/>
          </p:cNvSpPr>
          <p:nvPr/>
        </p:nvSpPr>
        <p:spPr bwMode="auto">
          <a:xfrm>
            <a:off x="1187450" y="333375"/>
            <a:ext cx="4033838" cy="457200"/>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zh-CN" altLang="en-US">
                <a:ea typeface="楷体_GB2312" pitchFamily="49" charset="-122"/>
              </a:rPr>
              <a:t>傅氏展开式的应用</a:t>
            </a:r>
          </a:p>
        </p:txBody>
      </p:sp>
      <p:sp>
        <p:nvSpPr>
          <p:cNvPr id="342042" name="Text Box 26"/>
          <p:cNvSpPr txBox="1">
            <a:spLocks noChangeArrowheads="1"/>
          </p:cNvSpPr>
          <p:nvPr/>
        </p:nvSpPr>
        <p:spPr bwMode="auto">
          <a:xfrm>
            <a:off x="414338" y="2147888"/>
            <a:ext cx="1854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zh-CN" altLang="en-US">
                <a:ea typeface="楷体_GB2312" pitchFamily="49" charset="-122"/>
              </a:rPr>
              <a:t>已知：</a:t>
            </a:r>
          </a:p>
        </p:txBody>
      </p:sp>
      <p:graphicFrame>
        <p:nvGraphicFramePr>
          <p:cNvPr id="342043" name="Object 27"/>
          <p:cNvGraphicFramePr>
            <a:graphicFrameLocks noChangeAspect="1"/>
          </p:cNvGraphicFramePr>
          <p:nvPr/>
        </p:nvGraphicFramePr>
        <p:xfrm>
          <a:off x="1476375" y="3084513"/>
          <a:ext cx="2771775" cy="962025"/>
        </p:xfrm>
        <a:graphic>
          <a:graphicData uri="http://schemas.openxmlformats.org/presentationml/2006/ole">
            <mc:AlternateContent xmlns:mc="http://schemas.openxmlformats.org/markup-compatibility/2006">
              <mc:Choice xmlns:v="urn:schemas-microsoft-com:vml" Requires="v">
                <p:oleObj spid="_x0000_s342057" name="Equation" r:id="rId24" imgW="1155600" imgH="393480" progId="Equation.DSMT4">
                  <p:embed/>
                </p:oleObj>
              </mc:Choice>
              <mc:Fallback>
                <p:oleObj name="Equation" r:id="rId24" imgW="1155600" imgH="393480" progId="Equation.DSMT4">
                  <p:embed/>
                  <p:pic>
                    <p:nvPicPr>
                      <p:cNvPr id="0" name="Object 27"/>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1476375" y="3084513"/>
                        <a:ext cx="2771775" cy="96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42044" name="Text Box 28"/>
          <p:cNvSpPr txBox="1">
            <a:spLocks noChangeArrowheads="1"/>
          </p:cNvSpPr>
          <p:nvPr/>
        </p:nvSpPr>
        <p:spPr bwMode="auto">
          <a:xfrm>
            <a:off x="431800" y="3302000"/>
            <a:ext cx="1854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zh-CN" altLang="en-US">
                <a:ea typeface="楷体_GB2312" pitchFamily="49" charset="-122"/>
              </a:rPr>
              <a:t>计算：</a:t>
            </a:r>
          </a:p>
        </p:txBody>
      </p:sp>
      <p:sp>
        <p:nvSpPr>
          <p:cNvPr id="342045" name="Text Box 17"/>
          <p:cNvSpPr txBox="1">
            <a:spLocks noChangeArrowheads="1"/>
          </p:cNvSpPr>
          <p:nvPr/>
        </p:nvSpPr>
        <p:spPr bwMode="auto">
          <a:xfrm>
            <a:off x="468313" y="4283075"/>
            <a:ext cx="8778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a:solidFill>
                  <a:srgbClr val="0000FF"/>
                </a:solidFill>
                <a:ea typeface="楷体_GB2312" pitchFamily="49" charset="-122"/>
              </a:rPr>
              <a:t>解：</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42045"/>
                                        </p:tgtEl>
                                        <p:attrNameLst>
                                          <p:attrName>style.visibility</p:attrName>
                                        </p:attrNameLst>
                                      </p:cBhvr>
                                      <p:to>
                                        <p:strVal val="visible"/>
                                      </p:to>
                                    </p:set>
                                    <p:animEffect transition="in" filter="dissolve">
                                      <p:cBhvr>
                                        <p:cTn id="7" dur="500"/>
                                        <p:tgtEl>
                                          <p:spTgt spid="34204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342022"/>
                                        </p:tgtEl>
                                        <p:attrNameLst>
                                          <p:attrName>style.visibility</p:attrName>
                                        </p:attrNameLst>
                                      </p:cBhvr>
                                      <p:to>
                                        <p:strVal val="visible"/>
                                      </p:to>
                                    </p:set>
                                    <p:animEffect transition="in" filter="wipe(left)">
                                      <p:cBhvr>
                                        <p:cTn id="12" dur="500"/>
                                        <p:tgtEl>
                                          <p:spTgt spid="34202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342023"/>
                                        </p:tgtEl>
                                        <p:attrNameLst>
                                          <p:attrName>style.visibility</p:attrName>
                                        </p:attrNameLst>
                                      </p:cBhvr>
                                      <p:to>
                                        <p:strVal val="visible"/>
                                      </p:to>
                                    </p:set>
                                    <p:animEffect transition="in" filter="wipe(left)">
                                      <p:cBhvr>
                                        <p:cTn id="17" dur="500"/>
                                        <p:tgtEl>
                                          <p:spTgt spid="3420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204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3044" name="Object 4"/>
          <p:cNvGraphicFramePr>
            <a:graphicFrameLocks noChangeAspect="1"/>
          </p:cNvGraphicFramePr>
          <p:nvPr/>
        </p:nvGraphicFramePr>
        <p:xfrm>
          <a:off x="1181100" y="4337050"/>
          <a:ext cx="3017838" cy="874713"/>
        </p:xfrm>
        <a:graphic>
          <a:graphicData uri="http://schemas.openxmlformats.org/presentationml/2006/ole">
            <mc:AlternateContent xmlns:mc="http://schemas.openxmlformats.org/markup-compatibility/2006">
              <mc:Choice xmlns:v="urn:schemas-microsoft-com:vml" Requires="v">
                <p:oleObj spid="_x0000_s343056" name="公式" r:id="rId3" imgW="2895480" imgH="825480" progId="Equation.3">
                  <p:embed/>
                </p:oleObj>
              </mc:Choice>
              <mc:Fallback>
                <p:oleObj name="公式" r:id="rId3" imgW="2895480" imgH="82548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1100" y="4337050"/>
                        <a:ext cx="3017838" cy="874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43045" name="Object 5"/>
          <p:cNvGraphicFramePr>
            <a:graphicFrameLocks noChangeAspect="1"/>
          </p:cNvGraphicFramePr>
          <p:nvPr/>
        </p:nvGraphicFramePr>
        <p:xfrm>
          <a:off x="5070475" y="4337050"/>
          <a:ext cx="2309813" cy="881063"/>
        </p:xfrm>
        <a:graphic>
          <a:graphicData uri="http://schemas.openxmlformats.org/presentationml/2006/ole">
            <mc:AlternateContent xmlns:mc="http://schemas.openxmlformats.org/markup-compatibility/2006">
              <mc:Choice xmlns:v="urn:schemas-microsoft-com:vml" Requires="v">
                <p:oleObj spid="_x0000_s343057" name="公式" r:id="rId5" imgW="2463480" imgH="927000" progId="Equation.3">
                  <p:embed/>
                </p:oleObj>
              </mc:Choice>
              <mc:Fallback>
                <p:oleObj name="公式" r:id="rId5" imgW="2463480" imgH="92700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70475" y="4337050"/>
                        <a:ext cx="2309813" cy="881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43046" name="Object 6"/>
          <p:cNvGraphicFramePr>
            <a:graphicFrameLocks noChangeAspect="1"/>
          </p:cNvGraphicFramePr>
          <p:nvPr/>
        </p:nvGraphicFramePr>
        <p:xfrm>
          <a:off x="1349375" y="5289550"/>
          <a:ext cx="2684463" cy="1011238"/>
        </p:xfrm>
        <a:graphic>
          <a:graphicData uri="http://schemas.openxmlformats.org/presentationml/2006/ole">
            <mc:AlternateContent xmlns:mc="http://schemas.openxmlformats.org/markup-compatibility/2006">
              <mc:Choice xmlns:v="urn:schemas-microsoft-com:vml" Requires="v">
                <p:oleObj spid="_x0000_s343058" name="Equation" r:id="rId7" imgW="1130040" imgH="419040" progId="Equation.DSMT4">
                  <p:embed/>
                </p:oleObj>
              </mc:Choice>
              <mc:Fallback>
                <p:oleObj name="Equation" r:id="rId7" imgW="1130040" imgH="419040" progId="Equation.DSMT4">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49375" y="5289550"/>
                        <a:ext cx="2684463" cy="1011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43047" name="Object 7"/>
          <p:cNvGraphicFramePr>
            <a:graphicFrameLocks noChangeAspect="1"/>
          </p:cNvGraphicFramePr>
          <p:nvPr/>
        </p:nvGraphicFramePr>
        <p:xfrm>
          <a:off x="4859338" y="5303838"/>
          <a:ext cx="2665412" cy="993775"/>
        </p:xfrm>
        <a:graphic>
          <a:graphicData uri="http://schemas.openxmlformats.org/presentationml/2006/ole">
            <mc:AlternateContent xmlns:mc="http://schemas.openxmlformats.org/markup-compatibility/2006">
              <mc:Choice xmlns:v="urn:schemas-microsoft-com:vml" Requires="v">
                <p:oleObj spid="_x0000_s343059" name="Equation" r:id="rId9" imgW="1143000" imgH="419040" progId="Equation.DSMT4">
                  <p:embed/>
                </p:oleObj>
              </mc:Choice>
              <mc:Fallback>
                <p:oleObj name="Equation" r:id="rId9" imgW="1143000" imgH="419040" progId="Equation.DSMT4">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59338" y="5303838"/>
                        <a:ext cx="2665412" cy="993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43048" name="Object 8"/>
          <p:cNvGraphicFramePr>
            <a:graphicFrameLocks noChangeAspect="1"/>
          </p:cNvGraphicFramePr>
          <p:nvPr/>
        </p:nvGraphicFramePr>
        <p:xfrm>
          <a:off x="393700" y="1290638"/>
          <a:ext cx="3640138" cy="768350"/>
        </p:xfrm>
        <a:graphic>
          <a:graphicData uri="http://schemas.openxmlformats.org/presentationml/2006/ole">
            <mc:AlternateContent xmlns:mc="http://schemas.openxmlformats.org/markup-compatibility/2006">
              <mc:Choice xmlns:v="urn:schemas-microsoft-com:vml" Requires="v">
                <p:oleObj spid="_x0000_s343060" name="公式" r:id="rId11" imgW="4343400" imgH="901440" progId="Equation.3">
                  <p:embed/>
                </p:oleObj>
              </mc:Choice>
              <mc:Fallback>
                <p:oleObj name="公式" r:id="rId11" imgW="4343400" imgH="901440" progId="Equation.3">
                  <p:embed/>
                  <p:pic>
                    <p:nvPicPr>
                      <p:cNvPr id="0" name="Object 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93700" y="1290638"/>
                        <a:ext cx="3640138"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43049" name="Object 9"/>
          <p:cNvGraphicFramePr>
            <a:graphicFrameLocks noChangeAspect="1"/>
          </p:cNvGraphicFramePr>
          <p:nvPr/>
        </p:nvGraphicFramePr>
        <p:xfrm>
          <a:off x="4721225" y="1290638"/>
          <a:ext cx="3522663" cy="787400"/>
        </p:xfrm>
        <a:graphic>
          <a:graphicData uri="http://schemas.openxmlformats.org/presentationml/2006/ole">
            <mc:AlternateContent xmlns:mc="http://schemas.openxmlformats.org/markup-compatibility/2006">
              <mc:Choice xmlns:v="urn:schemas-microsoft-com:vml" Requires="v">
                <p:oleObj spid="_x0000_s343061" name="Equation" r:id="rId13" imgW="4203360" imgH="927000" progId="Equation.DSMT4">
                  <p:embed/>
                </p:oleObj>
              </mc:Choice>
              <mc:Fallback>
                <p:oleObj name="Equation" r:id="rId13" imgW="4203360" imgH="927000" progId="Equation.DSMT4">
                  <p:embed/>
                  <p:pic>
                    <p:nvPicPr>
                      <p:cNvPr id="0" name="Object 9"/>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721225" y="1290638"/>
                        <a:ext cx="3522663" cy="78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43050" name="Object 10"/>
          <p:cNvGraphicFramePr>
            <a:graphicFrameLocks noChangeAspect="1"/>
          </p:cNvGraphicFramePr>
          <p:nvPr/>
        </p:nvGraphicFramePr>
        <p:xfrm>
          <a:off x="765175" y="2339975"/>
          <a:ext cx="2762250" cy="717550"/>
        </p:xfrm>
        <a:graphic>
          <a:graphicData uri="http://schemas.openxmlformats.org/presentationml/2006/ole">
            <mc:AlternateContent xmlns:mc="http://schemas.openxmlformats.org/markup-compatibility/2006">
              <mc:Choice xmlns:v="urn:schemas-microsoft-com:vml" Requires="v">
                <p:oleObj spid="_x0000_s343062" name="公式" r:id="rId15" imgW="3530520" imgH="901440" progId="Equation.3">
                  <p:embed/>
                </p:oleObj>
              </mc:Choice>
              <mc:Fallback>
                <p:oleObj name="公式" r:id="rId15" imgW="3530520" imgH="901440" progId="Equation.3">
                  <p:embed/>
                  <p:pic>
                    <p:nvPicPr>
                      <p:cNvPr id="0" name="Object 10"/>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65175" y="2339975"/>
                        <a:ext cx="2762250" cy="71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43051" name="Object 11"/>
          <p:cNvGraphicFramePr>
            <a:graphicFrameLocks noChangeAspect="1"/>
          </p:cNvGraphicFramePr>
          <p:nvPr/>
        </p:nvGraphicFramePr>
        <p:xfrm>
          <a:off x="4772025" y="2338388"/>
          <a:ext cx="3113088" cy="706437"/>
        </p:xfrm>
        <a:graphic>
          <a:graphicData uri="http://schemas.openxmlformats.org/presentationml/2006/ole">
            <mc:AlternateContent xmlns:mc="http://schemas.openxmlformats.org/markup-compatibility/2006">
              <mc:Choice xmlns:v="urn:schemas-microsoft-com:vml" Requires="v">
                <p:oleObj spid="_x0000_s343063" name="公式" r:id="rId17" imgW="4038480" imgH="901440" progId="Equation.3">
                  <p:embed/>
                </p:oleObj>
              </mc:Choice>
              <mc:Fallback>
                <p:oleObj name="公式" r:id="rId17" imgW="4038480" imgH="901440" progId="Equation.3">
                  <p:embed/>
                  <p:pic>
                    <p:nvPicPr>
                      <p:cNvPr id="0" name="Object 11"/>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772025" y="2338388"/>
                        <a:ext cx="3113088" cy="706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43052" name="Text Box 12"/>
          <p:cNvSpPr txBox="1">
            <a:spLocks noChangeArrowheads="1"/>
          </p:cNvSpPr>
          <p:nvPr/>
        </p:nvSpPr>
        <p:spPr bwMode="auto">
          <a:xfrm>
            <a:off x="4879975" y="549275"/>
            <a:ext cx="31130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zh-CN" altLang="en-US">
                <a:ea typeface="楷体_GB2312" pitchFamily="49" charset="-122"/>
              </a:rPr>
              <a:t>求级数的和</a:t>
            </a:r>
          </a:p>
        </p:txBody>
      </p:sp>
      <p:sp>
        <p:nvSpPr>
          <p:cNvPr id="343053" name="Text Box 13"/>
          <p:cNvSpPr txBox="1">
            <a:spLocks noChangeArrowheads="1"/>
          </p:cNvSpPr>
          <p:nvPr/>
        </p:nvSpPr>
        <p:spPr bwMode="auto">
          <a:xfrm>
            <a:off x="393700" y="549275"/>
            <a:ext cx="4033838" cy="457200"/>
          </a:xfrm>
          <a:prstGeom prst="rect">
            <a:avLst/>
          </a:prstGeom>
          <a:solidFill>
            <a:srgbClr val="99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zh-CN" altLang="en-US">
                <a:ea typeface="楷体_GB2312" pitchFamily="49" charset="-122"/>
              </a:rPr>
              <a:t>傅氏展开式的应用</a:t>
            </a:r>
          </a:p>
        </p:txBody>
      </p:sp>
      <p:sp>
        <p:nvSpPr>
          <p:cNvPr id="343054" name="Text Box 14"/>
          <p:cNvSpPr txBox="1">
            <a:spLocks noChangeArrowheads="1"/>
          </p:cNvSpPr>
          <p:nvPr/>
        </p:nvSpPr>
        <p:spPr bwMode="auto">
          <a:xfrm>
            <a:off x="358775" y="3357563"/>
            <a:ext cx="82438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zh-CN" altLang="en-US">
                <a:ea typeface="楷体_GB2312" pitchFamily="49" charset="-122"/>
              </a:rPr>
              <a:t>试计算级数</a:t>
            </a:r>
            <a:r>
              <a:rPr lang="el-GR" altLang="zh-CN">
                <a:ea typeface="楷体_GB2312" pitchFamily="49" charset="-122"/>
              </a:rPr>
              <a:t>σ</a:t>
            </a:r>
            <a:r>
              <a:rPr lang="zh-CN" altLang="en-US">
                <a:ea typeface="楷体_GB2312" pitchFamily="49" charset="-122"/>
              </a:rPr>
              <a:t>、</a:t>
            </a:r>
            <a:r>
              <a:rPr lang="el-GR" altLang="zh-CN">
                <a:ea typeface="楷体_GB2312" pitchFamily="49" charset="-122"/>
              </a:rPr>
              <a:t>σ</a:t>
            </a:r>
            <a:r>
              <a:rPr lang="en-US" altLang="zh-CN" baseline="-25000">
                <a:ea typeface="楷体_GB2312" pitchFamily="49" charset="-122"/>
              </a:rPr>
              <a:t>2</a:t>
            </a:r>
            <a:r>
              <a:rPr lang="zh-CN" altLang="en-US">
                <a:ea typeface="楷体_GB2312" pitchFamily="49" charset="-122"/>
              </a:rPr>
              <a:t>、</a:t>
            </a:r>
            <a:r>
              <a:rPr lang="el-GR" altLang="zh-CN">
                <a:ea typeface="楷体_GB2312" pitchFamily="49" charset="-122"/>
              </a:rPr>
              <a:t>σ</a:t>
            </a:r>
            <a:r>
              <a:rPr lang="en-US" altLang="zh-CN" baseline="-25000">
                <a:ea typeface="楷体_GB2312" pitchFamily="49" charset="-122"/>
              </a:rPr>
              <a:t>3</a:t>
            </a:r>
          </a:p>
        </p:txBody>
      </p:sp>
      <p:sp>
        <p:nvSpPr>
          <p:cNvPr id="343055" name="Text Box 17"/>
          <p:cNvSpPr txBox="1">
            <a:spLocks noChangeArrowheads="1"/>
          </p:cNvSpPr>
          <p:nvPr/>
        </p:nvSpPr>
        <p:spPr bwMode="auto">
          <a:xfrm>
            <a:off x="381000" y="4076700"/>
            <a:ext cx="877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a:solidFill>
                  <a:srgbClr val="0000FF"/>
                </a:solidFill>
                <a:ea typeface="楷体_GB2312" pitchFamily="49" charset="-122"/>
              </a:rPr>
              <a:t>解：</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43055"/>
                                        </p:tgtEl>
                                        <p:attrNameLst>
                                          <p:attrName>style.visibility</p:attrName>
                                        </p:attrNameLst>
                                      </p:cBhvr>
                                      <p:to>
                                        <p:strVal val="visible"/>
                                      </p:to>
                                    </p:set>
                                    <p:animEffect transition="in" filter="dissolve">
                                      <p:cBhvr>
                                        <p:cTn id="7" dur="500"/>
                                        <p:tgtEl>
                                          <p:spTgt spid="34305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343044"/>
                                        </p:tgtEl>
                                        <p:attrNameLst>
                                          <p:attrName>style.visibility</p:attrName>
                                        </p:attrNameLst>
                                      </p:cBhvr>
                                      <p:to>
                                        <p:strVal val="visible"/>
                                      </p:to>
                                    </p:set>
                                    <p:animEffect transition="in" filter="wipe(left)">
                                      <p:cBhvr>
                                        <p:cTn id="12" dur="500"/>
                                        <p:tgtEl>
                                          <p:spTgt spid="34304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343045"/>
                                        </p:tgtEl>
                                        <p:attrNameLst>
                                          <p:attrName>style.visibility</p:attrName>
                                        </p:attrNameLst>
                                      </p:cBhvr>
                                      <p:to>
                                        <p:strVal val="visible"/>
                                      </p:to>
                                    </p:set>
                                    <p:animEffect transition="in" filter="wipe(left)">
                                      <p:cBhvr>
                                        <p:cTn id="17" dur="500"/>
                                        <p:tgtEl>
                                          <p:spTgt spid="34304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343046"/>
                                        </p:tgtEl>
                                        <p:attrNameLst>
                                          <p:attrName>style.visibility</p:attrName>
                                        </p:attrNameLst>
                                      </p:cBhvr>
                                      <p:to>
                                        <p:strVal val="visible"/>
                                      </p:to>
                                    </p:set>
                                    <p:animEffect transition="in" filter="wipe(left)">
                                      <p:cBhvr>
                                        <p:cTn id="22" dur="500"/>
                                        <p:tgtEl>
                                          <p:spTgt spid="34304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343047"/>
                                        </p:tgtEl>
                                        <p:attrNameLst>
                                          <p:attrName>style.visibility</p:attrName>
                                        </p:attrNameLst>
                                      </p:cBhvr>
                                      <p:to>
                                        <p:strVal val="visible"/>
                                      </p:to>
                                    </p:set>
                                    <p:animEffect transition="in" filter="wipe(left)">
                                      <p:cBhvr>
                                        <p:cTn id="27" dur="500"/>
                                        <p:tgtEl>
                                          <p:spTgt spid="3430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305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2" name="Rectangle 4"/>
          <p:cNvSpPr>
            <a:spLocks noChangeArrowheads="1"/>
          </p:cNvSpPr>
          <p:nvPr/>
        </p:nvSpPr>
        <p:spPr bwMode="auto">
          <a:xfrm>
            <a:off x="227013" y="260350"/>
            <a:ext cx="8658225"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just" eaLnBrk="1" hangingPunct="1">
              <a:lnSpc>
                <a:spcPct val="120000"/>
              </a:lnSpc>
              <a:spcBef>
                <a:spcPct val="50000"/>
              </a:spcBef>
            </a:pPr>
            <a:r>
              <a:rPr lang="zh-CN" altLang="en-US" sz="3200">
                <a:solidFill>
                  <a:srgbClr val="000000"/>
                </a:solidFill>
                <a:ea typeface="楷体_GB2312" pitchFamily="49" charset="-122"/>
              </a:rPr>
              <a:t>二、常用周期信号的傅里叶展开</a:t>
            </a:r>
          </a:p>
        </p:txBody>
      </p:sp>
      <p:graphicFrame>
        <p:nvGraphicFramePr>
          <p:cNvPr id="109574" name="Object 6"/>
          <p:cNvGraphicFramePr>
            <a:graphicFrameLocks noChangeAspect="1"/>
          </p:cNvGraphicFramePr>
          <p:nvPr/>
        </p:nvGraphicFramePr>
        <p:xfrm>
          <a:off x="431800" y="2689225"/>
          <a:ext cx="7981950" cy="928688"/>
        </p:xfrm>
        <a:graphic>
          <a:graphicData uri="http://schemas.openxmlformats.org/presentationml/2006/ole">
            <mc:AlternateContent xmlns:mc="http://schemas.openxmlformats.org/markup-compatibility/2006">
              <mc:Choice xmlns:v="urn:schemas-microsoft-com:vml" Requires="v">
                <p:oleObj spid="_x0000_s344115" name="Equation" r:id="rId3" imgW="3416040" imgH="393480" progId="Equation.DSMT4">
                  <p:embed/>
                </p:oleObj>
              </mc:Choice>
              <mc:Fallback>
                <p:oleObj name="Equation" r:id="rId3" imgW="3416040" imgH="393480" progId="Equation.DSMT4">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1800" y="2689225"/>
                        <a:ext cx="7981950" cy="9286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9576" name="Object 8"/>
          <p:cNvGraphicFramePr>
            <a:graphicFrameLocks noChangeAspect="1"/>
          </p:cNvGraphicFramePr>
          <p:nvPr/>
        </p:nvGraphicFramePr>
        <p:xfrm>
          <a:off x="461963" y="5656263"/>
          <a:ext cx="8520112" cy="949325"/>
        </p:xfrm>
        <a:graphic>
          <a:graphicData uri="http://schemas.openxmlformats.org/presentationml/2006/ole">
            <mc:AlternateContent xmlns:mc="http://schemas.openxmlformats.org/markup-compatibility/2006">
              <mc:Choice xmlns:v="urn:schemas-microsoft-com:vml" Requires="v">
                <p:oleObj spid="_x0000_s344116" name="Equation" r:id="rId5" imgW="3568680" imgH="393480" progId="Equation.DSMT4">
                  <p:embed/>
                </p:oleObj>
              </mc:Choice>
              <mc:Fallback>
                <p:oleObj name="Equation" r:id="rId5" imgW="3568680" imgH="393480" progId="Equation.DSMT4">
                  <p:embed/>
                  <p:pic>
                    <p:nvPicPr>
                      <p:cNvPr id="0"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1963" y="5656263"/>
                        <a:ext cx="8520112" cy="9493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9581" name="Object 13"/>
          <p:cNvGraphicFramePr>
            <a:graphicFrameLocks noChangeAspect="1"/>
          </p:cNvGraphicFramePr>
          <p:nvPr/>
        </p:nvGraphicFramePr>
        <p:xfrm>
          <a:off x="6727825" y="4267200"/>
          <a:ext cx="1300163" cy="1017588"/>
        </p:xfrm>
        <a:graphic>
          <a:graphicData uri="http://schemas.openxmlformats.org/presentationml/2006/ole">
            <mc:AlternateContent xmlns:mc="http://schemas.openxmlformats.org/markup-compatibility/2006">
              <mc:Choice xmlns:v="urn:schemas-microsoft-com:vml" Requires="v">
                <p:oleObj spid="_x0000_s344117" name="Equation" r:id="rId7" imgW="507960" imgH="393480" progId="Equation.DSMT4">
                  <p:embed/>
                </p:oleObj>
              </mc:Choice>
              <mc:Fallback>
                <p:oleObj name="Equation" r:id="rId7" imgW="507960" imgH="393480" progId="Equation.DSMT4">
                  <p:embed/>
                  <p:pic>
                    <p:nvPicPr>
                      <p:cNvPr id="0" name="Object 1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27825" y="4267200"/>
                        <a:ext cx="1300163" cy="10175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9582" name="Object 14"/>
          <p:cNvGraphicFramePr>
            <a:graphicFrameLocks noChangeAspect="1"/>
          </p:cNvGraphicFramePr>
          <p:nvPr/>
        </p:nvGraphicFramePr>
        <p:xfrm>
          <a:off x="6745288" y="1570038"/>
          <a:ext cx="1319212" cy="1031875"/>
        </p:xfrm>
        <a:graphic>
          <a:graphicData uri="http://schemas.openxmlformats.org/presentationml/2006/ole">
            <mc:AlternateContent xmlns:mc="http://schemas.openxmlformats.org/markup-compatibility/2006">
              <mc:Choice xmlns:v="urn:schemas-microsoft-com:vml" Requires="v">
                <p:oleObj spid="_x0000_s344118" name="Equation" r:id="rId9" imgW="507960" imgH="393480" progId="Equation.DSMT4">
                  <p:embed/>
                </p:oleObj>
              </mc:Choice>
              <mc:Fallback>
                <p:oleObj name="Equation" r:id="rId9" imgW="507960" imgH="393480" progId="Equation.DSMT4">
                  <p:embed/>
                  <p:pic>
                    <p:nvPicPr>
                      <p:cNvPr id="0" name="Object 1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45288" y="1570038"/>
                        <a:ext cx="1319212" cy="10318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 name="Group 66"/>
          <p:cNvGrpSpPr>
            <a:grpSpLocks/>
          </p:cNvGrpSpPr>
          <p:nvPr/>
        </p:nvGrpSpPr>
        <p:grpSpPr bwMode="auto">
          <a:xfrm>
            <a:off x="1531938" y="1004888"/>
            <a:ext cx="5321300" cy="1784350"/>
            <a:chOff x="957" y="572"/>
            <a:chExt cx="3352" cy="1124"/>
          </a:xfrm>
        </p:grpSpPr>
        <p:sp>
          <p:nvSpPr>
            <p:cNvPr id="344074" name="Line 18"/>
            <p:cNvSpPr>
              <a:spLocks noChangeShapeType="1"/>
            </p:cNvSpPr>
            <p:nvPr/>
          </p:nvSpPr>
          <p:spPr bwMode="auto">
            <a:xfrm flipV="1">
              <a:off x="2409" y="640"/>
              <a:ext cx="0" cy="1056"/>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44075" name="Line 39"/>
            <p:cNvSpPr>
              <a:spLocks noChangeShapeType="1"/>
            </p:cNvSpPr>
            <p:nvPr/>
          </p:nvSpPr>
          <p:spPr bwMode="auto">
            <a:xfrm>
              <a:off x="2409" y="890"/>
              <a:ext cx="358" cy="0"/>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44076" name="Line 40"/>
            <p:cNvSpPr>
              <a:spLocks noChangeShapeType="1"/>
            </p:cNvSpPr>
            <p:nvPr/>
          </p:nvSpPr>
          <p:spPr bwMode="auto">
            <a:xfrm>
              <a:off x="2767" y="890"/>
              <a:ext cx="0" cy="726"/>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44077" name="Line 41"/>
            <p:cNvSpPr>
              <a:spLocks noChangeShapeType="1"/>
            </p:cNvSpPr>
            <p:nvPr/>
          </p:nvSpPr>
          <p:spPr bwMode="auto">
            <a:xfrm>
              <a:off x="3129" y="890"/>
              <a:ext cx="0" cy="726"/>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44078" name="Line 42"/>
            <p:cNvSpPr>
              <a:spLocks noChangeShapeType="1"/>
            </p:cNvSpPr>
            <p:nvPr/>
          </p:nvSpPr>
          <p:spPr bwMode="auto">
            <a:xfrm>
              <a:off x="2767" y="1616"/>
              <a:ext cx="358" cy="0"/>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44079" name="Line 43"/>
            <p:cNvSpPr>
              <a:spLocks noChangeShapeType="1"/>
            </p:cNvSpPr>
            <p:nvPr/>
          </p:nvSpPr>
          <p:spPr bwMode="auto">
            <a:xfrm>
              <a:off x="3134" y="890"/>
              <a:ext cx="358" cy="0"/>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44080" name="Line 44"/>
            <p:cNvSpPr>
              <a:spLocks noChangeShapeType="1"/>
            </p:cNvSpPr>
            <p:nvPr/>
          </p:nvSpPr>
          <p:spPr bwMode="auto">
            <a:xfrm>
              <a:off x="3497" y="1616"/>
              <a:ext cx="358" cy="0"/>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44081" name="Line 45"/>
            <p:cNvSpPr>
              <a:spLocks noChangeShapeType="1"/>
            </p:cNvSpPr>
            <p:nvPr/>
          </p:nvSpPr>
          <p:spPr bwMode="auto">
            <a:xfrm>
              <a:off x="3492" y="890"/>
              <a:ext cx="0" cy="726"/>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44082" name="Line 47"/>
            <p:cNvSpPr>
              <a:spLocks noChangeShapeType="1"/>
            </p:cNvSpPr>
            <p:nvPr/>
          </p:nvSpPr>
          <p:spPr bwMode="auto">
            <a:xfrm>
              <a:off x="1293" y="1253"/>
              <a:ext cx="2608"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44083" name="Line 48"/>
            <p:cNvSpPr>
              <a:spLocks noChangeShapeType="1"/>
            </p:cNvSpPr>
            <p:nvPr/>
          </p:nvSpPr>
          <p:spPr bwMode="auto">
            <a:xfrm>
              <a:off x="1684" y="890"/>
              <a:ext cx="358" cy="0"/>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44084" name="Line 49"/>
            <p:cNvSpPr>
              <a:spLocks noChangeShapeType="1"/>
            </p:cNvSpPr>
            <p:nvPr/>
          </p:nvSpPr>
          <p:spPr bwMode="auto">
            <a:xfrm>
              <a:off x="2042" y="890"/>
              <a:ext cx="0" cy="726"/>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44085" name="Line 51"/>
            <p:cNvSpPr>
              <a:spLocks noChangeShapeType="1"/>
            </p:cNvSpPr>
            <p:nvPr/>
          </p:nvSpPr>
          <p:spPr bwMode="auto">
            <a:xfrm>
              <a:off x="2042" y="1616"/>
              <a:ext cx="358" cy="0"/>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44086" name="Line 55"/>
            <p:cNvSpPr>
              <a:spLocks noChangeShapeType="1"/>
            </p:cNvSpPr>
            <p:nvPr/>
          </p:nvSpPr>
          <p:spPr bwMode="auto">
            <a:xfrm>
              <a:off x="1315" y="890"/>
              <a:ext cx="0" cy="726"/>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44087" name="Line 56"/>
            <p:cNvSpPr>
              <a:spLocks noChangeShapeType="1"/>
            </p:cNvSpPr>
            <p:nvPr/>
          </p:nvSpPr>
          <p:spPr bwMode="auto">
            <a:xfrm>
              <a:off x="1677" y="890"/>
              <a:ext cx="0" cy="726"/>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44088" name="Line 57"/>
            <p:cNvSpPr>
              <a:spLocks noChangeShapeType="1"/>
            </p:cNvSpPr>
            <p:nvPr/>
          </p:nvSpPr>
          <p:spPr bwMode="auto">
            <a:xfrm>
              <a:off x="1315" y="1616"/>
              <a:ext cx="358" cy="0"/>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44089" name="Line 58"/>
            <p:cNvSpPr>
              <a:spLocks noChangeShapeType="1"/>
            </p:cNvSpPr>
            <p:nvPr/>
          </p:nvSpPr>
          <p:spPr bwMode="auto">
            <a:xfrm>
              <a:off x="2409" y="1117"/>
              <a:ext cx="716" cy="0"/>
            </a:xfrm>
            <a:prstGeom prst="line">
              <a:avLst/>
            </a:prstGeom>
            <a:noFill/>
            <a:ln w="9525">
              <a:solidFill>
                <a:schemeClr val="tx1"/>
              </a:solidFill>
              <a:prstDash val="dash"/>
              <a:round/>
              <a:headEnd type="stealth" w="med" len="med"/>
              <a:tailEnd type="stealth" w="med" len="me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44090" name="Text Box 59"/>
            <p:cNvSpPr txBox="1">
              <a:spLocks noChangeArrowheads="1"/>
            </p:cNvSpPr>
            <p:nvPr/>
          </p:nvSpPr>
          <p:spPr bwMode="auto">
            <a:xfrm>
              <a:off x="2767" y="908"/>
              <a:ext cx="363"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i="1">
                  <a:ea typeface="楷体_GB2312" pitchFamily="49" charset="-122"/>
                </a:rPr>
                <a:t>T</a:t>
              </a:r>
              <a:endParaRPr lang="en-US" altLang="zh-CN" sz="1800">
                <a:ea typeface="楷体_GB2312" pitchFamily="49" charset="-122"/>
              </a:endParaRPr>
            </a:p>
          </p:txBody>
        </p:sp>
        <p:sp>
          <p:nvSpPr>
            <p:cNvPr id="344091" name="Line 60"/>
            <p:cNvSpPr>
              <a:spLocks noChangeShapeType="1"/>
            </p:cNvSpPr>
            <p:nvPr/>
          </p:nvSpPr>
          <p:spPr bwMode="auto">
            <a:xfrm>
              <a:off x="2426" y="1526"/>
              <a:ext cx="341" cy="0"/>
            </a:xfrm>
            <a:prstGeom prst="line">
              <a:avLst/>
            </a:prstGeom>
            <a:noFill/>
            <a:ln w="9525">
              <a:solidFill>
                <a:schemeClr val="tx1"/>
              </a:solidFill>
              <a:prstDash val="dash"/>
              <a:round/>
              <a:headEnd type="stealth" w="med" len="med"/>
              <a:tailEnd type="stealth" w="med" len="me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44092" name="Text Box 61"/>
            <p:cNvSpPr txBox="1">
              <a:spLocks noChangeArrowheads="1"/>
            </p:cNvSpPr>
            <p:nvPr/>
          </p:nvSpPr>
          <p:spPr bwMode="auto">
            <a:xfrm>
              <a:off x="2404" y="1317"/>
              <a:ext cx="52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i="1">
                  <a:ea typeface="楷体_GB2312" pitchFamily="49" charset="-122"/>
                </a:rPr>
                <a:t>T/2</a:t>
              </a:r>
              <a:endParaRPr lang="en-US" altLang="zh-CN" sz="1800">
                <a:ea typeface="楷体_GB2312" pitchFamily="49" charset="-122"/>
              </a:endParaRPr>
            </a:p>
          </p:txBody>
        </p:sp>
        <p:sp>
          <p:nvSpPr>
            <p:cNvPr id="344093" name="Text Box 62"/>
            <p:cNvSpPr txBox="1">
              <a:spLocks noChangeArrowheads="1"/>
            </p:cNvSpPr>
            <p:nvPr/>
          </p:nvSpPr>
          <p:spPr bwMode="auto">
            <a:xfrm>
              <a:off x="2494" y="602"/>
              <a:ext cx="36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ea typeface="楷体_GB2312" pitchFamily="49" charset="-122"/>
                </a:rPr>
                <a:t>A</a:t>
              </a:r>
              <a:endParaRPr lang="en-US" altLang="zh-CN">
                <a:ea typeface="楷体_GB2312" pitchFamily="49" charset="-122"/>
              </a:endParaRPr>
            </a:p>
          </p:txBody>
        </p:sp>
        <p:sp>
          <p:nvSpPr>
            <p:cNvPr id="344094" name="Text Box 63"/>
            <p:cNvSpPr txBox="1">
              <a:spLocks noChangeArrowheads="1"/>
            </p:cNvSpPr>
            <p:nvPr/>
          </p:nvSpPr>
          <p:spPr bwMode="auto">
            <a:xfrm>
              <a:off x="2024" y="572"/>
              <a:ext cx="60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ea typeface="楷体_GB2312" pitchFamily="49" charset="-122"/>
                </a:rPr>
                <a:t>f(t)</a:t>
              </a:r>
              <a:endParaRPr lang="en-US" altLang="zh-CN">
                <a:ea typeface="楷体_GB2312" pitchFamily="49" charset="-122"/>
              </a:endParaRPr>
            </a:p>
          </p:txBody>
        </p:sp>
        <p:sp>
          <p:nvSpPr>
            <p:cNvPr id="344095" name="Text Box 64"/>
            <p:cNvSpPr txBox="1">
              <a:spLocks noChangeArrowheads="1"/>
            </p:cNvSpPr>
            <p:nvPr/>
          </p:nvSpPr>
          <p:spPr bwMode="auto">
            <a:xfrm>
              <a:off x="3946" y="1101"/>
              <a:ext cx="36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ea typeface="楷体_GB2312" pitchFamily="49" charset="-122"/>
                </a:rPr>
                <a:t>t</a:t>
              </a:r>
              <a:endParaRPr lang="en-US" altLang="zh-CN">
                <a:ea typeface="楷体_GB2312" pitchFamily="49" charset="-122"/>
              </a:endParaRPr>
            </a:p>
          </p:txBody>
        </p:sp>
        <p:sp>
          <p:nvSpPr>
            <p:cNvPr id="344096" name="Line 65"/>
            <p:cNvSpPr>
              <a:spLocks noChangeShapeType="1"/>
            </p:cNvSpPr>
            <p:nvPr/>
          </p:nvSpPr>
          <p:spPr bwMode="auto">
            <a:xfrm>
              <a:off x="957" y="890"/>
              <a:ext cx="358" cy="0"/>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grpSp>
      <p:grpSp>
        <p:nvGrpSpPr>
          <p:cNvPr id="3" name="Group 103"/>
          <p:cNvGrpSpPr>
            <a:grpSpLocks/>
          </p:cNvGrpSpPr>
          <p:nvPr/>
        </p:nvGrpSpPr>
        <p:grpSpPr bwMode="auto">
          <a:xfrm>
            <a:off x="1447800" y="3727450"/>
            <a:ext cx="5402263" cy="1835150"/>
            <a:chOff x="1133" y="2319"/>
            <a:chExt cx="3403" cy="1156"/>
          </a:xfrm>
        </p:grpSpPr>
        <p:sp>
          <p:nvSpPr>
            <p:cNvPr id="344098" name="Line 68"/>
            <p:cNvSpPr>
              <a:spLocks noChangeShapeType="1"/>
            </p:cNvSpPr>
            <p:nvPr/>
          </p:nvSpPr>
          <p:spPr bwMode="auto">
            <a:xfrm flipV="1">
              <a:off x="2636" y="2387"/>
              <a:ext cx="0" cy="1056"/>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44099" name="Line 76"/>
            <p:cNvSpPr>
              <a:spLocks noChangeShapeType="1"/>
            </p:cNvSpPr>
            <p:nvPr/>
          </p:nvSpPr>
          <p:spPr bwMode="auto">
            <a:xfrm>
              <a:off x="1520" y="3000"/>
              <a:ext cx="2608"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44100" name="Line 83"/>
            <p:cNvSpPr>
              <a:spLocks noChangeShapeType="1"/>
            </p:cNvSpPr>
            <p:nvPr/>
          </p:nvSpPr>
          <p:spPr bwMode="auto">
            <a:xfrm>
              <a:off x="2269" y="2864"/>
              <a:ext cx="1450" cy="0"/>
            </a:xfrm>
            <a:prstGeom prst="line">
              <a:avLst/>
            </a:prstGeom>
            <a:noFill/>
            <a:ln w="9525">
              <a:solidFill>
                <a:schemeClr val="tx1"/>
              </a:solidFill>
              <a:prstDash val="dash"/>
              <a:round/>
              <a:headEnd type="stealth" w="med" len="med"/>
              <a:tailEnd type="stealth" w="med" len="me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44101" name="Text Box 84"/>
            <p:cNvSpPr txBox="1">
              <a:spLocks noChangeArrowheads="1"/>
            </p:cNvSpPr>
            <p:nvPr/>
          </p:nvSpPr>
          <p:spPr bwMode="auto">
            <a:xfrm>
              <a:off x="3220" y="2607"/>
              <a:ext cx="363"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i="1">
                  <a:ea typeface="楷体_GB2312" pitchFamily="49" charset="-122"/>
                </a:rPr>
                <a:t>T</a:t>
              </a:r>
              <a:endParaRPr lang="en-US" altLang="zh-CN" sz="1800">
                <a:ea typeface="楷体_GB2312" pitchFamily="49" charset="-122"/>
              </a:endParaRPr>
            </a:p>
          </p:txBody>
        </p:sp>
        <p:sp>
          <p:nvSpPr>
            <p:cNvPr id="344102" name="Text Box 87"/>
            <p:cNvSpPr txBox="1">
              <a:spLocks noChangeArrowheads="1"/>
            </p:cNvSpPr>
            <p:nvPr/>
          </p:nvSpPr>
          <p:spPr bwMode="auto">
            <a:xfrm>
              <a:off x="2744" y="2364"/>
              <a:ext cx="36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ea typeface="楷体_GB2312" pitchFamily="49" charset="-122"/>
                </a:rPr>
                <a:t>A</a:t>
              </a:r>
              <a:endParaRPr lang="en-US" altLang="zh-CN">
                <a:ea typeface="楷体_GB2312" pitchFamily="49" charset="-122"/>
              </a:endParaRPr>
            </a:p>
          </p:txBody>
        </p:sp>
        <p:sp>
          <p:nvSpPr>
            <p:cNvPr id="344103" name="Text Box 88"/>
            <p:cNvSpPr txBox="1">
              <a:spLocks noChangeArrowheads="1"/>
            </p:cNvSpPr>
            <p:nvPr/>
          </p:nvSpPr>
          <p:spPr bwMode="auto">
            <a:xfrm>
              <a:off x="2251" y="2319"/>
              <a:ext cx="60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ea typeface="楷体_GB2312" pitchFamily="49" charset="-122"/>
                </a:rPr>
                <a:t>f(t)</a:t>
              </a:r>
              <a:endParaRPr lang="en-US" altLang="zh-CN">
                <a:ea typeface="楷体_GB2312" pitchFamily="49" charset="-122"/>
              </a:endParaRPr>
            </a:p>
          </p:txBody>
        </p:sp>
        <p:sp>
          <p:nvSpPr>
            <p:cNvPr id="344104" name="Text Box 89"/>
            <p:cNvSpPr txBox="1">
              <a:spLocks noChangeArrowheads="1"/>
            </p:cNvSpPr>
            <p:nvPr/>
          </p:nvSpPr>
          <p:spPr bwMode="auto">
            <a:xfrm>
              <a:off x="4173" y="2848"/>
              <a:ext cx="36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ea typeface="楷体_GB2312" pitchFamily="49" charset="-122"/>
                </a:rPr>
                <a:t>t</a:t>
              </a:r>
              <a:endParaRPr lang="en-US" altLang="zh-CN">
                <a:ea typeface="楷体_GB2312" pitchFamily="49" charset="-122"/>
              </a:endParaRPr>
            </a:p>
          </p:txBody>
        </p:sp>
        <p:sp>
          <p:nvSpPr>
            <p:cNvPr id="344105" name="Line 91"/>
            <p:cNvSpPr>
              <a:spLocks noChangeShapeType="1"/>
            </p:cNvSpPr>
            <p:nvPr/>
          </p:nvSpPr>
          <p:spPr bwMode="auto">
            <a:xfrm flipH="1">
              <a:off x="2268" y="2654"/>
              <a:ext cx="743" cy="708"/>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44106" name="Line 92"/>
            <p:cNvSpPr>
              <a:spLocks noChangeShapeType="1"/>
            </p:cNvSpPr>
            <p:nvPr/>
          </p:nvSpPr>
          <p:spPr bwMode="auto">
            <a:xfrm>
              <a:off x="3011" y="2654"/>
              <a:ext cx="708" cy="708"/>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44107" name="Line 93"/>
            <p:cNvSpPr>
              <a:spLocks noChangeShapeType="1"/>
            </p:cNvSpPr>
            <p:nvPr/>
          </p:nvSpPr>
          <p:spPr bwMode="auto">
            <a:xfrm>
              <a:off x="1561" y="2654"/>
              <a:ext cx="708" cy="708"/>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44108" name="Line 96"/>
            <p:cNvSpPr>
              <a:spLocks noChangeShapeType="1"/>
            </p:cNvSpPr>
            <p:nvPr/>
          </p:nvSpPr>
          <p:spPr bwMode="auto">
            <a:xfrm flipH="1">
              <a:off x="1133" y="2659"/>
              <a:ext cx="432" cy="393"/>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44109" name="Line 97"/>
            <p:cNvSpPr>
              <a:spLocks noChangeShapeType="1"/>
            </p:cNvSpPr>
            <p:nvPr/>
          </p:nvSpPr>
          <p:spPr bwMode="auto">
            <a:xfrm flipH="1">
              <a:off x="3718" y="2969"/>
              <a:ext cx="432" cy="393"/>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44110" name="Line 98"/>
            <p:cNvSpPr>
              <a:spLocks noChangeShapeType="1"/>
            </p:cNvSpPr>
            <p:nvPr/>
          </p:nvSpPr>
          <p:spPr bwMode="auto">
            <a:xfrm>
              <a:off x="2627" y="2652"/>
              <a:ext cx="384"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44111" name="Text Box 99"/>
            <p:cNvSpPr txBox="1">
              <a:spLocks noChangeArrowheads="1"/>
            </p:cNvSpPr>
            <p:nvPr/>
          </p:nvSpPr>
          <p:spPr bwMode="auto">
            <a:xfrm>
              <a:off x="2699" y="3187"/>
              <a:ext cx="36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ea typeface="楷体_GB2312" pitchFamily="49" charset="-122"/>
                </a:rPr>
                <a:t>-A</a:t>
              </a:r>
              <a:endParaRPr lang="en-US" altLang="zh-CN">
                <a:ea typeface="楷体_GB2312" pitchFamily="49" charset="-122"/>
              </a:endParaRPr>
            </a:p>
          </p:txBody>
        </p:sp>
        <p:sp>
          <p:nvSpPr>
            <p:cNvPr id="344112" name="Line 100"/>
            <p:cNvSpPr>
              <a:spLocks noChangeShapeType="1"/>
            </p:cNvSpPr>
            <p:nvPr/>
          </p:nvSpPr>
          <p:spPr bwMode="auto">
            <a:xfrm>
              <a:off x="2264" y="3362"/>
              <a:ext cx="384"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44113" name="Line 101"/>
            <p:cNvSpPr>
              <a:spLocks noChangeShapeType="1"/>
            </p:cNvSpPr>
            <p:nvPr/>
          </p:nvSpPr>
          <p:spPr bwMode="auto">
            <a:xfrm>
              <a:off x="3724" y="2848"/>
              <a:ext cx="0" cy="51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44114" name="Line 102"/>
            <p:cNvSpPr>
              <a:spLocks noChangeShapeType="1"/>
            </p:cNvSpPr>
            <p:nvPr/>
          </p:nvSpPr>
          <p:spPr bwMode="auto">
            <a:xfrm>
              <a:off x="2248" y="2795"/>
              <a:ext cx="0" cy="514"/>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957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8"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par>
                          <p:cTn id="12" fill="hold" nodeType="afterGroup">
                            <p:stCondLst>
                              <p:cond delay="500"/>
                            </p:stCondLst>
                            <p:childTnLst>
                              <p:par>
                                <p:cTn id="13" presetID="1" presetClass="entr" presetSubtype="0" fill="hold" nodeType="afterEffect">
                                  <p:stCondLst>
                                    <p:cond delay="0"/>
                                  </p:stCondLst>
                                  <p:childTnLst>
                                    <p:set>
                                      <p:cBhvr>
                                        <p:cTn id="14" dur="1" fill="hold">
                                          <p:stCondLst>
                                            <p:cond delay="499"/>
                                          </p:stCondLst>
                                        </p:cTn>
                                        <p:tgtEl>
                                          <p:spTgt spid="10958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499"/>
                                          </p:stCondLst>
                                        </p:cTn>
                                        <p:tgtEl>
                                          <p:spTgt spid="10957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8"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left)">
                                      <p:cBhvr>
                                        <p:cTn id="23" dur="500"/>
                                        <p:tgtEl>
                                          <p:spTgt spid="3"/>
                                        </p:tgtEl>
                                      </p:cBhvr>
                                    </p:animEffect>
                                  </p:childTnLst>
                                </p:cTn>
                              </p:par>
                            </p:childTnLst>
                          </p:cTn>
                        </p:par>
                        <p:par>
                          <p:cTn id="24" fill="hold" nodeType="afterGroup">
                            <p:stCondLst>
                              <p:cond delay="500"/>
                            </p:stCondLst>
                            <p:childTnLst>
                              <p:par>
                                <p:cTn id="25" presetID="1" presetClass="entr" presetSubtype="0" fill="hold" nodeType="afterEffect">
                                  <p:stCondLst>
                                    <p:cond delay="0"/>
                                  </p:stCondLst>
                                  <p:childTnLst>
                                    <p:set>
                                      <p:cBhvr>
                                        <p:cTn id="26" dur="1" fill="hold">
                                          <p:stCondLst>
                                            <p:cond delay="499"/>
                                          </p:stCondLst>
                                        </p:cTn>
                                        <p:tgtEl>
                                          <p:spTgt spid="10958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499"/>
                                          </p:stCondLst>
                                        </p:cTn>
                                        <p:tgtEl>
                                          <p:spTgt spid="1095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7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0" y="1600200"/>
            <a:ext cx="9144000" cy="143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r>
              <a:rPr lang="zh-CN" altLang="en-US" sz="4400">
                <a:solidFill>
                  <a:srgbClr val="0000FF"/>
                </a:solidFill>
                <a:ea typeface="隶书" panose="02010509060101010101" pitchFamily="49" charset="-122"/>
              </a:rPr>
              <a:t>第九章  非正弦周期电流</a:t>
            </a:r>
          </a:p>
          <a:p>
            <a:pPr algn="ctr" eaLnBrk="1" hangingPunct="1"/>
            <a:r>
              <a:rPr lang="zh-CN" altLang="en-US" sz="4400">
                <a:solidFill>
                  <a:srgbClr val="0000FF"/>
                </a:solidFill>
                <a:ea typeface="隶书" panose="02010509060101010101" pitchFamily="49" charset="-122"/>
              </a:rPr>
              <a:t>电路的谐波分析</a:t>
            </a:r>
            <a:endParaRPr lang="zh-CN" altLang="en-US" sz="4400">
              <a:solidFill>
                <a:srgbClr val="FF0000"/>
              </a:solidFill>
              <a:ea typeface="隶书" panose="02010509060101010101" pitchFamily="49" charset="-12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0597" name="Object 5"/>
          <p:cNvGraphicFramePr>
            <a:graphicFrameLocks noChangeAspect="1"/>
          </p:cNvGraphicFramePr>
          <p:nvPr/>
        </p:nvGraphicFramePr>
        <p:xfrm>
          <a:off x="198438" y="2173288"/>
          <a:ext cx="8856662" cy="985837"/>
        </p:xfrm>
        <a:graphic>
          <a:graphicData uri="http://schemas.openxmlformats.org/presentationml/2006/ole">
            <mc:AlternateContent xmlns:mc="http://schemas.openxmlformats.org/markup-compatibility/2006">
              <mc:Choice xmlns:v="urn:schemas-microsoft-com:vml" Requires="v">
                <p:oleObj spid="_x0000_s345130" name="Equation" r:id="rId3" imgW="4140000" imgH="393480" progId="Equation.DSMT4">
                  <p:embed/>
                </p:oleObj>
              </mc:Choice>
              <mc:Fallback>
                <p:oleObj name="Equation" r:id="rId3" imgW="4140000" imgH="393480" progId="Equation.DSMT4">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38" y="2173288"/>
                        <a:ext cx="8856662" cy="9858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0599" name="Object 7"/>
          <p:cNvGraphicFramePr>
            <a:graphicFrameLocks noChangeAspect="1"/>
          </p:cNvGraphicFramePr>
          <p:nvPr/>
        </p:nvGraphicFramePr>
        <p:xfrm>
          <a:off x="250825" y="5581650"/>
          <a:ext cx="8767763" cy="962025"/>
        </p:xfrm>
        <a:graphic>
          <a:graphicData uri="http://schemas.openxmlformats.org/presentationml/2006/ole">
            <mc:AlternateContent xmlns:mc="http://schemas.openxmlformats.org/markup-compatibility/2006">
              <mc:Choice xmlns:v="urn:schemas-microsoft-com:vml" Requires="v">
                <p:oleObj spid="_x0000_s345131" name="Equation" r:id="rId5" imgW="3619440" imgH="393480" progId="Equation.DSMT4">
                  <p:embed/>
                </p:oleObj>
              </mc:Choice>
              <mc:Fallback>
                <p:oleObj name="Equation" r:id="rId5" imgW="3619440" imgH="393480" progId="Equation.DSMT4">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0825" y="5581650"/>
                        <a:ext cx="8767763" cy="9620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0605" name="Object 13"/>
          <p:cNvGraphicFramePr>
            <a:graphicFrameLocks noChangeAspect="1"/>
          </p:cNvGraphicFramePr>
          <p:nvPr/>
        </p:nvGraphicFramePr>
        <p:xfrm>
          <a:off x="6461125" y="969963"/>
          <a:ext cx="1279525" cy="1001712"/>
        </p:xfrm>
        <a:graphic>
          <a:graphicData uri="http://schemas.openxmlformats.org/presentationml/2006/ole">
            <mc:AlternateContent xmlns:mc="http://schemas.openxmlformats.org/markup-compatibility/2006">
              <mc:Choice xmlns:v="urn:schemas-microsoft-com:vml" Requires="v">
                <p:oleObj spid="_x0000_s345132" name="Equation" r:id="rId7" imgW="507960" imgH="393480" progId="Equation.DSMT4">
                  <p:embed/>
                </p:oleObj>
              </mc:Choice>
              <mc:Fallback>
                <p:oleObj name="Equation" r:id="rId7" imgW="507960" imgH="393480" progId="Equation.DSMT4">
                  <p:embed/>
                  <p:pic>
                    <p:nvPicPr>
                      <p:cNvPr id="0" name="Object 1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61125" y="969963"/>
                        <a:ext cx="1279525" cy="10017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0607" name="Object 15"/>
          <p:cNvGraphicFramePr>
            <a:graphicFrameLocks noChangeAspect="1"/>
          </p:cNvGraphicFramePr>
          <p:nvPr/>
        </p:nvGraphicFramePr>
        <p:xfrm>
          <a:off x="6299200" y="4418013"/>
          <a:ext cx="1309688" cy="1025525"/>
        </p:xfrm>
        <a:graphic>
          <a:graphicData uri="http://schemas.openxmlformats.org/presentationml/2006/ole">
            <mc:AlternateContent xmlns:mc="http://schemas.openxmlformats.org/markup-compatibility/2006">
              <mc:Choice xmlns:v="urn:schemas-microsoft-com:vml" Requires="v">
                <p:oleObj spid="_x0000_s345133" name="Equation" r:id="rId9" imgW="507960" imgH="393480" progId="Equation.DSMT4">
                  <p:embed/>
                </p:oleObj>
              </mc:Choice>
              <mc:Fallback>
                <p:oleObj name="Equation" r:id="rId9" imgW="507960" imgH="393480" progId="Equation.DSMT4">
                  <p:embed/>
                  <p:pic>
                    <p:nvPicPr>
                      <p:cNvPr id="0" name="Object 1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299200" y="4418013"/>
                        <a:ext cx="1309688" cy="1025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 name="Group 50"/>
          <p:cNvGrpSpPr>
            <a:grpSpLocks/>
          </p:cNvGrpSpPr>
          <p:nvPr/>
        </p:nvGrpSpPr>
        <p:grpSpPr bwMode="auto">
          <a:xfrm>
            <a:off x="1728788" y="260350"/>
            <a:ext cx="4787900" cy="1927225"/>
            <a:chOff x="1645" y="142"/>
            <a:chExt cx="3016" cy="1214"/>
          </a:xfrm>
        </p:grpSpPr>
        <p:sp>
          <p:nvSpPr>
            <p:cNvPr id="345097" name="Line 17"/>
            <p:cNvSpPr>
              <a:spLocks noChangeShapeType="1"/>
            </p:cNvSpPr>
            <p:nvPr/>
          </p:nvSpPr>
          <p:spPr bwMode="auto">
            <a:xfrm flipV="1">
              <a:off x="2761" y="300"/>
              <a:ext cx="0" cy="1056"/>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45098" name="Line 25"/>
            <p:cNvSpPr>
              <a:spLocks noChangeShapeType="1"/>
            </p:cNvSpPr>
            <p:nvPr/>
          </p:nvSpPr>
          <p:spPr bwMode="auto">
            <a:xfrm>
              <a:off x="1645" y="913"/>
              <a:ext cx="2608"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45099" name="Text Box 33"/>
            <p:cNvSpPr txBox="1">
              <a:spLocks noChangeArrowheads="1"/>
            </p:cNvSpPr>
            <p:nvPr/>
          </p:nvSpPr>
          <p:spPr bwMode="auto">
            <a:xfrm>
              <a:off x="3719" y="955"/>
              <a:ext cx="363"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i="1"/>
                <a:t>T</a:t>
              </a:r>
              <a:endParaRPr lang="en-US" altLang="zh-CN" sz="1800"/>
            </a:p>
          </p:txBody>
        </p:sp>
        <p:sp>
          <p:nvSpPr>
            <p:cNvPr id="345100" name="Text Box 35"/>
            <p:cNvSpPr txBox="1">
              <a:spLocks noChangeArrowheads="1"/>
            </p:cNvSpPr>
            <p:nvPr/>
          </p:nvSpPr>
          <p:spPr bwMode="auto">
            <a:xfrm>
              <a:off x="3175" y="976"/>
              <a:ext cx="52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i="1"/>
                <a:t>T/2</a:t>
              </a:r>
              <a:endParaRPr lang="en-US" altLang="zh-CN" sz="1800"/>
            </a:p>
          </p:txBody>
        </p:sp>
        <p:sp>
          <p:nvSpPr>
            <p:cNvPr id="345101" name="Text Box 36"/>
            <p:cNvSpPr txBox="1">
              <a:spLocks noChangeArrowheads="1"/>
            </p:cNvSpPr>
            <p:nvPr/>
          </p:nvSpPr>
          <p:spPr bwMode="auto">
            <a:xfrm>
              <a:off x="2880" y="187"/>
              <a:ext cx="36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t>A</a:t>
              </a:r>
              <a:endParaRPr lang="en-US" altLang="zh-CN"/>
            </a:p>
          </p:txBody>
        </p:sp>
        <p:sp>
          <p:nvSpPr>
            <p:cNvPr id="345102" name="Text Box 37"/>
            <p:cNvSpPr txBox="1">
              <a:spLocks noChangeArrowheads="1"/>
            </p:cNvSpPr>
            <p:nvPr/>
          </p:nvSpPr>
          <p:spPr bwMode="auto">
            <a:xfrm>
              <a:off x="2376" y="142"/>
              <a:ext cx="60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t>f(t)</a:t>
              </a:r>
              <a:endParaRPr lang="en-US" altLang="zh-CN"/>
            </a:p>
          </p:txBody>
        </p:sp>
        <p:sp>
          <p:nvSpPr>
            <p:cNvPr id="345103" name="Text Box 38"/>
            <p:cNvSpPr txBox="1">
              <a:spLocks noChangeArrowheads="1"/>
            </p:cNvSpPr>
            <p:nvPr/>
          </p:nvSpPr>
          <p:spPr bwMode="auto">
            <a:xfrm>
              <a:off x="4298" y="761"/>
              <a:ext cx="36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t>t</a:t>
              </a:r>
              <a:endParaRPr lang="en-US" altLang="zh-CN"/>
            </a:p>
          </p:txBody>
        </p:sp>
        <p:sp>
          <p:nvSpPr>
            <p:cNvPr id="345104" name="Arc 43"/>
            <p:cNvSpPr>
              <a:spLocks/>
            </p:cNvSpPr>
            <p:nvPr/>
          </p:nvSpPr>
          <p:spPr bwMode="auto">
            <a:xfrm rot="16200000" flipV="1">
              <a:off x="2858" y="580"/>
              <a:ext cx="368" cy="549"/>
            </a:xfrm>
            <a:custGeom>
              <a:avLst/>
              <a:gdLst>
                <a:gd name="T0" fmla="*/ 333 w 21600"/>
                <a:gd name="T1" fmla="*/ 0 h 39064"/>
                <a:gd name="T2" fmla="*/ 345 w 21600"/>
                <a:gd name="T3" fmla="*/ 549 h 39064"/>
                <a:gd name="T4" fmla="*/ 0 w 21600"/>
                <a:gd name="T5" fmla="*/ 276 h 39064"/>
                <a:gd name="T6" fmla="*/ 0 60000 65536"/>
                <a:gd name="T7" fmla="*/ 0 60000 65536"/>
                <a:gd name="T8" fmla="*/ 0 60000 65536"/>
                <a:gd name="T9" fmla="*/ 0 w 21600"/>
                <a:gd name="T10" fmla="*/ 0 h 39064"/>
                <a:gd name="T11" fmla="*/ 21600 w 21600"/>
                <a:gd name="T12" fmla="*/ 39064 h 39064"/>
              </a:gdLst>
              <a:ahLst/>
              <a:cxnLst>
                <a:cxn ang="T6">
                  <a:pos x="T0" y="T1"/>
                </a:cxn>
                <a:cxn ang="T7">
                  <a:pos x="T2" y="T3"/>
                </a:cxn>
                <a:cxn ang="T8">
                  <a:pos x="T4" y="T5"/>
                </a:cxn>
              </a:cxnLst>
              <a:rect l="T9" t="T10" r="T11" b="T12"/>
              <a:pathLst>
                <a:path w="21600" h="39064" fill="none" extrusionOk="0">
                  <a:moveTo>
                    <a:pt x="9057" y="0"/>
                  </a:moveTo>
                  <a:cubicBezTo>
                    <a:pt x="16704" y="3532"/>
                    <a:pt x="21600" y="11186"/>
                    <a:pt x="21600" y="19609"/>
                  </a:cubicBezTo>
                  <a:cubicBezTo>
                    <a:pt x="21600" y="27900"/>
                    <a:pt x="16853" y="35460"/>
                    <a:pt x="9384" y="39063"/>
                  </a:cubicBezTo>
                </a:path>
                <a:path w="21600" h="39064" stroke="0" extrusionOk="0">
                  <a:moveTo>
                    <a:pt x="9057" y="0"/>
                  </a:moveTo>
                  <a:cubicBezTo>
                    <a:pt x="16704" y="3532"/>
                    <a:pt x="21600" y="11186"/>
                    <a:pt x="21600" y="19609"/>
                  </a:cubicBezTo>
                  <a:cubicBezTo>
                    <a:pt x="21600" y="27900"/>
                    <a:pt x="16853" y="35460"/>
                    <a:pt x="9384" y="39063"/>
                  </a:cubicBezTo>
                  <a:lnTo>
                    <a:pt x="0" y="19609"/>
                  </a:lnTo>
                  <a:close/>
                </a:path>
              </a:pathLst>
            </a:custGeom>
            <a:noFill/>
            <a:ln w="38100">
              <a:solidFill>
                <a:srgbClr val="0000FF"/>
              </a:solidFill>
              <a:round/>
              <a:headEnd/>
              <a:tailEnd/>
            </a:ln>
            <a:extLst>
              <a:ext uri="{909E8E84-426E-40DD-AFC4-6F175D3DCCD1}">
                <a14:hiddenFill xmlns:a14="http://schemas.microsoft.com/office/drawing/2010/main">
                  <a:solidFill>
                    <a:srgbClr val="FFFFFF"/>
                  </a:solidFill>
                </a14:hiddenFill>
              </a:ext>
            </a:extLst>
          </p:spPr>
          <p:txBody>
            <a:bodyPr rot="10800000" vert="eaVert" lIns="90000" tIns="46800" rIns="90000" bIns="46800"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p>
          </p:txBody>
        </p:sp>
        <p:sp>
          <p:nvSpPr>
            <p:cNvPr id="345105" name="Arc 46"/>
            <p:cNvSpPr>
              <a:spLocks/>
            </p:cNvSpPr>
            <p:nvPr/>
          </p:nvSpPr>
          <p:spPr bwMode="auto">
            <a:xfrm rot="16200000" flipV="1">
              <a:off x="3397" y="580"/>
              <a:ext cx="368" cy="549"/>
            </a:xfrm>
            <a:custGeom>
              <a:avLst/>
              <a:gdLst>
                <a:gd name="T0" fmla="*/ 333 w 21600"/>
                <a:gd name="T1" fmla="*/ 0 h 39064"/>
                <a:gd name="T2" fmla="*/ 345 w 21600"/>
                <a:gd name="T3" fmla="*/ 549 h 39064"/>
                <a:gd name="T4" fmla="*/ 0 w 21600"/>
                <a:gd name="T5" fmla="*/ 276 h 39064"/>
                <a:gd name="T6" fmla="*/ 0 60000 65536"/>
                <a:gd name="T7" fmla="*/ 0 60000 65536"/>
                <a:gd name="T8" fmla="*/ 0 60000 65536"/>
                <a:gd name="T9" fmla="*/ 0 w 21600"/>
                <a:gd name="T10" fmla="*/ 0 h 39064"/>
                <a:gd name="T11" fmla="*/ 21600 w 21600"/>
                <a:gd name="T12" fmla="*/ 39064 h 39064"/>
              </a:gdLst>
              <a:ahLst/>
              <a:cxnLst>
                <a:cxn ang="T6">
                  <a:pos x="T0" y="T1"/>
                </a:cxn>
                <a:cxn ang="T7">
                  <a:pos x="T2" y="T3"/>
                </a:cxn>
                <a:cxn ang="T8">
                  <a:pos x="T4" y="T5"/>
                </a:cxn>
              </a:cxnLst>
              <a:rect l="T9" t="T10" r="T11" b="T12"/>
              <a:pathLst>
                <a:path w="21600" h="39064" fill="none" extrusionOk="0">
                  <a:moveTo>
                    <a:pt x="9057" y="0"/>
                  </a:moveTo>
                  <a:cubicBezTo>
                    <a:pt x="16704" y="3532"/>
                    <a:pt x="21600" y="11186"/>
                    <a:pt x="21600" y="19609"/>
                  </a:cubicBezTo>
                  <a:cubicBezTo>
                    <a:pt x="21600" y="27900"/>
                    <a:pt x="16853" y="35460"/>
                    <a:pt x="9384" y="39063"/>
                  </a:cubicBezTo>
                </a:path>
                <a:path w="21600" h="39064" stroke="0" extrusionOk="0">
                  <a:moveTo>
                    <a:pt x="9057" y="0"/>
                  </a:moveTo>
                  <a:cubicBezTo>
                    <a:pt x="16704" y="3532"/>
                    <a:pt x="21600" y="11186"/>
                    <a:pt x="21600" y="19609"/>
                  </a:cubicBezTo>
                  <a:cubicBezTo>
                    <a:pt x="21600" y="27900"/>
                    <a:pt x="16853" y="35460"/>
                    <a:pt x="9384" y="39063"/>
                  </a:cubicBezTo>
                  <a:lnTo>
                    <a:pt x="0" y="19609"/>
                  </a:lnTo>
                  <a:close/>
                </a:path>
              </a:pathLst>
            </a:custGeom>
            <a:noFill/>
            <a:ln w="38100">
              <a:solidFill>
                <a:srgbClr val="0000FF"/>
              </a:solidFill>
              <a:round/>
              <a:headEnd/>
              <a:tailEnd/>
            </a:ln>
            <a:extLst>
              <a:ext uri="{909E8E84-426E-40DD-AFC4-6F175D3DCCD1}">
                <a14:hiddenFill xmlns:a14="http://schemas.microsoft.com/office/drawing/2010/main">
                  <a:solidFill>
                    <a:srgbClr val="FFFFFF"/>
                  </a:solidFill>
                </a14:hiddenFill>
              </a:ext>
            </a:extLst>
          </p:spPr>
          <p:txBody>
            <a:bodyPr rot="10800000" vert="eaVert" lIns="90000" tIns="46800" rIns="90000" bIns="46800"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p>
          </p:txBody>
        </p:sp>
        <p:sp>
          <p:nvSpPr>
            <p:cNvPr id="345106" name="Arc 47"/>
            <p:cNvSpPr>
              <a:spLocks/>
            </p:cNvSpPr>
            <p:nvPr/>
          </p:nvSpPr>
          <p:spPr bwMode="auto">
            <a:xfrm rot="16200000" flipV="1">
              <a:off x="2313" y="580"/>
              <a:ext cx="368" cy="549"/>
            </a:xfrm>
            <a:custGeom>
              <a:avLst/>
              <a:gdLst>
                <a:gd name="T0" fmla="*/ 333 w 21600"/>
                <a:gd name="T1" fmla="*/ 0 h 39064"/>
                <a:gd name="T2" fmla="*/ 345 w 21600"/>
                <a:gd name="T3" fmla="*/ 549 h 39064"/>
                <a:gd name="T4" fmla="*/ 0 w 21600"/>
                <a:gd name="T5" fmla="*/ 276 h 39064"/>
                <a:gd name="T6" fmla="*/ 0 60000 65536"/>
                <a:gd name="T7" fmla="*/ 0 60000 65536"/>
                <a:gd name="T8" fmla="*/ 0 60000 65536"/>
                <a:gd name="T9" fmla="*/ 0 w 21600"/>
                <a:gd name="T10" fmla="*/ 0 h 39064"/>
                <a:gd name="T11" fmla="*/ 21600 w 21600"/>
                <a:gd name="T12" fmla="*/ 39064 h 39064"/>
              </a:gdLst>
              <a:ahLst/>
              <a:cxnLst>
                <a:cxn ang="T6">
                  <a:pos x="T0" y="T1"/>
                </a:cxn>
                <a:cxn ang="T7">
                  <a:pos x="T2" y="T3"/>
                </a:cxn>
                <a:cxn ang="T8">
                  <a:pos x="T4" y="T5"/>
                </a:cxn>
              </a:cxnLst>
              <a:rect l="T9" t="T10" r="T11" b="T12"/>
              <a:pathLst>
                <a:path w="21600" h="39064" fill="none" extrusionOk="0">
                  <a:moveTo>
                    <a:pt x="9057" y="0"/>
                  </a:moveTo>
                  <a:cubicBezTo>
                    <a:pt x="16704" y="3532"/>
                    <a:pt x="21600" y="11186"/>
                    <a:pt x="21600" y="19609"/>
                  </a:cubicBezTo>
                  <a:cubicBezTo>
                    <a:pt x="21600" y="27900"/>
                    <a:pt x="16853" y="35460"/>
                    <a:pt x="9384" y="39063"/>
                  </a:cubicBezTo>
                </a:path>
                <a:path w="21600" h="39064" stroke="0" extrusionOk="0">
                  <a:moveTo>
                    <a:pt x="9057" y="0"/>
                  </a:moveTo>
                  <a:cubicBezTo>
                    <a:pt x="16704" y="3532"/>
                    <a:pt x="21600" y="11186"/>
                    <a:pt x="21600" y="19609"/>
                  </a:cubicBezTo>
                  <a:cubicBezTo>
                    <a:pt x="21600" y="27900"/>
                    <a:pt x="16853" y="35460"/>
                    <a:pt x="9384" y="39063"/>
                  </a:cubicBezTo>
                  <a:lnTo>
                    <a:pt x="0" y="19609"/>
                  </a:lnTo>
                  <a:close/>
                </a:path>
              </a:pathLst>
            </a:custGeom>
            <a:noFill/>
            <a:ln w="38100">
              <a:solidFill>
                <a:srgbClr val="0000FF"/>
              </a:solidFill>
              <a:round/>
              <a:headEnd/>
              <a:tailEnd/>
            </a:ln>
            <a:extLst>
              <a:ext uri="{909E8E84-426E-40DD-AFC4-6F175D3DCCD1}">
                <a14:hiddenFill xmlns:a14="http://schemas.microsoft.com/office/drawing/2010/main">
                  <a:solidFill>
                    <a:srgbClr val="FFFFFF"/>
                  </a:solidFill>
                </a14:hiddenFill>
              </a:ext>
            </a:extLst>
          </p:spPr>
          <p:txBody>
            <a:bodyPr rot="10800000" vert="eaVert" lIns="90000" tIns="46800" rIns="90000" bIns="46800"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p>
          </p:txBody>
        </p:sp>
        <p:sp>
          <p:nvSpPr>
            <p:cNvPr id="345107" name="Arc 48"/>
            <p:cNvSpPr>
              <a:spLocks/>
            </p:cNvSpPr>
            <p:nvPr/>
          </p:nvSpPr>
          <p:spPr bwMode="auto">
            <a:xfrm rot="16200000" flipV="1">
              <a:off x="1764" y="603"/>
              <a:ext cx="368" cy="549"/>
            </a:xfrm>
            <a:custGeom>
              <a:avLst/>
              <a:gdLst>
                <a:gd name="T0" fmla="*/ 333 w 21600"/>
                <a:gd name="T1" fmla="*/ 0 h 39064"/>
                <a:gd name="T2" fmla="*/ 345 w 21600"/>
                <a:gd name="T3" fmla="*/ 549 h 39064"/>
                <a:gd name="T4" fmla="*/ 0 w 21600"/>
                <a:gd name="T5" fmla="*/ 276 h 39064"/>
                <a:gd name="T6" fmla="*/ 0 60000 65536"/>
                <a:gd name="T7" fmla="*/ 0 60000 65536"/>
                <a:gd name="T8" fmla="*/ 0 60000 65536"/>
                <a:gd name="T9" fmla="*/ 0 w 21600"/>
                <a:gd name="T10" fmla="*/ 0 h 39064"/>
                <a:gd name="T11" fmla="*/ 21600 w 21600"/>
                <a:gd name="T12" fmla="*/ 39064 h 39064"/>
              </a:gdLst>
              <a:ahLst/>
              <a:cxnLst>
                <a:cxn ang="T6">
                  <a:pos x="T0" y="T1"/>
                </a:cxn>
                <a:cxn ang="T7">
                  <a:pos x="T2" y="T3"/>
                </a:cxn>
                <a:cxn ang="T8">
                  <a:pos x="T4" y="T5"/>
                </a:cxn>
              </a:cxnLst>
              <a:rect l="T9" t="T10" r="T11" b="T12"/>
              <a:pathLst>
                <a:path w="21600" h="39064" fill="none" extrusionOk="0">
                  <a:moveTo>
                    <a:pt x="9057" y="0"/>
                  </a:moveTo>
                  <a:cubicBezTo>
                    <a:pt x="16704" y="3532"/>
                    <a:pt x="21600" y="11186"/>
                    <a:pt x="21600" y="19609"/>
                  </a:cubicBezTo>
                  <a:cubicBezTo>
                    <a:pt x="21600" y="27900"/>
                    <a:pt x="16853" y="35460"/>
                    <a:pt x="9384" y="39063"/>
                  </a:cubicBezTo>
                </a:path>
                <a:path w="21600" h="39064" stroke="0" extrusionOk="0">
                  <a:moveTo>
                    <a:pt x="9057" y="0"/>
                  </a:moveTo>
                  <a:cubicBezTo>
                    <a:pt x="16704" y="3532"/>
                    <a:pt x="21600" y="11186"/>
                    <a:pt x="21600" y="19609"/>
                  </a:cubicBezTo>
                  <a:cubicBezTo>
                    <a:pt x="21600" y="27900"/>
                    <a:pt x="16853" y="35460"/>
                    <a:pt x="9384" y="39063"/>
                  </a:cubicBezTo>
                  <a:lnTo>
                    <a:pt x="0" y="19609"/>
                  </a:lnTo>
                  <a:close/>
                </a:path>
              </a:pathLst>
            </a:custGeom>
            <a:noFill/>
            <a:ln w="38100">
              <a:solidFill>
                <a:srgbClr val="0000FF"/>
              </a:solidFill>
              <a:round/>
              <a:headEnd/>
              <a:tailEnd/>
            </a:ln>
            <a:extLst>
              <a:ext uri="{909E8E84-426E-40DD-AFC4-6F175D3DCCD1}">
                <a14:hiddenFill xmlns:a14="http://schemas.microsoft.com/office/drawing/2010/main">
                  <a:solidFill>
                    <a:srgbClr val="FFFFFF"/>
                  </a:solidFill>
                </a14:hiddenFill>
              </a:ext>
            </a:extLst>
          </p:spPr>
          <p:txBody>
            <a:bodyPr rot="10800000" vert="eaVert" lIns="90000" tIns="46800" rIns="90000" bIns="46800"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p>
          </p:txBody>
        </p:sp>
        <p:sp>
          <p:nvSpPr>
            <p:cNvPr id="345108" name="Line 49"/>
            <p:cNvSpPr>
              <a:spLocks noChangeShapeType="1"/>
            </p:cNvSpPr>
            <p:nvPr/>
          </p:nvSpPr>
          <p:spPr bwMode="auto">
            <a:xfrm>
              <a:off x="2517" y="459"/>
              <a:ext cx="466"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grpSp>
      <p:grpSp>
        <p:nvGrpSpPr>
          <p:cNvPr id="3" name="Group 89"/>
          <p:cNvGrpSpPr>
            <a:grpSpLocks/>
          </p:cNvGrpSpPr>
          <p:nvPr/>
        </p:nvGrpSpPr>
        <p:grpSpPr bwMode="auto">
          <a:xfrm>
            <a:off x="1692275" y="3622675"/>
            <a:ext cx="4787900" cy="1784350"/>
            <a:chOff x="1633" y="1830"/>
            <a:chExt cx="3016" cy="1124"/>
          </a:xfrm>
        </p:grpSpPr>
        <p:sp>
          <p:nvSpPr>
            <p:cNvPr id="345110" name="Line 52"/>
            <p:cNvSpPr>
              <a:spLocks noChangeShapeType="1"/>
            </p:cNvSpPr>
            <p:nvPr/>
          </p:nvSpPr>
          <p:spPr bwMode="auto">
            <a:xfrm flipV="1">
              <a:off x="2749" y="1898"/>
              <a:ext cx="0" cy="1056"/>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45111" name="Line 54"/>
            <p:cNvSpPr>
              <a:spLocks noChangeShapeType="1"/>
            </p:cNvSpPr>
            <p:nvPr/>
          </p:nvSpPr>
          <p:spPr bwMode="auto">
            <a:xfrm>
              <a:off x="2744" y="2148"/>
              <a:ext cx="0" cy="499"/>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45112" name="Line 60"/>
            <p:cNvSpPr>
              <a:spLocks noChangeShapeType="1"/>
            </p:cNvSpPr>
            <p:nvPr/>
          </p:nvSpPr>
          <p:spPr bwMode="auto">
            <a:xfrm>
              <a:off x="1633" y="2659"/>
              <a:ext cx="2608"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45113" name="Text Box 68"/>
            <p:cNvSpPr txBox="1">
              <a:spLocks noChangeArrowheads="1"/>
            </p:cNvSpPr>
            <p:nvPr/>
          </p:nvSpPr>
          <p:spPr bwMode="auto">
            <a:xfrm>
              <a:off x="3016" y="2677"/>
              <a:ext cx="363"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i="1"/>
                <a:t>T</a:t>
              </a:r>
              <a:endParaRPr lang="en-US" altLang="zh-CN" sz="1800"/>
            </a:p>
          </p:txBody>
        </p:sp>
        <p:sp>
          <p:nvSpPr>
            <p:cNvPr id="345114" name="Text Box 71"/>
            <p:cNvSpPr txBox="1">
              <a:spLocks noChangeArrowheads="1"/>
            </p:cNvSpPr>
            <p:nvPr/>
          </p:nvSpPr>
          <p:spPr bwMode="auto">
            <a:xfrm>
              <a:off x="2834" y="1860"/>
              <a:ext cx="36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t>A</a:t>
              </a:r>
              <a:endParaRPr lang="en-US" altLang="zh-CN"/>
            </a:p>
          </p:txBody>
        </p:sp>
        <p:sp>
          <p:nvSpPr>
            <p:cNvPr id="345115" name="Text Box 72"/>
            <p:cNvSpPr txBox="1">
              <a:spLocks noChangeArrowheads="1"/>
            </p:cNvSpPr>
            <p:nvPr/>
          </p:nvSpPr>
          <p:spPr bwMode="auto">
            <a:xfrm>
              <a:off x="2364" y="1830"/>
              <a:ext cx="60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t>f(t)</a:t>
              </a:r>
              <a:endParaRPr lang="en-US" altLang="zh-CN"/>
            </a:p>
          </p:txBody>
        </p:sp>
        <p:sp>
          <p:nvSpPr>
            <p:cNvPr id="345116" name="Text Box 73"/>
            <p:cNvSpPr txBox="1">
              <a:spLocks noChangeArrowheads="1"/>
            </p:cNvSpPr>
            <p:nvPr/>
          </p:nvSpPr>
          <p:spPr bwMode="auto">
            <a:xfrm>
              <a:off x="4286" y="2359"/>
              <a:ext cx="36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t>t</a:t>
              </a:r>
              <a:endParaRPr lang="en-US" altLang="zh-CN"/>
            </a:p>
          </p:txBody>
        </p:sp>
        <p:sp>
          <p:nvSpPr>
            <p:cNvPr id="345117" name="Line 76"/>
            <p:cNvSpPr>
              <a:spLocks noChangeShapeType="1"/>
            </p:cNvSpPr>
            <p:nvPr/>
          </p:nvSpPr>
          <p:spPr bwMode="auto">
            <a:xfrm>
              <a:off x="2744" y="2148"/>
              <a:ext cx="358" cy="499"/>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45118" name="Line 77"/>
            <p:cNvSpPr>
              <a:spLocks noChangeShapeType="1"/>
            </p:cNvSpPr>
            <p:nvPr/>
          </p:nvSpPr>
          <p:spPr bwMode="auto">
            <a:xfrm>
              <a:off x="3112" y="2160"/>
              <a:ext cx="0" cy="499"/>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45119" name="Line 78"/>
            <p:cNvSpPr>
              <a:spLocks noChangeShapeType="1"/>
            </p:cNvSpPr>
            <p:nvPr/>
          </p:nvSpPr>
          <p:spPr bwMode="auto">
            <a:xfrm>
              <a:off x="3112" y="2160"/>
              <a:ext cx="358" cy="499"/>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45120" name="Line 79"/>
            <p:cNvSpPr>
              <a:spLocks noChangeShapeType="1"/>
            </p:cNvSpPr>
            <p:nvPr/>
          </p:nvSpPr>
          <p:spPr bwMode="auto">
            <a:xfrm>
              <a:off x="3470" y="2160"/>
              <a:ext cx="0" cy="499"/>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45121" name="Line 80"/>
            <p:cNvSpPr>
              <a:spLocks noChangeShapeType="1"/>
            </p:cNvSpPr>
            <p:nvPr/>
          </p:nvSpPr>
          <p:spPr bwMode="auto">
            <a:xfrm>
              <a:off x="3470" y="2160"/>
              <a:ext cx="358" cy="499"/>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45122" name="Line 81"/>
            <p:cNvSpPr>
              <a:spLocks noChangeShapeType="1"/>
            </p:cNvSpPr>
            <p:nvPr/>
          </p:nvSpPr>
          <p:spPr bwMode="auto">
            <a:xfrm>
              <a:off x="2386" y="2160"/>
              <a:ext cx="0" cy="499"/>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45123" name="Line 82"/>
            <p:cNvSpPr>
              <a:spLocks noChangeShapeType="1"/>
            </p:cNvSpPr>
            <p:nvPr/>
          </p:nvSpPr>
          <p:spPr bwMode="auto">
            <a:xfrm>
              <a:off x="2386" y="2160"/>
              <a:ext cx="358" cy="499"/>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45124" name="Line 83"/>
            <p:cNvSpPr>
              <a:spLocks noChangeShapeType="1"/>
            </p:cNvSpPr>
            <p:nvPr/>
          </p:nvSpPr>
          <p:spPr bwMode="auto">
            <a:xfrm>
              <a:off x="2018" y="2160"/>
              <a:ext cx="0" cy="499"/>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45125" name="Line 84"/>
            <p:cNvSpPr>
              <a:spLocks noChangeShapeType="1"/>
            </p:cNvSpPr>
            <p:nvPr/>
          </p:nvSpPr>
          <p:spPr bwMode="auto">
            <a:xfrm>
              <a:off x="2018" y="2160"/>
              <a:ext cx="358" cy="499"/>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45126" name="Line 85"/>
            <p:cNvSpPr>
              <a:spLocks noChangeShapeType="1"/>
            </p:cNvSpPr>
            <p:nvPr/>
          </p:nvSpPr>
          <p:spPr bwMode="auto">
            <a:xfrm>
              <a:off x="1655" y="2160"/>
              <a:ext cx="0" cy="499"/>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45127" name="Line 86"/>
            <p:cNvSpPr>
              <a:spLocks noChangeShapeType="1"/>
            </p:cNvSpPr>
            <p:nvPr/>
          </p:nvSpPr>
          <p:spPr bwMode="auto">
            <a:xfrm>
              <a:off x="1655" y="2160"/>
              <a:ext cx="358" cy="499"/>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45128" name="Line 87"/>
            <p:cNvSpPr>
              <a:spLocks noChangeShapeType="1"/>
            </p:cNvSpPr>
            <p:nvPr/>
          </p:nvSpPr>
          <p:spPr bwMode="auto">
            <a:xfrm>
              <a:off x="2732" y="2160"/>
              <a:ext cx="353"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45129" name="Text Box 88"/>
            <p:cNvSpPr txBox="1">
              <a:spLocks noChangeArrowheads="1"/>
            </p:cNvSpPr>
            <p:nvPr/>
          </p:nvSpPr>
          <p:spPr bwMode="auto">
            <a:xfrm>
              <a:off x="3311" y="2677"/>
              <a:ext cx="363"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i="1"/>
                <a:t>2T</a:t>
              </a:r>
              <a:endParaRPr lang="en-US" altLang="zh-CN" sz="1800"/>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nodeType="afterGroup">
                            <p:stCondLst>
                              <p:cond delay="500"/>
                            </p:stCondLst>
                            <p:childTnLst>
                              <p:par>
                                <p:cTn id="9" presetID="1" presetClass="entr" presetSubtype="0" fill="hold" nodeType="afterEffect">
                                  <p:stCondLst>
                                    <p:cond delay="0"/>
                                  </p:stCondLst>
                                  <p:childTnLst>
                                    <p:set>
                                      <p:cBhvr>
                                        <p:cTn id="10" dur="1" fill="hold">
                                          <p:stCondLst>
                                            <p:cond delay="499"/>
                                          </p:stCondLst>
                                        </p:cTn>
                                        <p:tgtEl>
                                          <p:spTgt spid="11060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11059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8"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left)">
                                      <p:cBhvr>
                                        <p:cTn id="19" dur="500"/>
                                        <p:tgtEl>
                                          <p:spTgt spid="3"/>
                                        </p:tgtEl>
                                      </p:cBhvr>
                                    </p:animEffect>
                                  </p:childTnLst>
                                </p:cTn>
                              </p:par>
                            </p:childTnLst>
                          </p:cTn>
                        </p:par>
                        <p:par>
                          <p:cTn id="20" fill="hold" nodeType="afterGroup">
                            <p:stCondLst>
                              <p:cond delay="500"/>
                            </p:stCondLst>
                            <p:childTnLst>
                              <p:par>
                                <p:cTn id="21" presetID="1" presetClass="entr" presetSubtype="0" fill="hold" nodeType="afterEffect">
                                  <p:stCondLst>
                                    <p:cond delay="0"/>
                                  </p:stCondLst>
                                  <p:childTnLst>
                                    <p:set>
                                      <p:cBhvr>
                                        <p:cTn id="22" dur="1" fill="hold">
                                          <p:stCondLst>
                                            <p:cond delay="499"/>
                                          </p:stCondLst>
                                        </p:cTn>
                                        <p:tgtEl>
                                          <p:spTgt spid="11060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499"/>
                                          </p:stCondLst>
                                        </p:cTn>
                                        <p:tgtEl>
                                          <p:spTgt spid="1105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74" name="Text Box 38"/>
          <p:cNvSpPr txBox="1">
            <a:spLocks noChangeArrowheads="1"/>
          </p:cNvSpPr>
          <p:nvPr/>
        </p:nvSpPr>
        <p:spPr bwMode="auto">
          <a:xfrm>
            <a:off x="395288" y="1341438"/>
            <a:ext cx="8251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r>
              <a:rPr lang="zh-CN" altLang="en-US">
                <a:ea typeface="楷体_GB2312" pitchFamily="49" charset="-122"/>
              </a:rPr>
              <a:t>相关数学知识</a:t>
            </a:r>
            <a:r>
              <a:rPr lang="en-US" altLang="zh-CN">
                <a:ea typeface="楷体_GB2312" pitchFamily="49" charset="-122"/>
              </a:rPr>
              <a:t>(</a:t>
            </a:r>
            <a:r>
              <a:rPr lang="zh-CN" altLang="en-US">
                <a:ea typeface="楷体_GB2312" pitchFamily="49" charset="-122"/>
              </a:rPr>
              <a:t>三角函数系的正交性</a:t>
            </a:r>
            <a:r>
              <a:rPr lang="en-US" altLang="zh-CN">
                <a:ea typeface="楷体_GB2312" pitchFamily="49" charset="-122"/>
              </a:rPr>
              <a:t>)</a:t>
            </a:r>
            <a:r>
              <a:rPr lang="zh-CN" altLang="en-US">
                <a:ea typeface="楷体_GB2312" pitchFamily="49" charset="-122"/>
              </a:rPr>
              <a:t>：</a:t>
            </a:r>
          </a:p>
        </p:txBody>
      </p:sp>
      <p:graphicFrame>
        <p:nvGraphicFramePr>
          <p:cNvPr id="347142" name="Object 6"/>
          <p:cNvGraphicFramePr>
            <a:graphicFrameLocks noChangeAspect="1"/>
          </p:cNvGraphicFramePr>
          <p:nvPr/>
        </p:nvGraphicFramePr>
        <p:xfrm>
          <a:off x="1004888" y="2700338"/>
          <a:ext cx="7189787" cy="392112"/>
        </p:xfrm>
        <a:graphic>
          <a:graphicData uri="http://schemas.openxmlformats.org/presentationml/2006/ole">
            <mc:AlternateContent xmlns:mc="http://schemas.openxmlformats.org/markup-compatibility/2006">
              <mc:Choice xmlns:v="urn:schemas-microsoft-com:vml" Requires="v">
                <p:oleObj spid="_x0000_s347152" name="公式" r:id="rId3" imgW="7188120" imgH="393480" progId="Equation.3">
                  <p:embed/>
                </p:oleObj>
              </mc:Choice>
              <mc:Fallback>
                <p:oleObj name="公式" r:id="rId3" imgW="7188120" imgH="393480" progId="Equation.3">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4888" y="2700338"/>
                        <a:ext cx="7189787" cy="3921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7143" name="Object 7"/>
          <p:cNvGraphicFramePr>
            <a:graphicFrameLocks noChangeAspect="1"/>
          </p:cNvGraphicFramePr>
          <p:nvPr/>
        </p:nvGraphicFramePr>
        <p:xfrm>
          <a:off x="960438" y="3921125"/>
          <a:ext cx="2316162" cy="658813"/>
        </p:xfrm>
        <a:graphic>
          <a:graphicData uri="http://schemas.openxmlformats.org/presentationml/2006/ole">
            <mc:AlternateContent xmlns:mc="http://schemas.openxmlformats.org/markup-compatibility/2006">
              <mc:Choice xmlns:v="urn:schemas-microsoft-com:vml" Requires="v">
                <p:oleObj spid="_x0000_s347153" name="公式" r:id="rId5" imgW="2412720" imgH="685800" progId="Equation.3">
                  <p:embed/>
                </p:oleObj>
              </mc:Choice>
              <mc:Fallback>
                <p:oleObj name="公式" r:id="rId5" imgW="2412720" imgH="685800" progId="Equation.3">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0438" y="3921125"/>
                        <a:ext cx="2316162" cy="658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7144" name="Object 8"/>
          <p:cNvGraphicFramePr>
            <a:graphicFrameLocks noChangeAspect="1"/>
          </p:cNvGraphicFramePr>
          <p:nvPr/>
        </p:nvGraphicFramePr>
        <p:xfrm>
          <a:off x="3708400" y="3919538"/>
          <a:ext cx="2378075" cy="685800"/>
        </p:xfrm>
        <a:graphic>
          <a:graphicData uri="http://schemas.openxmlformats.org/presentationml/2006/ole">
            <mc:AlternateContent xmlns:mc="http://schemas.openxmlformats.org/markup-compatibility/2006">
              <mc:Choice xmlns:v="urn:schemas-microsoft-com:vml" Requires="v">
                <p:oleObj spid="_x0000_s347154" name="公式" r:id="rId7" imgW="2374560" imgH="685800" progId="Equation.3">
                  <p:embed/>
                </p:oleObj>
              </mc:Choice>
              <mc:Fallback>
                <p:oleObj name="公式" r:id="rId7" imgW="2374560" imgH="685800" progId="Equation.3">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08400" y="3919538"/>
                        <a:ext cx="2378075" cy="685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47145" name="Text Box 9"/>
          <p:cNvSpPr txBox="1">
            <a:spLocks noChangeArrowheads="1"/>
          </p:cNvSpPr>
          <p:nvPr/>
        </p:nvSpPr>
        <p:spPr bwMode="auto">
          <a:xfrm>
            <a:off x="431800" y="1939925"/>
            <a:ext cx="76184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zh-CN" altLang="en-US">
                <a:ea typeface="楷体_GB2312" pitchFamily="49" charset="-122"/>
              </a:rPr>
              <a:t>三角函数系：</a:t>
            </a:r>
          </a:p>
        </p:txBody>
      </p:sp>
      <p:graphicFrame>
        <p:nvGraphicFramePr>
          <p:cNvPr id="347146" name="Object 10"/>
          <p:cNvGraphicFramePr>
            <a:graphicFrameLocks noChangeAspect="1"/>
          </p:cNvGraphicFramePr>
          <p:nvPr/>
        </p:nvGraphicFramePr>
        <p:xfrm>
          <a:off x="6408738" y="4089400"/>
          <a:ext cx="1927225" cy="373063"/>
        </p:xfrm>
        <a:graphic>
          <a:graphicData uri="http://schemas.openxmlformats.org/presentationml/2006/ole">
            <mc:AlternateContent xmlns:mc="http://schemas.openxmlformats.org/markup-compatibility/2006">
              <mc:Choice xmlns:v="urn:schemas-microsoft-com:vml" Requires="v">
                <p:oleObj spid="_x0000_s347155" name="公式" r:id="rId9" imgW="2095200" imgH="406080" progId="Equation.3">
                  <p:embed/>
                </p:oleObj>
              </mc:Choice>
              <mc:Fallback>
                <p:oleObj name="公式" r:id="rId9" imgW="2095200" imgH="406080" progId="Equation.3">
                  <p:embed/>
                  <p:pic>
                    <p:nvPicPr>
                      <p:cNvPr id="0" name="Object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408738" y="4089400"/>
                        <a:ext cx="1927225" cy="373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47147" name="Rectangle 11"/>
          <p:cNvSpPr>
            <a:spLocks noChangeArrowheads="1"/>
          </p:cNvSpPr>
          <p:nvPr/>
        </p:nvSpPr>
        <p:spPr bwMode="auto">
          <a:xfrm>
            <a:off x="539750" y="3375025"/>
            <a:ext cx="81581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eaLnBrk="1" hangingPunct="1"/>
            <a:r>
              <a:rPr lang="zh-CN" altLang="en-US">
                <a:solidFill>
                  <a:srgbClr val="000000"/>
                </a:solidFill>
                <a:ea typeface="楷体_GB2312" pitchFamily="49" charset="-122"/>
              </a:rPr>
              <a:t>正交性：任意两个不同函数在</a:t>
            </a:r>
            <a:r>
              <a:rPr lang="en-US" altLang="zh-CN">
                <a:solidFill>
                  <a:srgbClr val="000000"/>
                </a:solidFill>
                <a:ea typeface="楷体_GB2312" pitchFamily="49" charset="-122"/>
              </a:rPr>
              <a:t>[-p, p]</a:t>
            </a:r>
            <a:r>
              <a:rPr lang="zh-CN" altLang="en-US">
                <a:solidFill>
                  <a:srgbClr val="000000"/>
                </a:solidFill>
                <a:ea typeface="楷体_GB2312" pitchFamily="49" charset="-122"/>
              </a:rPr>
              <a:t>上的积分等于零。</a:t>
            </a:r>
          </a:p>
        </p:txBody>
      </p:sp>
      <p:graphicFrame>
        <p:nvGraphicFramePr>
          <p:cNvPr id="39963" name="Object 27"/>
          <p:cNvGraphicFramePr>
            <a:graphicFrameLocks noChangeAspect="1"/>
          </p:cNvGraphicFramePr>
          <p:nvPr/>
        </p:nvGraphicFramePr>
        <p:xfrm>
          <a:off x="935038" y="5437188"/>
          <a:ext cx="3429000" cy="787400"/>
        </p:xfrm>
        <a:graphic>
          <a:graphicData uri="http://schemas.openxmlformats.org/presentationml/2006/ole">
            <mc:AlternateContent xmlns:mc="http://schemas.openxmlformats.org/markup-compatibility/2006">
              <mc:Choice xmlns:v="urn:schemas-microsoft-com:vml" Requires="v">
                <p:oleObj spid="_x0000_s347156" name="Equation" r:id="rId11" imgW="1257120" imgH="330120" progId="Equation.DSMT4">
                  <p:embed/>
                </p:oleObj>
              </mc:Choice>
              <mc:Fallback>
                <p:oleObj name="Equation" r:id="rId11" imgW="1257120" imgH="330120" progId="Equation.DSMT4">
                  <p:embed/>
                  <p:pic>
                    <p:nvPicPr>
                      <p:cNvPr id="0" name="Object 2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35038" y="5437188"/>
                        <a:ext cx="3429000" cy="787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9975" name="Object 39"/>
          <p:cNvGraphicFramePr>
            <a:graphicFrameLocks noChangeAspect="1"/>
          </p:cNvGraphicFramePr>
          <p:nvPr/>
        </p:nvGraphicFramePr>
        <p:xfrm>
          <a:off x="4816475" y="5437188"/>
          <a:ext cx="3463925" cy="787400"/>
        </p:xfrm>
        <a:graphic>
          <a:graphicData uri="http://schemas.openxmlformats.org/presentationml/2006/ole">
            <mc:AlternateContent xmlns:mc="http://schemas.openxmlformats.org/markup-compatibility/2006">
              <mc:Choice xmlns:v="urn:schemas-microsoft-com:vml" Requires="v">
                <p:oleObj spid="_x0000_s347157" name="Equation" r:id="rId13" imgW="1269720" imgH="330120" progId="Equation.DSMT4">
                  <p:embed/>
                </p:oleObj>
              </mc:Choice>
              <mc:Fallback>
                <p:oleObj name="Equation" r:id="rId13" imgW="1269720" imgH="330120" progId="Equation.DSMT4">
                  <p:embed/>
                  <p:pic>
                    <p:nvPicPr>
                      <p:cNvPr id="0" name="Object 39"/>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816475" y="5437188"/>
                        <a:ext cx="3463925" cy="787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9962" name="Rectangle 26"/>
          <p:cNvSpPr>
            <a:spLocks noChangeArrowheads="1"/>
          </p:cNvSpPr>
          <p:nvPr/>
        </p:nvSpPr>
        <p:spPr bwMode="auto">
          <a:xfrm flipV="1">
            <a:off x="395288" y="4821238"/>
            <a:ext cx="8251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lIns="92075" tIns="46038" rIns="92075" bIns="46038"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r>
              <a:rPr lang="en-US" altLang="zh-CN" b="0">
                <a:solidFill>
                  <a:srgbClr val="0000FF"/>
                </a:solidFill>
                <a:ea typeface="楷体_GB2312" pitchFamily="49" charset="-122"/>
              </a:rPr>
              <a:t> </a:t>
            </a:r>
            <a:r>
              <a:rPr lang="en-US" altLang="zh-CN">
                <a:solidFill>
                  <a:srgbClr val="0000FF"/>
                </a:solidFill>
                <a:ea typeface="楷体_GB2312" pitchFamily="49" charset="-122"/>
              </a:rPr>
              <a:t>1.</a:t>
            </a:r>
            <a:r>
              <a:rPr lang="zh-CN" altLang="en-US">
                <a:solidFill>
                  <a:srgbClr val="0000FF"/>
                </a:solidFill>
                <a:ea typeface="楷体_GB2312" pitchFamily="49" charset="-122"/>
              </a:rPr>
              <a:t>正弦、余弦信号一个周期内的积分为</a:t>
            </a:r>
            <a:r>
              <a:rPr lang="en-US" altLang="zh-CN">
                <a:solidFill>
                  <a:srgbClr val="0000FF"/>
                </a:solidFill>
                <a:ea typeface="楷体_GB2312" pitchFamily="49" charset="-122"/>
              </a:rPr>
              <a:t>0(k</a:t>
            </a:r>
            <a:r>
              <a:rPr lang="zh-CN" altLang="en-US">
                <a:solidFill>
                  <a:srgbClr val="0000FF"/>
                </a:solidFill>
                <a:ea typeface="楷体_GB2312" pitchFamily="49" charset="-122"/>
              </a:rPr>
              <a:t>为整数</a:t>
            </a:r>
            <a:r>
              <a:rPr lang="en-US" altLang="zh-CN">
                <a:solidFill>
                  <a:srgbClr val="0000FF"/>
                </a:solidFill>
                <a:ea typeface="楷体_GB2312" pitchFamily="49" charset="-122"/>
              </a:rPr>
              <a:t>)</a:t>
            </a:r>
            <a:r>
              <a:rPr lang="zh-CN" altLang="en-US">
                <a:solidFill>
                  <a:srgbClr val="0000FF"/>
                </a:solidFill>
                <a:ea typeface="楷体_GB2312" pitchFamily="49" charset="-122"/>
              </a:rPr>
              <a:t>。</a:t>
            </a:r>
          </a:p>
        </p:txBody>
      </p:sp>
      <p:sp>
        <p:nvSpPr>
          <p:cNvPr id="347151" name="Text Box 15"/>
          <p:cNvSpPr txBox="1">
            <a:spLocks noChangeArrowheads="1"/>
          </p:cNvSpPr>
          <p:nvPr/>
        </p:nvSpPr>
        <p:spPr bwMode="auto">
          <a:xfrm>
            <a:off x="685800" y="304800"/>
            <a:ext cx="7702550" cy="579438"/>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zh-CN" sz="3200">
                <a:solidFill>
                  <a:schemeClr val="bg1"/>
                </a:solidFill>
                <a:ea typeface="宋体" panose="02010600030101010101" pitchFamily="2" charset="-122"/>
                <a:cs typeface="Times New Roman" panose="02020603050405020304" pitchFamily="18" charset="0"/>
              </a:rPr>
              <a:t>§9</a:t>
            </a:r>
            <a:r>
              <a:rPr lang="en-US" altLang="zh-CN" sz="3200">
                <a:solidFill>
                  <a:schemeClr val="bg1"/>
                </a:solidFill>
              </a:rPr>
              <a:t>-2   </a:t>
            </a:r>
            <a:r>
              <a:rPr lang="zh-CN" altLang="en-US" sz="2800">
                <a:solidFill>
                  <a:schemeClr val="bg1"/>
                </a:solidFill>
              </a:rPr>
              <a:t>非正弦周期量的有效值与平均功率</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9974"/>
                                        </p:tgtEl>
                                        <p:attrNameLst>
                                          <p:attrName>style.visibility</p:attrName>
                                        </p:attrNameLst>
                                      </p:cBhvr>
                                      <p:to>
                                        <p:strVal val="visible"/>
                                      </p:to>
                                    </p:set>
                                    <p:anim calcmode="lin" valueType="num">
                                      <p:cBhvr additive="base">
                                        <p:cTn id="7" dur="500" fill="hold"/>
                                        <p:tgtEl>
                                          <p:spTgt spid="39974"/>
                                        </p:tgtEl>
                                        <p:attrNameLst>
                                          <p:attrName>ppt_x</p:attrName>
                                        </p:attrNameLst>
                                      </p:cBhvr>
                                      <p:tavLst>
                                        <p:tav tm="0">
                                          <p:val>
                                            <p:strVal val="0-#ppt_w/2"/>
                                          </p:val>
                                        </p:tav>
                                        <p:tav tm="100000">
                                          <p:val>
                                            <p:strVal val="#ppt_x"/>
                                          </p:val>
                                        </p:tav>
                                      </p:tavLst>
                                    </p:anim>
                                    <p:anim calcmode="lin" valueType="num">
                                      <p:cBhvr additive="base">
                                        <p:cTn id="8" dur="500" fill="hold"/>
                                        <p:tgtEl>
                                          <p:spTgt spid="3997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347145"/>
                                        </p:tgtEl>
                                        <p:attrNameLst>
                                          <p:attrName>style.visibility</p:attrName>
                                        </p:attrNameLst>
                                      </p:cBhvr>
                                      <p:to>
                                        <p:strVal val="visible"/>
                                      </p:to>
                                    </p:set>
                                    <p:animEffect transition="in" filter="wipe(left)">
                                      <p:cBhvr>
                                        <p:cTn id="13" dur="500"/>
                                        <p:tgtEl>
                                          <p:spTgt spid="347145"/>
                                        </p:tgtEl>
                                      </p:cBhvr>
                                    </p:animEffect>
                                  </p:childTnLst>
                                </p:cTn>
                              </p:par>
                            </p:childTnLst>
                          </p:cTn>
                        </p:par>
                        <p:par>
                          <p:cTn id="14" fill="hold" nodeType="afterGroup">
                            <p:stCondLst>
                              <p:cond delay="500"/>
                            </p:stCondLst>
                            <p:childTnLst>
                              <p:par>
                                <p:cTn id="15" presetID="22" presetClass="entr" presetSubtype="8" fill="hold" nodeType="afterEffect">
                                  <p:stCondLst>
                                    <p:cond delay="0"/>
                                  </p:stCondLst>
                                  <p:childTnLst>
                                    <p:set>
                                      <p:cBhvr>
                                        <p:cTn id="16" dur="1" fill="hold">
                                          <p:stCondLst>
                                            <p:cond delay="0"/>
                                          </p:stCondLst>
                                        </p:cTn>
                                        <p:tgtEl>
                                          <p:spTgt spid="347142"/>
                                        </p:tgtEl>
                                        <p:attrNameLst>
                                          <p:attrName>style.visibility</p:attrName>
                                        </p:attrNameLst>
                                      </p:cBhvr>
                                      <p:to>
                                        <p:strVal val="visible"/>
                                      </p:to>
                                    </p:set>
                                    <p:animEffect transition="in" filter="wipe(left)">
                                      <p:cBhvr>
                                        <p:cTn id="17" dur="500"/>
                                        <p:tgtEl>
                                          <p:spTgt spid="34714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47147"/>
                                        </p:tgtEl>
                                        <p:attrNameLst>
                                          <p:attrName>style.visibility</p:attrName>
                                        </p:attrNameLst>
                                      </p:cBhvr>
                                      <p:to>
                                        <p:strVal val="visible"/>
                                      </p:to>
                                    </p:set>
                                    <p:animEffect transition="in" filter="wipe(left)">
                                      <p:cBhvr>
                                        <p:cTn id="22" dur="500"/>
                                        <p:tgtEl>
                                          <p:spTgt spid="34714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347143"/>
                                        </p:tgtEl>
                                        <p:attrNameLst>
                                          <p:attrName>style.visibility</p:attrName>
                                        </p:attrNameLst>
                                      </p:cBhvr>
                                      <p:to>
                                        <p:strVal val="visible"/>
                                      </p:to>
                                    </p:set>
                                    <p:animEffect transition="in" filter="wipe(left)">
                                      <p:cBhvr>
                                        <p:cTn id="27" dur="500"/>
                                        <p:tgtEl>
                                          <p:spTgt spid="347143"/>
                                        </p:tgtEl>
                                      </p:cBhvr>
                                    </p:animEffect>
                                  </p:childTnLst>
                                </p:cTn>
                              </p:par>
                            </p:childTnLst>
                          </p:cTn>
                        </p:par>
                        <p:par>
                          <p:cTn id="28" fill="hold" nodeType="afterGroup">
                            <p:stCondLst>
                              <p:cond delay="500"/>
                            </p:stCondLst>
                            <p:childTnLst>
                              <p:par>
                                <p:cTn id="29" presetID="22" presetClass="entr" presetSubtype="8" fill="hold" nodeType="afterEffect">
                                  <p:stCondLst>
                                    <p:cond delay="0"/>
                                  </p:stCondLst>
                                  <p:childTnLst>
                                    <p:set>
                                      <p:cBhvr>
                                        <p:cTn id="30" dur="1" fill="hold">
                                          <p:stCondLst>
                                            <p:cond delay="0"/>
                                          </p:stCondLst>
                                        </p:cTn>
                                        <p:tgtEl>
                                          <p:spTgt spid="347144"/>
                                        </p:tgtEl>
                                        <p:attrNameLst>
                                          <p:attrName>style.visibility</p:attrName>
                                        </p:attrNameLst>
                                      </p:cBhvr>
                                      <p:to>
                                        <p:strVal val="visible"/>
                                      </p:to>
                                    </p:set>
                                    <p:animEffect transition="in" filter="wipe(left)">
                                      <p:cBhvr>
                                        <p:cTn id="31" dur="500"/>
                                        <p:tgtEl>
                                          <p:spTgt spid="347144"/>
                                        </p:tgtEl>
                                      </p:cBhvr>
                                    </p:animEffect>
                                  </p:childTnLst>
                                </p:cTn>
                              </p:par>
                            </p:childTnLst>
                          </p:cTn>
                        </p:par>
                        <p:par>
                          <p:cTn id="32" fill="hold" nodeType="afterGroup">
                            <p:stCondLst>
                              <p:cond delay="1000"/>
                            </p:stCondLst>
                            <p:childTnLst>
                              <p:par>
                                <p:cTn id="33" presetID="22" presetClass="entr" presetSubtype="8" fill="hold" nodeType="afterEffect">
                                  <p:stCondLst>
                                    <p:cond delay="0"/>
                                  </p:stCondLst>
                                  <p:childTnLst>
                                    <p:set>
                                      <p:cBhvr>
                                        <p:cTn id="34" dur="1" fill="hold">
                                          <p:stCondLst>
                                            <p:cond delay="0"/>
                                          </p:stCondLst>
                                        </p:cTn>
                                        <p:tgtEl>
                                          <p:spTgt spid="347146"/>
                                        </p:tgtEl>
                                        <p:attrNameLst>
                                          <p:attrName>style.visibility</p:attrName>
                                        </p:attrNameLst>
                                      </p:cBhvr>
                                      <p:to>
                                        <p:strVal val="visible"/>
                                      </p:to>
                                    </p:set>
                                    <p:animEffect transition="in" filter="wipe(left)">
                                      <p:cBhvr>
                                        <p:cTn id="35" dur="500"/>
                                        <p:tgtEl>
                                          <p:spTgt spid="347146"/>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2" presetClass="entr" presetSubtype="8" fill="hold" grpId="0" nodeType="clickEffect">
                                  <p:stCondLst>
                                    <p:cond delay="0"/>
                                  </p:stCondLst>
                                  <p:childTnLst>
                                    <p:set>
                                      <p:cBhvr>
                                        <p:cTn id="39" dur="1" fill="hold">
                                          <p:stCondLst>
                                            <p:cond delay="0"/>
                                          </p:stCondLst>
                                        </p:cTn>
                                        <p:tgtEl>
                                          <p:spTgt spid="39962"/>
                                        </p:tgtEl>
                                        <p:attrNameLst>
                                          <p:attrName>style.visibility</p:attrName>
                                        </p:attrNameLst>
                                      </p:cBhvr>
                                      <p:to>
                                        <p:strVal val="visible"/>
                                      </p:to>
                                    </p:set>
                                    <p:anim calcmode="lin" valueType="num">
                                      <p:cBhvr additive="base">
                                        <p:cTn id="40" dur="500" fill="hold"/>
                                        <p:tgtEl>
                                          <p:spTgt spid="39962"/>
                                        </p:tgtEl>
                                        <p:attrNameLst>
                                          <p:attrName>ppt_x</p:attrName>
                                        </p:attrNameLst>
                                      </p:cBhvr>
                                      <p:tavLst>
                                        <p:tav tm="0">
                                          <p:val>
                                            <p:strVal val="0-#ppt_w/2"/>
                                          </p:val>
                                        </p:tav>
                                        <p:tav tm="100000">
                                          <p:val>
                                            <p:strVal val="#ppt_x"/>
                                          </p:val>
                                        </p:tav>
                                      </p:tavLst>
                                    </p:anim>
                                    <p:anim calcmode="lin" valueType="num">
                                      <p:cBhvr additive="base">
                                        <p:cTn id="41" dur="500" fill="hold"/>
                                        <p:tgtEl>
                                          <p:spTgt spid="39962"/>
                                        </p:tgtEl>
                                        <p:attrNameLst>
                                          <p:attrName>ppt_y</p:attrName>
                                        </p:attrNameLst>
                                      </p:cBhvr>
                                      <p:tavLst>
                                        <p:tav tm="0">
                                          <p:val>
                                            <p:strVal val="#ppt_y"/>
                                          </p:val>
                                        </p:tav>
                                        <p:tav tm="100000">
                                          <p:val>
                                            <p:strVal val="#ppt_y"/>
                                          </p:val>
                                        </p:tav>
                                      </p:tavLst>
                                    </p:anim>
                                  </p:childTnLst>
                                </p:cTn>
                              </p:par>
                            </p:childTnLst>
                          </p:cTn>
                        </p:par>
                        <p:par>
                          <p:cTn id="42" fill="hold" nodeType="afterGroup">
                            <p:stCondLst>
                              <p:cond delay="500"/>
                            </p:stCondLst>
                            <p:childTnLst>
                              <p:par>
                                <p:cTn id="43" presetID="2" presetClass="entr" presetSubtype="8" fill="hold" nodeType="afterEffect">
                                  <p:stCondLst>
                                    <p:cond delay="0"/>
                                  </p:stCondLst>
                                  <p:childTnLst>
                                    <p:set>
                                      <p:cBhvr>
                                        <p:cTn id="44" dur="1" fill="hold">
                                          <p:stCondLst>
                                            <p:cond delay="0"/>
                                          </p:stCondLst>
                                        </p:cTn>
                                        <p:tgtEl>
                                          <p:spTgt spid="39963"/>
                                        </p:tgtEl>
                                        <p:attrNameLst>
                                          <p:attrName>style.visibility</p:attrName>
                                        </p:attrNameLst>
                                      </p:cBhvr>
                                      <p:to>
                                        <p:strVal val="visible"/>
                                      </p:to>
                                    </p:set>
                                    <p:anim calcmode="lin" valueType="num">
                                      <p:cBhvr additive="base">
                                        <p:cTn id="45" dur="500" fill="hold"/>
                                        <p:tgtEl>
                                          <p:spTgt spid="39963"/>
                                        </p:tgtEl>
                                        <p:attrNameLst>
                                          <p:attrName>ppt_x</p:attrName>
                                        </p:attrNameLst>
                                      </p:cBhvr>
                                      <p:tavLst>
                                        <p:tav tm="0">
                                          <p:val>
                                            <p:strVal val="0-#ppt_w/2"/>
                                          </p:val>
                                        </p:tav>
                                        <p:tav tm="100000">
                                          <p:val>
                                            <p:strVal val="#ppt_x"/>
                                          </p:val>
                                        </p:tav>
                                      </p:tavLst>
                                    </p:anim>
                                    <p:anim calcmode="lin" valueType="num">
                                      <p:cBhvr additive="base">
                                        <p:cTn id="46" dur="500" fill="hold"/>
                                        <p:tgtEl>
                                          <p:spTgt spid="39963"/>
                                        </p:tgtEl>
                                        <p:attrNameLst>
                                          <p:attrName>ppt_y</p:attrName>
                                        </p:attrNameLst>
                                      </p:cBhvr>
                                      <p:tavLst>
                                        <p:tav tm="0">
                                          <p:val>
                                            <p:strVal val="#ppt_y"/>
                                          </p:val>
                                        </p:tav>
                                        <p:tav tm="100000">
                                          <p:val>
                                            <p:strVal val="#ppt_y"/>
                                          </p:val>
                                        </p:tav>
                                      </p:tavLst>
                                    </p:anim>
                                  </p:childTnLst>
                                </p:cTn>
                              </p:par>
                            </p:childTnLst>
                          </p:cTn>
                        </p:par>
                        <p:par>
                          <p:cTn id="47" fill="hold" nodeType="afterGroup">
                            <p:stCondLst>
                              <p:cond delay="1000"/>
                            </p:stCondLst>
                            <p:childTnLst>
                              <p:par>
                                <p:cTn id="48" presetID="2" presetClass="entr" presetSubtype="8" fill="hold" nodeType="afterEffect">
                                  <p:stCondLst>
                                    <p:cond delay="0"/>
                                  </p:stCondLst>
                                  <p:childTnLst>
                                    <p:set>
                                      <p:cBhvr>
                                        <p:cTn id="49" dur="1" fill="hold">
                                          <p:stCondLst>
                                            <p:cond delay="0"/>
                                          </p:stCondLst>
                                        </p:cTn>
                                        <p:tgtEl>
                                          <p:spTgt spid="39975"/>
                                        </p:tgtEl>
                                        <p:attrNameLst>
                                          <p:attrName>style.visibility</p:attrName>
                                        </p:attrNameLst>
                                      </p:cBhvr>
                                      <p:to>
                                        <p:strVal val="visible"/>
                                      </p:to>
                                    </p:set>
                                    <p:anim calcmode="lin" valueType="num">
                                      <p:cBhvr additive="base">
                                        <p:cTn id="50" dur="500" fill="hold"/>
                                        <p:tgtEl>
                                          <p:spTgt spid="39975"/>
                                        </p:tgtEl>
                                        <p:attrNameLst>
                                          <p:attrName>ppt_x</p:attrName>
                                        </p:attrNameLst>
                                      </p:cBhvr>
                                      <p:tavLst>
                                        <p:tav tm="0">
                                          <p:val>
                                            <p:strVal val="0-#ppt_w/2"/>
                                          </p:val>
                                        </p:tav>
                                        <p:tav tm="100000">
                                          <p:val>
                                            <p:strVal val="#ppt_x"/>
                                          </p:val>
                                        </p:tav>
                                      </p:tavLst>
                                    </p:anim>
                                    <p:anim calcmode="lin" valueType="num">
                                      <p:cBhvr additive="base">
                                        <p:cTn id="51" dur="500" fill="hold"/>
                                        <p:tgtEl>
                                          <p:spTgt spid="39975"/>
                                        </p:tgtEl>
                                        <p:attrNameLst>
                                          <p:attrName>ppt_y</p:attrName>
                                        </p:attrNameLst>
                                      </p:cBhvr>
                                      <p:tavLst>
                                        <p:tav tm="0">
                                          <p:val>
                                            <p:strVal val="#ppt_y"/>
                                          </p:val>
                                        </p:tav>
                                        <p:tav tm="100000">
                                          <p:val>
                                            <p:strVal val="#ppt_y"/>
                                          </p:val>
                                        </p:tav>
                                      </p:tavLst>
                                    </p:anim>
                                  </p:childTnLst>
                                </p:cTn>
                              </p:par>
                            </p:childTnLst>
                          </p:cTn>
                        </p:par>
                      </p:childTnLst>
                    </p:cTn>
                  </p:par>
                  <p:par>
                    <p:cTn id="52" fill="hold" nodeType="clickPar">
                      <p:stCondLst>
                        <p:cond delay="indefinite"/>
                      </p:stCondLst>
                      <p:childTnLst>
                        <p:par>
                          <p:cTn id="53" fill="hold" nodeType="withGroup">
                            <p:stCondLst>
                              <p:cond delay="0"/>
                            </p:stCondLst>
                            <p:childTnLst>
                              <p:par>
                                <p:cTn id="54" presetID="23" presetClass="entr" presetSubtype="288" fill="hold" grpId="0" nodeType="clickEffect">
                                  <p:stCondLst>
                                    <p:cond delay="0"/>
                                  </p:stCondLst>
                                  <p:childTnLst>
                                    <p:set>
                                      <p:cBhvr>
                                        <p:cTn id="55" dur="1" fill="hold">
                                          <p:stCondLst>
                                            <p:cond delay="0"/>
                                          </p:stCondLst>
                                        </p:cTn>
                                        <p:tgtEl>
                                          <p:spTgt spid="347151"/>
                                        </p:tgtEl>
                                        <p:attrNameLst>
                                          <p:attrName>style.visibility</p:attrName>
                                        </p:attrNameLst>
                                      </p:cBhvr>
                                      <p:to>
                                        <p:strVal val="visible"/>
                                      </p:to>
                                    </p:set>
                                    <p:anim calcmode="lin" valueType="num">
                                      <p:cBhvr>
                                        <p:cTn id="56" dur="500" fill="hold"/>
                                        <p:tgtEl>
                                          <p:spTgt spid="347151"/>
                                        </p:tgtEl>
                                        <p:attrNameLst>
                                          <p:attrName>ppt_w</p:attrName>
                                        </p:attrNameLst>
                                      </p:cBhvr>
                                      <p:tavLst>
                                        <p:tav tm="0">
                                          <p:val>
                                            <p:strVal val="4/3*#ppt_w"/>
                                          </p:val>
                                        </p:tav>
                                        <p:tav tm="100000">
                                          <p:val>
                                            <p:strVal val="#ppt_w"/>
                                          </p:val>
                                        </p:tav>
                                      </p:tavLst>
                                    </p:anim>
                                    <p:anim calcmode="lin" valueType="num">
                                      <p:cBhvr>
                                        <p:cTn id="57" dur="500" fill="hold"/>
                                        <p:tgtEl>
                                          <p:spTgt spid="347151"/>
                                        </p:tgtEl>
                                        <p:attrNameLst>
                                          <p:attrName>ppt_h</p:attrName>
                                        </p:attrNameLst>
                                      </p:cBhvr>
                                      <p:tavLst>
                                        <p:tav tm="0">
                                          <p:val>
                                            <p:strVal val="4/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74" grpId="0" autoUpdateAnimBg="0"/>
      <p:bldP spid="347145" grpId="0" autoUpdateAnimBg="0"/>
      <p:bldP spid="347147" grpId="0"/>
      <p:bldP spid="39962" grpId="0" autoUpdateAnimBg="0"/>
      <p:bldP spid="347151" grpId="0" animBg="1"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8164" name="Object 4"/>
          <p:cNvGraphicFramePr>
            <a:graphicFrameLocks noChangeAspect="1"/>
          </p:cNvGraphicFramePr>
          <p:nvPr/>
        </p:nvGraphicFramePr>
        <p:xfrm>
          <a:off x="1511300" y="1965325"/>
          <a:ext cx="4741863" cy="1095375"/>
        </p:xfrm>
        <a:graphic>
          <a:graphicData uri="http://schemas.openxmlformats.org/presentationml/2006/ole">
            <mc:AlternateContent xmlns:mc="http://schemas.openxmlformats.org/markup-compatibility/2006">
              <mc:Choice xmlns:v="urn:schemas-microsoft-com:vml" Requires="v">
                <p:oleObj spid="_x0000_s348169" name="Equation" r:id="rId3" imgW="1981080" imgH="457200" progId="Equation.DSMT4">
                  <p:embed/>
                </p:oleObj>
              </mc:Choice>
              <mc:Fallback>
                <p:oleObj name="Equation" r:id="rId3" imgW="1981080" imgH="457200" progId="Equation.DSMT4">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11300" y="1965325"/>
                        <a:ext cx="4741863" cy="1095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8165" name="Object 5"/>
          <p:cNvGraphicFramePr>
            <a:graphicFrameLocks noChangeAspect="1"/>
          </p:cNvGraphicFramePr>
          <p:nvPr/>
        </p:nvGraphicFramePr>
        <p:xfrm>
          <a:off x="1511300" y="3154363"/>
          <a:ext cx="4716463" cy="1065212"/>
        </p:xfrm>
        <a:graphic>
          <a:graphicData uri="http://schemas.openxmlformats.org/presentationml/2006/ole">
            <mc:AlternateContent xmlns:mc="http://schemas.openxmlformats.org/markup-compatibility/2006">
              <mc:Choice xmlns:v="urn:schemas-microsoft-com:vml" Requires="v">
                <p:oleObj spid="_x0000_s348170" name="Equation" r:id="rId5" imgW="2019240" imgH="457200" progId="Equation.DSMT4">
                  <p:embed/>
                </p:oleObj>
              </mc:Choice>
              <mc:Fallback>
                <p:oleObj name="Equation" r:id="rId5" imgW="2019240" imgH="457200"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11300" y="3154363"/>
                        <a:ext cx="4716463" cy="10652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8166" name="Object 6"/>
          <p:cNvGraphicFramePr>
            <a:graphicFrameLocks noChangeAspect="1"/>
          </p:cNvGraphicFramePr>
          <p:nvPr/>
        </p:nvGraphicFramePr>
        <p:xfrm>
          <a:off x="1476375" y="4271963"/>
          <a:ext cx="3263900" cy="777875"/>
        </p:xfrm>
        <a:graphic>
          <a:graphicData uri="http://schemas.openxmlformats.org/presentationml/2006/ole">
            <mc:AlternateContent xmlns:mc="http://schemas.openxmlformats.org/markup-compatibility/2006">
              <mc:Choice xmlns:v="urn:schemas-microsoft-com:vml" Requires="v">
                <p:oleObj spid="_x0000_s348171" name="Equation" r:id="rId7" imgW="1384200" imgH="330120" progId="Equation.DSMT4">
                  <p:embed/>
                </p:oleObj>
              </mc:Choice>
              <mc:Fallback>
                <p:oleObj name="Equation" r:id="rId7" imgW="1384200" imgH="330120" progId="Equation.DSMT4">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76375" y="4271963"/>
                        <a:ext cx="3263900" cy="777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8167" name="Object 7"/>
          <p:cNvGraphicFramePr>
            <a:graphicFrameLocks noChangeAspect="1"/>
          </p:cNvGraphicFramePr>
          <p:nvPr/>
        </p:nvGraphicFramePr>
        <p:xfrm>
          <a:off x="5076825" y="4440238"/>
          <a:ext cx="2892425" cy="441325"/>
        </p:xfrm>
        <a:graphic>
          <a:graphicData uri="http://schemas.openxmlformats.org/presentationml/2006/ole">
            <mc:AlternateContent xmlns:mc="http://schemas.openxmlformats.org/markup-compatibility/2006">
              <mc:Choice xmlns:v="urn:schemas-microsoft-com:vml" Requires="v">
                <p:oleObj spid="_x0000_s348172" name="公式" r:id="rId9" imgW="3009600" imgH="457200" progId="Equation.3">
                  <p:embed/>
                </p:oleObj>
              </mc:Choice>
              <mc:Fallback>
                <p:oleObj name="公式" r:id="rId9" imgW="3009600" imgH="457200" progId="Equation.3">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076825" y="4440238"/>
                        <a:ext cx="2892425" cy="441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48168" name="Rectangle 8"/>
          <p:cNvSpPr>
            <a:spLocks noChangeArrowheads="1"/>
          </p:cNvSpPr>
          <p:nvPr/>
        </p:nvSpPr>
        <p:spPr bwMode="auto">
          <a:xfrm>
            <a:off x="539750" y="1457325"/>
            <a:ext cx="81581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eaLnBrk="1" hangingPunct="1"/>
            <a:r>
              <a:rPr lang="zh-CN" altLang="en-US">
                <a:solidFill>
                  <a:srgbClr val="000000"/>
                </a:solidFill>
                <a:ea typeface="楷体_GB2312" pitchFamily="49" charset="-122"/>
              </a:rPr>
              <a:t>正交性：任意两个不同函数在</a:t>
            </a:r>
            <a:r>
              <a:rPr lang="en-US" altLang="zh-CN">
                <a:solidFill>
                  <a:srgbClr val="000000"/>
                </a:solidFill>
                <a:ea typeface="楷体_GB2312" pitchFamily="49" charset="-122"/>
              </a:rPr>
              <a:t>[-p, p]</a:t>
            </a:r>
            <a:r>
              <a:rPr lang="zh-CN" altLang="en-US">
                <a:solidFill>
                  <a:srgbClr val="000000"/>
                </a:solidFill>
                <a:ea typeface="楷体_GB2312" pitchFamily="49" charset="-122"/>
              </a:rPr>
              <a:t>上的积分等于零。</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48168"/>
                                        </p:tgtEl>
                                        <p:attrNameLst>
                                          <p:attrName>style.visibility</p:attrName>
                                        </p:attrNameLst>
                                      </p:cBhvr>
                                      <p:to>
                                        <p:strVal val="visible"/>
                                      </p:to>
                                    </p:set>
                                    <p:animEffect transition="in" filter="wipe(left)">
                                      <p:cBhvr>
                                        <p:cTn id="7" dur="500"/>
                                        <p:tgtEl>
                                          <p:spTgt spid="34816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348164"/>
                                        </p:tgtEl>
                                        <p:attrNameLst>
                                          <p:attrName>style.visibility</p:attrName>
                                        </p:attrNameLst>
                                      </p:cBhvr>
                                      <p:to>
                                        <p:strVal val="visible"/>
                                      </p:to>
                                    </p:set>
                                    <p:animEffect transition="in" filter="wipe(left)">
                                      <p:cBhvr>
                                        <p:cTn id="12" dur="500"/>
                                        <p:tgtEl>
                                          <p:spTgt spid="34816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348165"/>
                                        </p:tgtEl>
                                        <p:attrNameLst>
                                          <p:attrName>style.visibility</p:attrName>
                                        </p:attrNameLst>
                                      </p:cBhvr>
                                      <p:to>
                                        <p:strVal val="visible"/>
                                      </p:to>
                                    </p:set>
                                    <p:animEffect transition="in" filter="wipe(left)">
                                      <p:cBhvr>
                                        <p:cTn id="17" dur="500"/>
                                        <p:tgtEl>
                                          <p:spTgt spid="34816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348166"/>
                                        </p:tgtEl>
                                        <p:attrNameLst>
                                          <p:attrName>style.visibility</p:attrName>
                                        </p:attrNameLst>
                                      </p:cBhvr>
                                      <p:to>
                                        <p:strVal val="visible"/>
                                      </p:to>
                                    </p:set>
                                    <p:animEffect transition="in" filter="wipe(left)">
                                      <p:cBhvr>
                                        <p:cTn id="22" dur="500"/>
                                        <p:tgtEl>
                                          <p:spTgt spid="348166"/>
                                        </p:tgtEl>
                                      </p:cBhvr>
                                    </p:animEffect>
                                  </p:childTnLst>
                                </p:cTn>
                              </p:par>
                            </p:childTnLst>
                          </p:cTn>
                        </p:par>
                        <p:par>
                          <p:cTn id="23" fill="hold" nodeType="afterGroup">
                            <p:stCondLst>
                              <p:cond delay="500"/>
                            </p:stCondLst>
                            <p:childTnLst>
                              <p:par>
                                <p:cTn id="24" presetID="22" presetClass="entr" presetSubtype="8" fill="hold" nodeType="afterEffect">
                                  <p:stCondLst>
                                    <p:cond delay="0"/>
                                  </p:stCondLst>
                                  <p:childTnLst>
                                    <p:set>
                                      <p:cBhvr>
                                        <p:cTn id="25" dur="1" fill="hold">
                                          <p:stCondLst>
                                            <p:cond delay="0"/>
                                          </p:stCondLst>
                                        </p:cTn>
                                        <p:tgtEl>
                                          <p:spTgt spid="348167"/>
                                        </p:tgtEl>
                                        <p:attrNameLst>
                                          <p:attrName>style.visibility</p:attrName>
                                        </p:attrNameLst>
                                      </p:cBhvr>
                                      <p:to>
                                        <p:strVal val="visible"/>
                                      </p:to>
                                    </p:set>
                                    <p:animEffect transition="in" filter="wipe(left)">
                                      <p:cBhvr>
                                        <p:cTn id="26" dur="500"/>
                                        <p:tgtEl>
                                          <p:spTgt spid="3481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6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9967" name="Object 31"/>
          <p:cNvGraphicFramePr>
            <a:graphicFrameLocks noChangeAspect="1"/>
          </p:cNvGraphicFramePr>
          <p:nvPr/>
        </p:nvGraphicFramePr>
        <p:xfrm>
          <a:off x="2068513" y="4292600"/>
          <a:ext cx="3889375" cy="828675"/>
        </p:xfrm>
        <a:graphic>
          <a:graphicData uri="http://schemas.openxmlformats.org/presentationml/2006/ole">
            <mc:AlternateContent xmlns:mc="http://schemas.openxmlformats.org/markup-compatibility/2006">
              <mc:Choice xmlns:v="urn:schemas-microsoft-com:vml" Requires="v">
                <p:oleObj spid="_x0000_s349195" name="Equation" r:id="rId3" imgW="1562040" imgH="393480" progId="Equation.DSMT4">
                  <p:embed/>
                </p:oleObj>
              </mc:Choice>
              <mc:Fallback>
                <p:oleObj name="Equation" r:id="rId3" imgW="1562040" imgH="393480" progId="Equation.DSMT4">
                  <p:embed/>
                  <p:pic>
                    <p:nvPicPr>
                      <p:cNvPr id="0" name="Object 3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68513" y="4292600"/>
                        <a:ext cx="3889375" cy="828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9969" name="Text Box 33"/>
          <p:cNvSpPr txBox="1">
            <a:spLocks noChangeArrowheads="1"/>
          </p:cNvSpPr>
          <p:nvPr/>
        </p:nvSpPr>
        <p:spPr bwMode="auto">
          <a:xfrm>
            <a:off x="503238" y="3621088"/>
            <a:ext cx="8135937"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nSpc>
                <a:spcPct val="80000"/>
              </a:lnSpc>
              <a:spcBef>
                <a:spcPct val="50000"/>
              </a:spcBef>
            </a:pPr>
            <a:r>
              <a:rPr lang="en-US" altLang="zh-CN">
                <a:solidFill>
                  <a:srgbClr val="0000FF"/>
                </a:solidFill>
                <a:ea typeface="楷体_GB2312" pitchFamily="49" charset="-122"/>
              </a:rPr>
              <a:t> 3.</a:t>
            </a:r>
            <a:r>
              <a:rPr lang="zh-CN" altLang="en-US">
                <a:solidFill>
                  <a:srgbClr val="0000FF"/>
                </a:solidFill>
                <a:ea typeface="楷体_GB2312" pitchFamily="49" charset="-122"/>
              </a:rPr>
              <a:t>正弦、余弦的平方在一个周期内的平均值为</a:t>
            </a:r>
            <a:r>
              <a:rPr lang="en-US" altLang="zh-CN">
                <a:solidFill>
                  <a:srgbClr val="0000FF"/>
                </a:solidFill>
                <a:ea typeface="楷体_GB2312" pitchFamily="49" charset="-122"/>
              </a:rPr>
              <a:t>1/2 </a:t>
            </a:r>
            <a:r>
              <a:rPr lang="zh-CN" altLang="en-US">
                <a:solidFill>
                  <a:srgbClr val="0000FF"/>
                </a:solidFill>
                <a:ea typeface="楷体_GB2312" pitchFamily="49" charset="-122"/>
              </a:rPr>
              <a:t>。</a:t>
            </a:r>
          </a:p>
        </p:txBody>
      </p:sp>
      <p:graphicFrame>
        <p:nvGraphicFramePr>
          <p:cNvPr id="39976" name="Object 40"/>
          <p:cNvGraphicFramePr>
            <a:graphicFrameLocks noChangeAspect="1"/>
          </p:cNvGraphicFramePr>
          <p:nvPr/>
        </p:nvGraphicFramePr>
        <p:xfrm>
          <a:off x="2051050" y="5192713"/>
          <a:ext cx="3887788" cy="835025"/>
        </p:xfrm>
        <a:graphic>
          <a:graphicData uri="http://schemas.openxmlformats.org/presentationml/2006/ole">
            <mc:AlternateContent xmlns:mc="http://schemas.openxmlformats.org/markup-compatibility/2006">
              <mc:Choice xmlns:v="urn:schemas-microsoft-com:vml" Requires="v">
                <p:oleObj spid="_x0000_s349196" name="Equation" r:id="rId5" imgW="1549080" imgH="393480" progId="Equation.DSMT4">
                  <p:embed/>
                </p:oleObj>
              </mc:Choice>
              <mc:Fallback>
                <p:oleObj name="Equation" r:id="rId5" imgW="1549080" imgH="393480" progId="Equation.DSMT4">
                  <p:embed/>
                  <p:pic>
                    <p:nvPicPr>
                      <p:cNvPr id="0" name="Object 4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51050" y="5192713"/>
                        <a:ext cx="3887788" cy="8350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9977" name="Rectangle 41"/>
          <p:cNvSpPr>
            <a:spLocks noChangeArrowheads="1"/>
          </p:cNvSpPr>
          <p:nvPr/>
        </p:nvSpPr>
        <p:spPr bwMode="auto">
          <a:xfrm>
            <a:off x="539750" y="620713"/>
            <a:ext cx="8099425"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b="0">
                <a:solidFill>
                  <a:srgbClr val="0000FF"/>
                </a:solidFill>
                <a:ea typeface="楷体_GB2312" pitchFamily="49" charset="-122"/>
              </a:rPr>
              <a:t>2</a:t>
            </a:r>
            <a:r>
              <a:rPr lang="en-US" altLang="zh-CN">
                <a:solidFill>
                  <a:srgbClr val="0000FF"/>
                </a:solidFill>
                <a:ea typeface="楷体_GB2312" pitchFamily="49" charset="-122"/>
              </a:rPr>
              <a:t>.</a:t>
            </a:r>
            <a:r>
              <a:rPr lang="zh-CN" altLang="en-US">
                <a:solidFill>
                  <a:srgbClr val="0000FF"/>
                </a:solidFill>
                <a:ea typeface="楷体_GB2312" pitchFamily="49" charset="-122"/>
              </a:rPr>
              <a:t>三角函数的正交性</a:t>
            </a:r>
            <a:r>
              <a:rPr lang="en-US" altLang="zh-CN">
                <a:solidFill>
                  <a:srgbClr val="0000FF"/>
                </a:solidFill>
                <a:ea typeface="楷体_GB2312" pitchFamily="49" charset="-122"/>
              </a:rPr>
              <a:t>0(k≠p)</a:t>
            </a:r>
          </a:p>
        </p:txBody>
      </p:sp>
      <p:graphicFrame>
        <p:nvGraphicFramePr>
          <p:cNvPr id="39978" name="Object 42"/>
          <p:cNvGraphicFramePr>
            <a:graphicFrameLocks noChangeAspect="1"/>
          </p:cNvGraphicFramePr>
          <p:nvPr/>
        </p:nvGraphicFramePr>
        <p:xfrm>
          <a:off x="2068513" y="1069975"/>
          <a:ext cx="5527675" cy="808038"/>
        </p:xfrm>
        <a:graphic>
          <a:graphicData uri="http://schemas.openxmlformats.org/presentationml/2006/ole">
            <mc:AlternateContent xmlns:mc="http://schemas.openxmlformats.org/markup-compatibility/2006">
              <mc:Choice xmlns:v="urn:schemas-microsoft-com:vml" Requires="v">
                <p:oleObj spid="_x0000_s349197" name="Equation" r:id="rId7" imgW="2057400" imgH="330120" progId="Equation.DSMT4">
                  <p:embed/>
                </p:oleObj>
              </mc:Choice>
              <mc:Fallback>
                <p:oleObj name="Equation" r:id="rId7" imgW="2057400" imgH="330120" progId="Equation.DSMT4">
                  <p:embed/>
                  <p:pic>
                    <p:nvPicPr>
                      <p:cNvPr id="0" name="Object 4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68513" y="1069975"/>
                        <a:ext cx="5527675" cy="8080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9980" name="Object 44"/>
          <p:cNvGraphicFramePr>
            <a:graphicFrameLocks noChangeAspect="1"/>
          </p:cNvGraphicFramePr>
          <p:nvPr/>
        </p:nvGraphicFramePr>
        <p:xfrm>
          <a:off x="2028825" y="2632075"/>
          <a:ext cx="4811713" cy="806450"/>
        </p:xfrm>
        <a:graphic>
          <a:graphicData uri="http://schemas.openxmlformats.org/presentationml/2006/ole">
            <mc:AlternateContent xmlns:mc="http://schemas.openxmlformats.org/markup-compatibility/2006">
              <mc:Choice xmlns:v="urn:schemas-microsoft-com:vml" Requires="v">
                <p:oleObj spid="_x0000_s349198" name="Equation" r:id="rId9" imgW="1790640" imgH="330120" progId="Equation.DSMT4">
                  <p:embed/>
                </p:oleObj>
              </mc:Choice>
              <mc:Fallback>
                <p:oleObj name="Equation" r:id="rId9" imgW="1790640" imgH="330120" progId="Equation.DSMT4">
                  <p:embed/>
                  <p:pic>
                    <p:nvPicPr>
                      <p:cNvPr id="0" name="Object 4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28825" y="2632075"/>
                        <a:ext cx="4811713" cy="806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9981" name="Object 45"/>
          <p:cNvGraphicFramePr>
            <a:graphicFrameLocks noChangeAspect="1"/>
          </p:cNvGraphicFramePr>
          <p:nvPr/>
        </p:nvGraphicFramePr>
        <p:xfrm>
          <a:off x="2051050" y="1862138"/>
          <a:ext cx="5868988" cy="806450"/>
        </p:xfrm>
        <a:graphic>
          <a:graphicData uri="http://schemas.openxmlformats.org/presentationml/2006/ole">
            <mc:AlternateContent xmlns:mc="http://schemas.openxmlformats.org/markup-compatibility/2006">
              <mc:Choice xmlns:v="urn:schemas-microsoft-com:vml" Requires="v">
                <p:oleObj spid="_x0000_s349199" name="Equation" r:id="rId11" imgW="2184120" imgH="330120" progId="Equation.DSMT4">
                  <p:embed/>
                </p:oleObj>
              </mc:Choice>
              <mc:Fallback>
                <p:oleObj name="Equation" r:id="rId11" imgW="2184120" imgH="330120" progId="Equation.DSMT4">
                  <p:embed/>
                  <p:pic>
                    <p:nvPicPr>
                      <p:cNvPr id="0" name="Object 4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051050" y="1862138"/>
                        <a:ext cx="5868988" cy="806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9977"/>
                                        </p:tgtEl>
                                        <p:attrNameLst>
                                          <p:attrName>style.visibility</p:attrName>
                                        </p:attrNameLst>
                                      </p:cBhvr>
                                      <p:to>
                                        <p:strVal val="visible"/>
                                      </p:to>
                                    </p:set>
                                    <p:anim calcmode="lin" valueType="num">
                                      <p:cBhvr additive="base">
                                        <p:cTn id="7" dur="500" fill="hold"/>
                                        <p:tgtEl>
                                          <p:spTgt spid="39977"/>
                                        </p:tgtEl>
                                        <p:attrNameLst>
                                          <p:attrName>ppt_x</p:attrName>
                                        </p:attrNameLst>
                                      </p:cBhvr>
                                      <p:tavLst>
                                        <p:tav tm="0">
                                          <p:val>
                                            <p:strVal val="0-#ppt_w/2"/>
                                          </p:val>
                                        </p:tav>
                                        <p:tav tm="100000">
                                          <p:val>
                                            <p:strVal val="#ppt_x"/>
                                          </p:val>
                                        </p:tav>
                                      </p:tavLst>
                                    </p:anim>
                                    <p:anim calcmode="lin" valueType="num">
                                      <p:cBhvr additive="base">
                                        <p:cTn id="8" dur="500" fill="hold"/>
                                        <p:tgtEl>
                                          <p:spTgt spid="39977"/>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39978"/>
                                        </p:tgtEl>
                                        <p:attrNameLst>
                                          <p:attrName>style.visibility</p:attrName>
                                        </p:attrNameLst>
                                      </p:cBhvr>
                                      <p:to>
                                        <p:strVal val="visible"/>
                                      </p:to>
                                    </p:set>
                                    <p:anim calcmode="lin" valueType="num">
                                      <p:cBhvr additive="base">
                                        <p:cTn id="13" dur="500" fill="hold"/>
                                        <p:tgtEl>
                                          <p:spTgt spid="39978"/>
                                        </p:tgtEl>
                                        <p:attrNameLst>
                                          <p:attrName>ppt_x</p:attrName>
                                        </p:attrNameLst>
                                      </p:cBhvr>
                                      <p:tavLst>
                                        <p:tav tm="0">
                                          <p:val>
                                            <p:strVal val="0-#ppt_w/2"/>
                                          </p:val>
                                        </p:tav>
                                        <p:tav tm="100000">
                                          <p:val>
                                            <p:strVal val="#ppt_x"/>
                                          </p:val>
                                        </p:tav>
                                      </p:tavLst>
                                    </p:anim>
                                    <p:anim calcmode="lin" valueType="num">
                                      <p:cBhvr additive="base">
                                        <p:cTn id="14" dur="500" fill="hold"/>
                                        <p:tgtEl>
                                          <p:spTgt spid="39978"/>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39981"/>
                                        </p:tgtEl>
                                        <p:attrNameLst>
                                          <p:attrName>style.visibility</p:attrName>
                                        </p:attrNameLst>
                                      </p:cBhvr>
                                      <p:to>
                                        <p:strVal val="visible"/>
                                      </p:to>
                                    </p:set>
                                    <p:anim calcmode="lin" valueType="num">
                                      <p:cBhvr additive="base">
                                        <p:cTn id="19" dur="500" fill="hold"/>
                                        <p:tgtEl>
                                          <p:spTgt spid="39981"/>
                                        </p:tgtEl>
                                        <p:attrNameLst>
                                          <p:attrName>ppt_x</p:attrName>
                                        </p:attrNameLst>
                                      </p:cBhvr>
                                      <p:tavLst>
                                        <p:tav tm="0">
                                          <p:val>
                                            <p:strVal val="0-#ppt_w/2"/>
                                          </p:val>
                                        </p:tav>
                                        <p:tav tm="100000">
                                          <p:val>
                                            <p:strVal val="#ppt_x"/>
                                          </p:val>
                                        </p:tav>
                                      </p:tavLst>
                                    </p:anim>
                                    <p:anim calcmode="lin" valueType="num">
                                      <p:cBhvr additive="base">
                                        <p:cTn id="20" dur="500" fill="hold"/>
                                        <p:tgtEl>
                                          <p:spTgt spid="39981"/>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39980"/>
                                        </p:tgtEl>
                                        <p:attrNameLst>
                                          <p:attrName>style.visibility</p:attrName>
                                        </p:attrNameLst>
                                      </p:cBhvr>
                                      <p:to>
                                        <p:strVal val="visible"/>
                                      </p:to>
                                    </p:set>
                                    <p:anim calcmode="lin" valueType="num">
                                      <p:cBhvr additive="base">
                                        <p:cTn id="25" dur="500" fill="hold"/>
                                        <p:tgtEl>
                                          <p:spTgt spid="39980"/>
                                        </p:tgtEl>
                                        <p:attrNameLst>
                                          <p:attrName>ppt_x</p:attrName>
                                        </p:attrNameLst>
                                      </p:cBhvr>
                                      <p:tavLst>
                                        <p:tav tm="0">
                                          <p:val>
                                            <p:strVal val="0-#ppt_w/2"/>
                                          </p:val>
                                        </p:tav>
                                        <p:tav tm="100000">
                                          <p:val>
                                            <p:strVal val="#ppt_x"/>
                                          </p:val>
                                        </p:tav>
                                      </p:tavLst>
                                    </p:anim>
                                    <p:anim calcmode="lin" valueType="num">
                                      <p:cBhvr additive="base">
                                        <p:cTn id="26" dur="500" fill="hold"/>
                                        <p:tgtEl>
                                          <p:spTgt spid="39980"/>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39969"/>
                                        </p:tgtEl>
                                        <p:attrNameLst>
                                          <p:attrName>style.visibility</p:attrName>
                                        </p:attrNameLst>
                                      </p:cBhvr>
                                      <p:to>
                                        <p:strVal val="visible"/>
                                      </p:to>
                                    </p:set>
                                    <p:animEffect transition="in" filter="dissolve">
                                      <p:cBhvr>
                                        <p:cTn id="31" dur="500"/>
                                        <p:tgtEl>
                                          <p:spTgt spid="39969"/>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8" fill="hold" nodeType="clickEffect">
                                  <p:stCondLst>
                                    <p:cond delay="0"/>
                                  </p:stCondLst>
                                  <p:childTnLst>
                                    <p:set>
                                      <p:cBhvr>
                                        <p:cTn id="35" dur="1" fill="hold">
                                          <p:stCondLst>
                                            <p:cond delay="0"/>
                                          </p:stCondLst>
                                        </p:cTn>
                                        <p:tgtEl>
                                          <p:spTgt spid="39967"/>
                                        </p:tgtEl>
                                        <p:attrNameLst>
                                          <p:attrName>style.visibility</p:attrName>
                                        </p:attrNameLst>
                                      </p:cBhvr>
                                      <p:to>
                                        <p:strVal val="visible"/>
                                      </p:to>
                                    </p:set>
                                    <p:anim calcmode="lin" valueType="num">
                                      <p:cBhvr additive="base">
                                        <p:cTn id="36" dur="500" fill="hold"/>
                                        <p:tgtEl>
                                          <p:spTgt spid="39967"/>
                                        </p:tgtEl>
                                        <p:attrNameLst>
                                          <p:attrName>ppt_x</p:attrName>
                                        </p:attrNameLst>
                                      </p:cBhvr>
                                      <p:tavLst>
                                        <p:tav tm="0">
                                          <p:val>
                                            <p:strVal val="0-#ppt_w/2"/>
                                          </p:val>
                                        </p:tav>
                                        <p:tav tm="100000">
                                          <p:val>
                                            <p:strVal val="#ppt_x"/>
                                          </p:val>
                                        </p:tav>
                                      </p:tavLst>
                                    </p:anim>
                                    <p:anim calcmode="lin" valueType="num">
                                      <p:cBhvr additive="base">
                                        <p:cTn id="37" dur="500" fill="hold"/>
                                        <p:tgtEl>
                                          <p:spTgt spid="39967"/>
                                        </p:tgtEl>
                                        <p:attrNameLst>
                                          <p:attrName>ppt_y</p:attrName>
                                        </p:attrNameLst>
                                      </p:cBhvr>
                                      <p:tavLst>
                                        <p:tav tm="0">
                                          <p:val>
                                            <p:strVal val="#ppt_y"/>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8" fill="hold" nodeType="clickEffect">
                                  <p:stCondLst>
                                    <p:cond delay="0"/>
                                  </p:stCondLst>
                                  <p:childTnLst>
                                    <p:set>
                                      <p:cBhvr>
                                        <p:cTn id="41" dur="1" fill="hold">
                                          <p:stCondLst>
                                            <p:cond delay="0"/>
                                          </p:stCondLst>
                                        </p:cTn>
                                        <p:tgtEl>
                                          <p:spTgt spid="39976"/>
                                        </p:tgtEl>
                                        <p:attrNameLst>
                                          <p:attrName>style.visibility</p:attrName>
                                        </p:attrNameLst>
                                      </p:cBhvr>
                                      <p:to>
                                        <p:strVal val="visible"/>
                                      </p:to>
                                    </p:set>
                                    <p:anim calcmode="lin" valueType="num">
                                      <p:cBhvr additive="base">
                                        <p:cTn id="42" dur="500" fill="hold"/>
                                        <p:tgtEl>
                                          <p:spTgt spid="39976"/>
                                        </p:tgtEl>
                                        <p:attrNameLst>
                                          <p:attrName>ppt_x</p:attrName>
                                        </p:attrNameLst>
                                      </p:cBhvr>
                                      <p:tavLst>
                                        <p:tav tm="0">
                                          <p:val>
                                            <p:strVal val="0-#ppt_w/2"/>
                                          </p:val>
                                        </p:tav>
                                        <p:tav tm="100000">
                                          <p:val>
                                            <p:strVal val="#ppt_x"/>
                                          </p:val>
                                        </p:tav>
                                      </p:tavLst>
                                    </p:anim>
                                    <p:anim calcmode="lin" valueType="num">
                                      <p:cBhvr additive="base">
                                        <p:cTn id="43" dur="500" fill="hold"/>
                                        <p:tgtEl>
                                          <p:spTgt spid="3997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69" grpId="0"/>
      <p:bldP spid="39977" grpId="0"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44" name="Text Box 16"/>
          <p:cNvSpPr txBox="1">
            <a:spLocks noChangeArrowheads="1"/>
          </p:cNvSpPr>
          <p:nvPr/>
        </p:nvSpPr>
        <p:spPr bwMode="auto">
          <a:xfrm>
            <a:off x="685800" y="304800"/>
            <a:ext cx="7702550" cy="579438"/>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zh-CN" sz="3200">
                <a:solidFill>
                  <a:schemeClr val="bg1"/>
                </a:solidFill>
                <a:ea typeface="宋体" panose="02010600030101010101" pitchFamily="2" charset="-122"/>
                <a:cs typeface="Times New Roman" panose="02020603050405020304" pitchFamily="18" charset="0"/>
              </a:rPr>
              <a:t>§9</a:t>
            </a:r>
            <a:r>
              <a:rPr lang="en-US" altLang="zh-CN" sz="3200">
                <a:solidFill>
                  <a:schemeClr val="bg1"/>
                </a:solidFill>
              </a:rPr>
              <a:t>-2   </a:t>
            </a:r>
            <a:r>
              <a:rPr lang="zh-CN" altLang="en-US" sz="2800">
                <a:solidFill>
                  <a:schemeClr val="bg1"/>
                </a:solidFill>
              </a:rPr>
              <a:t>非正弦周期量的有效值与平均功率</a:t>
            </a:r>
          </a:p>
        </p:txBody>
      </p:sp>
      <p:sp>
        <p:nvSpPr>
          <p:cNvPr id="227353" name="Text Box 25" descr="花束"/>
          <p:cNvSpPr txBox="1">
            <a:spLocks noChangeArrowheads="1"/>
          </p:cNvSpPr>
          <p:nvPr/>
        </p:nvSpPr>
        <p:spPr bwMode="auto">
          <a:xfrm>
            <a:off x="0" y="1341438"/>
            <a:ext cx="2632075" cy="519112"/>
          </a:xfrm>
          <a:prstGeom prst="rect">
            <a:avLst/>
          </a:prstGeom>
          <a:blipFill dpi="0" rotWithShape="0">
            <a:blip r:embed="rId3"/>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zh-CN" altLang="en-US" sz="2800">
                <a:solidFill>
                  <a:srgbClr val="0000FF"/>
                </a:solidFill>
              </a:rPr>
              <a:t>一、   有效值</a:t>
            </a:r>
          </a:p>
        </p:txBody>
      </p:sp>
      <p:graphicFrame>
        <p:nvGraphicFramePr>
          <p:cNvPr id="227386" name="Object 58"/>
          <p:cNvGraphicFramePr>
            <a:graphicFrameLocks noChangeAspect="1"/>
          </p:cNvGraphicFramePr>
          <p:nvPr/>
        </p:nvGraphicFramePr>
        <p:xfrm>
          <a:off x="2965450" y="1030288"/>
          <a:ext cx="2487613" cy="1208087"/>
        </p:xfrm>
        <a:graphic>
          <a:graphicData uri="http://schemas.openxmlformats.org/presentationml/2006/ole">
            <mc:AlternateContent xmlns:mc="http://schemas.openxmlformats.org/markup-compatibility/2006">
              <mc:Choice xmlns:v="urn:schemas-microsoft-com:vml" Requires="v">
                <p:oleObj spid="_x0000_s227396" name="公式" r:id="rId4" imgW="927000" imgH="444240" progId="Equation.3">
                  <p:embed/>
                </p:oleObj>
              </mc:Choice>
              <mc:Fallback>
                <p:oleObj name="公式" r:id="rId4" imgW="927000" imgH="444240" progId="Equation.3">
                  <p:embed/>
                  <p:pic>
                    <p:nvPicPr>
                      <p:cNvPr id="0" name="Object 5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65450" y="1030288"/>
                        <a:ext cx="2487613" cy="12080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27387" name="Text Box 59"/>
          <p:cNvSpPr txBox="1">
            <a:spLocks noChangeArrowheads="1"/>
          </p:cNvSpPr>
          <p:nvPr/>
        </p:nvSpPr>
        <p:spPr bwMode="auto">
          <a:xfrm>
            <a:off x="609600" y="2209800"/>
            <a:ext cx="641032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rgbClr val="FF0000"/>
                </a:solidFill>
                <a:miter lim="800000"/>
                <a:headEnd/>
                <a:tailEnd/>
              </a14:hiddenLine>
            </a:ext>
          </a:extLst>
        </p:spPr>
        <p:txBody>
          <a:bodyPr>
            <a:spAutoFit/>
          </a:bodyPr>
          <a:lstStyle/>
          <a:p>
            <a:pPr eaLnBrk="1" hangingPunct="1">
              <a:spcBef>
                <a:spcPct val="50000"/>
              </a:spcBef>
            </a:pPr>
            <a:r>
              <a:rPr lang="zh-CN" altLang="en-US"/>
              <a:t>假设一非正弦周期电流</a:t>
            </a:r>
            <a:r>
              <a:rPr lang="en-US" altLang="zh-CN" i="1">
                <a:ea typeface="宋体" panose="02010600030101010101" pitchFamily="2" charset="-122"/>
              </a:rPr>
              <a:t>i</a:t>
            </a:r>
            <a:r>
              <a:rPr lang="zh-CN" altLang="en-US"/>
              <a:t>可以分解为傅里叶级数</a:t>
            </a:r>
          </a:p>
        </p:txBody>
      </p:sp>
      <p:graphicFrame>
        <p:nvGraphicFramePr>
          <p:cNvPr id="227388" name="Object 60"/>
          <p:cNvGraphicFramePr>
            <a:graphicFrameLocks noChangeAspect="1"/>
          </p:cNvGraphicFramePr>
          <p:nvPr/>
        </p:nvGraphicFramePr>
        <p:xfrm>
          <a:off x="1114425" y="2722563"/>
          <a:ext cx="5551488" cy="1230312"/>
        </p:xfrm>
        <a:graphic>
          <a:graphicData uri="http://schemas.openxmlformats.org/presentationml/2006/ole">
            <mc:AlternateContent xmlns:mc="http://schemas.openxmlformats.org/markup-compatibility/2006">
              <mc:Choice xmlns:v="urn:schemas-microsoft-com:vml" Requires="v">
                <p:oleObj spid="_x0000_s227397" name="公式" r:id="rId6" imgW="2552400" imgH="533160" progId="Equation.3">
                  <p:embed/>
                </p:oleObj>
              </mc:Choice>
              <mc:Fallback>
                <p:oleObj name="公式" r:id="rId6" imgW="2552400" imgH="533160" progId="Equation.3">
                  <p:embed/>
                  <p:pic>
                    <p:nvPicPr>
                      <p:cNvPr id="0" name="Object 6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14425" y="2722563"/>
                        <a:ext cx="5551488" cy="12303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27389" name="Object 61"/>
          <p:cNvGraphicFramePr>
            <a:graphicFrameLocks noChangeAspect="1"/>
          </p:cNvGraphicFramePr>
          <p:nvPr/>
        </p:nvGraphicFramePr>
        <p:xfrm>
          <a:off x="1033463" y="3998913"/>
          <a:ext cx="3582987" cy="1120775"/>
        </p:xfrm>
        <a:graphic>
          <a:graphicData uri="http://schemas.openxmlformats.org/presentationml/2006/ole">
            <mc:AlternateContent xmlns:mc="http://schemas.openxmlformats.org/markup-compatibility/2006">
              <mc:Choice xmlns:v="urn:schemas-microsoft-com:vml" Requires="v">
                <p:oleObj spid="_x0000_s227398" name="公式" r:id="rId8" imgW="1447560" imgH="482400" progId="Equation.3">
                  <p:embed/>
                </p:oleObj>
              </mc:Choice>
              <mc:Fallback>
                <p:oleObj name="公式" r:id="rId8" imgW="1447560" imgH="482400" progId="Equation.3">
                  <p:embed/>
                  <p:pic>
                    <p:nvPicPr>
                      <p:cNvPr id="0" name="Object 6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33463" y="3998913"/>
                        <a:ext cx="3582987" cy="1120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27390" name="Object 62"/>
          <p:cNvGraphicFramePr>
            <a:graphicFrameLocks noChangeAspect="1"/>
          </p:cNvGraphicFramePr>
          <p:nvPr/>
        </p:nvGraphicFramePr>
        <p:xfrm>
          <a:off x="3571875" y="4225925"/>
          <a:ext cx="4462463" cy="677863"/>
        </p:xfrm>
        <a:graphic>
          <a:graphicData uri="http://schemas.openxmlformats.org/presentationml/2006/ole">
            <mc:AlternateContent xmlns:mc="http://schemas.openxmlformats.org/markup-compatibility/2006">
              <mc:Choice xmlns:v="urn:schemas-microsoft-com:vml" Requires="v">
                <p:oleObj spid="_x0000_s227399" name="公式" r:id="rId10" imgW="1803240" imgH="291960" progId="Equation.3">
                  <p:embed/>
                </p:oleObj>
              </mc:Choice>
              <mc:Fallback>
                <p:oleObj name="公式" r:id="rId10" imgW="1803240" imgH="291960" progId="Equation.3">
                  <p:embed/>
                  <p:pic>
                    <p:nvPicPr>
                      <p:cNvPr id="0" name="Object 6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571875" y="4225925"/>
                        <a:ext cx="4462463"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27391" name="Text Box 63"/>
          <p:cNvSpPr txBox="1">
            <a:spLocks noChangeArrowheads="1"/>
          </p:cNvSpPr>
          <p:nvPr/>
        </p:nvSpPr>
        <p:spPr bwMode="auto">
          <a:xfrm>
            <a:off x="558800" y="5168900"/>
            <a:ext cx="641032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rgbClr val="FF0000"/>
                </a:solidFill>
                <a:miter lim="800000"/>
                <a:headEnd/>
                <a:tailEnd/>
              </a14:hiddenLine>
            </a:ext>
          </a:extLst>
        </p:spPr>
        <p:txBody>
          <a:bodyPr>
            <a:spAutoFit/>
          </a:bodyPr>
          <a:lstStyle/>
          <a:p>
            <a:pPr eaLnBrk="1" hangingPunct="1">
              <a:spcBef>
                <a:spcPct val="50000"/>
              </a:spcBef>
            </a:pPr>
            <a:r>
              <a:rPr lang="zh-CN" altLang="en-US"/>
              <a:t>同理，对周期性非正弦电压</a:t>
            </a:r>
            <a:r>
              <a:rPr lang="en-US" altLang="zh-CN" i="1"/>
              <a:t>u</a:t>
            </a:r>
            <a:r>
              <a:rPr lang="zh-CN" altLang="en-US"/>
              <a:t>，其有效值为：</a:t>
            </a:r>
            <a:endParaRPr lang="zh-CN" altLang="en-US" i="1"/>
          </a:p>
        </p:txBody>
      </p:sp>
      <p:graphicFrame>
        <p:nvGraphicFramePr>
          <p:cNvPr id="227392" name="Object 64"/>
          <p:cNvGraphicFramePr>
            <a:graphicFrameLocks noChangeAspect="1"/>
          </p:cNvGraphicFramePr>
          <p:nvPr/>
        </p:nvGraphicFramePr>
        <p:xfrm>
          <a:off x="1219200" y="5648325"/>
          <a:ext cx="5154613" cy="679450"/>
        </p:xfrm>
        <a:graphic>
          <a:graphicData uri="http://schemas.openxmlformats.org/presentationml/2006/ole">
            <mc:AlternateContent xmlns:mc="http://schemas.openxmlformats.org/markup-compatibility/2006">
              <mc:Choice xmlns:v="urn:schemas-microsoft-com:vml" Requires="v">
                <p:oleObj spid="_x0000_s227400" name="公式" r:id="rId12" imgW="2082600" imgH="291960" progId="Equation.3">
                  <p:embed/>
                </p:oleObj>
              </mc:Choice>
              <mc:Fallback>
                <p:oleObj name="公式" r:id="rId12" imgW="2082600" imgH="291960" progId="Equation.3">
                  <p:embed/>
                  <p:pic>
                    <p:nvPicPr>
                      <p:cNvPr id="0" name="Object 6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219200" y="5648325"/>
                        <a:ext cx="5154613" cy="679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27393" name="Line 65"/>
          <p:cNvSpPr>
            <a:spLocks noChangeShapeType="1"/>
          </p:cNvSpPr>
          <p:nvPr/>
        </p:nvSpPr>
        <p:spPr bwMode="auto">
          <a:xfrm>
            <a:off x="7451725" y="1797050"/>
            <a:ext cx="1692275" cy="0"/>
          </a:xfrm>
          <a:prstGeom prst="line">
            <a:avLst/>
          </a:prstGeom>
          <a:noFill/>
          <a:ln w="28575">
            <a:solidFill>
              <a:srgbClr val="0000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27394" name="Freeform 66"/>
          <p:cNvSpPr>
            <a:spLocks/>
          </p:cNvSpPr>
          <p:nvPr/>
        </p:nvSpPr>
        <p:spPr bwMode="auto">
          <a:xfrm>
            <a:off x="7451725" y="1797050"/>
            <a:ext cx="15875" cy="5060950"/>
          </a:xfrm>
          <a:custGeom>
            <a:avLst/>
            <a:gdLst>
              <a:gd name="T0" fmla="*/ 0 w 10"/>
              <a:gd name="T1" fmla="*/ 0 h 3188"/>
              <a:gd name="T2" fmla="*/ 10 w 10"/>
              <a:gd name="T3" fmla="*/ 3188 h 3188"/>
            </a:gdLst>
            <a:ahLst/>
            <a:cxnLst>
              <a:cxn ang="0">
                <a:pos x="T0" y="T1"/>
              </a:cxn>
              <a:cxn ang="0">
                <a:pos x="T2" y="T3"/>
              </a:cxn>
            </a:cxnLst>
            <a:rect l="0" t="0" r="r" b="b"/>
            <a:pathLst>
              <a:path w="10" h="3188">
                <a:moveTo>
                  <a:pt x="0" y="0"/>
                </a:moveTo>
                <a:lnTo>
                  <a:pt x="10" y="3188"/>
                </a:lnTo>
              </a:path>
            </a:pathLst>
          </a:custGeom>
          <a:noFill/>
          <a:ln w="28575" cap="flat" cmpd="sng">
            <a:solidFill>
              <a:srgbClr val="0000FF"/>
            </a:solidFill>
            <a:prstDash val="sysDot"/>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27395" name="Text Box 67"/>
          <p:cNvSpPr txBox="1">
            <a:spLocks noChangeArrowheads="1"/>
          </p:cNvSpPr>
          <p:nvPr/>
        </p:nvSpPr>
        <p:spPr bwMode="auto">
          <a:xfrm>
            <a:off x="7469188" y="1870075"/>
            <a:ext cx="1674812" cy="444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Lst>
        </p:spPr>
        <p:txBody>
          <a:bodyPr>
            <a:spAutoFit/>
          </a:bodyPr>
          <a:lstStyle/>
          <a:p>
            <a:pPr eaLnBrk="1" hangingPunct="1">
              <a:lnSpc>
                <a:spcPct val="130000"/>
              </a:lnSpc>
            </a:pPr>
            <a:r>
              <a:rPr lang="zh-CN" altLang="en-US" sz="2800">
                <a:solidFill>
                  <a:srgbClr val="FF0000"/>
                </a:solidFill>
              </a:rPr>
              <a:t>结论：</a:t>
            </a:r>
          </a:p>
          <a:p>
            <a:pPr eaLnBrk="1" hangingPunct="1">
              <a:lnSpc>
                <a:spcPct val="130000"/>
              </a:lnSpc>
            </a:pPr>
            <a:r>
              <a:rPr lang="zh-CN" altLang="en-US">
                <a:solidFill>
                  <a:srgbClr val="0000FF"/>
                </a:solidFill>
              </a:rPr>
              <a:t>周期函数的有效值为直流分量及各次谐波分量</a:t>
            </a:r>
          </a:p>
          <a:p>
            <a:pPr eaLnBrk="1" hangingPunct="1">
              <a:lnSpc>
                <a:spcPct val="130000"/>
              </a:lnSpc>
            </a:pPr>
            <a:r>
              <a:rPr lang="zh-CN" altLang="en-US">
                <a:solidFill>
                  <a:srgbClr val="0000FF"/>
                </a:solidFill>
              </a:rPr>
              <a:t>有效值平方和的方根。</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288" fill="hold" grpId="0" nodeType="clickEffect">
                                  <p:stCondLst>
                                    <p:cond delay="0"/>
                                  </p:stCondLst>
                                  <p:childTnLst>
                                    <p:set>
                                      <p:cBhvr>
                                        <p:cTn id="6" dur="1" fill="hold">
                                          <p:stCondLst>
                                            <p:cond delay="0"/>
                                          </p:stCondLst>
                                        </p:cTn>
                                        <p:tgtEl>
                                          <p:spTgt spid="227344"/>
                                        </p:tgtEl>
                                        <p:attrNameLst>
                                          <p:attrName>style.visibility</p:attrName>
                                        </p:attrNameLst>
                                      </p:cBhvr>
                                      <p:to>
                                        <p:strVal val="visible"/>
                                      </p:to>
                                    </p:set>
                                    <p:anim calcmode="lin" valueType="num">
                                      <p:cBhvr>
                                        <p:cTn id="7" dur="500" fill="hold"/>
                                        <p:tgtEl>
                                          <p:spTgt spid="227344"/>
                                        </p:tgtEl>
                                        <p:attrNameLst>
                                          <p:attrName>ppt_w</p:attrName>
                                        </p:attrNameLst>
                                      </p:cBhvr>
                                      <p:tavLst>
                                        <p:tav tm="0">
                                          <p:val>
                                            <p:strVal val="4/3*#ppt_w"/>
                                          </p:val>
                                        </p:tav>
                                        <p:tav tm="100000">
                                          <p:val>
                                            <p:strVal val="#ppt_w"/>
                                          </p:val>
                                        </p:tav>
                                      </p:tavLst>
                                    </p:anim>
                                    <p:anim calcmode="lin" valueType="num">
                                      <p:cBhvr>
                                        <p:cTn id="8" dur="500" fill="hold"/>
                                        <p:tgtEl>
                                          <p:spTgt spid="227344"/>
                                        </p:tgtEl>
                                        <p:attrNameLst>
                                          <p:attrName>ppt_h</p:attrName>
                                        </p:attrNameLst>
                                      </p:cBhvr>
                                      <p:tavLst>
                                        <p:tav tm="0">
                                          <p:val>
                                            <p:strVal val="4/3*#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5" presetClass="entr" presetSubtype="0" fill="hold" grpId="0" nodeType="clickEffect">
                                  <p:stCondLst>
                                    <p:cond delay="0"/>
                                  </p:stCondLst>
                                  <p:childTnLst>
                                    <p:set>
                                      <p:cBhvr>
                                        <p:cTn id="12" dur="1" fill="hold">
                                          <p:stCondLst>
                                            <p:cond delay="0"/>
                                          </p:stCondLst>
                                        </p:cTn>
                                        <p:tgtEl>
                                          <p:spTgt spid="227353"/>
                                        </p:tgtEl>
                                        <p:attrNameLst>
                                          <p:attrName>style.visibility</p:attrName>
                                        </p:attrNameLst>
                                      </p:cBhvr>
                                      <p:to>
                                        <p:strVal val="visible"/>
                                      </p:to>
                                    </p:set>
                                    <p:anim calcmode="lin" valueType="num">
                                      <p:cBhvr>
                                        <p:cTn id="13" dur="1000" fill="hold"/>
                                        <p:tgtEl>
                                          <p:spTgt spid="227353"/>
                                        </p:tgtEl>
                                        <p:attrNameLst>
                                          <p:attrName>ppt_w</p:attrName>
                                        </p:attrNameLst>
                                      </p:cBhvr>
                                      <p:tavLst>
                                        <p:tav tm="0">
                                          <p:val>
                                            <p:fltVal val="0"/>
                                          </p:val>
                                        </p:tav>
                                        <p:tav tm="100000">
                                          <p:val>
                                            <p:strVal val="#ppt_w"/>
                                          </p:val>
                                        </p:tav>
                                      </p:tavLst>
                                    </p:anim>
                                    <p:anim calcmode="lin" valueType="num">
                                      <p:cBhvr>
                                        <p:cTn id="14" dur="1000" fill="hold"/>
                                        <p:tgtEl>
                                          <p:spTgt spid="227353"/>
                                        </p:tgtEl>
                                        <p:attrNameLst>
                                          <p:attrName>ppt_h</p:attrName>
                                        </p:attrNameLst>
                                      </p:cBhvr>
                                      <p:tavLst>
                                        <p:tav tm="0">
                                          <p:val>
                                            <p:fltVal val="0"/>
                                          </p:val>
                                        </p:tav>
                                        <p:tav tm="100000">
                                          <p:val>
                                            <p:strVal val="#ppt_h"/>
                                          </p:val>
                                        </p:tav>
                                      </p:tavLst>
                                    </p:anim>
                                    <p:anim calcmode="lin" valueType="num">
                                      <p:cBhvr>
                                        <p:cTn id="15" dur="1000" fill="hold"/>
                                        <p:tgtEl>
                                          <p:spTgt spid="227353"/>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227353"/>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nodeType="clickEffect">
                                  <p:stCondLst>
                                    <p:cond delay="0"/>
                                  </p:stCondLst>
                                  <p:childTnLst>
                                    <p:set>
                                      <p:cBhvr>
                                        <p:cTn id="20" dur="1" fill="hold">
                                          <p:stCondLst>
                                            <p:cond delay="0"/>
                                          </p:stCondLst>
                                        </p:cTn>
                                        <p:tgtEl>
                                          <p:spTgt spid="227386"/>
                                        </p:tgtEl>
                                        <p:attrNameLst>
                                          <p:attrName>style.visibility</p:attrName>
                                        </p:attrNameLst>
                                      </p:cBhvr>
                                      <p:to>
                                        <p:strVal val="visible"/>
                                      </p:to>
                                    </p:set>
                                    <p:animEffect transition="in" filter="wipe(left)">
                                      <p:cBhvr>
                                        <p:cTn id="21" dur="1000"/>
                                        <p:tgtEl>
                                          <p:spTgt spid="227386"/>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227387"/>
                                        </p:tgtEl>
                                        <p:attrNameLst>
                                          <p:attrName>style.visibility</p:attrName>
                                        </p:attrNameLst>
                                      </p:cBhvr>
                                      <p:to>
                                        <p:strVal val="visible"/>
                                      </p:to>
                                    </p:set>
                                    <p:animEffect transition="in" filter="wipe(left)">
                                      <p:cBhvr>
                                        <p:cTn id="26" dur="1000"/>
                                        <p:tgtEl>
                                          <p:spTgt spid="227387"/>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8" fill="hold" nodeType="clickEffect">
                                  <p:stCondLst>
                                    <p:cond delay="0"/>
                                  </p:stCondLst>
                                  <p:childTnLst>
                                    <p:set>
                                      <p:cBhvr>
                                        <p:cTn id="30" dur="1" fill="hold">
                                          <p:stCondLst>
                                            <p:cond delay="0"/>
                                          </p:stCondLst>
                                        </p:cTn>
                                        <p:tgtEl>
                                          <p:spTgt spid="227388"/>
                                        </p:tgtEl>
                                        <p:attrNameLst>
                                          <p:attrName>style.visibility</p:attrName>
                                        </p:attrNameLst>
                                      </p:cBhvr>
                                      <p:to>
                                        <p:strVal val="visible"/>
                                      </p:to>
                                    </p:set>
                                    <p:animEffect transition="in" filter="wipe(left)">
                                      <p:cBhvr>
                                        <p:cTn id="31" dur="1000"/>
                                        <p:tgtEl>
                                          <p:spTgt spid="227388"/>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8" fill="hold" nodeType="clickEffect">
                                  <p:stCondLst>
                                    <p:cond delay="0"/>
                                  </p:stCondLst>
                                  <p:childTnLst>
                                    <p:set>
                                      <p:cBhvr>
                                        <p:cTn id="35" dur="1" fill="hold">
                                          <p:stCondLst>
                                            <p:cond delay="0"/>
                                          </p:stCondLst>
                                        </p:cTn>
                                        <p:tgtEl>
                                          <p:spTgt spid="227389"/>
                                        </p:tgtEl>
                                        <p:attrNameLst>
                                          <p:attrName>style.visibility</p:attrName>
                                        </p:attrNameLst>
                                      </p:cBhvr>
                                      <p:to>
                                        <p:strVal val="visible"/>
                                      </p:to>
                                    </p:set>
                                    <p:animEffect transition="in" filter="wipe(left)">
                                      <p:cBhvr>
                                        <p:cTn id="36" dur="1000"/>
                                        <p:tgtEl>
                                          <p:spTgt spid="227389"/>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2" presetClass="entr" presetSubtype="8" fill="hold" nodeType="clickEffect">
                                  <p:stCondLst>
                                    <p:cond delay="0"/>
                                  </p:stCondLst>
                                  <p:childTnLst>
                                    <p:set>
                                      <p:cBhvr>
                                        <p:cTn id="40" dur="1" fill="hold">
                                          <p:stCondLst>
                                            <p:cond delay="0"/>
                                          </p:stCondLst>
                                        </p:cTn>
                                        <p:tgtEl>
                                          <p:spTgt spid="227390"/>
                                        </p:tgtEl>
                                        <p:attrNameLst>
                                          <p:attrName>style.visibility</p:attrName>
                                        </p:attrNameLst>
                                      </p:cBhvr>
                                      <p:to>
                                        <p:strVal val="visible"/>
                                      </p:to>
                                    </p:set>
                                    <p:animEffect transition="in" filter="wipe(left)">
                                      <p:cBhvr>
                                        <p:cTn id="41" dur="1000"/>
                                        <p:tgtEl>
                                          <p:spTgt spid="227390"/>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227391"/>
                                        </p:tgtEl>
                                        <p:attrNameLst>
                                          <p:attrName>style.visibility</p:attrName>
                                        </p:attrNameLst>
                                      </p:cBhvr>
                                      <p:to>
                                        <p:strVal val="visible"/>
                                      </p:to>
                                    </p:set>
                                    <p:animEffect transition="in" filter="wipe(left)">
                                      <p:cBhvr>
                                        <p:cTn id="46" dur="1000"/>
                                        <p:tgtEl>
                                          <p:spTgt spid="227391"/>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5" presetClass="entr" presetSubtype="10" fill="hold" nodeType="clickEffect">
                                  <p:stCondLst>
                                    <p:cond delay="0"/>
                                  </p:stCondLst>
                                  <p:childTnLst>
                                    <p:set>
                                      <p:cBhvr>
                                        <p:cTn id="50" dur="1" fill="hold">
                                          <p:stCondLst>
                                            <p:cond delay="0"/>
                                          </p:stCondLst>
                                        </p:cTn>
                                        <p:tgtEl>
                                          <p:spTgt spid="227392"/>
                                        </p:tgtEl>
                                        <p:attrNameLst>
                                          <p:attrName>style.visibility</p:attrName>
                                        </p:attrNameLst>
                                      </p:cBhvr>
                                      <p:to>
                                        <p:strVal val="visible"/>
                                      </p:to>
                                    </p:set>
                                    <p:animEffect transition="in" filter="checkerboard(across)">
                                      <p:cBhvr>
                                        <p:cTn id="51" dur="1000"/>
                                        <p:tgtEl>
                                          <p:spTgt spid="227392"/>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22" presetClass="entr" presetSubtype="2" fill="hold" grpId="0" nodeType="clickEffect">
                                  <p:stCondLst>
                                    <p:cond delay="0"/>
                                  </p:stCondLst>
                                  <p:childTnLst>
                                    <p:set>
                                      <p:cBhvr>
                                        <p:cTn id="55" dur="1" fill="hold">
                                          <p:stCondLst>
                                            <p:cond delay="0"/>
                                          </p:stCondLst>
                                        </p:cTn>
                                        <p:tgtEl>
                                          <p:spTgt spid="227393"/>
                                        </p:tgtEl>
                                        <p:attrNameLst>
                                          <p:attrName>style.visibility</p:attrName>
                                        </p:attrNameLst>
                                      </p:cBhvr>
                                      <p:to>
                                        <p:strVal val="visible"/>
                                      </p:to>
                                    </p:set>
                                    <p:animEffect transition="in" filter="wipe(right)">
                                      <p:cBhvr>
                                        <p:cTn id="56" dur="1000"/>
                                        <p:tgtEl>
                                          <p:spTgt spid="227393"/>
                                        </p:tgtEl>
                                      </p:cBhvr>
                                    </p:animEffect>
                                  </p:childTnLst>
                                </p:cTn>
                              </p:par>
                            </p:childTnLst>
                          </p:cTn>
                        </p:par>
                        <p:par>
                          <p:cTn id="57" fill="hold" nodeType="afterGroup">
                            <p:stCondLst>
                              <p:cond delay="1000"/>
                            </p:stCondLst>
                            <p:childTnLst>
                              <p:par>
                                <p:cTn id="58" presetID="22" presetClass="entr" presetSubtype="1" fill="hold" grpId="0" nodeType="afterEffect">
                                  <p:stCondLst>
                                    <p:cond delay="0"/>
                                  </p:stCondLst>
                                  <p:childTnLst>
                                    <p:set>
                                      <p:cBhvr>
                                        <p:cTn id="59" dur="1" fill="hold">
                                          <p:stCondLst>
                                            <p:cond delay="0"/>
                                          </p:stCondLst>
                                        </p:cTn>
                                        <p:tgtEl>
                                          <p:spTgt spid="227394"/>
                                        </p:tgtEl>
                                        <p:attrNameLst>
                                          <p:attrName>style.visibility</p:attrName>
                                        </p:attrNameLst>
                                      </p:cBhvr>
                                      <p:to>
                                        <p:strVal val="visible"/>
                                      </p:to>
                                    </p:set>
                                    <p:animEffect transition="in" filter="wipe(up)">
                                      <p:cBhvr>
                                        <p:cTn id="60" dur="500"/>
                                        <p:tgtEl>
                                          <p:spTgt spid="227394"/>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22" presetClass="entr" presetSubtype="8" fill="hold" grpId="0" nodeType="clickEffect">
                                  <p:stCondLst>
                                    <p:cond delay="0"/>
                                  </p:stCondLst>
                                  <p:iterate type="wd">
                                    <p:tmPct val="10000"/>
                                  </p:iterate>
                                  <p:childTnLst>
                                    <p:set>
                                      <p:cBhvr>
                                        <p:cTn id="64" dur="1" fill="hold">
                                          <p:stCondLst>
                                            <p:cond delay="0"/>
                                          </p:stCondLst>
                                        </p:cTn>
                                        <p:tgtEl>
                                          <p:spTgt spid="227395"/>
                                        </p:tgtEl>
                                        <p:attrNameLst>
                                          <p:attrName>style.visibility</p:attrName>
                                        </p:attrNameLst>
                                      </p:cBhvr>
                                      <p:to>
                                        <p:strVal val="visible"/>
                                      </p:to>
                                    </p:set>
                                    <p:animEffect transition="in" filter="wipe(left)">
                                      <p:cBhvr>
                                        <p:cTn id="65" dur="1000"/>
                                        <p:tgtEl>
                                          <p:spTgt spid="2273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344" grpId="0" animBg="1" autoUpdateAnimBg="0"/>
      <p:bldP spid="227353" grpId="0" animBg="1" autoUpdateAnimBg="0"/>
      <p:bldP spid="227387" grpId="0" autoUpdateAnimBg="0"/>
      <p:bldP spid="227391" grpId="0" autoUpdateAnimBg="0"/>
      <p:bldP spid="227393" grpId="0" animBg="1"/>
      <p:bldP spid="227394" grpId="0" animBg="1"/>
      <p:bldP spid="227395" grpId="0"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Rectangle 2" descr="花束"/>
          <p:cNvSpPr>
            <a:spLocks noChangeArrowheads="1"/>
          </p:cNvSpPr>
          <p:nvPr/>
        </p:nvSpPr>
        <p:spPr bwMode="auto">
          <a:xfrm>
            <a:off x="179388" y="304800"/>
            <a:ext cx="3048000" cy="457200"/>
          </a:xfrm>
          <a:prstGeom prst="rect">
            <a:avLst/>
          </a:prstGeom>
          <a:blipFill dpi="0" rotWithShape="0">
            <a:blip r:embed="rId3"/>
            <a:srcRect/>
            <a:tile tx="0" ty="0" sx="100000" sy="100000" flip="none" algn="tl"/>
          </a:blipFill>
          <a:ln>
            <a:noFill/>
          </a:ln>
          <a:effectLst/>
          <a:extLst>
            <a:ext uri="{91240B29-F687-4F45-9708-019B960494DF}">
              <a14:hiddenLine xmlns:a14="http://schemas.microsoft.com/office/drawing/2010/main" w="19050">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eaLnBrk="1" hangingPunct="1">
              <a:spcBef>
                <a:spcPct val="50000"/>
              </a:spcBef>
            </a:pPr>
            <a:r>
              <a:rPr lang="zh-CN" altLang="en-US">
                <a:solidFill>
                  <a:srgbClr val="0000FF"/>
                </a:solidFill>
                <a:ea typeface="宋体" panose="02010600030101010101" pitchFamily="2" charset="-122"/>
              </a:rPr>
              <a:t>二、    平均功率</a:t>
            </a:r>
          </a:p>
        </p:txBody>
      </p:sp>
      <p:graphicFrame>
        <p:nvGraphicFramePr>
          <p:cNvPr id="267267" name="Object 3">
            <a:hlinkClick r:id="" action="ppaction://ole?verb=0"/>
          </p:cNvPr>
          <p:cNvGraphicFramePr>
            <a:graphicFrameLocks/>
          </p:cNvGraphicFramePr>
          <p:nvPr/>
        </p:nvGraphicFramePr>
        <p:xfrm>
          <a:off x="647700" y="2865438"/>
          <a:ext cx="3276600" cy="990600"/>
        </p:xfrm>
        <a:graphic>
          <a:graphicData uri="http://schemas.openxmlformats.org/presentationml/2006/ole">
            <mc:AlternateContent xmlns:mc="http://schemas.openxmlformats.org/markup-compatibility/2006">
              <mc:Choice xmlns:v="urn:schemas-microsoft-com:vml" Requires="v">
                <p:oleObj spid="_x0000_s267292" name="公式" r:id="rId4" imgW="914400" imgH="393480" progId="Equation.3">
                  <p:embed/>
                </p:oleObj>
              </mc:Choice>
              <mc:Fallback>
                <p:oleObj name="公式" r:id="rId4" imgW="914400" imgH="393480" progId="Equation.3">
                  <p:embed/>
                  <p:pic>
                    <p:nvPicPr>
                      <p:cNvPr id="0" name="Object 3"/>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7700" y="2865438"/>
                        <a:ext cx="3276600" cy="990600"/>
                      </a:xfrm>
                      <a:prstGeom prst="rect">
                        <a:avLst/>
                      </a:prstGeom>
                      <a:solidFill>
                        <a:schemeClr val="tx1"/>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67268" name="Object 4"/>
          <p:cNvGraphicFramePr>
            <a:graphicFrameLocks noChangeAspect="1"/>
          </p:cNvGraphicFramePr>
          <p:nvPr/>
        </p:nvGraphicFramePr>
        <p:xfrm>
          <a:off x="735013" y="700088"/>
          <a:ext cx="6086475" cy="1060450"/>
        </p:xfrm>
        <a:graphic>
          <a:graphicData uri="http://schemas.openxmlformats.org/presentationml/2006/ole">
            <mc:AlternateContent xmlns:mc="http://schemas.openxmlformats.org/markup-compatibility/2006">
              <mc:Choice xmlns:v="urn:schemas-microsoft-com:vml" Requires="v">
                <p:oleObj spid="_x0000_s267293" name="公式" r:id="rId6" imgW="1854000" imgH="431640" progId="Equation.3">
                  <p:embed/>
                </p:oleObj>
              </mc:Choice>
              <mc:Fallback>
                <p:oleObj name="公式" r:id="rId6" imgW="1854000" imgH="431640" progId="Equation.3">
                  <p:embed/>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5013" y="700088"/>
                        <a:ext cx="6086475" cy="1060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67269" name="Object 5"/>
          <p:cNvGraphicFramePr>
            <a:graphicFrameLocks noChangeAspect="1"/>
          </p:cNvGraphicFramePr>
          <p:nvPr/>
        </p:nvGraphicFramePr>
        <p:xfrm>
          <a:off x="922338" y="1760538"/>
          <a:ext cx="5597525" cy="1058862"/>
        </p:xfrm>
        <a:graphic>
          <a:graphicData uri="http://schemas.openxmlformats.org/presentationml/2006/ole">
            <mc:AlternateContent xmlns:mc="http://schemas.openxmlformats.org/markup-compatibility/2006">
              <mc:Choice xmlns:v="urn:schemas-microsoft-com:vml" Requires="v">
                <p:oleObj spid="_x0000_s267294" name="公式" r:id="rId8" imgW="1714320" imgH="431640" progId="Equation.3">
                  <p:embed/>
                </p:oleObj>
              </mc:Choice>
              <mc:Fallback>
                <p:oleObj name="公式" r:id="rId8" imgW="1714320" imgH="431640" progId="Equation.3">
                  <p:embed/>
                  <p:pic>
                    <p:nvPicPr>
                      <p:cNvPr id="0" name="Object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22338" y="1760538"/>
                        <a:ext cx="5597525" cy="1058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67270" name="AutoShape 6"/>
          <p:cNvSpPr>
            <a:spLocks/>
          </p:cNvSpPr>
          <p:nvPr/>
        </p:nvSpPr>
        <p:spPr bwMode="auto">
          <a:xfrm>
            <a:off x="446088" y="1211263"/>
            <a:ext cx="200025" cy="1014412"/>
          </a:xfrm>
          <a:prstGeom prst="leftBrace">
            <a:avLst>
              <a:gd name="adj1" fmla="val 42262"/>
              <a:gd name="adj2" fmla="val 50000"/>
            </a:avLst>
          </a:prstGeom>
          <a:noFill/>
          <a:ln w="28575">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267271" name="Rectangle 7"/>
          <p:cNvSpPr>
            <a:spLocks noChangeArrowheads="1"/>
          </p:cNvSpPr>
          <p:nvPr/>
        </p:nvSpPr>
        <p:spPr bwMode="auto">
          <a:xfrm>
            <a:off x="304800" y="5962650"/>
            <a:ext cx="8553450" cy="515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a:solidFill>
                  <a:srgbClr val="0000FF"/>
                </a:solidFill>
              </a:rPr>
              <a:t>   </a:t>
            </a:r>
            <a:r>
              <a:rPr lang="zh-CN" altLang="en-US" sz="2800">
                <a:solidFill>
                  <a:srgbClr val="0000FF"/>
                </a:solidFill>
                <a:ea typeface="仿宋_GB2312" pitchFamily="49" charset="-122"/>
              </a:rPr>
              <a:t>结论：</a:t>
            </a:r>
            <a:r>
              <a:rPr lang="zh-CN" altLang="en-US">
                <a:solidFill>
                  <a:srgbClr val="0000FF"/>
                </a:solidFill>
              </a:rPr>
              <a:t>  </a:t>
            </a:r>
            <a:r>
              <a:rPr lang="zh-CN" altLang="en-US">
                <a:solidFill>
                  <a:srgbClr val="0000FF"/>
                </a:solidFill>
                <a:ea typeface="仿宋_GB2312" pitchFamily="49" charset="-122"/>
              </a:rPr>
              <a:t>平均功率＝直流分量的功率＋各次谐波的平均功率</a:t>
            </a:r>
            <a:r>
              <a:rPr lang="zh-CN" altLang="en-US">
                <a:solidFill>
                  <a:srgbClr val="0000FF"/>
                </a:solidFill>
              </a:rPr>
              <a:t>                              </a:t>
            </a:r>
          </a:p>
        </p:txBody>
      </p:sp>
      <p:graphicFrame>
        <p:nvGraphicFramePr>
          <p:cNvPr id="267272" name="Object 8">
            <a:hlinkClick r:id="" action="ppaction://ole?verb=0"/>
          </p:cNvPr>
          <p:cNvGraphicFramePr>
            <a:graphicFrameLocks/>
          </p:cNvGraphicFramePr>
          <p:nvPr/>
        </p:nvGraphicFramePr>
        <p:xfrm>
          <a:off x="627063" y="4346575"/>
          <a:ext cx="7794625" cy="1008063"/>
        </p:xfrm>
        <a:graphic>
          <a:graphicData uri="http://schemas.openxmlformats.org/presentationml/2006/ole">
            <mc:AlternateContent xmlns:mc="http://schemas.openxmlformats.org/markup-compatibility/2006">
              <mc:Choice xmlns:v="urn:schemas-microsoft-com:vml" Requires="v">
                <p:oleObj spid="_x0000_s267295" name="公式" r:id="rId10" imgW="2730240" imgH="431640" progId="Equation.3">
                  <p:embed/>
                </p:oleObj>
              </mc:Choice>
              <mc:Fallback>
                <p:oleObj name="公式" r:id="rId10" imgW="2730240" imgH="431640" progId="Equation.3">
                  <p:embed/>
                  <p:pic>
                    <p:nvPicPr>
                      <p:cNvPr id="0" name="Object 8"/>
                      <p:cNvPicPr>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27063" y="4346575"/>
                        <a:ext cx="7794625" cy="10080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57150">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67273" name="Text Box 9"/>
          <p:cNvSpPr txBox="1">
            <a:spLocks noChangeArrowheads="1"/>
          </p:cNvSpPr>
          <p:nvPr/>
        </p:nvSpPr>
        <p:spPr bwMode="auto">
          <a:xfrm>
            <a:off x="533400" y="3886200"/>
            <a:ext cx="508635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a:spcBef>
                <a:spcPct val="50000"/>
              </a:spcBef>
            </a:pPr>
            <a:r>
              <a:rPr lang="zh-CN" altLang="en-US">
                <a:solidFill>
                  <a:schemeClr val="tx2"/>
                </a:solidFill>
              </a:rPr>
              <a:t>利用三角函数的正交性，整理后得：</a:t>
            </a:r>
          </a:p>
        </p:txBody>
      </p:sp>
      <p:grpSp>
        <p:nvGrpSpPr>
          <p:cNvPr id="267274" name="Group 10"/>
          <p:cNvGrpSpPr>
            <a:grpSpLocks/>
          </p:cNvGrpSpPr>
          <p:nvPr/>
        </p:nvGrpSpPr>
        <p:grpSpPr bwMode="auto">
          <a:xfrm>
            <a:off x="6962775" y="620713"/>
            <a:ext cx="1712913" cy="1655762"/>
            <a:chOff x="4386" y="391"/>
            <a:chExt cx="1079" cy="1043"/>
          </a:xfrm>
        </p:grpSpPr>
        <p:grpSp>
          <p:nvGrpSpPr>
            <p:cNvPr id="267275" name="Group 11"/>
            <p:cNvGrpSpPr>
              <a:grpSpLocks/>
            </p:cNvGrpSpPr>
            <p:nvPr/>
          </p:nvGrpSpPr>
          <p:grpSpPr bwMode="auto">
            <a:xfrm>
              <a:off x="4485" y="482"/>
              <a:ext cx="980" cy="952"/>
              <a:chOff x="4485" y="482"/>
              <a:chExt cx="980" cy="952"/>
            </a:xfrm>
          </p:grpSpPr>
          <p:sp>
            <p:nvSpPr>
              <p:cNvPr id="267276" name="Rectangle 12"/>
              <p:cNvSpPr>
                <a:spLocks noChangeArrowheads="1"/>
              </p:cNvSpPr>
              <p:nvPr/>
            </p:nvSpPr>
            <p:spPr bwMode="auto">
              <a:xfrm>
                <a:off x="4967" y="482"/>
                <a:ext cx="498" cy="952"/>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267277" name="Object 13"/>
              <p:cNvGraphicFramePr>
                <a:graphicFrameLocks noChangeAspect="1"/>
              </p:cNvGraphicFramePr>
              <p:nvPr/>
            </p:nvGraphicFramePr>
            <p:xfrm>
              <a:off x="5003" y="718"/>
              <a:ext cx="453" cy="453"/>
            </p:xfrm>
            <a:graphic>
              <a:graphicData uri="http://schemas.openxmlformats.org/presentationml/2006/ole">
                <mc:AlternateContent xmlns:mc="http://schemas.openxmlformats.org/markup-compatibility/2006">
                  <mc:Choice xmlns:v="urn:schemas-microsoft-com:vml" Requires="v">
                    <p:oleObj spid="_x0000_s267296" name="公式" r:id="rId12" imgW="177480" imgH="177480" progId="Equation.3">
                      <p:embed/>
                    </p:oleObj>
                  </mc:Choice>
                  <mc:Fallback>
                    <p:oleObj name="公式" r:id="rId12" imgW="177480" imgH="177480" progId="Equation.3">
                      <p:embed/>
                      <p:pic>
                        <p:nvPicPr>
                          <p:cNvPr id="0" name="Object 1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003" y="718"/>
                            <a:ext cx="453" cy="4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267278" name="Group 14"/>
              <p:cNvGrpSpPr>
                <a:grpSpLocks/>
              </p:cNvGrpSpPr>
              <p:nvPr/>
            </p:nvGrpSpPr>
            <p:grpSpPr bwMode="auto">
              <a:xfrm>
                <a:off x="4493" y="637"/>
                <a:ext cx="474" cy="57"/>
                <a:chOff x="4493" y="637"/>
                <a:chExt cx="474" cy="57"/>
              </a:xfrm>
            </p:grpSpPr>
            <p:sp>
              <p:nvSpPr>
                <p:cNvPr id="267279" name="Line 15"/>
                <p:cNvSpPr>
                  <a:spLocks noChangeShapeType="1"/>
                </p:cNvSpPr>
                <p:nvPr/>
              </p:nvSpPr>
              <p:spPr bwMode="auto">
                <a:xfrm>
                  <a:off x="4558" y="663"/>
                  <a:ext cx="409"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67280" name="Oval 16"/>
                <p:cNvSpPr>
                  <a:spLocks noChangeArrowheads="1"/>
                </p:cNvSpPr>
                <p:nvPr/>
              </p:nvSpPr>
              <p:spPr bwMode="auto">
                <a:xfrm>
                  <a:off x="4493" y="637"/>
                  <a:ext cx="57" cy="57"/>
                </a:xfrm>
                <a:prstGeom prst="ellipse">
                  <a:avLst/>
                </a:prstGeom>
                <a:noFill/>
                <a:ln w="28575">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267281" name="Group 17"/>
              <p:cNvGrpSpPr>
                <a:grpSpLocks/>
              </p:cNvGrpSpPr>
              <p:nvPr/>
            </p:nvGrpSpPr>
            <p:grpSpPr bwMode="auto">
              <a:xfrm>
                <a:off x="4485" y="1217"/>
                <a:ext cx="474" cy="57"/>
                <a:chOff x="4493" y="637"/>
                <a:chExt cx="474" cy="57"/>
              </a:xfrm>
            </p:grpSpPr>
            <p:sp>
              <p:nvSpPr>
                <p:cNvPr id="267282" name="Line 18"/>
                <p:cNvSpPr>
                  <a:spLocks noChangeShapeType="1"/>
                </p:cNvSpPr>
                <p:nvPr/>
              </p:nvSpPr>
              <p:spPr bwMode="auto">
                <a:xfrm>
                  <a:off x="4558" y="663"/>
                  <a:ext cx="409"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67283" name="Oval 19"/>
                <p:cNvSpPr>
                  <a:spLocks noChangeArrowheads="1"/>
                </p:cNvSpPr>
                <p:nvPr/>
              </p:nvSpPr>
              <p:spPr bwMode="auto">
                <a:xfrm>
                  <a:off x="4493" y="637"/>
                  <a:ext cx="57" cy="57"/>
                </a:xfrm>
                <a:prstGeom prst="ellipse">
                  <a:avLst/>
                </a:prstGeom>
                <a:noFill/>
                <a:ln w="28575">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grpSp>
          <p:nvGrpSpPr>
            <p:cNvPr id="267284" name="Group 20"/>
            <p:cNvGrpSpPr>
              <a:grpSpLocks/>
            </p:cNvGrpSpPr>
            <p:nvPr/>
          </p:nvGrpSpPr>
          <p:grpSpPr bwMode="auto">
            <a:xfrm>
              <a:off x="4649" y="391"/>
              <a:ext cx="272" cy="227"/>
              <a:chOff x="4649" y="391"/>
              <a:chExt cx="272" cy="227"/>
            </a:xfrm>
          </p:grpSpPr>
          <p:sp>
            <p:nvSpPr>
              <p:cNvPr id="267285" name="Line 21"/>
              <p:cNvSpPr>
                <a:spLocks noChangeShapeType="1"/>
              </p:cNvSpPr>
              <p:nvPr/>
            </p:nvSpPr>
            <p:spPr bwMode="auto">
              <a:xfrm>
                <a:off x="4649" y="618"/>
                <a:ext cx="272"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267286" name="Object 22"/>
              <p:cNvGraphicFramePr>
                <a:graphicFrameLocks noChangeAspect="1"/>
              </p:cNvGraphicFramePr>
              <p:nvPr/>
            </p:nvGraphicFramePr>
            <p:xfrm>
              <a:off x="4704" y="391"/>
              <a:ext cx="122" cy="227"/>
            </p:xfrm>
            <a:graphic>
              <a:graphicData uri="http://schemas.openxmlformats.org/presentationml/2006/ole">
                <mc:AlternateContent xmlns:mc="http://schemas.openxmlformats.org/markup-compatibility/2006">
                  <mc:Choice xmlns:v="urn:schemas-microsoft-com:vml" Requires="v">
                    <p:oleObj spid="_x0000_s267297" name="公式" r:id="rId14" imgW="88560" imgH="164880" progId="Equation.3">
                      <p:embed/>
                    </p:oleObj>
                  </mc:Choice>
                  <mc:Fallback>
                    <p:oleObj name="公式" r:id="rId14" imgW="88560" imgH="164880" progId="Equation.3">
                      <p:embed/>
                      <p:pic>
                        <p:nvPicPr>
                          <p:cNvPr id="0" name="Object 22"/>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704" y="391"/>
                            <a:ext cx="122" cy="2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267287" name="Group 23"/>
            <p:cNvGrpSpPr>
              <a:grpSpLocks/>
            </p:cNvGrpSpPr>
            <p:nvPr/>
          </p:nvGrpSpPr>
          <p:grpSpPr bwMode="auto">
            <a:xfrm>
              <a:off x="4386" y="655"/>
              <a:ext cx="237" cy="628"/>
              <a:chOff x="4386" y="655"/>
              <a:chExt cx="237" cy="628"/>
            </a:xfrm>
          </p:grpSpPr>
          <p:sp>
            <p:nvSpPr>
              <p:cNvPr id="267288" name="Text Box 24"/>
              <p:cNvSpPr txBox="1">
                <a:spLocks noChangeArrowheads="1"/>
              </p:cNvSpPr>
              <p:nvPr/>
            </p:nvSpPr>
            <p:spPr bwMode="auto">
              <a:xfrm>
                <a:off x="4398" y="655"/>
                <a:ext cx="225"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a:t>+</a:t>
                </a:r>
              </a:p>
            </p:txBody>
          </p:sp>
          <p:sp>
            <p:nvSpPr>
              <p:cNvPr id="267289" name="Text Box 25"/>
              <p:cNvSpPr txBox="1">
                <a:spLocks noChangeArrowheads="1"/>
              </p:cNvSpPr>
              <p:nvPr/>
            </p:nvSpPr>
            <p:spPr bwMode="auto">
              <a:xfrm>
                <a:off x="4414" y="995"/>
                <a:ext cx="180"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a:t>-</a:t>
                </a:r>
              </a:p>
            </p:txBody>
          </p:sp>
          <p:graphicFrame>
            <p:nvGraphicFramePr>
              <p:cNvPr id="267290" name="Object 26"/>
              <p:cNvGraphicFramePr>
                <a:graphicFrameLocks noChangeAspect="1"/>
              </p:cNvGraphicFramePr>
              <p:nvPr/>
            </p:nvGraphicFramePr>
            <p:xfrm>
              <a:off x="4386" y="869"/>
              <a:ext cx="206" cy="227"/>
            </p:xfrm>
            <a:graphic>
              <a:graphicData uri="http://schemas.openxmlformats.org/presentationml/2006/ole">
                <mc:AlternateContent xmlns:mc="http://schemas.openxmlformats.org/markup-compatibility/2006">
                  <mc:Choice xmlns:v="urn:schemas-microsoft-com:vml" Requires="v">
                    <p:oleObj spid="_x0000_s267298" name="公式" r:id="rId16" imgW="126720" imgH="139680" progId="Equation.3">
                      <p:embed/>
                    </p:oleObj>
                  </mc:Choice>
                  <mc:Fallback>
                    <p:oleObj name="公式" r:id="rId16" imgW="126720" imgH="139680" progId="Equation.3">
                      <p:embed/>
                      <p:pic>
                        <p:nvPicPr>
                          <p:cNvPr id="0" name="Object 26"/>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386" y="869"/>
                            <a:ext cx="206" cy="2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graphicFrame>
        <p:nvGraphicFramePr>
          <p:cNvPr id="267291" name="Object 27">
            <a:hlinkClick r:id="" action="ppaction://ole?verb=0"/>
          </p:cNvPr>
          <p:cNvGraphicFramePr>
            <a:graphicFrameLocks/>
          </p:cNvGraphicFramePr>
          <p:nvPr/>
        </p:nvGraphicFramePr>
        <p:xfrm>
          <a:off x="1035050" y="5430838"/>
          <a:ext cx="3408363" cy="539750"/>
        </p:xfrm>
        <a:graphic>
          <a:graphicData uri="http://schemas.openxmlformats.org/presentationml/2006/ole">
            <mc:AlternateContent xmlns:mc="http://schemas.openxmlformats.org/markup-compatibility/2006">
              <mc:Choice xmlns:v="urn:schemas-microsoft-com:vml" Requires="v">
                <p:oleObj spid="_x0000_s267299" name="公式" r:id="rId18" imgW="1193760" imgH="228600" progId="Equation.3">
                  <p:embed/>
                </p:oleObj>
              </mc:Choice>
              <mc:Fallback>
                <p:oleObj name="公式" r:id="rId18" imgW="1193760" imgH="228600" progId="Equation.3">
                  <p:embed/>
                  <p:pic>
                    <p:nvPicPr>
                      <p:cNvPr id="0" name="Object 27"/>
                      <p:cNvPicPr>
                        <a:picLocks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035050" y="5430838"/>
                        <a:ext cx="3408363" cy="5397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57150">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7266"/>
                                        </p:tgtEl>
                                        <p:attrNameLst>
                                          <p:attrName>style.visibility</p:attrName>
                                        </p:attrNameLst>
                                      </p:cBhvr>
                                      <p:to>
                                        <p:strVal val="visible"/>
                                      </p:to>
                                    </p:set>
                                    <p:animEffect transition="in" filter="wipe(left)">
                                      <p:cBhvr>
                                        <p:cTn id="7" dur="500"/>
                                        <p:tgtEl>
                                          <p:spTgt spid="26726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267274"/>
                                        </p:tgtEl>
                                        <p:attrNameLst>
                                          <p:attrName>style.visibility</p:attrName>
                                        </p:attrNameLst>
                                      </p:cBhvr>
                                      <p:to>
                                        <p:strVal val="visible"/>
                                      </p:to>
                                    </p:set>
                                    <p:animEffect transition="in" filter="dissolve">
                                      <p:cBhvr>
                                        <p:cTn id="12" dur="500"/>
                                        <p:tgtEl>
                                          <p:spTgt spid="26727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267268"/>
                                        </p:tgtEl>
                                        <p:attrNameLst>
                                          <p:attrName>style.visibility</p:attrName>
                                        </p:attrNameLst>
                                      </p:cBhvr>
                                      <p:to>
                                        <p:strVal val="visible"/>
                                      </p:to>
                                    </p:set>
                                    <p:animEffect transition="in" filter="wipe(left)">
                                      <p:cBhvr>
                                        <p:cTn id="17" dur="1000"/>
                                        <p:tgtEl>
                                          <p:spTgt spid="26726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267269"/>
                                        </p:tgtEl>
                                        <p:attrNameLst>
                                          <p:attrName>style.visibility</p:attrName>
                                        </p:attrNameLst>
                                      </p:cBhvr>
                                      <p:to>
                                        <p:strVal val="visible"/>
                                      </p:to>
                                    </p:set>
                                    <p:animEffect transition="in" filter="wipe(left)">
                                      <p:cBhvr>
                                        <p:cTn id="22" dur="1000"/>
                                        <p:tgtEl>
                                          <p:spTgt spid="26726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267270"/>
                                        </p:tgtEl>
                                        <p:attrNameLst>
                                          <p:attrName>style.visibility</p:attrName>
                                        </p:attrNameLst>
                                      </p:cBhvr>
                                      <p:to>
                                        <p:strVal val="visible"/>
                                      </p:to>
                                    </p:set>
                                    <p:animEffect transition="in" filter="wipe(up)">
                                      <p:cBhvr>
                                        <p:cTn id="27" dur="500"/>
                                        <p:tgtEl>
                                          <p:spTgt spid="267270"/>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267267"/>
                                        </p:tgtEl>
                                        <p:attrNameLst>
                                          <p:attrName>style.visibility</p:attrName>
                                        </p:attrNameLst>
                                      </p:cBhvr>
                                      <p:to>
                                        <p:strVal val="visible"/>
                                      </p:to>
                                    </p:set>
                                    <p:animEffect transition="in" filter="wipe(left)">
                                      <p:cBhvr>
                                        <p:cTn id="32" dur="1000"/>
                                        <p:tgtEl>
                                          <p:spTgt spid="267267"/>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67273"/>
                                        </p:tgtEl>
                                        <p:attrNameLst>
                                          <p:attrName>style.visibility</p:attrName>
                                        </p:attrNameLst>
                                      </p:cBhvr>
                                      <p:to>
                                        <p:strVal val="visible"/>
                                      </p:to>
                                    </p:set>
                                    <p:animEffect transition="in" filter="wipe(left)">
                                      <p:cBhvr>
                                        <p:cTn id="37" dur="1000"/>
                                        <p:tgtEl>
                                          <p:spTgt spid="267273"/>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nodeType="clickEffect">
                                  <p:stCondLst>
                                    <p:cond delay="0"/>
                                  </p:stCondLst>
                                  <p:childTnLst>
                                    <p:set>
                                      <p:cBhvr>
                                        <p:cTn id="41" dur="1" fill="hold">
                                          <p:stCondLst>
                                            <p:cond delay="0"/>
                                          </p:stCondLst>
                                        </p:cTn>
                                        <p:tgtEl>
                                          <p:spTgt spid="267272"/>
                                        </p:tgtEl>
                                        <p:attrNameLst>
                                          <p:attrName>style.visibility</p:attrName>
                                        </p:attrNameLst>
                                      </p:cBhvr>
                                      <p:to>
                                        <p:strVal val="visible"/>
                                      </p:to>
                                    </p:set>
                                    <p:animEffect transition="in" filter="wipe(left)">
                                      <p:cBhvr>
                                        <p:cTn id="42" dur="1000"/>
                                        <p:tgtEl>
                                          <p:spTgt spid="267272"/>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nodeType="clickEffect">
                                  <p:stCondLst>
                                    <p:cond delay="0"/>
                                  </p:stCondLst>
                                  <p:childTnLst>
                                    <p:set>
                                      <p:cBhvr>
                                        <p:cTn id="46" dur="1" fill="hold">
                                          <p:stCondLst>
                                            <p:cond delay="0"/>
                                          </p:stCondLst>
                                        </p:cTn>
                                        <p:tgtEl>
                                          <p:spTgt spid="267291"/>
                                        </p:tgtEl>
                                        <p:attrNameLst>
                                          <p:attrName>style.visibility</p:attrName>
                                        </p:attrNameLst>
                                      </p:cBhvr>
                                      <p:to>
                                        <p:strVal val="visible"/>
                                      </p:to>
                                    </p:set>
                                    <p:animEffect transition="in" filter="wipe(left)">
                                      <p:cBhvr>
                                        <p:cTn id="47" dur="1000"/>
                                        <p:tgtEl>
                                          <p:spTgt spid="267291"/>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67271">
                                            <p:txEl>
                                              <p:pRg st="0" end="0"/>
                                            </p:txEl>
                                          </p:spTgt>
                                        </p:tgtEl>
                                        <p:attrNameLst>
                                          <p:attrName>style.visibility</p:attrName>
                                        </p:attrNameLst>
                                      </p:cBhvr>
                                      <p:to>
                                        <p:strVal val="visible"/>
                                      </p:to>
                                    </p:set>
                                    <p:animEffect transition="in" filter="wipe(left)">
                                      <p:cBhvr>
                                        <p:cTn id="52" dur="500"/>
                                        <p:tgtEl>
                                          <p:spTgt spid="26727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7266" grpId="0" animBg="1" autoUpdateAnimBg="0"/>
      <p:bldP spid="267270" grpId="0" animBg="1"/>
      <p:bldP spid="267271" grpId="0" build="p" autoUpdateAnimBg="0"/>
      <p:bldP spid="267273"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8290" name="Group 2"/>
          <p:cNvGrpSpPr>
            <a:grpSpLocks/>
          </p:cNvGrpSpPr>
          <p:nvPr/>
        </p:nvGrpSpPr>
        <p:grpSpPr bwMode="auto">
          <a:xfrm>
            <a:off x="6588125" y="825500"/>
            <a:ext cx="2524125" cy="1752600"/>
            <a:chOff x="3842" y="864"/>
            <a:chExt cx="1534" cy="1104"/>
          </a:xfrm>
        </p:grpSpPr>
        <p:grpSp>
          <p:nvGrpSpPr>
            <p:cNvPr id="268291" name="Group 3"/>
            <p:cNvGrpSpPr>
              <a:grpSpLocks/>
            </p:cNvGrpSpPr>
            <p:nvPr/>
          </p:nvGrpSpPr>
          <p:grpSpPr bwMode="auto">
            <a:xfrm>
              <a:off x="4020" y="1056"/>
              <a:ext cx="1356" cy="912"/>
              <a:chOff x="4020" y="1056"/>
              <a:chExt cx="1356" cy="912"/>
            </a:xfrm>
          </p:grpSpPr>
          <p:sp>
            <p:nvSpPr>
              <p:cNvPr id="268292" name="Rectangle 4"/>
              <p:cNvSpPr>
                <a:spLocks noChangeArrowheads="1"/>
              </p:cNvSpPr>
              <p:nvPr/>
            </p:nvSpPr>
            <p:spPr bwMode="auto">
              <a:xfrm>
                <a:off x="4608" y="1056"/>
                <a:ext cx="768" cy="912"/>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r>
                  <a:rPr lang="zh-CN" altLang="en-US" sz="1800">
                    <a:ea typeface="宋体" panose="02010600030101010101" pitchFamily="2" charset="-122"/>
                  </a:rPr>
                  <a:t>电路元件</a:t>
                </a:r>
              </a:p>
            </p:txBody>
          </p:sp>
          <p:sp>
            <p:nvSpPr>
              <p:cNvPr id="268293" name="Line 5"/>
              <p:cNvSpPr>
                <a:spLocks noChangeShapeType="1"/>
              </p:cNvSpPr>
              <p:nvPr/>
            </p:nvSpPr>
            <p:spPr bwMode="auto">
              <a:xfrm flipH="1">
                <a:off x="4080" y="1152"/>
                <a:ext cx="52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68294" name="Line 6"/>
              <p:cNvSpPr>
                <a:spLocks noChangeShapeType="1"/>
              </p:cNvSpPr>
              <p:nvPr/>
            </p:nvSpPr>
            <p:spPr bwMode="auto">
              <a:xfrm flipH="1">
                <a:off x="4080" y="1824"/>
                <a:ext cx="52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68295" name="Oval 7"/>
              <p:cNvSpPr>
                <a:spLocks noChangeArrowheads="1"/>
              </p:cNvSpPr>
              <p:nvPr/>
            </p:nvSpPr>
            <p:spPr bwMode="auto">
              <a:xfrm>
                <a:off x="4020" y="1134"/>
                <a:ext cx="48" cy="48"/>
              </a:xfrm>
              <a:prstGeom prst="ellipse">
                <a:avLst/>
              </a:prstGeom>
              <a:noFill/>
              <a:ln w="127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68296" name="Oval 8"/>
              <p:cNvSpPr>
                <a:spLocks noChangeArrowheads="1"/>
              </p:cNvSpPr>
              <p:nvPr/>
            </p:nvSpPr>
            <p:spPr bwMode="auto">
              <a:xfrm>
                <a:off x="4026" y="1806"/>
                <a:ext cx="48" cy="48"/>
              </a:xfrm>
              <a:prstGeom prst="ellipse">
                <a:avLst/>
              </a:prstGeom>
              <a:noFill/>
              <a:ln w="127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sp>
          <p:nvSpPr>
            <p:cNvPr id="268297" name="Line 9"/>
            <p:cNvSpPr>
              <a:spLocks noChangeShapeType="1"/>
            </p:cNvSpPr>
            <p:nvPr/>
          </p:nvSpPr>
          <p:spPr bwMode="auto">
            <a:xfrm>
              <a:off x="4032" y="1008"/>
              <a:ext cx="432"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68298" name="Line 10"/>
            <p:cNvSpPr>
              <a:spLocks noChangeShapeType="1"/>
            </p:cNvSpPr>
            <p:nvPr/>
          </p:nvSpPr>
          <p:spPr bwMode="auto">
            <a:xfrm>
              <a:off x="4080" y="1248"/>
              <a:ext cx="0" cy="43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68299" name="Text Box 11"/>
            <p:cNvSpPr txBox="1">
              <a:spLocks noChangeArrowheads="1"/>
            </p:cNvSpPr>
            <p:nvPr/>
          </p:nvSpPr>
          <p:spPr bwMode="auto">
            <a:xfrm>
              <a:off x="3842" y="864"/>
              <a:ext cx="15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zh-CN" sz="2000" i="1">
                  <a:ea typeface="宋体" panose="02010600030101010101" pitchFamily="2" charset="-122"/>
                </a:rPr>
                <a:t>i</a:t>
              </a:r>
            </a:p>
          </p:txBody>
        </p:sp>
        <p:sp>
          <p:nvSpPr>
            <p:cNvPr id="268300" name="Text Box 12"/>
            <p:cNvSpPr txBox="1">
              <a:spLocks noChangeArrowheads="1"/>
            </p:cNvSpPr>
            <p:nvPr/>
          </p:nvSpPr>
          <p:spPr bwMode="auto">
            <a:xfrm>
              <a:off x="4166" y="1353"/>
              <a:ext cx="19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zh-CN" sz="2000" i="1">
                  <a:ea typeface="宋体" panose="02010600030101010101" pitchFamily="2" charset="-122"/>
                </a:rPr>
                <a:t>u</a:t>
              </a:r>
            </a:p>
          </p:txBody>
        </p:sp>
      </p:grpSp>
      <p:sp>
        <p:nvSpPr>
          <p:cNvPr id="268301" name="Text Box 13"/>
          <p:cNvSpPr txBox="1">
            <a:spLocks noChangeArrowheads="1"/>
          </p:cNvSpPr>
          <p:nvPr/>
        </p:nvSpPr>
        <p:spPr bwMode="auto">
          <a:xfrm>
            <a:off x="250825" y="576263"/>
            <a:ext cx="62118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zh-CN" altLang="en-US">
                <a:latin typeface="仿宋_GB2312" pitchFamily="49" charset="-122"/>
              </a:rPr>
              <a:t>例</a:t>
            </a:r>
            <a:r>
              <a:rPr lang="en-US" altLang="zh-CN">
                <a:latin typeface="仿宋_GB2312" pitchFamily="49" charset="-122"/>
              </a:rPr>
              <a:t>. </a:t>
            </a:r>
            <a:r>
              <a:rPr lang="zh-CN" altLang="en-US">
                <a:latin typeface="仿宋_GB2312" pitchFamily="49" charset="-122"/>
              </a:rPr>
              <a:t>已知电路中某支路电压和电流分别为</a:t>
            </a:r>
          </a:p>
        </p:txBody>
      </p:sp>
      <p:graphicFrame>
        <p:nvGraphicFramePr>
          <p:cNvPr id="268302" name="Object 14"/>
          <p:cNvGraphicFramePr>
            <a:graphicFrameLocks/>
          </p:cNvGraphicFramePr>
          <p:nvPr/>
        </p:nvGraphicFramePr>
        <p:xfrm>
          <a:off x="341313" y="1169988"/>
          <a:ext cx="6172200" cy="1800225"/>
        </p:xfrm>
        <a:graphic>
          <a:graphicData uri="http://schemas.openxmlformats.org/presentationml/2006/ole">
            <mc:AlternateContent xmlns:mc="http://schemas.openxmlformats.org/markup-compatibility/2006">
              <mc:Choice xmlns:v="urn:schemas-microsoft-com:vml" Requires="v">
                <p:oleObj spid="_x0000_s268313" name="Equation" r:id="rId3" imgW="2946240" imgH="888840" progId="Equation.DSMT4">
                  <p:embed/>
                </p:oleObj>
              </mc:Choice>
              <mc:Fallback>
                <p:oleObj name="Equation" r:id="rId3" imgW="2946240" imgH="888840" progId="Equation.DSMT4">
                  <p:embed/>
                  <p:pic>
                    <p:nvPicPr>
                      <p:cNvPr id="0" name="Object 1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1313" y="1169988"/>
                        <a:ext cx="6172200" cy="1800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68303" name="Text Box 15"/>
          <p:cNvSpPr txBox="1">
            <a:spLocks noChangeArrowheads="1"/>
          </p:cNvSpPr>
          <p:nvPr/>
        </p:nvSpPr>
        <p:spPr bwMode="auto">
          <a:xfrm>
            <a:off x="701675" y="3068638"/>
            <a:ext cx="41052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r>
              <a:rPr lang="zh-CN" altLang="en-US"/>
              <a:t>计算该支路的平均功率</a:t>
            </a:r>
          </a:p>
        </p:txBody>
      </p:sp>
      <p:sp>
        <p:nvSpPr>
          <p:cNvPr id="268304" name="Text Box 16"/>
          <p:cNvSpPr txBox="1">
            <a:spLocks noChangeArrowheads="1"/>
          </p:cNvSpPr>
          <p:nvPr/>
        </p:nvSpPr>
        <p:spPr bwMode="auto">
          <a:xfrm>
            <a:off x="1154113" y="3549650"/>
            <a:ext cx="17160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zh-CN" altLang="en-US"/>
              <a:t>直流功率：</a:t>
            </a:r>
          </a:p>
        </p:txBody>
      </p:sp>
      <p:graphicFrame>
        <p:nvGraphicFramePr>
          <p:cNvPr id="268305" name="Object 17"/>
          <p:cNvGraphicFramePr>
            <a:graphicFrameLocks/>
          </p:cNvGraphicFramePr>
          <p:nvPr/>
        </p:nvGraphicFramePr>
        <p:xfrm>
          <a:off x="2765425" y="3549650"/>
          <a:ext cx="2438400" cy="519113"/>
        </p:xfrm>
        <a:graphic>
          <a:graphicData uri="http://schemas.openxmlformats.org/presentationml/2006/ole">
            <mc:AlternateContent xmlns:mc="http://schemas.openxmlformats.org/markup-compatibility/2006">
              <mc:Choice xmlns:v="urn:schemas-microsoft-com:vml" Requires="v">
                <p:oleObj spid="_x0000_s268314" name="Equation" r:id="rId5" imgW="1168200" imgH="228600" progId="Equation.DSMT4">
                  <p:embed/>
                </p:oleObj>
              </mc:Choice>
              <mc:Fallback>
                <p:oleObj name="Equation" r:id="rId5" imgW="1168200" imgH="228600" progId="Equation.DSMT4">
                  <p:embed/>
                  <p:pic>
                    <p:nvPicPr>
                      <p:cNvPr id="0" name="Object 17"/>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65425" y="3549650"/>
                        <a:ext cx="2438400" cy="51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68306" name="Text Box 18"/>
          <p:cNvSpPr txBox="1">
            <a:spLocks noChangeArrowheads="1"/>
          </p:cNvSpPr>
          <p:nvPr/>
        </p:nvSpPr>
        <p:spPr bwMode="auto">
          <a:xfrm>
            <a:off x="1160463" y="4102100"/>
            <a:ext cx="17160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zh-CN" altLang="en-US"/>
              <a:t>基频功率</a:t>
            </a:r>
            <a:r>
              <a:rPr lang="zh-CN" altLang="en-US">
                <a:ea typeface="宋体" panose="02010600030101010101" pitchFamily="2" charset="-122"/>
              </a:rPr>
              <a:t>：</a:t>
            </a:r>
          </a:p>
        </p:txBody>
      </p:sp>
      <p:graphicFrame>
        <p:nvGraphicFramePr>
          <p:cNvPr id="268307" name="Object 19"/>
          <p:cNvGraphicFramePr>
            <a:graphicFrameLocks/>
          </p:cNvGraphicFramePr>
          <p:nvPr/>
        </p:nvGraphicFramePr>
        <p:xfrm>
          <a:off x="2765425" y="3968750"/>
          <a:ext cx="5715000" cy="838200"/>
        </p:xfrm>
        <a:graphic>
          <a:graphicData uri="http://schemas.openxmlformats.org/presentationml/2006/ole">
            <mc:AlternateContent xmlns:mc="http://schemas.openxmlformats.org/markup-compatibility/2006">
              <mc:Choice xmlns:v="urn:schemas-microsoft-com:vml" Requires="v">
                <p:oleObj spid="_x0000_s268315" name="Equation" r:id="rId7" imgW="2489040" imgH="393480" progId="Equation.DSMT4">
                  <p:embed/>
                </p:oleObj>
              </mc:Choice>
              <mc:Fallback>
                <p:oleObj name="Equation" r:id="rId7" imgW="2489040" imgH="393480" progId="Equation.DSMT4">
                  <p:embed/>
                  <p:pic>
                    <p:nvPicPr>
                      <p:cNvPr id="0" name="Object 19"/>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65425" y="3968750"/>
                        <a:ext cx="5715000" cy="838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68308" name="Text Box 20"/>
          <p:cNvSpPr txBox="1">
            <a:spLocks noChangeArrowheads="1"/>
          </p:cNvSpPr>
          <p:nvPr/>
        </p:nvSpPr>
        <p:spPr bwMode="auto">
          <a:xfrm>
            <a:off x="630238" y="3532188"/>
            <a:ext cx="5921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zh-CN" altLang="en-US">
                <a:solidFill>
                  <a:srgbClr val="0000FF"/>
                </a:solidFill>
                <a:ea typeface="宋体" panose="02010600030101010101" pitchFamily="2" charset="-122"/>
              </a:rPr>
              <a:t>解</a:t>
            </a:r>
            <a:r>
              <a:rPr lang="en-US" altLang="zh-CN">
                <a:solidFill>
                  <a:srgbClr val="0000FF"/>
                </a:solidFill>
                <a:ea typeface="宋体" panose="02010600030101010101" pitchFamily="2" charset="-122"/>
              </a:rPr>
              <a:t>:</a:t>
            </a:r>
          </a:p>
        </p:txBody>
      </p:sp>
      <p:sp>
        <p:nvSpPr>
          <p:cNvPr id="268309" name="Text Box 21"/>
          <p:cNvSpPr txBox="1">
            <a:spLocks noChangeArrowheads="1"/>
          </p:cNvSpPr>
          <p:nvPr/>
        </p:nvSpPr>
        <p:spPr bwMode="auto">
          <a:xfrm>
            <a:off x="661988" y="4881563"/>
            <a:ext cx="21764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en-US" altLang="zh-CN">
                <a:latin typeface="仿宋_GB2312" pitchFamily="49" charset="-122"/>
              </a:rPr>
              <a:t>2</a:t>
            </a:r>
            <a:r>
              <a:rPr lang="zh-CN" altLang="en-US">
                <a:latin typeface="仿宋_GB2312" pitchFamily="49" charset="-122"/>
              </a:rPr>
              <a:t>次谐波功率：</a:t>
            </a:r>
          </a:p>
        </p:txBody>
      </p:sp>
      <p:graphicFrame>
        <p:nvGraphicFramePr>
          <p:cNvPr id="268310" name="Object 22"/>
          <p:cNvGraphicFramePr>
            <a:graphicFrameLocks/>
          </p:cNvGraphicFramePr>
          <p:nvPr/>
        </p:nvGraphicFramePr>
        <p:xfrm>
          <a:off x="2613025" y="4673600"/>
          <a:ext cx="3276600" cy="838200"/>
        </p:xfrm>
        <a:graphic>
          <a:graphicData uri="http://schemas.openxmlformats.org/presentationml/2006/ole">
            <mc:AlternateContent xmlns:mc="http://schemas.openxmlformats.org/markup-compatibility/2006">
              <mc:Choice xmlns:v="urn:schemas-microsoft-com:vml" Requires="v">
                <p:oleObj spid="_x0000_s268316" name="Equation" r:id="rId9" imgW="1206360" imgH="393480" progId="Equation.DSMT4">
                  <p:embed/>
                </p:oleObj>
              </mc:Choice>
              <mc:Fallback>
                <p:oleObj name="Equation" r:id="rId9" imgW="1206360" imgH="393480" progId="Equation.DSMT4">
                  <p:embed/>
                  <p:pic>
                    <p:nvPicPr>
                      <p:cNvPr id="0" name="Object 22"/>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13025" y="4673600"/>
                        <a:ext cx="3276600" cy="838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68311" name="Text Box 23"/>
          <p:cNvSpPr txBox="1">
            <a:spLocks noChangeArrowheads="1"/>
          </p:cNvSpPr>
          <p:nvPr/>
        </p:nvSpPr>
        <p:spPr bwMode="auto">
          <a:xfrm>
            <a:off x="638175" y="5557838"/>
            <a:ext cx="21764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en-US" altLang="zh-CN">
                <a:latin typeface="仿宋_GB2312" pitchFamily="49" charset="-122"/>
              </a:rPr>
              <a:t>3</a:t>
            </a:r>
            <a:r>
              <a:rPr lang="zh-CN" altLang="en-US">
                <a:latin typeface="仿宋_GB2312" pitchFamily="49" charset="-122"/>
              </a:rPr>
              <a:t>次谐波功率</a:t>
            </a:r>
            <a:r>
              <a:rPr lang="zh-CN" altLang="en-US">
                <a:ea typeface="宋体" panose="02010600030101010101" pitchFamily="2" charset="-122"/>
              </a:rPr>
              <a:t>：</a:t>
            </a:r>
          </a:p>
        </p:txBody>
      </p:sp>
      <p:graphicFrame>
        <p:nvGraphicFramePr>
          <p:cNvPr id="268312" name="Object 24"/>
          <p:cNvGraphicFramePr>
            <a:graphicFrameLocks/>
          </p:cNvGraphicFramePr>
          <p:nvPr/>
        </p:nvGraphicFramePr>
        <p:xfrm>
          <a:off x="2689225" y="5491163"/>
          <a:ext cx="2741613" cy="706437"/>
        </p:xfrm>
        <a:graphic>
          <a:graphicData uri="http://schemas.openxmlformats.org/presentationml/2006/ole">
            <mc:AlternateContent xmlns:mc="http://schemas.openxmlformats.org/markup-compatibility/2006">
              <mc:Choice xmlns:v="urn:schemas-microsoft-com:vml" Requires="v">
                <p:oleObj spid="_x0000_s268317" name="Equation" r:id="rId11" imgW="1244520" imgH="393480" progId="Equation.DSMT4">
                  <p:embed/>
                </p:oleObj>
              </mc:Choice>
              <mc:Fallback>
                <p:oleObj name="Equation" r:id="rId11" imgW="1244520" imgH="393480" progId="Equation.DSMT4">
                  <p:embed/>
                  <p:pic>
                    <p:nvPicPr>
                      <p:cNvPr id="0" name="Object 24"/>
                      <p:cNvPicPr>
                        <a:picLocks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689225" y="5491163"/>
                        <a:ext cx="2741613" cy="706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8301"/>
                                        </p:tgtEl>
                                        <p:attrNameLst>
                                          <p:attrName>style.visibility</p:attrName>
                                        </p:attrNameLst>
                                      </p:cBhvr>
                                      <p:to>
                                        <p:strVal val="visible"/>
                                      </p:to>
                                    </p:set>
                                    <p:animEffect transition="in" filter="wipe(left)">
                                      <p:cBhvr>
                                        <p:cTn id="7" dur="1000"/>
                                        <p:tgtEl>
                                          <p:spTgt spid="268301"/>
                                        </p:tgtEl>
                                      </p:cBhvr>
                                    </p:animEffect>
                                  </p:childTnLst>
                                </p:cTn>
                              </p:par>
                            </p:childTnLst>
                          </p:cTn>
                        </p:par>
                        <p:par>
                          <p:cTn id="8" fill="hold" nodeType="afterGroup">
                            <p:stCondLst>
                              <p:cond delay="1000"/>
                            </p:stCondLst>
                            <p:childTnLst>
                              <p:par>
                                <p:cTn id="9" presetID="1" presetClass="entr" presetSubtype="0" fill="hold" nodeType="afterEffect">
                                  <p:stCondLst>
                                    <p:cond delay="0"/>
                                  </p:stCondLst>
                                  <p:childTnLst>
                                    <p:set>
                                      <p:cBhvr>
                                        <p:cTn id="10" dur="1" fill="hold">
                                          <p:stCondLst>
                                            <p:cond delay="499"/>
                                          </p:stCondLst>
                                        </p:cTn>
                                        <p:tgtEl>
                                          <p:spTgt spid="268290"/>
                                        </p:tgtEl>
                                        <p:attrNameLst>
                                          <p:attrName>style.visibility</p:attrName>
                                        </p:attrNameLst>
                                      </p:cBhvr>
                                      <p:to>
                                        <p:strVal val="visible"/>
                                      </p:to>
                                    </p:set>
                                  </p:childTnLst>
                                </p:cTn>
                              </p:par>
                            </p:childTnLst>
                          </p:cTn>
                        </p:par>
                        <p:par>
                          <p:cTn id="11" fill="hold" nodeType="afterGroup">
                            <p:stCondLst>
                              <p:cond delay="1500"/>
                            </p:stCondLst>
                            <p:childTnLst>
                              <p:par>
                                <p:cTn id="12" presetID="22" presetClass="entr" presetSubtype="1" fill="hold" nodeType="afterEffect">
                                  <p:stCondLst>
                                    <p:cond delay="0"/>
                                  </p:stCondLst>
                                  <p:childTnLst>
                                    <p:set>
                                      <p:cBhvr>
                                        <p:cTn id="13" dur="1" fill="hold">
                                          <p:stCondLst>
                                            <p:cond delay="0"/>
                                          </p:stCondLst>
                                        </p:cTn>
                                        <p:tgtEl>
                                          <p:spTgt spid="268302"/>
                                        </p:tgtEl>
                                        <p:attrNameLst>
                                          <p:attrName>style.visibility</p:attrName>
                                        </p:attrNameLst>
                                      </p:cBhvr>
                                      <p:to>
                                        <p:strVal val="visible"/>
                                      </p:to>
                                    </p:set>
                                    <p:animEffect transition="in" filter="wipe(up)">
                                      <p:cBhvr>
                                        <p:cTn id="14" dur="500"/>
                                        <p:tgtEl>
                                          <p:spTgt spid="268302"/>
                                        </p:tgtEl>
                                      </p:cBhvr>
                                    </p:animEffect>
                                  </p:childTnLst>
                                </p:cTn>
                              </p:par>
                            </p:childTnLst>
                          </p:cTn>
                        </p:par>
                        <p:par>
                          <p:cTn id="15" fill="hold" nodeType="afterGroup">
                            <p:stCondLst>
                              <p:cond delay="2000"/>
                            </p:stCondLst>
                            <p:childTnLst>
                              <p:par>
                                <p:cTn id="16" presetID="1" presetClass="entr" presetSubtype="0" fill="hold" grpId="0" nodeType="afterEffect">
                                  <p:stCondLst>
                                    <p:cond delay="0"/>
                                  </p:stCondLst>
                                  <p:iterate type="lt">
                                    <p:tmAbs val="75"/>
                                  </p:iterate>
                                  <p:childTnLst>
                                    <p:set>
                                      <p:cBhvr>
                                        <p:cTn id="17" dur="1" fill="hold">
                                          <p:stCondLst>
                                            <p:cond delay="74"/>
                                          </p:stCondLst>
                                        </p:cTn>
                                        <p:tgtEl>
                                          <p:spTgt spid="268303"/>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5" presetClass="entr" presetSubtype="0" fill="hold" grpId="0" nodeType="clickEffect">
                                  <p:stCondLst>
                                    <p:cond delay="0"/>
                                  </p:stCondLst>
                                  <p:childTnLst>
                                    <p:set>
                                      <p:cBhvr>
                                        <p:cTn id="21" dur="1" fill="hold">
                                          <p:stCondLst>
                                            <p:cond delay="0"/>
                                          </p:stCondLst>
                                        </p:cTn>
                                        <p:tgtEl>
                                          <p:spTgt spid="268308"/>
                                        </p:tgtEl>
                                        <p:attrNameLst>
                                          <p:attrName>style.visibility</p:attrName>
                                        </p:attrNameLst>
                                      </p:cBhvr>
                                      <p:to>
                                        <p:strVal val="visible"/>
                                      </p:to>
                                    </p:set>
                                    <p:anim calcmode="lin" valueType="num">
                                      <p:cBhvr>
                                        <p:cTn id="22" dur="1000" fill="hold"/>
                                        <p:tgtEl>
                                          <p:spTgt spid="268308"/>
                                        </p:tgtEl>
                                        <p:attrNameLst>
                                          <p:attrName>ppt_w</p:attrName>
                                        </p:attrNameLst>
                                      </p:cBhvr>
                                      <p:tavLst>
                                        <p:tav tm="0">
                                          <p:val>
                                            <p:fltVal val="0"/>
                                          </p:val>
                                        </p:tav>
                                        <p:tav tm="100000">
                                          <p:val>
                                            <p:strVal val="#ppt_w"/>
                                          </p:val>
                                        </p:tav>
                                      </p:tavLst>
                                    </p:anim>
                                    <p:anim calcmode="lin" valueType="num">
                                      <p:cBhvr>
                                        <p:cTn id="23" dur="1000" fill="hold"/>
                                        <p:tgtEl>
                                          <p:spTgt spid="268308"/>
                                        </p:tgtEl>
                                        <p:attrNameLst>
                                          <p:attrName>ppt_h</p:attrName>
                                        </p:attrNameLst>
                                      </p:cBhvr>
                                      <p:tavLst>
                                        <p:tav tm="0">
                                          <p:val>
                                            <p:fltVal val="0"/>
                                          </p:val>
                                        </p:tav>
                                        <p:tav tm="100000">
                                          <p:val>
                                            <p:strVal val="#ppt_h"/>
                                          </p:val>
                                        </p:tav>
                                      </p:tavLst>
                                    </p:anim>
                                    <p:anim calcmode="lin" valueType="num">
                                      <p:cBhvr>
                                        <p:cTn id="24" dur="1000" fill="hold"/>
                                        <p:tgtEl>
                                          <p:spTgt spid="268308"/>
                                        </p:tgtEl>
                                        <p:attrNameLst>
                                          <p:attrName>ppt_x</p:attrName>
                                        </p:attrNameLst>
                                      </p:cBhvr>
                                      <p:tavLst>
                                        <p:tav tm="0" fmla="#ppt_x+(cos(-2*pi*(1-$))*-#ppt_x-sin(-2*pi*(1-$))*(1-#ppt_y))*(1-$)">
                                          <p:val>
                                            <p:fltVal val="0"/>
                                          </p:val>
                                        </p:tav>
                                        <p:tav tm="100000">
                                          <p:val>
                                            <p:fltVal val="1"/>
                                          </p:val>
                                        </p:tav>
                                      </p:tavLst>
                                    </p:anim>
                                    <p:anim calcmode="lin" valueType="num">
                                      <p:cBhvr>
                                        <p:cTn id="25" dur="1000" fill="hold"/>
                                        <p:tgtEl>
                                          <p:spTgt spid="26830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268304"/>
                                        </p:tgtEl>
                                        <p:attrNameLst>
                                          <p:attrName>style.visibility</p:attrName>
                                        </p:attrNameLst>
                                      </p:cBhvr>
                                      <p:to>
                                        <p:strVal val="visible"/>
                                      </p:to>
                                    </p:set>
                                    <p:animEffect transition="in" filter="wipe(left)">
                                      <p:cBhvr>
                                        <p:cTn id="30" dur="1000"/>
                                        <p:tgtEl>
                                          <p:spTgt spid="268304"/>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8" fill="hold" nodeType="clickEffect">
                                  <p:stCondLst>
                                    <p:cond delay="0"/>
                                  </p:stCondLst>
                                  <p:childTnLst>
                                    <p:set>
                                      <p:cBhvr>
                                        <p:cTn id="34" dur="1" fill="hold">
                                          <p:stCondLst>
                                            <p:cond delay="0"/>
                                          </p:stCondLst>
                                        </p:cTn>
                                        <p:tgtEl>
                                          <p:spTgt spid="268305"/>
                                        </p:tgtEl>
                                        <p:attrNameLst>
                                          <p:attrName>style.visibility</p:attrName>
                                        </p:attrNameLst>
                                      </p:cBhvr>
                                      <p:to>
                                        <p:strVal val="visible"/>
                                      </p:to>
                                    </p:set>
                                    <p:animEffect transition="in" filter="wipe(left)">
                                      <p:cBhvr>
                                        <p:cTn id="35" dur="1000"/>
                                        <p:tgtEl>
                                          <p:spTgt spid="268305"/>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 presetClass="entr" presetSubtype="0" fill="hold" grpId="0" nodeType="clickEffect">
                                  <p:stCondLst>
                                    <p:cond delay="0"/>
                                  </p:stCondLst>
                                  <p:iterate type="lt">
                                    <p:tmAbs val="75"/>
                                  </p:iterate>
                                  <p:childTnLst>
                                    <p:set>
                                      <p:cBhvr>
                                        <p:cTn id="39" dur="1" fill="hold">
                                          <p:stCondLst>
                                            <p:cond delay="74"/>
                                          </p:stCondLst>
                                        </p:cTn>
                                        <p:tgtEl>
                                          <p:spTgt spid="268306"/>
                                        </p:tgtEl>
                                        <p:attrNameLst>
                                          <p:attrName>style.visibility</p:attrName>
                                        </p:attrNameLst>
                                      </p:cBhvr>
                                      <p:to>
                                        <p:strVal val="visible"/>
                                      </p:to>
                                    </p:set>
                                  </p:childTnLst>
                                </p:cTn>
                              </p:par>
                            </p:childTnLst>
                          </p:cTn>
                        </p:par>
                        <p:par>
                          <p:cTn id="40" fill="hold" nodeType="afterGroup">
                            <p:stCondLst>
                              <p:cond delay="375"/>
                            </p:stCondLst>
                            <p:childTnLst>
                              <p:par>
                                <p:cTn id="41" presetID="22" presetClass="entr" presetSubtype="8" fill="hold" nodeType="afterEffect">
                                  <p:stCondLst>
                                    <p:cond delay="0"/>
                                  </p:stCondLst>
                                  <p:childTnLst>
                                    <p:set>
                                      <p:cBhvr>
                                        <p:cTn id="42" dur="1" fill="hold">
                                          <p:stCondLst>
                                            <p:cond delay="0"/>
                                          </p:stCondLst>
                                        </p:cTn>
                                        <p:tgtEl>
                                          <p:spTgt spid="268307"/>
                                        </p:tgtEl>
                                        <p:attrNameLst>
                                          <p:attrName>style.visibility</p:attrName>
                                        </p:attrNameLst>
                                      </p:cBhvr>
                                      <p:to>
                                        <p:strVal val="visible"/>
                                      </p:to>
                                    </p:set>
                                    <p:animEffect transition="in" filter="wipe(left)">
                                      <p:cBhvr>
                                        <p:cTn id="43" dur="500"/>
                                        <p:tgtEl>
                                          <p:spTgt spid="268307"/>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 presetClass="entr" presetSubtype="0" fill="hold" grpId="0" nodeType="clickEffect">
                                  <p:stCondLst>
                                    <p:cond delay="0"/>
                                  </p:stCondLst>
                                  <p:iterate type="lt">
                                    <p:tmAbs val="75"/>
                                  </p:iterate>
                                  <p:childTnLst>
                                    <p:set>
                                      <p:cBhvr>
                                        <p:cTn id="47" dur="1" fill="hold">
                                          <p:stCondLst>
                                            <p:cond delay="74"/>
                                          </p:stCondLst>
                                        </p:cTn>
                                        <p:tgtEl>
                                          <p:spTgt spid="268309"/>
                                        </p:tgtEl>
                                        <p:attrNameLst>
                                          <p:attrName>style.visibility</p:attrName>
                                        </p:attrNameLst>
                                      </p:cBhvr>
                                      <p:to>
                                        <p:strVal val="visible"/>
                                      </p:to>
                                    </p:set>
                                  </p:childTnLst>
                                </p:cTn>
                              </p:par>
                            </p:childTnLst>
                          </p:cTn>
                        </p:par>
                        <p:par>
                          <p:cTn id="48" fill="hold" nodeType="afterGroup">
                            <p:stCondLst>
                              <p:cond delay="525"/>
                            </p:stCondLst>
                            <p:childTnLst>
                              <p:par>
                                <p:cTn id="49" presetID="22" presetClass="entr" presetSubtype="8" fill="hold" nodeType="afterEffect">
                                  <p:stCondLst>
                                    <p:cond delay="0"/>
                                  </p:stCondLst>
                                  <p:childTnLst>
                                    <p:set>
                                      <p:cBhvr>
                                        <p:cTn id="50" dur="1" fill="hold">
                                          <p:stCondLst>
                                            <p:cond delay="0"/>
                                          </p:stCondLst>
                                        </p:cTn>
                                        <p:tgtEl>
                                          <p:spTgt spid="268310"/>
                                        </p:tgtEl>
                                        <p:attrNameLst>
                                          <p:attrName>style.visibility</p:attrName>
                                        </p:attrNameLst>
                                      </p:cBhvr>
                                      <p:to>
                                        <p:strVal val="visible"/>
                                      </p:to>
                                    </p:set>
                                    <p:animEffect transition="in" filter="wipe(left)">
                                      <p:cBhvr>
                                        <p:cTn id="51" dur="500"/>
                                        <p:tgtEl>
                                          <p:spTgt spid="268310"/>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1" presetClass="entr" presetSubtype="0" fill="hold" grpId="0" nodeType="clickEffect">
                                  <p:stCondLst>
                                    <p:cond delay="0"/>
                                  </p:stCondLst>
                                  <p:iterate type="lt">
                                    <p:tmAbs val="75"/>
                                  </p:iterate>
                                  <p:childTnLst>
                                    <p:set>
                                      <p:cBhvr>
                                        <p:cTn id="55" dur="1" fill="hold">
                                          <p:stCondLst>
                                            <p:cond delay="74"/>
                                          </p:stCondLst>
                                        </p:cTn>
                                        <p:tgtEl>
                                          <p:spTgt spid="268311"/>
                                        </p:tgtEl>
                                        <p:attrNameLst>
                                          <p:attrName>style.visibility</p:attrName>
                                        </p:attrNameLst>
                                      </p:cBhvr>
                                      <p:to>
                                        <p:strVal val="visible"/>
                                      </p:to>
                                    </p:set>
                                  </p:childTnLst>
                                </p:cTn>
                              </p:par>
                            </p:childTnLst>
                          </p:cTn>
                        </p:par>
                        <p:par>
                          <p:cTn id="56" fill="hold" nodeType="afterGroup">
                            <p:stCondLst>
                              <p:cond delay="525"/>
                            </p:stCondLst>
                            <p:childTnLst>
                              <p:par>
                                <p:cTn id="57" presetID="22" presetClass="entr" presetSubtype="8" fill="hold" nodeType="afterEffect">
                                  <p:stCondLst>
                                    <p:cond delay="0"/>
                                  </p:stCondLst>
                                  <p:childTnLst>
                                    <p:set>
                                      <p:cBhvr>
                                        <p:cTn id="58" dur="1" fill="hold">
                                          <p:stCondLst>
                                            <p:cond delay="0"/>
                                          </p:stCondLst>
                                        </p:cTn>
                                        <p:tgtEl>
                                          <p:spTgt spid="268312"/>
                                        </p:tgtEl>
                                        <p:attrNameLst>
                                          <p:attrName>style.visibility</p:attrName>
                                        </p:attrNameLst>
                                      </p:cBhvr>
                                      <p:to>
                                        <p:strVal val="visible"/>
                                      </p:to>
                                    </p:set>
                                    <p:animEffect transition="in" filter="wipe(left)">
                                      <p:cBhvr>
                                        <p:cTn id="59" dur="500"/>
                                        <p:tgtEl>
                                          <p:spTgt spid="2683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8301" grpId="0" autoUpdateAnimBg="0"/>
      <p:bldP spid="268303" grpId="0" autoUpdateAnimBg="0"/>
      <p:bldP spid="268304" grpId="0" autoUpdateAnimBg="0"/>
      <p:bldP spid="268306" grpId="0" autoUpdateAnimBg="0"/>
      <p:bldP spid="268308" grpId="0" autoUpdateAnimBg="0"/>
      <p:bldP spid="268309" grpId="0" autoUpdateAnimBg="0"/>
      <p:bldP spid="268311" grpId="0"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Text Box 2"/>
          <p:cNvSpPr txBox="1">
            <a:spLocks noChangeArrowheads="1"/>
          </p:cNvSpPr>
          <p:nvPr/>
        </p:nvSpPr>
        <p:spPr bwMode="auto">
          <a:xfrm>
            <a:off x="358775" y="3649663"/>
            <a:ext cx="2174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en-US" altLang="zh-CN">
                <a:ea typeface="宋体" panose="02010600030101010101" pitchFamily="2" charset="-122"/>
              </a:rPr>
              <a:t>4</a:t>
            </a:r>
            <a:r>
              <a:rPr lang="zh-CN" altLang="en-US"/>
              <a:t>次谐波功率：</a:t>
            </a:r>
          </a:p>
        </p:txBody>
      </p:sp>
      <p:graphicFrame>
        <p:nvGraphicFramePr>
          <p:cNvPr id="269315" name="Object 3"/>
          <p:cNvGraphicFramePr>
            <a:graphicFrameLocks/>
          </p:cNvGraphicFramePr>
          <p:nvPr/>
        </p:nvGraphicFramePr>
        <p:xfrm>
          <a:off x="2555875" y="3405188"/>
          <a:ext cx="6096000" cy="838200"/>
        </p:xfrm>
        <a:graphic>
          <a:graphicData uri="http://schemas.openxmlformats.org/presentationml/2006/ole">
            <mc:AlternateContent xmlns:mc="http://schemas.openxmlformats.org/markup-compatibility/2006">
              <mc:Choice xmlns:v="urn:schemas-microsoft-com:vml" Requires="v">
                <p:oleObj spid="_x0000_s269324" name="Equation" r:id="rId3" imgW="2895480" imgH="393480" progId="Equation.DSMT4">
                  <p:embed/>
                </p:oleObj>
              </mc:Choice>
              <mc:Fallback>
                <p:oleObj name="Equation" r:id="rId3" imgW="2895480" imgH="393480" progId="Equation.DSMT4">
                  <p:embed/>
                  <p:pic>
                    <p:nvPicPr>
                      <p:cNvPr id="0" name="Object 3"/>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5875" y="3405188"/>
                        <a:ext cx="6096000" cy="838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69316" name="Text Box 4"/>
          <p:cNvSpPr txBox="1">
            <a:spLocks noChangeArrowheads="1"/>
          </p:cNvSpPr>
          <p:nvPr/>
        </p:nvSpPr>
        <p:spPr bwMode="auto">
          <a:xfrm>
            <a:off x="533400" y="4610100"/>
            <a:ext cx="1403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1" hangingPunct="1"/>
            <a:r>
              <a:rPr lang="zh-CN" altLang="en-US">
                <a:solidFill>
                  <a:srgbClr val="0000FF"/>
                </a:solidFill>
              </a:rPr>
              <a:t>总功率</a:t>
            </a:r>
            <a:r>
              <a:rPr lang="zh-CN" altLang="en-US">
                <a:solidFill>
                  <a:srgbClr val="0000FF"/>
                </a:solidFill>
                <a:ea typeface="宋体" panose="02010600030101010101" pitchFamily="2" charset="-122"/>
              </a:rPr>
              <a:t>：</a:t>
            </a:r>
          </a:p>
        </p:txBody>
      </p:sp>
      <p:graphicFrame>
        <p:nvGraphicFramePr>
          <p:cNvPr id="269317" name="Object 5"/>
          <p:cNvGraphicFramePr>
            <a:graphicFrameLocks/>
          </p:cNvGraphicFramePr>
          <p:nvPr/>
        </p:nvGraphicFramePr>
        <p:xfrm>
          <a:off x="2236788" y="4648200"/>
          <a:ext cx="6373812" cy="457200"/>
        </p:xfrm>
        <a:graphic>
          <a:graphicData uri="http://schemas.openxmlformats.org/presentationml/2006/ole">
            <mc:AlternateContent xmlns:mc="http://schemas.openxmlformats.org/markup-compatibility/2006">
              <mc:Choice xmlns:v="urn:schemas-microsoft-com:vml" Requires="v">
                <p:oleObj spid="_x0000_s269325" name="Equation" r:id="rId5" imgW="3200400" imgH="228600" progId="Equation.DSMT4">
                  <p:embed/>
                </p:oleObj>
              </mc:Choice>
              <mc:Fallback>
                <p:oleObj name="Equation" r:id="rId5" imgW="3200400" imgH="228600" progId="Equation.DSMT4">
                  <p:embed/>
                  <p:pic>
                    <p:nvPicPr>
                      <p:cNvPr id="0" name="Object 5"/>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36788" y="4648200"/>
                        <a:ext cx="6373812"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69318" name="Object 6"/>
          <p:cNvGraphicFramePr>
            <a:graphicFrameLocks/>
          </p:cNvGraphicFramePr>
          <p:nvPr/>
        </p:nvGraphicFramePr>
        <p:xfrm>
          <a:off x="1143000" y="285750"/>
          <a:ext cx="6172200" cy="1800225"/>
        </p:xfrm>
        <a:graphic>
          <a:graphicData uri="http://schemas.openxmlformats.org/presentationml/2006/ole">
            <mc:AlternateContent xmlns:mc="http://schemas.openxmlformats.org/markup-compatibility/2006">
              <mc:Choice xmlns:v="urn:schemas-microsoft-com:vml" Requires="v">
                <p:oleObj spid="_x0000_s269326" name="Equation" r:id="rId7" imgW="2946240" imgH="888840" progId="Equation.DSMT4">
                  <p:embed/>
                </p:oleObj>
              </mc:Choice>
              <mc:Fallback>
                <p:oleObj name="Equation" r:id="rId7" imgW="2946240" imgH="888840" progId="Equation.DSMT4">
                  <p:embed/>
                  <p:pic>
                    <p:nvPicPr>
                      <p:cNvPr id="0" name="Object 6"/>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43000" y="285750"/>
                        <a:ext cx="6172200" cy="1800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69319" name="Freeform 7"/>
          <p:cNvSpPr>
            <a:spLocks/>
          </p:cNvSpPr>
          <p:nvPr/>
        </p:nvSpPr>
        <p:spPr bwMode="auto">
          <a:xfrm>
            <a:off x="0" y="2800350"/>
            <a:ext cx="9182100" cy="1588"/>
          </a:xfrm>
          <a:custGeom>
            <a:avLst/>
            <a:gdLst>
              <a:gd name="T0" fmla="*/ 0 w 5784"/>
              <a:gd name="T1" fmla="*/ 0 h 1"/>
              <a:gd name="T2" fmla="*/ 5784 w 5784"/>
              <a:gd name="T3" fmla="*/ 0 h 1"/>
            </a:gdLst>
            <a:ahLst/>
            <a:cxnLst>
              <a:cxn ang="0">
                <a:pos x="T0" y="T1"/>
              </a:cxn>
              <a:cxn ang="0">
                <a:pos x="T2" y="T3"/>
              </a:cxn>
            </a:cxnLst>
            <a:rect l="0" t="0" r="r" b="b"/>
            <a:pathLst>
              <a:path w="5784" h="1">
                <a:moveTo>
                  <a:pt x="0" y="0"/>
                </a:moveTo>
                <a:lnTo>
                  <a:pt x="5784" y="0"/>
                </a:lnTo>
              </a:path>
            </a:pathLst>
          </a:custGeom>
          <a:noFill/>
          <a:ln w="38100" cap="flat">
            <a:solidFill>
              <a:srgbClr val="0000FF"/>
            </a:solidFill>
            <a:prstDash val="sysDot"/>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269320" name="Object 8"/>
          <p:cNvGraphicFramePr>
            <a:graphicFrameLocks noChangeAspect="1"/>
          </p:cNvGraphicFramePr>
          <p:nvPr/>
        </p:nvGraphicFramePr>
        <p:xfrm>
          <a:off x="1276350" y="2208213"/>
          <a:ext cx="1158875" cy="360362"/>
        </p:xfrm>
        <a:graphic>
          <a:graphicData uri="http://schemas.openxmlformats.org/presentationml/2006/ole">
            <mc:AlternateContent xmlns:mc="http://schemas.openxmlformats.org/markup-compatibility/2006">
              <mc:Choice xmlns:v="urn:schemas-microsoft-com:vml" Requires="v">
                <p:oleObj spid="_x0000_s269327" name="公式" r:id="rId9" imgW="571320" imgH="177480" progId="Equation.3">
                  <p:embed/>
                </p:oleObj>
              </mc:Choice>
              <mc:Fallback>
                <p:oleObj name="公式" r:id="rId9" imgW="571320" imgH="177480" progId="Equation.3">
                  <p:embed/>
                  <p:pic>
                    <p:nvPicPr>
                      <p:cNvPr id="0" name="Object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76350" y="2208213"/>
                        <a:ext cx="1158875" cy="3603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69321" name="Object 9"/>
          <p:cNvGraphicFramePr>
            <a:graphicFrameLocks noChangeAspect="1"/>
          </p:cNvGraphicFramePr>
          <p:nvPr/>
        </p:nvGraphicFramePr>
        <p:xfrm>
          <a:off x="2700338" y="2205038"/>
          <a:ext cx="1493837" cy="360362"/>
        </p:xfrm>
        <a:graphic>
          <a:graphicData uri="http://schemas.openxmlformats.org/presentationml/2006/ole">
            <mc:AlternateContent xmlns:mc="http://schemas.openxmlformats.org/markup-compatibility/2006">
              <mc:Choice xmlns:v="urn:schemas-microsoft-com:vml" Requires="v">
                <p:oleObj spid="_x0000_s269328" name="公式" r:id="rId11" imgW="736560" imgH="177480" progId="Equation.3">
                  <p:embed/>
                </p:oleObj>
              </mc:Choice>
              <mc:Fallback>
                <p:oleObj name="公式" r:id="rId11" imgW="736560" imgH="177480" progId="Equation.3">
                  <p:embed/>
                  <p:pic>
                    <p:nvPicPr>
                      <p:cNvPr id="0" name="Object 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700338" y="2205038"/>
                        <a:ext cx="1493837" cy="3603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69322" name="Object 10"/>
          <p:cNvGraphicFramePr>
            <a:graphicFrameLocks noChangeAspect="1"/>
          </p:cNvGraphicFramePr>
          <p:nvPr/>
        </p:nvGraphicFramePr>
        <p:xfrm>
          <a:off x="4572000" y="2205038"/>
          <a:ext cx="1133475" cy="360362"/>
        </p:xfrm>
        <a:graphic>
          <a:graphicData uri="http://schemas.openxmlformats.org/presentationml/2006/ole">
            <mc:AlternateContent xmlns:mc="http://schemas.openxmlformats.org/markup-compatibility/2006">
              <mc:Choice xmlns:v="urn:schemas-microsoft-com:vml" Requires="v">
                <p:oleObj spid="_x0000_s269329" name="公式" r:id="rId13" imgW="558720" imgH="177480" progId="Equation.3">
                  <p:embed/>
                </p:oleObj>
              </mc:Choice>
              <mc:Fallback>
                <p:oleObj name="公式" r:id="rId13" imgW="558720" imgH="177480" progId="Equation.3">
                  <p:embed/>
                  <p:pic>
                    <p:nvPicPr>
                      <p:cNvPr id="0" name="Object 10"/>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572000" y="2205038"/>
                        <a:ext cx="1133475" cy="3603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69323" name="Object 11"/>
          <p:cNvGraphicFramePr>
            <a:graphicFrameLocks noChangeAspect="1"/>
          </p:cNvGraphicFramePr>
          <p:nvPr/>
        </p:nvGraphicFramePr>
        <p:xfrm>
          <a:off x="6084888" y="2219325"/>
          <a:ext cx="1133475" cy="360363"/>
        </p:xfrm>
        <a:graphic>
          <a:graphicData uri="http://schemas.openxmlformats.org/presentationml/2006/ole">
            <mc:AlternateContent xmlns:mc="http://schemas.openxmlformats.org/markup-compatibility/2006">
              <mc:Choice xmlns:v="urn:schemas-microsoft-com:vml" Requires="v">
                <p:oleObj spid="_x0000_s269330" name="公式" r:id="rId15" imgW="558720" imgH="177480" progId="Equation.3">
                  <p:embed/>
                </p:oleObj>
              </mc:Choice>
              <mc:Fallback>
                <p:oleObj name="公式" r:id="rId15" imgW="558720" imgH="177480" progId="Equation.3">
                  <p:embed/>
                  <p:pic>
                    <p:nvPicPr>
                      <p:cNvPr id="0" name="Object 11"/>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084888" y="2219325"/>
                        <a:ext cx="1133475" cy="360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499"/>
                                          </p:stCondLst>
                                        </p:cTn>
                                        <p:tgtEl>
                                          <p:spTgt spid="269318"/>
                                        </p:tgtEl>
                                        <p:attrNameLst>
                                          <p:attrName>style.visibility</p:attrName>
                                        </p:attrNameLst>
                                      </p:cBhvr>
                                      <p:to>
                                        <p:strVal val="visible"/>
                                      </p:to>
                                    </p:set>
                                  </p:childTnLst>
                                </p:cTn>
                              </p:par>
                            </p:childTnLst>
                          </p:cTn>
                        </p:par>
                        <p:par>
                          <p:cTn id="7" fill="hold" nodeType="afterGroup">
                            <p:stCondLst>
                              <p:cond delay="500"/>
                            </p:stCondLst>
                            <p:childTnLst>
                              <p:par>
                                <p:cTn id="8" presetID="22" presetClass="entr" presetSubtype="8" fill="hold" nodeType="afterEffect">
                                  <p:stCondLst>
                                    <p:cond delay="0"/>
                                  </p:stCondLst>
                                  <p:childTnLst>
                                    <p:set>
                                      <p:cBhvr>
                                        <p:cTn id="9" dur="1" fill="hold">
                                          <p:stCondLst>
                                            <p:cond delay="0"/>
                                          </p:stCondLst>
                                        </p:cTn>
                                        <p:tgtEl>
                                          <p:spTgt spid="269320"/>
                                        </p:tgtEl>
                                        <p:attrNameLst>
                                          <p:attrName>style.visibility</p:attrName>
                                        </p:attrNameLst>
                                      </p:cBhvr>
                                      <p:to>
                                        <p:strVal val="visible"/>
                                      </p:to>
                                    </p:set>
                                    <p:animEffect transition="in" filter="wipe(left)">
                                      <p:cBhvr>
                                        <p:cTn id="10" dur="1000"/>
                                        <p:tgtEl>
                                          <p:spTgt spid="269320"/>
                                        </p:tgtEl>
                                      </p:cBhvr>
                                    </p:animEffect>
                                  </p:childTnLst>
                                </p:cTn>
                              </p:par>
                            </p:childTnLst>
                          </p:cTn>
                        </p:par>
                        <p:par>
                          <p:cTn id="11" fill="hold" nodeType="afterGroup">
                            <p:stCondLst>
                              <p:cond delay="1500"/>
                            </p:stCondLst>
                            <p:childTnLst>
                              <p:par>
                                <p:cTn id="12" presetID="22" presetClass="entr" presetSubtype="8" fill="hold" nodeType="afterEffect">
                                  <p:stCondLst>
                                    <p:cond delay="0"/>
                                  </p:stCondLst>
                                  <p:childTnLst>
                                    <p:set>
                                      <p:cBhvr>
                                        <p:cTn id="13" dur="1" fill="hold">
                                          <p:stCondLst>
                                            <p:cond delay="0"/>
                                          </p:stCondLst>
                                        </p:cTn>
                                        <p:tgtEl>
                                          <p:spTgt spid="269321"/>
                                        </p:tgtEl>
                                        <p:attrNameLst>
                                          <p:attrName>style.visibility</p:attrName>
                                        </p:attrNameLst>
                                      </p:cBhvr>
                                      <p:to>
                                        <p:strVal val="visible"/>
                                      </p:to>
                                    </p:set>
                                    <p:animEffect transition="in" filter="wipe(left)">
                                      <p:cBhvr>
                                        <p:cTn id="14" dur="1000"/>
                                        <p:tgtEl>
                                          <p:spTgt spid="269321"/>
                                        </p:tgtEl>
                                      </p:cBhvr>
                                    </p:animEffect>
                                  </p:childTnLst>
                                </p:cTn>
                              </p:par>
                            </p:childTnLst>
                          </p:cTn>
                        </p:par>
                        <p:par>
                          <p:cTn id="15" fill="hold" nodeType="afterGroup">
                            <p:stCondLst>
                              <p:cond delay="2500"/>
                            </p:stCondLst>
                            <p:childTnLst>
                              <p:par>
                                <p:cTn id="16" presetID="22" presetClass="entr" presetSubtype="8" fill="hold" nodeType="afterEffect">
                                  <p:stCondLst>
                                    <p:cond delay="0"/>
                                  </p:stCondLst>
                                  <p:childTnLst>
                                    <p:set>
                                      <p:cBhvr>
                                        <p:cTn id="17" dur="1" fill="hold">
                                          <p:stCondLst>
                                            <p:cond delay="0"/>
                                          </p:stCondLst>
                                        </p:cTn>
                                        <p:tgtEl>
                                          <p:spTgt spid="269322"/>
                                        </p:tgtEl>
                                        <p:attrNameLst>
                                          <p:attrName>style.visibility</p:attrName>
                                        </p:attrNameLst>
                                      </p:cBhvr>
                                      <p:to>
                                        <p:strVal val="visible"/>
                                      </p:to>
                                    </p:set>
                                    <p:animEffect transition="in" filter="wipe(left)">
                                      <p:cBhvr>
                                        <p:cTn id="18" dur="1000"/>
                                        <p:tgtEl>
                                          <p:spTgt spid="269322"/>
                                        </p:tgtEl>
                                      </p:cBhvr>
                                    </p:animEffect>
                                  </p:childTnLst>
                                </p:cTn>
                              </p:par>
                            </p:childTnLst>
                          </p:cTn>
                        </p:par>
                        <p:par>
                          <p:cTn id="19" fill="hold" nodeType="afterGroup">
                            <p:stCondLst>
                              <p:cond delay="3500"/>
                            </p:stCondLst>
                            <p:childTnLst>
                              <p:par>
                                <p:cTn id="20" presetID="22" presetClass="entr" presetSubtype="8" fill="hold" nodeType="afterEffect">
                                  <p:stCondLst>
                                    <p:cond delay="0"/>
                                  </p:stCondLst>
                                  <p:childTnLst>
                                    <p:set>
                                      <p:cBhvr>
                                        <p:cTn id="21" dur="1" fill="hold">
                                          <p:stCondLst>
                                            <p:cond delay="0"/>
                                          </p:stCondLst>
                                        </p:cTn>
                                        <p:tgtEl>
                                          <p:spTgt spid="269323"/>
                                        </p:tgtEl>
                                        <p:attrNameLst>
                                          <p:attrName>style.visibility</p:attrName>
                                        </p:attrNameLst>
                                      </p:cBhvr>
                                      <p:to>
                                        <p:strVal val="visible"/>
                                      </p:to>
                                    </p:set>
                                    <p:animEffect transition="in" filter="wipe(left)">
                                      <p:cBhvr>
                                        <p:cTn id="22" dur="1000"/>
                                        <p:tgtEl>
                                          <p:spTgt spid="269323"/>
                                        </p:tgtEl>
                                      </p:cBhvr>
                                    </p:animEffect>
                                  </p:childTnLst>
                                </p:cTn>
                              </p:par>
                            </p:childTnLst>
                          </p:cTn>
                        </p:par>
                        <p:par>
                          <p:cTn id="23" fill="hold" nodeType="afterGroup">
                            <p:stCondLst>
                              <p:cond delay="4500"/>
                            </p:stCondLst>
                            <p:childTnLst>
                              <p:par>
                                <p:cTn id="24" presetID="22" presetClass="entr" presetSubtype="8" fill="hold" grpId="0" nodeType="afterEffect">
                                  <p:stCondLst>
                                    <p:cond delay="0"/>
                                  </p:stCondLst>
                                  <p:childTnLst>
                                    <p:set>
                                      <p:cBhvr>
                                        <p:cTn id="25" dur="1" fill="hold">
                                          <p:stCondLst>
                                            <p:cond delay="0"/>
                                          </p:stCondLst>
                                        </p:cTn>
                                        <p:tgtEl>
                                          <p:spTgt spid="269319"/>
                                        </p:tgtEl>
                                        <p:attrNameLst>
                                          <p:attrName>style.visibility</p:attrName>
                                        </p:attrNameLst>
                                      </p:cBhvr>
                                      <p:to>
                                        <p:strVal val="visible"/>
                                      </p:to>
                                    </p:set>
                                    <p:animEffect transition="in" filter="wipe(left)">
                                      <p:cBhvr>
                                        <p:cTn id="26" dur="1000"/>
                                        <p:tgtEl>
                                          <p:spTgt spid="269319"/>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8" fill="hold" grpId="0" nodeType="clickEffect">
                                  <p:stCondLst>
                                    <p:cond delay="0"/>
                                  </p:stCondLst>
                                  <p:iterate type="lt">
                                    <p:tmPct val="0"/>
                                  </p:iterate>
                                  <p:childTnLst>
                                    <p:set>
                                      <p:cBhvr>
                                        <p:cTn id="30" dur="1" fill="hold">
                                          <p:stCondLst>
                                            <p:cond delay="0"/>
                                          </p:stCondLst>
                                        </p:cTn>
                                        <p:tgtEl>
                                          <p:spTgt spid="269314"/>
                                        </p:tgtEl>
                                        <p:attrNameLst>
                                          <p:attrName>style.visibility</p:attrName>
                                        </p:attrNameLst>
                                      </p:cBhvr>
                                      <p:to>
                                        <p:strVal val="visible"/>
                                      </p:to>
                                    </p:set>
                                    <p:animEffect transition="in" filter="wipe(left)">
                                      <p:cBhvr>
                                        <p:cTn id="31" dur="1000"/>
                                        <p:tgtEl>
                                          <p:spTgt spid="269314"/>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8" fill="hold" nodeType="clickEffect">
                                  <p:stCondLst>
                                    <p:cond delay="0"/>
                                  </p:stCondLst>
                                  <p:childTnLst>
                                    <p:set>
                                      <p:cBhvr>
                                        <p:cTn id="35" dur="1" fill="hold">
                                          <p:stCondLst>
                                            <p:cond delay="0"/>
                                          </p:stCondLst>
                                        </p:cTn>
                                        <p:tgtEl>
                                          <p:spTgt spid="269315"/>
                                        </p:tgtEl>
                                        <p:attrNameLst>
                                          <p:attrName>style.visibility</p:attrName>
                                        </p:attrNameLst>
                                      </p:cBhvr>
                                      <p:to>
                                        <p:strVal val="visible"/>
                                      </p:to>
                                    </p:set>
                                    <p:animEffect transition="in" filter="wipe(left)">
                                      <p:cBhvr>
                                        <p:cTn id="36" dur="500"/>
                                        <p:tgtEl>
                                          <p:spTgt spid="269315"/>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iterate type="lt">
                                    <p:tmAbs val="75"/>
                                  </p:iterate>
                                  <p:childTnLst>
                                    <p:set>
                                      <p:cBhvr>
                                        <p:cTn id="40" dur="1" fill="hold">
                                          <p:stCondLst>
                                            <p:cond delay="74"/>
                                          </p:stCondLst>
                                        </p:cTn>
                                        <p:tgtEl>
                                          <p:spTgt spid="269316"/>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22" presetClass="entr" presetSubtype="8" fill="hold" nodeType="clickEffect">
                                  <p:stCondLst>
                                    <p:cond delay="0"/>
                                  </p:stCondLst>
                                  <p:childTnLst>
                                    <p:set>
                                      <p:cBhvr>
                                        <p:cTn id="44" dur="1" fill="hold">
                                          <p:stCondLst>
                                            <p:cond delay="0"/>
                                          </p:stCondLst>
                                        </p:cTn>
                                        <p:tgtEl>
                                          <p:spTgt spid="269317"/>
                                        </p:tgtEl>
                                        <p:attrNameLst>
                                          <p:attrName>style.visibility</p:attrName>
                                        </p:attrNameLst>
                                      </p:cBhvr>
                                      <p:to>
                                        <p:strVal val="visible"/>
                                      </p:to>
                                    </p:set>
                                    <p:animEffect transition="in" filter="wipe(left)">
                                      <p:cBhvr>
                                        <p:cTn id="45" dur="1000"/>
                                        <p:tgtEl>
                                          <p:spTgt spid="2693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9314" grpId="0"/>
      <p:bldP spid="269316" grpId="0" autoUpdateAnimBg="0"/>
      <p:bldP spid="26931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p:cNvGrpSpPr>
          <p:nvPr/>
        </p:nvGrpSpPr>
        <p:grpSpPr bwMode="auto">
          <a:xfrm>
            <a:off x="6772275" y="1052513"/>
            <a:ext cx="2011363" cy="1447800"/>
            <a:chOff x="619" y="960"/>
            <a:chExt cx="1267" cy="912"/>
          </a:xfrm>
        </p:grpSpPr>
        <p:sp>
          <p:nvSpPr>
            <p:cNvPr id="350213" name="Rectangle 5"/>
            <p:cNvSpPr>
              <a:spLocks noChangeArrowheads="1"/>
            </p:cNvSpPr>
            <p:nvPr/>
          </p:nvSpPr>
          <p:spPr bwMode="auto">
            <a:xfrm>
              <a:off x="1454" y="1152"/>
              <a:ext cx="432" cy="720"/>
            </a:xfrm>
            <a:prstGeom prst="rect">
              <a:avLst/>
            </a:prstGeom>
            <a:solidFill>
              <a:srgbClr val="00FFFF"/>
            </a:solidFill>
            <a:ln w="28575">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r>
                <a:rPr lang="en-US" altLang="zh-CN">
                  <a:ea typeface="楷体_GB2312" pitchFamily="49" charset="-122"/>
                </a:rPr>
                <a:t>N</a:t>
              </a:r>
            </a:p>
          </p:txBody>
        </p:sp>
        <p:sp>
          <p:nvSpPr>
            <p:cNvPr id="350214" name="Freeform 6"/>
            <p:cNvSpPr>
              <a:spLocks/>
            </p:cNvSpPr>
            <p:nvPr/>
          </p:nvSpPr>
          <p:spPr bwMode="auto">
            <a:xfrm>
              <a:off x="912" y="1752"/>
              <a:ext cx="540" cy="2"/>
            </a:xfrm>
            <a:custGeom>
              <a:avLst/>
              <a:gdLst>
                <a:gd name="T0" fmla="*/ 0 w 540"/>
                <a:gd name="T1" fmla="*/ 2 h 2"/>
                <a:gd name="T2" fmla="*/ 540 w 540"/>
                <a:gd name="T3" fmla="*/ 0 h 2"/>
                <a:gd name="T4" fmla="*/ 0 60000 65536"/>
                <a:gd name="T5" fmla="*/ 0 60000 65536"/>
                <a:gd name="T6" fmla="*/ 0 w 540"/>
                <a:gd name="T7" fmla="*/ 0 h 2"/>
                <a:gd name="T8" fmla="*/ 540 w 540"/>
                <a:gd name="T9" fmla="*/ 2 h 2"/>
              </a:gdLst>
              <a:ahLst/>
              <a:cxnLst>
                <a:cxn ang="T4">
                  <a:pos x="T0" y="T1"/>
                </a:cxn>
                <a:cxn ang="T5">
                  <a:pos x="T2" y="T3"/>
                </a:cxn>
              </a:cxnLst>
              <a:rect l="T6" t="T7" r="T8" b="T9"/>
              <a:pathLst>
                <a:path w="540" h="2">
                  <a:moveTo>
                    <a:pt x="0" y="2"/>
                  </a:moveTo>
                  <a:lnTo>
                    <a:pt x="540"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50215" name="Line 7"/>
            <p:cNvSpPr>
              <a:spLocks noChangeShapeType="1"/>
            </p:cNvSpPr>
            <p:nvPr/>
          </p:nvSpPr>
          <p:spPr bwMode="auto">
            <a:xfrm>
              <a:off x="974" y="1200"/>
              <a:ext cx="288" cy="0"/>
            </a:xfrm>
            <a:prstGeom prst="line">
              <a:avLst/>
            </a:prstGeom>
            <a:noFill/>
            <a:ln w="12700">
              <a:solidFill>
                <a:srgbClr val="FF0000"/>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50216" name="Text Box 8"/>
            <p:cNvSpPr txBox="1">
              <a:spLocks noChangeArrowheads="1"/>
            </p:cNvSpPr>
            <p:nvPr/>
          </p:nvSpPr>
          <p:spPr bwMode="auto">
            <a:xfrm>
              <a:off x="640" y="1104"/>
              <a:ext cx="22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r>
                <a:rPr lang="en-US" altLang="zh-CN">
                  <a:ea typeface="楷体_GB2312" pitchFamily="49" charset="-122"/>
                </a:rPr>
                <a:t>+</a:t>
              </a:r>
            </a:p>
          </p:txBody>
        </p:sp>
        <p:sp>
          <p:nvSpPr>
            <p:cNvPr id="350217" name="Text Box 9"/>
            <p:cNvSpPr txBox="1">
              <a:spLocks noChangeArrowheads="1"/>
            </p:cNvSpPr>
            <p:nvPr/>
          </p:nvSpPr>
          <p:spPr bwMode="auto">
            <a:xfrm>
              <a:off x="619" y="1354"/>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r>
                <a:rPr lang="en-US" altLang="zh-CN" i="1">
                  <a:ea typeface="楷体_GB2312" pitchFamily="49" charset="-122"/>
                </a:rPr>
                <a:t>u</a:t>
              </a:r>
            </a:p>
          </p:txBody>
        </p:sp>
        <p:sp>
          <p:nvSpPr>
            <p:cNvPr id="350218" name="Text Box 10"/>
            <p:cNvSpPr txBox="1">
              <a:spLocks noChangeArrowheads="1"/>
            </p:cNvSpPr>
            <p:nvPr/>
          </p:nvSpPr>
          <p:spPr bwMode="auto">
            <a:xfrm>
              <a:off x="1022" y="960"/>
              <a:ext cx="16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r>
                <a:rPr lang="en-US" altLang="zh-CN" i="1">
                  <a:ea typeface="楷体_GB2312" pitchFamily="49" charset="-122"/>
                </a:rPr>
                <a:t>i</a:t>
              </a:r>
            </a:p>
          </p:txBody>
        </p:sp>
        <p:sp>
          <p:nvSpPr>
            <p:cNvPr id="350219" name="Text Box 11"/>
            <p:cNvSpPr txBox="1">
              <a:spLocks noChangeArrowheads="1"/>
            </p:cNvSpPr>
            <p:nvPr/>
          </p:nvSpPr>
          <p:spPr bwMode="auto">
            <a:xfrm>
              <a:off x="652" y="1536"/>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r>
                <a:rPr lang="en-US" altLang="zh-CN">
                  <a:ea typeface="楷体_GB2312" pitchFamily="49" charset="-122"/>
                </a:rPr>
                <a:t>_</a:t>
              </a:r>
            </a:p>
          </p:txBody>
        </p:sp>
        <p:sp>
          <p:nvSpPr>
            <p:cNvPr id="350220" name="Oval 12"/>
            <p:cNvSpPr>
              <a:spLocks noChangeArrowheads="1"/>
            </p:cNvSpPr>
            <p:nvPr/>
          </p:nvSpPr>
          <p:spPr bwMode="auto">
            <a:xfrm>
              <a:off x="864" y="1728"/>
              <a:ext cx="48" cy="48"/>
            </a:xfrm>
            <a:prstGeom prst="ellipse">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50221" name="Freeform 13"/>
            <p:cNvSpPr>
              <a:spLocks/>
            </p:cNvSpPr>
            <p:nvPr/>
          </p:nvSpPr>
          <p:spPr bwMode="auto">
            <a:xfrm>
              <a:off x="912" y="1272"/>
              <a:ext cx="540" cy="2"/>
            </a:xfrm>
            <a:custGeom>
              <a:avLst/>
              <a:gdLst>
                <a:gd name="T0" fmla="*/ 0 w 540"/>
                <a:gd name="T1" fmla="*/ 2 h 2"/>
                <a:gd name="T2" fmla="*/ 540 w 540"/>
                <a:gd name="T3" fmla="*/ 0 h 2"/>
                <a:gd name="T4" fmla="*/ 0 60000 65536"/>
                <a:gd name="T5" fmla="*/ 0 60000 65536"/>
                <a:gd name="T6" fmla="*/ 0 w 540"/>
                <a:gd name="T7" fmla="*/ 0 h 2"/>
                <a:gd name="T8" fmla="*/ 540 w 540"/>
                <a:gd name="T9" fmla="*/ 2 h 2"/>
              </a:gdLst>
              <a:ahLst/>
              <a:cxnLst>
                <a:cxn ang="T4">
                  <a:pos x="T0" y="T1"/>
                </a:cxn>
                <a:cxn ang="T5">
                  <a:pos x="T2" y="T3"/>
                </a:cxn>
              </a:cxnLst>
              <a:rect l="T6" t="T7" r="T8" b="T9"/>
              <a:pathLst>
                <a:path w="540" h="2">
                  <a:moveTo>
                    <a:pt x="0" y="2"/>
                  </a:moveTo>
                  <a:lnTo>
                    <a:pt x="540"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50222" name="Oval 14"/>
            <p:cNvSpPr>
              <a:spLocks noChangeArrowheads="1"/>
            </p:cNvSpPr>
            <p:nvPr/>
          </p:nvSpPr>
          <p:spPr bwMode="auto">
            <a:xfrm>
              <a:off x="864" y="1248"/>
              <a:ext cx="48" cy="48"/>
            </a:xfrm>
            <a:prstGeom prst="ellipse">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grpSp>
      <p:grpSp>
        <p:nvGrpSpPr>
          <p:cNvPr id="3" name="Group 37"/>
          <p:cNvGrpSpPr>
            <a:grpSpLocks/>
          </p:cNvGrpSpPr>
          <p:nvPr/>
        </p:nvGrpSpPr>
        <p:grpSpPr bwMode="auto">
          <a:xfrm>
            <a:off x="539750" y="188913"/>
            <a:ext cx="8445500" cy="2298700"/>
            <a:chOff x="204" y="73"/>
            <a:chExt cx="5320" cy="1448"/>
          </a:xfrm>
        </p:grpSpPr>
        <p:graphicFrame>
          <p:nvGraphicFramePr>
            <p:cNvPr id="350224" name="Object 2"/>
            <p:cNvGraphicFramePr>
              <a:graphicFrameLocks noChangeAspect="1"/>
            </p:cNvGraphicFramePr>
            <p:nvPr/>
          </p:nvGraphicFramePr>
          <p:xfrm>
            <a:off x="295" y="640"/>
            <a:ext cx="2903" cy="344"/>
          </p:xfrm>
          <a:graphic>
            <a:graphicData uri="http://schemas.openxmlformats.org/presentationml/2006/ole">
              <mc:AlternateContent xmlns:mc="http://schemas.openxmlformats.org/markup-compatibility/2006">
                <mc:Choice xmlns:v="urn:schemas-microsoft-com:vml" Requires="v">
                  <p:oleObj spid="_x0000_s350248" name="Equation" r:id="rId3" imgW="1942920" imgH="228600" progId="Equation.DSMT4">
                    <p:embed/>
                  </p:oleObj>
                </mc:Choice>
                <mc:Fallback>
                  <p:oleObj name="Equation" r:id="rId3" imgW="1942920" imgH="228600"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5" y="640"/>
                          <a:ext cx="2903" cy="34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50225" name="Object 3"/>
            <p:cNvGraphicFramePr>
              <a:graphicFrameLocks noChangeAspect="1"/>
            </p:cNvGraphicFramePr>
            <p:nvPr/>
          </p:nvGraphicFramePr>
          <p:xfrm>
            <a:off x="295" y="340"/>
            <a:ext cx="5229" cy="345"/>
          </p:xfrm>
          <a:graphic>
            <a:graphicData uri="http://schemas.openxmlformats.org/presentationml/2006/ole">
              <mc:AlternateContent xmlns:mc="http://schemas.openxmlformats.org/markup-compatibility/2006">
                <mc:Choice xmlns:v="urn:schemas-microsoft-com:vml" Requires="v">
                  <p:oleObj spid="_x0000_s350249" name="Equation" r:id="rId5" imgW="3632040" imgH="241200" progId="Equation.DSMT4">
                    <p:embed/>
                  </p:oleObj>
                </mc:Choice>
                <mc:Fallback>
                  <p:oleObj name="Equation" r:id="rId5" imgW="3632040" imgH="241200"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5" y="340"/>
                          <a:ext cx="5229" cy="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50226" name="Text Box 15"/>
            <p:cNvSpPr txBox="1">
              <a:spLocks noChangeArrowheads="1"/>
            </p:cNvSpPr>
            <p:nvPr/>
          </p:nvSpPr>
          <p:spPr bwMode="auto">
            <a:xfrm>
              <a:off x="204" y="73"/>
              <a:ext cx="446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90000" tIns="46800" rIns="90000" bIns="46800">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a:ea typeface="楷体_GB2312" pitchFamily="49" charset="-122"/>
                </a:rPr>
                <a:t>例：已知某无源单口网络</a:t>
              </a:r>
              <a:r>
                <a:rPr lang="en-US" altLang="zh-CN">
                  <a:ea typeface="楷体_GB2312" pitchFamily="49" charset="-122"/>
                </a:rPr>
                <a:t>N</a:t>
              </a:r>
              <a:r>
                <a:rPr lang="zh-CN" altLang="en-US">
                  <a:ea typeface="楷体_GB2312" pitchFamily="49" charset="-122"/>
                </a:rPr>
                <a:t>端口的电压、电流为：</a:t>
              </a:r>
              <a:endParaRPr lang="zh-CN" altLang="en-US" b="0">
                <a:ea typeface="楷体_GB2312" pitchFamily="49" charset="-122"/>
              </a:endParaRPr>
            </a:p>
          </p:txBody>
        </p:sp>
        <p:sp>
          <p:nvSpPr>
            <p:cNvPr id="350227" name="Text Box 16"/>
            <p:cNvSpPr txBox="1">
              <a:spLocks noChangeArrowheads="1"/>
            </p:cNvSpPr>
            <p:nvPr/>
          </p:nvSpPr>
          <p:spPr bwMode="auto">
            <a:xfrm>
              <a:off x="226" y="1003"/>
              <a:ext cx="3697"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90000" tIns="46800" rIns="90000" bIns="46800">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a:ea typeface="楷体_GB2312" pitchFamily="49" charset="-122"/>
                </a:rPr>
                <a:t>试求：（</a:t>
              </a:r>
              <a:r>
                <a:rPr lang="en-US" altLang="zh-CN">
                  <a:ea typeface="楷体_GB2312" pitchFamily="49" charset="-122"/>
                </a:rPr>
                <a:t>1</a:t>
              </a:r>
              <a:r>
                <a:rPr lang="zh-CN" altLang="en-US">
                  <a:ea typeface="楷体_GB2312" pitchFamily="49" charset="-122"/>
                </a:rPr>
                <a:t>）各频率网络</a:t>
              </a:r>
              <a:r>
                <a:rPr lang="en-US" altLang="zh-CN">
                  <a:ea typeface="楷体_GB2312" pitchFamily="49" charset="-122"/>
                </a:rPr>
                <a:t>N</a:t>
              </a:r>
              <a:r>
                <a:rPr lang="zh-CN" altLang="en-US">
                  <a:ea typeface="楷体_GB2312" pitchFamily="49" charset="-122"/>
                </a:rPr>
                <a:t>的输入阻抗。</a:t>
              </a:r>
            </a:p>
            <a:p>
              <a:pPr eaLnBrk="1" hangingPunct="1"/>
              <a:r>
                <a:rPr lang="zh-CN" altLang="en-US">
                  <a:ea typeface="楷体_GB2312" pitchFamily="49" charset="-122"/>
                </a:rPr>
                <a:t>            （</a:t>
              </a:r>
              <a:r>
                <a:rPr lang="en-US" altLang="zh-CN">
                  <a:ea typeface="楷体_GB2312" pitchFamily="49" charset="-122"/>
                </a:rPr>
                <a:t>2</a:t>
              </a:r>
              <a:r>
                <a:rPr lang="zh-CN" altLang="en-US">
                  <a:ea typeface="楷体_GB2312" pitchFamily="49" charset="-122"/>
                </a:rPr>
                <a:t>）网络消耗的平均功率。</a:t>
              </a:r>
              <a:endParaRPr lang="zh-CN" altLang="en-US" b="0">
                <a:ea typeface="楷体_GB2312" pitchFamily="49" charset="-122"/>
              </a:endParaRPr>
            </a:p>
          </p:txBody>
        </p:sp>
      </p:grpSp>
      <p:graphicFrame>
        <p:nvGraphicFramePr>
          <p:cNvPr id="135185" name="Object 17"/>
          <p:cNvGraphicFramePr>
            <a:graphicFrameLocks noChangeAspect="1"/>
          </p:cNvGraphicFramePr>
          <p:nvPr/>
        </p:nvGraphicFramePr>
        <p:xfrm>
          <a:off x="2735263" y="3249613"/>
          <a:ext cx="1423987" cy="523875"/>
        </p:xfrm>
        <a:graphic>
          <a:graphicData uri="http://schemas.openxmlformats.org/presentationml/2006/ole">
            <mc:AlternateContent xmlns:mc="http://schemas.openxmlformats.org/markup-compatibility/2006">
              <mc:Choice xmlns:v="urn:schemas-microsoft-com:vml" Requires="v">
                <p:oleObj spid="_x0000_s350250" name="Equation" r:id="rId7" imgW="558720" imgH="203040" progId="Equation.DSMT4">
                  <p:embed/>
                </p:oleObj>
              </mc:Choice>
              <mc:Fallback>
                <p:oleObj name="Equation" r:id="rId7" imgW="558720" imgH="203040" progId="Equation.DSMT4">
                  <p:embed/>
                  <p:pic>
                    <p:nvPicPr>
                      <p:cNvPr id="0" name="Object 1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35263" y="3249613"/>
                        <a:ext cx="1423987" cy="5238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5186" name="Rectangle 18"/>
          <p:cNvSpPr>
            <a:spLocks noChangeArrowheads="1"/>
          </p:cNvSpPr>
          <p:nvPr/>
        </p:nvSpPr>
        <p:spPr bwMode="auto">
          <a:xfrm>
            <a:off x="5502275" y="3260725"/>
            <a:ext cx="3714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a:solidFill>
                  <a:srgbClr val="0000FF"/>
                </a:solidFill>
                <a:ea typeface="楷体_GB2312" pitchFamily="49" charset="-122"/>
              </a:rPr>
              <a:t>此时网络</a:t>
            </a:r>
            <a:r>
              <a:rPr lang="en-US" altLang="zh-CN">
                <a:solidFill>
                  <a:srgbClr val="0000FF"/>
                </a:solidFill>
                <a:ea typeface="楷体_GB2312" pitchFamily="49" charset="-122"/>
              </a:rPr>
              <a:t>N</a:t>
            </a:r>
            <a:r>
              <a:rPr lang="zh-CN" altLang="en-US">
                <a:solidFill>
                  <a:srgbClr val="0000FF"/>
                </a:solidFill>
                <a:ea typeface="楷体_GB2312" pitchFamily="49" charset="-122"/>
              </a:rPr>
              <a:t>呈纯电感性。</a:t>
            </a:r>
          </a:p>
        </p:txBody>
      </p:sp>
      <p:sp>
        <p:nvSpPr>
          <p:cNvPr id="135187" name="Text Box 19"/>
          <p:cNvSpPr txBox="1">
            <a:spLocks noChangeArrowheads="1"/>
          </p:cNvSpPr>
          <p:nvPr/>
        </p:nvSpPr>
        <p:spPr bwMode="auto">
          <a:xfrm>
            <a:off x="574675" y="2613025"/>
            <a:ext cx="877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a:solidFill>
                  <a:srgbClr val="0000FF"/>
                </a:solidFill>
                <a:ea typeface="楷体_GB2312" pitchFamily="49" charset="-122"/>
              </a:rPr>
              <a:t>解：</a:t>
            </a:r>
          </a:p>
        </p:txBody>
      </p:sp>
      <p:sp>
        <p:nvSpPr>
          <p:cNvPr id="135188" name="Text Box 20"/>
          <p:cNvSpPr txBox="1">
            <a:spLocks noChangeArrowheads="1"/>
          </p:cNvSpPr>
          <p:nvPr/>
        </p:nvSpPr>
        <p:spPr bwMode="auto">
          <a:xfrm>
            <a:off x="1150938" y="2613025"/>
            <a:ext cx="8270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90000" tIns="46800" rIns="90000" bIns="46800">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ea typeface="楷体_GB2312" pitchFamily="49" charset="-122"/>
              </a:rPr>
              <a:t>(1)</a:t>
            </a:r>
            <a:endParaRPr lang="en-US" altLang="zh-CN" b="0">
              <a:ea typeface="楷体_GB2312" pitchFamily="49" charset="-122"/>
            </a:endParaRPr>
          </a:p>
        </p:txBody>
      </p:sp>
      <p:graphicFrame>
        <p:nvGraphicFramePr>
          <p:cNvPr id="135189" name="Object 21"/>
          <p:cNvGraphicFramePr>
            <a:graphicFrameLocks noChangeAspect="1"/>
          </p:cNvGraphicFramePr>
          <p:nvPr/>
        </p:nvGraphicFramePr>
        <p:xfrm>
          <a:off x="4141788" y="3286125"/>
          <a:ext cx="1330325" cy="496888"/>
        </p:xfrm>
        <a:graphic>
          <a:graphicData uri="http://schemas.openxmlformats.org/presentationml/2006/ole">
            <mc:AlternateContent xmlns:mc="http://schemas.openxmlformats.org/markup-compatibility/2006">
              <mc:Choice xmlns:v="urn:schemas-microsoft-com:vml" Requires="v">
                <p:oleObj spid="_x0000_s350251" name="Equation" r:id="rId9" imgW="545760" imgH="203040" progId="Equation.DSMT4">
                  <p:embed/>
                </p:oleObj>
              </mc:Choice>
              <mc:Fallback>
                <p:oleObj name="Equation" r:id="rId9" imgW="545760" imgH="203040" progId="Equation.DSMT4">
                  <p:embed/>
                  <p:pic>
                    <p:nvPicPr>
                      <p:cNvPr id="0" name="Object 2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141788" y="3286125"/>
                        <a:ext cx="1330325" cy="4968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5190" name="Object 22"/>
          <p:cNvGraphicFramePr>
            <a:graphicFrameLocks noChangeAspect="1"/>
          </p:cNvGraphicFramePr>
          <p:nvPr/>
        </p:nvGraphicFramePr>
        <p:xfrm>
          <a:off x="1065213" y="3082925"/>
          <a:ext cx="1706562" cy="814388"/>
        </p:xfrm>
        <a:graphic>
          <a:graphicData uri="http://schemas.openxmlformats.org/presentationml/2006/ole">
            <mc:AlternateContent xmlns:mc="http://schemas.openxmlformats.org/markup-compatibility/2006">
              <mc:Choice xmlns:v="urn:schemas-microsoft-com:vml" Requires="v">
                <p:oleObj spid="_x0000_s350252" name="Equation" r:id="rId11" imgW="672840" imgH="317160" progId="Equation.DSMT4">
                  <p:embed/>
                </p:oleObj>
              </mc:Choice>
              <mc:Fallback>
                <p:oleObj name="Equation" r:id="rId11" imgW="672840" imgH="317160" progId="Equation.DSMT4">
                  <p:embed/>
                  <p:pic>
                    <p:nvPicPr>
                      <p:cNvPr id="0" name="Object 2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65213" y="3082925"/>
                        <a:ext cx="1706562" cy="814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5191" name="Object 23"/>
          <p:cNvGraphicFramePr>
            <a:graphicFrameLocks noChangeAspect="1"/>
          </p:cNvGraphicFramePr>
          <p:nvPr/>
        </p:nvGraphicFramePr>
        <p:xfrm>
          <a:off x="4398963" y="2386013"/>
          <a:ext cx="1793875" cy="677862"/>
        </p:xfrm>
        <a:graphic>
          <a:graphicData uri="http://schemas.openxmlformats.org/presentationml/2006/ole">
            <mc:AlternateContent xmlns:mc="http://schemas.openxmlformats.org/markup-compatibility/2006">
              <mc:Choice xmlns:v="urn:schemas-microsoft-com:vml" Requires="v">
                <p:oleObj spid="_x0000_s350253" name="Equation" r:id="rId13" imgW="749160" imgH="279360" progId="Equation.DSMT4">
                  <p:embed/>
                </p:oleObj>
              </mc:Choice>
              <mc:Fallback>
                <p:oleObj name="Equation" r:id="rId13" imgW="749160" imgH="279360" progId="Equation.DSMT4">
                  <p:embed/>
                  <p:pic>
                    <p:nvPicPr>
                      <p:cNvPr id="0" name="Object 2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398963" y="2386013"/>
                        <a:ext cx="1793875" cy="6778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5192" name="Object 24"/>
          <p:cNvGraphicFramePr>
            <a:graphicFrameLocks noChangeAspect="1"/>
          </p:cNvGraphicFramePr>
          <p:nvPr/>
        </p:nvGraphicFramePr>
        <p:xfrm>
          <a:off x="1727200" y="2422525"/>
          <a:ext cx="2062163" cy="639763"/>
        </p:xfrm>
        <a:graphic>
          <a:graphicData uri="http://schemas.openxmlformats.org/presentationml/2006/ole">
            <mc:AlternateContent xmlns:mc="http://schemas.openxmlformats.org/markup-compatibility/2006">
              <mc:Choice xmlns:v="urn:schemas-microsoft-com:vml" Requires="v">
                <p:oleObj spid="_x0000_s350254" name="Equation" r:id="rId15" imgW="914400" imgH="279360" progId="Equation.DSMT4">
                  <p:embed/>
                </p:oleObj>
              </mc:Choice>
              <mc:Fallback>
                <p:oleObj name="Equation" r:id="rId15" imgW="914400" imgH="279360" progId="Equation.DSMT4">
                  <p:embed/>
                  <p:pic>
                    <p:nvPicPr>
                      <p:cNvPr id="0" name="Object 24"/>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727200" y="2422525"/>
                        <a:ext cx="2062163" cy="6397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5193" name="Object 25"/>
          <p:cNvGraphicFramePr>
            <a:graphicFrameLocks noChangeAspect="1"/>
          </p:cNvGraphicFramePr>
          <p:nvPr/>
        </p:nvGraphicFramePr>
        <p:xfrm>
          <a:off x="3059113" y="4762500"/>
          <a:ext cx="1655762" cy="549275"/>
        </p:xfrm>
        <a:graphic>
          <a:graphicData uri="http://schemas.openxmlformats.org/presentationml/2006/ole">
            <mc:AlternateContent xmlns:mc="http://schemas.openxmlformats.org/markup-compatibility/2006">
              <mc:Choice xmlns:v="urn:schemas-microsoft-com:vml" Requires="v">
                <p:oleObj spid="_x0000_s350255" name="Equation" r:id="rId17" imgW="622080" imgH="203040" progId="Equation.DSMT4">
                  <p:embed/>
                </p:oleObj>
              </mc:Choice>
              <mc:Fallback>
                <p:oleObj name="Equation" r:id="rId17" imgW="622080" imgH="203040" progId="Equation.DSMT4">
                  <p:embed/>
                  <p:pic>
                    <p:nvPicPr>
                      <p:cNvPr id="0" name="Object 25"/>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059113" y="4762500"/>
                        <a:ext cx="1655762" cy="549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5194" name="Object 26"/>
          <p:cNvGraphicFramePr>
            <a:graphicFrameLocks noChangeAspect="1"/>
          </p:cNvGraphicFramePr>
          <p:nvPr/>
        </p:nvGraphicFramePr>
        <p:xfrm>
          <a:off x="1079500" y="4546600"/>
          <a:ext cx="1882775" cy="827088"/>
        </p:xfrm>
        <a:graphic>
          <a:graphicData uri="http://schemas.openxmlformats.org/presentationml/2006/ole">
            <mc:AlternateContent xmlns:mc="http://schemas.openxmlformats.org/markup-compatibility/2006">
              <mc:Choice xmlns:v="urn:schemas-microsoft-com:vml" Requires="v">
                <p:oleObj spid="_x0000_s350256" name="Equation" r:id="rId19" imgW="723600" imgH="317160" progId="Equation.DSMT4">
                  <p:embed/>
                </p:oleObj>
              </mc:Choice>
              <mc:Fallback>
                <p:oleObj name="Equation" r:id="rId19" imgW="723600" imgH="317160" progId="Equation.DSMT4">
                  <p:embed/>
                  <p:pic>
                    <p:nvPicPr>
                      <p:cNvPr id="0" name="Object 26"/>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079500" y="4546600"/>
                        <a:ext cx="1882775" cy="8270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5195" name="Object 27"/>
          <p:cNvGraphicFramePr>
            <a:graphicFrameLocks noChangeAspect="1"/>
          </p:cNvGraphicFramePr>
          <p:nvPr/>
        </p:nvGraphicFramePr>
        <p:xfrm>
          <a:off x="3960813" y="3883025"/>
          <a:ext cx="1943100" cy="663575"/>
        </p:xfrm>
        <a:graphic>
          <a:graphicData uri="http://schemas.openxmlformats.org/presentationml/2006/ole">
            <mc:AlternateContent xmlns:mc="http://schemas.openxmlformats.org/markup-compatibility/2006">
              <mc:Choice xmlns:v="urn:schemas-microsoft-com:vml" Requires="v">
                <p:oleObj spid="_x0000_s350257" name="Equation" r:id="rId21" imgW="825480" imgH="279360" progId="Equation.DSMT4">
                  <p:embed/>
                </p:oleObj>
              </mc:Choice>
              <mc:Fallback>
                <p:oleObj name="Equation" r:id="rId21" imgW="825480" imgH="279360" progId="Equation.DSMT4">
                  <p:embed/>
                  <p:pic>
                    <p:nvPicPr>
                      <p:cNvPr id="0" name="Object 27"/>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3960813" y="3883025"/>
                        <a:ext cx="1943100" cy="6635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5196" name="Object 28"/>
          <p:cNvGraphicFramePr>
            <a:graphicFrameLocks noChangeAspect="1"/>
          </p:cNvGraphicFramePr>
          <p:nvPr/>
        </p:nvGraphicFramePr>
        <p:xfrm>
          <a:off x="1079500" y="3849688"/>
          <a:ext cx="2628900" cy="696912"/>
        </p:xfrm>
        <a:graphic>
          <a:graphicData uri="http://schemas.openxmlformats.org/presentationml/2006/ole">
            <mc:AlternateContent xmlns:mc="http://schemas.openxmlformats.org/markup-compatibility/2006">
              <mc:Choice xmlns:v="urn:schemas-microsoft-com:vml" Requires="v">
                <p:oleObj spid="_x0000_s350258" name="Equation" r:id="rId23" imgW="1066680" imgH="279360" progId="Equation.DSMT4">
                  <p:embed/>
                </p:oleObj>
              </mc:Choice>
              <mc:Fallback>
                <p:oleObj name="Equation" r:id="rId23" imgW="1066680" imgH="279360" progId="Equation.DSMT4">
                  <p:embed/>
                  <p:pic>
                    <p:nvPicPr>
                      <p:cNvPr id="0" name="Object 28"/>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1079500" y="3849688"/>
                        <a:ext cx="2628900" cy="6969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5197" name="Object 29"/>
          <p:cNvGraphicFramePr>
            <a:graphicFrameLocks noChangeAspect="1"/>
          </p:cNvGraphicFramePr>
          <p:nvPr/>
        </p:nvGraphicFramePr>
        <p:xfrm>
          <a:off x="3852863" y="5243513"/>
          <a:ext cx="1079500" cy="742950"/>
        </p:xfrm>
        <a:graphic>
          <a:graphicData uri="http://schemas.openxmlformats.org/presentationml/2006/ole">
            <mc:AlternateContent xmlns:mc="http://schemas.openxmlformats.org/markup-compatibility/2006">
              <mc:Choice xmlns:v="urn:schemas-microsoft-com:vml" Requires="v">
                <p:oleObj spid="_x0000_s350259" name="Equation" r:id="rId25" imgW="406080" imgH="279360" progId="Equation.DSMT4">
                  <p:embed/>
                </p:oleObj>
              </mc:Choice>
              <mc:Fallback>
                <p:oleObj name="Equation" r:id="rId25" imgW="406080" imgH="279360" progId="Equation.DSMT4">
                  <p:embed/>
                  <p:pic>
                    <p:nvPicPr>
                      <p:cNvPr id="0" name="Object 29"/>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3852863" y="5243513"/>
                        <a:ext cx="1079500" cy="7429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5198" name="Object 30"/>
          <p:cNvGraphicFramePr>
            <a:graphicFrameLocks noChangeAspect="1"/>
          </p:cNvGraphicFramePr>
          <p:nvPr/>
        </p:nvGraphicFramePr>
        <p:xfrm>
          <a:off x="6048375" y="5265738"/>
          <a:ext cx="2447925" cy="804862"/>
        </p:xfrm>
        <a:graphic>
          <a:graphicData uri="http://schemas.openxmlformats.org/presentationml/2006/ole">
            <mc:AlternateContent xmlns:mc="http://schemas.openxmlformats.org/markup-compatibility/2006">
              <mc:Choice xmlns:v="urn:schemas-microsoft-com:vml" Requires="v">
                <p:oleObj spid="_x0000_s350260" name="Equation" r:id="rId27" imgW="977760" imgH="317160" progId="Equation.DSMT4">
                  <p:embed/>
                </p:oleObj>
              </mc:Choice>
              <mc:Fallback>
                <p:oleObj name="Equation" r:id="rId27" imgW="977760" imgH="317160" progId="Equation.DSMT4">
                  <p:embed/>
                  <p:pic>
                    <p:nvPicPr>
                      <p:cNvPr id="0" name="Object 30"/>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6048375" y="5265738"/>
                        <a:ext cx="2447925" cy="8048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5199" name="Object 31"/>
          <p:cNvGraphicFramePr>
            <a:graphicFrameLocks noChangeAspect="1"/>
          </p:cNvGraphicFramePr>
          <p:nvPr/>
        </p:nvGraphicFramePr>
        <p:xfrm>
          <a:off x="1116013" y="5338763"/>
          <a:ext cx="2447925" cy="647700"/>
        </p:xfrm>
        <a:graphic>
          <a:graphicData uri="http://schemas.openxmlformats.org/presentationml/2006/ole">
            <mc:AlternateContent xmlns:mc="http://schemas.openxmlformats.org/markup-compatibility/2006">
              <mc:Choice xmlns:v="urn:schemas-microsoft-com:vml" Requires="v">
                <p:oleObj spid="_x0000_s350261" name="Equation" r:id="rId29" imgW="1066680" imgH="279360" progId="Equation.DSMT4">
                  <p:embed/>
                </p:oleObj>
              </mc:Choice>
              <mc:Fallback>
                <p:oleObj name="Equation" r:id="rId29" imgW="1066680" imgH="279360" progId="Equation.DSMT4">
                  <p:embed/>
                  <p:pic>
                    <p:nvPicPr>
                      <p:cNvPr id="0" name="Object 31"/>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1116013" y="5338763"/>
                        <a:ext cx="2447925" cy="647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5200" name="Rectangle 32"/>
          <p:cNvSpPr>
            <a:spLocks noChangeArrowheads="1"/>
          </p:cNvSpPr>
          <p:nvPr/>
        </p:nvSpPr>
        <p:spPr bwMode="auto">
          <a:xfrm>
            <a:off x="5507038" y="4762500"/>
            <a:ext cx="38179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a:solidFill>
                  <a:srgbClr val="0000FF"/>
                </a:solidFill>
                <a:ea typeface="楷体_GB2312" pitchFamily="49" charset="-122"/>
              </a:rPr>
              <a:t>此时网络</a:t>
            </a:r>
            <a:r>
              <a:rPr lang="en-US" altLang="zh-CN">
                <a:solidFill>
                  <a:srgbClr val="0000FF"/>
                </a:solidFill>
                <a:ea typeface="楷体_GB2312" pitchFamily="49" charset="-122"/>
              </a:rPr>
              <a:t>N</a:t>
            </a:r>
            <a:r>
              <a:rPr lang="zh-CN" altLang="en-US">
                <a:solidFill>
                  <a:srgbClr val="0000FF"/>
                </a:solidFill>
                <a:ea typeface="楷体_GB2312" pitchFamily="49" charset="-122"/>
              </a:rPr>
              <a:t>呈纯电容性。</a:t>
            </a:r>
          </a:p>
        </p:txBody>
      </p:sp>
      <p:sp>
        <p:nvSpPr>
          <p:cNvPr id="135201" name="Rectangle 33"/>
          <p:cNvSpPr>
            <a:spLocks noChangeArrowheads="1"/>
          </p:cNvSpPr>
          <p:nvPr/>
        </p:nvSpPr>
        <p:spPr bwMode="auto">
          <a:xfrm>
            <a:off x="2087563" y="6094413"/>
            <a:ext cx="6661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a:solidFill>
                  <a:srgbClr val="0000FF"/>
                </a:solidFill>
                <a:ea typeface="楷体_GB2312" pitchFamily="49" charset="-122"/>
              </a:rPr>
              <a:t>此时网络</a:t>
            </a:r>
            <a:r>
              <a:rPr lang="en-US" altLang="zh-CN">
                <a:solidFill>
                  <a:srgbClr val="0000FF"/>
                </a:solidFill>
                <a:ea typeface="楷体_GB2312" pitchFamily="49" charset="-122"/>
              </a:rPr>
              <a:t>N</a:t>
            </a:r>
            <a:r>
              <a:rPr lang="zh-CN" altLang="en-US">
                <a:solidFill>
                  <a:srgbClr val="0000FF"/>
                </a:solidFill>
                <a:ea typeface="楷体_GB2312" pitchFamily="49" charset="-122"/>
              </a:rPr>
              <a:t>对三次谐波发生并联谐振。</a:t>
            </a:r>
          </a:p>
        </p:txBody>
      </p:sp>
      <p:sp>
        <p:nvSpPr>
          <p:cNvPr id="135202" name="AutoShape 34"/>
          <p:cNvSpPr>
            <a:spLocks noChangeArrowheads="1"/>
          </p:cNvSpPr>
          <p:nvPr/>
        </p:nvSpPr>
        <p:spPr bwMode="auto">
          <a:xfrm>
            <a:off x="6624638" y="2709863"/>
            <a:ext cx="539750" cy="252412"/>
          </a:xfrm>
          <a:prstGeom prst="rightArrow">
            <a:avLst>
              <a:gd name="adj1" fmla="val 50000"/>
              <a:gd name="adj2" fmla="val 53459"/>
            </a:avLst>
          </a:prstGeom>
          <a:solidFill>
            <a:srgbClr val="00FF00"/>
          </a:solidFill>
          <a:ln w="12700" cap="sq">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135203" name="AutoShape 35"/>
          <p:cNvSpPr>
            <a:spLocks noChangeArrowheads="1"/>
          </p:cNvSpPr>
          <p:nvPr/>
        </p:nvSpPr>
        <p:spPr bwMode="auto">
          <a:xfrm>
            <a:off x="6588125" y="4257675"/>
            <a:ext cx="539750" cy="252413"/>
          </a:xfrm>
          <a:prstGeom prst="rightArrow">
            <a:avLst>
              <a:gd name="adj1" fmla="val 50000"/>
              <a:gd name="adj2" fmla="val 53459"/>
            </a:avLst>
          </a:prstGeom>
          <a:solidFill>
            <a:srgbClr val="00FF00"/>
          </a:solidFill>
          <a:ln w="12700" cap="sq">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135204" name="AutoShape 36"/>
          <p:cNvSpPr>
            <a:spLocks noChangeArrowheads="1"/>
          </p:cNvSpPr>
          <p:nvPr/>
        </p:nvSpPr>
        <p:spPr bwMode="auto">
          <a:xfrm>
            <a:off x="5364163" y="5626100"/>
            <a:ext cx="539750" cy="252413"/>
          </a:xfrm>
          <a:prstGeom prst="rightArrow">
            <a:avLst>
              <a:gd name="adj1" fmla="val 50000"/>
              <a:gd name="adj2" fmla="val 53459"/>
            </a:avLst>
          </a:prstGeom>
          <a:solidFill>
            <a:srgbClr val="00FF00"/>
          </a:solidFill>
          <a:ln w="12700" cap="sq">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iterate type="lt">
                                    <p:tmAbs val="75"/>
                                  </p:iterate>
                                  <p:childTnLst>
                                    <p:set>
                                      <p:cBhvr>
                                        <p:cTn id="6" dur="1" fill="hold">
                                          <p:stCondLst>
                                            <p:cond delay="74"/>
                                          </p:stCondLst>
                                        </p:cTn>
                                        <p:tgtEl>
                                          <p:spTgt spid="135187"/>
                                        </p:tgtEl>
                                        <p:attrNameLst>
                                          <p:attrName>style.visibility</p:attrName>
                                        </p:attrNameLst>
                                      </p:cBhvr>
                                      <p:to>
                                        <p:strVal val="visible"/>
                                      </p:to>
                                    </p:set>
                                  </p:childTnLst>
                                </p:cTn>
                              </p:par>
                            </p:childTnLst>
                          </p:cTn>
                        </p:par>
                        <p:par>
                          <p:cTn id="7" fill="hold" nodeType="afterGroup">
                            <p:stCondLst>
                              <p:cond delay="150"/>
                            </p:stCondLst>
                            <p:childTnLst>
                              <p:par>
                                <p:cTn id="8" presetID="1" presetClass="entr" presetSubtype="0" fill="hold" grpId="0" nodeType="afterEffect">
                                  <p:stCondLst>
                                    <p:cond delay="0"/>
                                  </p:stCondLst>
                                  <p:childTnLst>
                                    <p:set>
                                      <p:cBhvr>
                                        <p:cTn id="9" dur="1" fill="hold">
                                          <p:stCondLst>
                                            <p:cond delay="0"/>
                                          </p:stCondLst>
                                        </p:cTn>
                                        <p:tgtEl>
                                          <p:spTgt spid="135188"/>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9" presetClass="entr" presetSubtype="0" fill="hold" nodeType="clickEffect">
                                  <p:stCondLst>
                                    <p:cond delay="0"/>
                                  </p:stCondLst>
                                  <p:childTnLst>
                                    <p:set>
                                      <p:cBhvr>
                                        <p:cTn id="13" dur="1" fill="hold">
                                          <p:stCondLst>
                                            <p:cond delay="0"/>
                                          </p:stCondLst>
                                        </p:cTn>
                                        <p:tgtEl>
                                          <p:spTgt spid="135192"/>
                                        </p:tgtEl>
                                        <p:attrNameLst>
                                          <p:attrName>style.visibility</p:attrName>
                                        </p:attrNameLst>
                                      </p:cBhvr>
                                      <p:to>
                                        <p:strVal val="visible"/>
                                      </p:to>
                                    </p:set>
                                    <p:animEffect transition="in" filter="dissolve">
                                      <p:cBhvr>
                                        <p:cTn id="14" dur="500"/>
                                        <p:tgtEl>
                                          <p:spTgt spid="135192"/>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9" presetClass="entr" presetSubtype="0" fill="hold" nodeType="clickEffect">
                                  <p:stCondLst>
                                    <p:cond delay="0"/>
                                  </p:stCondLst>
                                  <p:childTnLst>
                                    <p:set>
                                      <p:cBhvr>
                                        <p:cTn id="18" dur="1" fill="hold">
                                          <p:stCondLst>
                                            <p:cond delay="0"/>
                                          </p:stCondLst>
                                        </p:cTn>
                                        <p:tgtEl>
                                          <p:spTgt spid="135191"/>
                                        </p:tgtEl>
                                        <p:attrNameLst>
                                          <p:attrName>style.visibility</p:attrName>
                                        </p:attrNameLst>
                                      </p:cBhvr>
                                      <p:to>
                                        <p:strVal val="visible"/>
                                      </p:to>
                                    </p:set>
                                    <p:animEffect transition="in" filter="dissolve">
                                      <p:cBhvr>
                                        <p:cTn id="19" dur="500"/>
                                        <p:tgtEl>
                                          <p:spTgt spid="135191"/>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135202"/>
                                        </p:tgtEl>
                                        <p:attrNameLst>
                                          <p:attrName>style.visibility</p:attrName>
                                        </p:attrNameLst>
                                      </p:cBhvr>
                                      <p:to>
                                        <p:strVal val="visible"/>
                                      </p:to>
                                    </p:set>
                                    <p:anim calcmode="lin" valueType="num">
                                      <p:cBhvr additive="base">
                                        <p:cTn id="24" dur="500" fill="hold"/>
                                        <p:tgtEl>
                                          <p:spTgt spid="135202"/>
                                        </p:tgtEl>
                                        <p:attrNameLst>
                                          <p:attrName>ppt_x</p:attrName>
                                        </p:attrNameLst>
                                      </p:cBhvr>
                                      <p:tavLst>
                                        <p:tav tm="0">
                                          <p:val>
                                            <p:strVal val="0-#ppt_w/2"/>
                                          </p:val>
                                        </p:tav>
                                        <p:tav tm="100000">
                                          <p:val>
                                            <p:strVal val="#ppt_x"/>
                                          </p:val>
                                        </p:tav>
                                      </p:tavLst>
                                    </p:anim>
                                    <p:anim calcmode="lin" valueType="num">
                                      <p:cBhvr additive="base">
                                        <p:cTn id="25" dur="500" fill="hold"/>
                                        <p:tgtEl>
                                          <p:spTgt spid="135202"/>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9" presetClass="entr" presetSubtype="0" fill="hold" nodeType="clickEffect">
                                  <p:stCondLst>
                                    <p:cond delay="0"/>
                                  </p:stCondLst>
                                  <p:childTnLst>
                                    <p:set>
                                      <p:cBhvr>
                                        <p:cTn id="29" dur="1" fill="hold">
                                          <p:stCondLst>
                                            <p:cond delay="0"/>
                                          </p:stCondLst>
                                        </p:cTn>
                                        <p:tgtEl>
                                          <p:spTgt spid="135190"/>
                                        </p:tgtEl>
                                        <p:attrNameLst>
                                          <p:attrName>style.visibility</p:attrName>
                                        </p:attrNameLst>
                                      </p:cBhvr>
                                      <p:to>
                                        <p:strVal val="visible"/>
                                      </p:to>
                                    </p:set>
                                    <p:animEffect transition="in" filter="dissolve">
                                      <p:cBhvr>
                                        <p:cTn id="30" dur="500"/>
                                        <p:tgtEl>
                                          <p:spTgt spid="135190"/>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9" presetClass="entr" presetSubtype="0" fill="hold" nodeType="clickEffect">
                                  <p:stCondLst>
                                    <p:cond delay="0"/>
                                  </p:stCondLst>
                                  <p:childTnLst>
                                    <p:set>
                                      <p:cBhvr>
                                        <p:cTn id="34" dur="1" fill="hold">
                                          <p:stCondLst>
                                            <p:cond delay="0"/>
                                          </p:stCondLst>
                                        </p:cTn>
                                        <p:tgtEl>
                                          <p:spTgt spid="135185"/>
                                        </p:tgtEl>
                                        <p:attrNameLst>
                                          <p:attrName>style.visibility</p:attrName>
                                        </p:attrNameLst>
                                      </p:cBhvr>
                                      <p:to>
                                        <p:strVal val="visible"/>
                                      </p:to>
                                    </p:set>
                                    <p:animEffect transition="in" filter="dissolve">
                                      <p:cBhvr>
                                        <p:cTn id="35" dur="500"/>
                                        <p:tgtEl>
                                          <p:spTgt spid="135185"/>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9" presetClass="entr" presetSubtype="0" fill="hold" nodeType="clickEffect">
                                  <p:stCondLst>
                                    <p:cond delay="0"/>
                                  </p:stCondLst>
                                  <p:childTnLst>
                                    <p:set>
                                      <p:cBhvr>
                                        <p:cTn id="39" dur="1" fill="hold">
                                          <p:stCondLst>
                                            <p:cond delay="0"/>
                                          </p:stCondLst>
                                        </p:cTn>
                                        <p:tgtEl>
                                          <p:spTgt spid="135189"/>
                                        </p:tgtEl>
                                        <p:attrNameLst>
                                          <p:attrName>style.visibility</p:attrName>
                                        </p:attrNameLst>
                                      </p:cBhvr>
                                      <p:to>
                                        <p:strVal val="visible"/>
                                      </p:to>
                                    </p:set>
                                    <p:animEffect transition="in" filter="dissolve">
                                      <p:cBhvr>
                                        <p:cTn id="40" dur="500"/>
                                        <p:tgtEl>
                                          <p:spTgt spid="135189"/>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9" presetClass="entr" presetSubtype="0" fill="hold" grpId="0" nodeType="clickEffect">
                                  <p:stCondLst>
                                    <p:cond delay="0"/>
                                  </p:stCondLst>
                                  <p:childTnLst>
                                    <p:set>
                                      <p:cBhvr>
                                        <p:cTn id="44" dur="1" fill="hold">
                                          <p:stCondLst>
                                            <p:cond delay="0"/>
                                          </p:stCondLst>
                                        </p:cTn>
                                        <p:tgtEl>
                                          <p:spTgt spid="135186"/>
                                        </p:tgtEl>
                                        <p:attrNameLst>
                                          <p:attrName>style.visibility</p:attrName>
                                        </p:attrNameLst>
                                      </p:cBhvr>
                                      <p:to>
                                        <p:strVal val="visible"/>
                                      </p:to>
                                    </p:set>
                                    <p:animEffect transition="in" filter="dissolve">
                                      <p:cBhvr>
                                        <p:cTn id="45" dur="500"/>
                                        <p:tgtEl>
                                          <p:spTgt spid="135186"/>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2" presetClass="entr" presetSubtype="8" fill="hold" nodeType="clickEffect">
                                  <p:stCondLst>
                                    <p:cond delay="0"/>
                                  </p:stCondLst>
                                  <p:childTnLst>
                                    <p:set>
                                      <p:cBhvr>
                                        <p:cTn id="49" dur="1" fill="hold">
                                          <p:stCondLst>
                                            <p:cond delay="0"/>
                                          </p:stCondLst>
                                        </p:cTn>
                                        <p:tgtEl>
                                          <p:spTgt spid="135196"/>
                                        </p:tgtEl>
                                        <p:attrNameLst>
                                          <p:attrName>style.visibility</p:attrName>
                                        </p:attrNameLst>
                                      </p:cBhvr>
                                      <p:to>
                                        <p:strVal val="visible"/>
                                      </p:to>
                                    </p:set>
                                    <p:anim calcmode="lin" valueType="num">
                                      <p:cBhvr additive="base">
                                        <p:cTn id="50" dur="500" fill="hold"/>
                                        <p:tgtEl>
                                          <p:spTgt spid="135196"/>
                                        </p:tgtEl>
                                        <p:attrNameLst>
                                          <p:attrName>ppt_x</p:attrName>
                                        </p:attrNameLst>
                                      </p:cBhvr>
                                      <p:tavLst>
                                        <p:tav tm="0">
                                          <p:val>
                                            <p:strVal val="0-#ppt_w/2"/>
                                          </p:val>
                                        </p:tav>
                                        <p:tav tm="100000">
                                          <p:val>
                                            <p:strVal val="#ppt_x"/>
                                          </p:val>
                                        </p:tav>
                                      </p:tavLst>
                                    </p:anim>
                                    <p:anim calcmode="lin" valueType="num">
                                      <p:cBhvr additive="base">
                                        <p:cTn id="51" dur="500" fill="hold"/>
                                        <p:tgtEl>
                                          <p:spTgt spid="135196"/>
                                        </p:tgtEl>
                                        <p:attrNameLst>
                                          <p:attrName>ppt_y</p:attrName>
                                        </p:attrNameLst>
                                      </p:cBhvr>
                                      <p:tavLst>
                                        <p:tav tm="0">
                                          <p:val>
                                            <p:strVal val="#ppt_y"/>
                                          </p:val>
                                        </p:tav>
                                        <p:tav tm="100000">
                                          <p:val>
                                            <p:strVal val="#ppt_y"/>
                                          </p:val>
                                        </p:tav>
                                      </p:tavLst>
                                    </p:anim>
                                  </p:childTnLst>
                                </p:cTn>
                              </p:par>
                            </p:childTnLst>
                          </p:cTn>
                        </p:par>
                      </p:childTnLst>
                    </p:cTn>
                  </p:par>
                  <p:par>
                    <p:cTn id="52" fill="hold" nodeType="clickPar">
                      <p:stCondLst>
                        <p:cond delay="indefinite"/>
                      </p:stCondLst>
                      <p:childTnLst>
                        <p:par>
                          <p:cTn id="53" fill="hold" nodeType="withGroup">
                            <p:stCondLst>
                              <p:cond delay="0"/>
                            </p:stCondLst>
                            <p:childTnLst>
                              <p:par>
                                <p:cTn id="54" presetID="9" presetClass="entr" presetSubtype="0" fill="hold" nodeType="clickEffect">
                                  <p:stCondLst>
                                    <p:cond delay="0"/>
                                  </p:stCondLst>
                                  <p:childTnLst>
                                    <p:set>
                                      <p:cBhvr>
                                        <p:cTn id="55" dur="1" fill="hold">
                                          <p:stCondLst>
                                            <p:cond delay="0"/>
                                          </p:stCondLst>
                                        </p:cTn>
                                        <p:tgtEl>
                                          <p:spTgt spid="135195"/>
                                        </p:tgtEl>
                                        <p:attrNameLst>
                                          <p:attrName>style.visibility</p:attrName>
                                        </p:attrNameLst>
                                      </p:cBhvr>
                                      <p:to>
                                        <p:strVal val="visible"/>
                                      </p:to>
                                    </p:set>
                                    <p:animEffect transition="in" filter="dissolve">
                                      <p:cBhvr>
                                        <p:cTn id="56" dur="500"/>
                                        <p:tgtEl>
                                          <p:spTgt spid="135195"/>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135203"/>
                                        </p:tgtEl>
                                        <p:attrNameLst>
                                          <p:attrName>style.visibility</p:attrName>
                                        </p:attrNameLst>
                                      </p:cBhvr>
                                      <p:to>
                                        <p:strVal val="visible"/>
                                      </p:to>
                                    </p:set>
                                    <p:anim calcmode="lin" valueType="num">
                                      <p:cBhvr additive="base">
                                        <p:cTn id="61" dur="500" fill="hold"/>
                                        <p:tgtEl>
                                          <p:spTgt spid="135203"/>
                                        </p:tgtEl>
                                        <p:attrNameLst>
                                          <p:attrName>ppt_x</p:attrName>
                                        </p:attrNameLst>
                                      </p:cBhvr>
                                      <p:tavLst>
                                        <p:tav tm="0">
                                          <p:val>
                                            <p:strVal val="0-#ppt_w/2"/>
                                          </p:val>
                                        </p:tav>
                                        <p:tav tm="100000">
                                          <p:val>
                                            <p:strVal val="#ppt_x"/>
                                          </p:val>
                                        </p:tav>
                                      </p:tavLst>
                                    </p:anim>
                                    <p:anim calcmode="lin" valueType="num">
                                      <p:cBhvr additive="base">
                                        <p:cTn id="62" dur="500" fill="hold"/>
                                        <p:tgtEl>
                                          <p:spTgt spid="135203"/>
                                        </p:tgtEl>
                                        <p:attrNameLst>
                                          <p:attrName>ppt_y</p:attrName>
                                        </p:attrNameLst>
                                      </p:cBhvr>
                                      <p:tavLst>
                                        <p:tav tm="0">
                                          <p:val>
                                            <p:strVal val="#ppt_y"/>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8" fill="hold" nodeType="clickEffect">
                                  <p:stCondLst>
                                    <p:cond delay="0"/>
                                  </p:stCondLst>
                                  <p:childTnLst>
                                    <p:set>
                                      <p:cBhvr>
                                        <p:cTn id="66" dur="1" fill="hold">
                                          <p:stCondLst>
                                            <p:cond delay="0"/>
                                          </p:stCondLst>
                                        </p:cTn>
                                        <p:tgtEl>
                                          <p:spTgt spid="135194"/>
                                        </p:tgtEl>
                                        <p:attrNameLst>
                                          <p:attrName>style.visibility</p:attrName>
                                        </p:attrNameLst>
                                      </p:cBhvr>
                                      <p:to>
                                        <p:strVal val="visible"/>
                                      </p:to>
                                    </p:set>
                                    <p:anim calcmode="lin" valueType="num">
                                      <p:cBhvr additive="base">
                                        <p:cTn id="67" dur="500" fill="hold"/>
                                        <p:tgtEl>
                                          <p:spTgt spid="135194"/>
                                        </p:tgtEl>
                                        <p:attrNameLst>
                                          <p:attrName>ppt_x</p:attrName>
                                        </p:attrNameLst>
                                      </p:cBhvr>
                                      <p:tavLst>
                                        <p:tav tm="0">
                                          <p:val>
                                            <p:strVal val="0-#ppt_w/2"/>
                                          </p:val>
                                        </p:tav>
                                        <p:tav tm="100000">
                                          <p:val>
                                            <p:strVal val="#ppt_x"/>
                                          </p:val>
                                        </p:tav>
                                      </p:tavLst>
                                    </p:anim>
                                    <p:anim calcmode="lin" valueType="num">
                                      <p:cBhvr additive="base">
                                        <p:cTn id="68" dur="500" fill="hold"/>
                                        <p:tgtEl>
                                          <p:spTgt spid="135194"/>
                                        </p:tgtEl>
                                        <p:attrNameLst>
                                          <p:attrName>ppt_y</p:attrName>
                                        </p:attrNameLst>
                                      </p:cBhvr>
                                      <p:tavLst>
                                        <p:tav tm="0">
                                          <p:val>
                                            <p:strVal val="#ppt_y"/>
                                          </p:val>
                                        </p:tav>
                                        <p:tav tm="100000">
                                          <p:val>
                                            <p:strVal val="#ppt_y"/>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9" presetClass="entr" presetSubtype="0" fill="hold" nodeType="clickEffect">
                                  <p:stCondLst>
                                    <p:cond delay="0"/>
                                  </p:stCondLst>
                                  <p:childTnLst>
                                    <p:set>
                                      <p:cBhvr>
                                        <p:cTn id="72" dur="1" fill="hold">
                                          <p:stCondLst>
                                            <p:cond delay="0"/>
                                          </p:stCondLst>
                                        </p:cTn>
                                        <p:tgtEl>
                                          <p:spTgt spid="135193"/>
                                        </p:tgtEl>
                                        <p:attrNameLst>
                                          <p:attrName>style.visibility</p:attrName>
                                        </p:attrNameLst>
                                      </p:cBhvr>
                                      <p:to>
                                        <p:strVal val="visible"/>
                                      </p:to>
                                    </p:set>
                                    <p:animEffect transition="in" filter="dissolve">
                                      <p:cBhvr>
                                        <p:cTn id="73" dur="500"/>
                                        <p:tgtEl>
                                          <p:spTgt spid="135193"/>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9" presetClass="entr" presetSubtype="0" fill="hold" grpId="0" nodeType="clickEffect">
                                  <p:stCondLst>
                                    <p:cond delay="0"/>
                                  </p:stCondLst>
                                  <p:childTnLst>
                                    <p:set>
                                      <p:cBhvr>
                                        <p:cTn id="77" dur="1" fill="hold">
                                          <p:stCondLst>
                                            <p:cond delay="0"/>
                                          </p:stCondLst>
                                        </p:cTn>
                                        <p:tgtEl>
                                          <p:spTgt spid="135200"/>
                                        </p:tgtEl>
                                        <p:attrNameLst>
                                          <p:attrName>style.visibility</p:attrName>
                                        </p:attrNameLst>
                                      </p:cBhvr>
                                      <p:to>
                                        <p:strVal val="visible"/>
                                      </p:to>
                                    </p:set>
                                    <p:animEffect transition="in" filter="dissolve">
                                      <p:cBhvr>
                                        <p:cTn id="78" dur="500"/>
                                        <p:tgtEl>
                                          <p:spTgt spid="135200"/>
                                        </p:tgtEl>
                                      </p:cBhvr>
                                    </p:animEffect>
                                  </p:childTnLst>
                                </p:cTn>
                              </p:par>
                            </p:childTnLst>
                          </p:cTn>
                        </p:par>
                      </p:childTnLst>
                    </p:cTn>
                  </p:par>
                  <p:par>
                    <p:cTn id="79" fill="hold" nodeType="clickPar">
                      <p:stCondLst>
                        <p:cond delay="indefinite"/>
                      </p:stCondLst>
                      <p:childTnLst>
                        <p:par>
                          <p:cTn id="80" fill="hold" nodeType="withGroup">
                            <p:stCondLst>
                              <p:cond delay="0"/>
                            </p:stCondLst>
                            <p:childTnLst>
                              <p:par>
                                <p:cTn id="81" presetID="2" presetClass="entr" presetSubtype="8" fill="hold" nodeType="clickEffect">
                                  <p:stCondLst>
                                    <p:cond delay="0"/>
                                  </p:stCondLst>
                                  <p:childTnLst>
                                    <p:set>
                                      <p:cBhvr>
                                        <p:cTn id="82" dur="1" fill="hold">
                                          <p:stCondLst>
                                            <p:cond delay="0"/>
                                          </p:stCondLst>
                                        </p:cTn>
                                        <p:tgtEl>
                                          <p:spTgt spid="135199"/>
                                        </p:tgtEl>
                                        <p:attrNameLst>
                                          <p:attrName>style.visibility</p:attrName>
                                        </p:attrNameLst>
                                      </p:cBhvr>
                                      <p:to>
                                        <p:strVal val="visible"/>
                                      </p:to>
                                    </p:set>
                                    <p:anim calcmode="lin" valueType="num">
                                      <p:cBhvr additive="base">
                                        <p:cTn id="83" dur="500" fill="hold"/>
                                        <p:tgtEl>
                                          <p:spTgt spid="135199"/>
                                        </p:tgtEl>
                                        <p:attrNameLst>
                                          <p:attrName>ppt_x</p:attrName>
                                        </p:attrNameLst>
                                      </p:cBhvr>
                                      <p:tavLst>
                                        <p:tav tm="0">
                                          <p:val>
                                            <p:strVal val="0-#ppt_w/2"/>
                                          </p:val>
                                        </p:tav>
                                        <p:tav tm="100000">
                                          <p:val>
                                            <p:strVal val="#ppt_x"/>
                                          </p:val>
                                        </p:tav>
                                      </p:tavLst>
                                    </p:anim>
                                    <p:anim calcmode="lin" valueType="num">
                                      <p:cBhvr additive="base">
                                        <p:cTn id="84" dur="500" fill="hold"/>
                                        <p:tgtEl>
                                          <p:spTgt spid="135199"/>
                                        </p:tgtEl>
                                        <p:attrNameLst>
                                          <p:attrName>ppt_y</p:attrName>
                                        </p:attrNameLst>
                                      </p:cBhvr>
                                      <p:tavLst>
                                        <p:tav tm="0">
                                          <p:val>
                                            <p:strVal val="#ppt_y"/>
                                          </p:val>
                                        </p:tav>
                                        <p:tav tm="100000">
                                          <p:val>
                                            <p:strVal val="#ppt_y"/>
                                          </p:val>
                                        </p:tav>
                                      </p:tavLst>
                                    </p:anim>
                                  </p:childTnLst>
                                </p:cTn>
                              </p:par>
                            </p:childTnLst>
                          </p:cTn>
                        </p:par>
                      </p:childTnLst>
                    </p:cTn>
                  </p:par>
                  <p:par>
                    <p:cTn id="85" fill="hold" nodeType="clickPar">
                      <p:stCondLst>
                        <p:cond delay="indefinite"/>
                      </p:stCondLst>
                      <p:childTnLst>
                        <p:par>
                          <p:cTn id="86" fill="hold" nodeType="withGroup">
                            <p:stCondLst>
                              <p:cond delay="0"/>
                            </p:stCondLst>
                            <p:childTnLst>
                              <p:par>
                                <p:cTn id="87" presetID="9" presetClass="entr" presetSubtype="0" fill="hold" nodeType="clickEffect">
                                  <p:stCondLst>
                                    <p:cond delay="0"/>
                                  </p:stCondLst>
                                  <p:childTnLst>
                                    <p:set>
                                      <p:cBhvr>
                                        <p:cTn id="88" dur="1" fill="hold">
                                          <p:stCondLst>
                                            <p:cond delay="0"/>
                                          </p:stCondLst>
                                        </p:cTn>
                                        <p:tgtEl>
                                          <p:spTgt spid="135197"/>
                                        </p:tgtEl>
                                        <p:attrNameLst>
                                          <p:attrName>style.visibility</p:attrName>
                                        </p:attrNameLst>
                                      </p:cBhvr>
                                      <p:to>
                                        <p:strVal val="visible"/>
                                      </p:to>
                                    </p:set>
                                    <p:animEffect transition="in" filter="dissolve">
                                      <p:cBhvr>
                                        <p:cTn id="89" dur="500"/>
                                        <p:tgtEl>
                                          <p:spTgt spid="135197"/>
                                        </p:tgtEl>
                                      </p:cBhvr>
                                    </p:animEffect>
                                  </p:childTnLst>
                                </p:cTn>
                              </p:par>
                            </p:childTnLst>
                          </p:cTn>
                        </p:par>
                      </p:childTnLst>
                    </p:cTn>
                  </p:par>
                  <p:par>
                    <p:cTn id="90" fill="hold" nodeType="clickPar">
                      <p:stCondLst>
                        <p:cond delay="indefinite"/>
                      </p:stCondLst>
                      <p:childTnLst>
                        <p:par>
                          <p:cTn id="91" fill="hold" nodeType="withGroup">
                            <p:stCondLst>
                              <p:cond delay="0"/>
                            </p:stCondLst>
                            <p:childTnLst>
                              <p:par>
                                <p:cTn id="92" presetID="2" presetClass="entr" presetSubtype="8" fill="hold" grpId="0" nodeType="clickEffect">
                                  <p:stCondLst>
                                    <p:cond delay="0"/>
                                  </p:stCondLst>
                                  <p:childTnLst>
                                    <p:set>
                                      <p:cBhvr>
                                        <p:cTn id="93" dur="1" fill="hold">
                                          <p:stCondLst>
                                            <p:cond delay="0"/>
                                          </p:stCondLst>
                                        </p:cTn>
                                        <p:tgtEl>
                                          <p:spTgt spid="135204"/>
                                        </p:tgtEl>
                                        <p:attrNameLst>
                                          <p:attrName>style.visibility</p:attrName>
                                        </p:attrNameLst>
                                      </p:cBhvr>
                                      <p:to>
                                        <p:strVal val="visible"/>
                                      </p:to>
                                    </p:set>
                                    <p:anim calcmode="lin" valueType="num">
                                      <p:cBhvr additive="base">
                                        <p:cTn id="94" dur="500" fill="hold"/>
                                        <p:tgtEl>
                                          <p:spTgt spid="135204"/>
                                        </p:tgtEl>
                                        <p:attrNameLst>
                                          <p:attrName>ppt_x</p:attrName>
                                        </p:attrNameLst>
                                      </p:cBhvr>
                                      <p:tavLst>
                                        <p:tav tm="0">
                                          <p:val>
                                            <p:strVal val="0-#ppt_w/2"/>
                                          </p:val>
                                        </p:tav>
                                        <p:tav tm="100000">
                                          <p:val>
                                            <p:strVal val="#ppt_x"/>
                                          </p:val>
                                        </p:tav>
                                      </p:tavLst>
                                    </p:anim>
                                    <p:anim calcmode="lin" valueType="num">
                                      <p:cBhvr additive="base">
                                        <p:cTn id="95" dur="500" fill="hold"/>
                                        <p:tgtEl>
                                          <p:spTgt spid="135204"/>
                                        </p:tgtEl>
                                        <p:attrNameLst>
                                          <p:attrName>ppt_y</p:attrName>
                                        </p:attrNameLst>
                                      </p:cBhvr>
                                      <p:tavLst>
                                        <p:tav tm="0">
                                          <p:val>
                                            <p:strVal val="#ppt_y"/>
                                          </p:val>
                                        </p:tav>
                                        <p:tav tm="100000">
                                          <p:val>
                                            <p:strVal val="#ppt_y"/>
                                          </p:val>
                                        </p:tav>
                                      </p:tavLst>
                                    </p:anim>
                                  </p:childTnLst>
                                </p:cTn>
                              </p:par>
                            </p:childTnLst>
                          </p:cTn>
                        </p:par>
                      </p:childTnLst>
                    </p:cTn>
                  </p:par>
                  <p:par>
                    <p:cTn id="96" fill="hold" nodeType="clickPar">
                      <p:stCondLst>
                        <p:cond delay="indefinite"/>
                      </p:stCondLst>
                      <p:childTnLst>
                        <p:par>
                          <p:cTn id="97" fill="hold" nodeType="withGroup">
                            <p:stCondLst>
                              <p:cond delay="0"/>
                            </p:stCondLst>
                            <p:childTnLst>
                              <p:par>
                                <p:cTn id="98" presetID="9" presetClass="entr" presetSubtype="0" fill="hold" nodeType="clickEffect">
                                  <p:stCondLst>
                                    <p:cond delay="0"/>
                                  </p:stCondLst>
                                  <p:childTnLst>
                                    <p:set>
                                      <p:cBhvr>
                                        <p:cTn id="99" dur="1" fill="hold">
                                          <p:stCondLst>
                                            <p:cond delay="0"/>
                                          </p:stCondLst>
                                        </p:cTn>
                                        <p:tgtEl>
                                          <p:spTgt spid="135198"/>
                                        </p:tgtEl>
                                        <p:attrNameLst>
                                          <p:attrName>style.visibility</p:attrName>
                                        </p:attrNameLst>
                                      </p:cBhvr>
                                      <p:to>
                                        <p:strVal val="visible"/>
                                      </p:to>
                                    </p:set>
                                    <p:animEffect transition="in" filter="dissolve">
                                      <p:cBhvr>
                                        <p:cTn id="100" dur="500"/>
                                        <p:tgtEl>
                                          <p:spTgt spid="135198"/>
                                        </p:tgtEl>
                                      </p:cBhvr>
                                    </p:animEffect>
                                  </p:childTnLst>
                                </p:cTn>
                              </p:par>
                            </p:childTnLst>
                          </p:cTn>
                        </p:par>
                      </p:childTnLst>
                    </p:cTn>
                  </p:par>
                  <p:par>
                    <p:cTn id="101" fill="hold" nodeType="clickPar">
                      <p:stCondLst>
                        <p:cond delay="indefinite"/>
                      </p:stCondLst>
                      <p:childTnLst>
                        <p:par>
                          <p:cTn id="102" fill="hold" nodeType="withGroup">
                            <p:stCondLst>
                              <p:cond delay="0"/>
                            </p:stCondLst>
                            <p:childTnLst>
                              <p:par>
                                <p:cTn id="103" presetID="9" presetClass="entr" presetSubtype="0" fill="hold" grpId="0" nodeType="clickEffect">
                                  <p:stCondLst>
                                    <p:cond delay="0"/>
                                  </p:stCondLst>
                                  <p:childTnLst>
                                    <p:set>
                                      <p:cBhvr>
                                        <p:cTn id="104" dur="1" fill="hold">
                                          <p:stCondLst>
                                            <p:cond delay="0"/>
                                          </p:stCondLst>
                                        </p:cTn>
                                        <p:tgtEl>
                                          <p:spTgt spid="135201"/>
                                        </p:tgtEl>
                                        <p:attrNameLst>
                                          <p:attrName>style.visibility</p:attrName>
                                        </p:attrNameLst>
                                      </p:cBhvr>
                                      <p:to>
                                        <p:strVal val="visible"/>
                                      </p:to>
                                    </p:set>
                                    <p:animEffect transition="in" filter="dissolve">
                                      <p:cBhvr>
                                        <p:cTn id="105" dur="500"/>
                                        <p:tgtEl>
                                          <p:spTgt spid="1352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186" grpId="0"/>
      <p:bldP spid="135187" grpId="0" autoUpdateAnimBg="0"/>
      <p:bldP spid="135188" grpId="0"/>
      <p:bldP spid="135200" grpId="0"/>
      <p:bldP spid="135201" grpId="0"/>
      <p:bldP spid="135202" grpId="0" animBg="1"/>
      <p:bldP spid="135203" grpId="0" animBg="1"/>
      <p:bldP spid="13520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1236" name="Object 2"/>
          <p:cNvGraphicFramePr>
            <a:graphicFrameLocks noChangeAspect="1"/>
          </p:cNvGraphicFramePr>
          <p:nvPr/>
        </p:nvGraphicFramePr>
        <p:xfrm>
          <a:off x="468313" y="1233488"/>
          <a:ext cx="4608512" cy="546100"/>
        </p:xfrm>
        <a:graphic>
          <a:graphicData uri="http://schemas.openxmlformats.org/presentationml/2006/ole">
            <mc:AlternateContent xmlns:mc="http://schemas.openxmlformats.org/markup-compatibility/2006">
              <mc:Choice xmlns:v="urn:schemas-microsoft-com:vml" Requires="v">
                <p:oleObj spid="_x0000_s351258" name="Equation" r:id="rId3" imgW="1942920" imgH="228600" progId="Equation.DSMT4">
                  <p:embed/>
                </p:oleObj>
              </mc:Choice>
              <mc:Fallback>
                <p:oleObj name="Equation" r:id="rId3" imgW="1942920" imgH="228600"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1233488"/>
                        <a:ext cx="4608512" cy="546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51237" name="Object 3"/>
          <p:cNvGraphicFramePr>
            <a:graphicFrameLocks noChangeAspect="1"/>
          </p:cNvGraphicFramePr>
          <p:nvPr/>
        </p:nvGraphicFramePr>
        <p:xfrm>
          <a:off x="468313" y="757238"/>
          <a:ext cx="8301037" cy="547687"/>
        </p:xfrm>
        <a:graphic>
          <a:graphicData uri="http://schemas.openxmlformats.org/presentationml/2006/ole">
            <mc:AlternateContent xmlns:mc="http://schemas.openxmlformats.org/markup-compatibility/2006">
              <mc:Choice xmlns:v="urn:schemas-microsoft-com:vml" Requires="v">
                <p:oleObj spid="_x0000_s351259" name="Equation" r:id="rId5" imgW="3632040" imgH="241200" progId="Equation.DSMT4">
                  <p:embed/>
                </p:oleObj>
              </mc:Choice>
              <mc:Fallback>
                <p:oleObj name="Equation" r:id="rId5" imgW="3632040" imgH="241200"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8313" y="757238"/>
                        <a:ext cx="8301037" cy="547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351238" name="Group 4"/>
          <p:cNvGrpSpPr>
            <a:grpSpLocks/>
          </p:cNvGrpSpPr>
          <p:nvPr/>
        </p:nvGrpSpPr>
        <p:grpSpPr bwMode="auto">
          <a:xfrm>
            <a:off x="6556375" y="1196975"/>
            <a:ext cx="2011363" cy="1447800"/>
            <a:chOff x="619" y="960"/>
            <a:chExt cx="1267" cy="912"/>
          </a:xfrm>
        </p:grpSpPr>
        <p:sp>
          <p:nvSpPr>
            <p:cNvPr id="351239" name="Rectangle 5"/>
            <p:cNvSpPr>
              <a:spLocks noChangeArrowheads="1"/>
            </p:cNvSpPr>
            <p:nvPr/>
          </p:nvSpPr>
          <p:spPr bwMode="auto">
            <a:xfrm>
              <a:off x="1454" y="1152"/>
              <a:ext cx="432" cy="720"/>
            </a:xfrm>
            <a:prstGeom prst="rect">
              <a:avLst/>
            </a:prstGeom>
            <a:solidFill>
              <a:srgbClr val="00FFFF"/>
            </a:solidFill>
            <a:ln w="28575">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r>
                <a:rPr lang="en-US" altLang="zh-CN">
                  <a:ea typeface="楷体_GB2312" pitchFamily="49" charset="-122"/>
                </a:rPr>
                <a:t>N</a:t>
              </a:r>
            </a:p>
          </p:txBody>
        </p:sp>
        <p:sp>
          <p:nvSpPr>
            <p:cNvPr id="351240" name="Freeform 6"/>
            <p:cNvSpPr>
              <a:spLocks/>
            </p:cNvSpPr>
            <p:nvPr/>
          </p:nvSpPr>
          <p:spPr bwMode="auto">
            <a:xfrm>
              <a:off x="912" y="1752"/>
              <a:ext cx="540" cy="2"/>
            </a:xfrm>
            <a:custGeom>
              <a:avLst/>
              <a:gdLst>
                <a:gd name="T0" fmla="*/ 0 w 540"/>
                <a:gd name="T1" fmla="*/ 2 h 2"/>
                <a:gd name="T2" fmla="*/ 540 w 540"/>
                <a:gd name="T3" fmla="*/ 0 h 2"/>
                <a:gd name="T4" fmla="*/ 0 60000 65536"/>
                <a:gd name="T5" fmla="*/ 0 60000 65536"/>
                <a:gd name="T6" fmla="*/ 0 w 540"/>
                <a:gd name="T7" fmla="*/ 0 h 2"/>
                <a:gd name="T8" fmla="*/ 540 w 540"/>
                <a:gd name="T9" fmla="*/ 2 h 2"/>
              </a:gdLst>
              <a:ahLst/>
              <a:cxnLst>
                <a:cxn ang="T4">
                  <a:pos x="T0" y="T1"/>
                </a:cxn>
                <a:cxn ang="T5">
                  <a:pos x="T2" y="T3"/>
                </a:cxn>
              </a:cxnLst>
              <a:rect l="T6" t="T7" r="T8" b="T9"/>
              <a:pathLst>
                <a:path w="540" h="2">
                  <a:moveTo>
                    <a:pt x="0" y="2"/>
                  </a:moveTo>
                  <a:lnTo>
                    <a:pt x="540"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51241" name="Line 7"/>
            <p:cNvSpPr>
              <a:spLocks noChangeShapeType="1"/>
            </p:cNvSpPr>
            <p:nvPr/>
          </p:nvSpPr>
          <p:spPr bwMode="auto">
            <a:xfrm>
              <a:off x="974" y="1200"/>
              <a:ext cx="288" cy="0"/>
            </a:xfrm>
            <a:prstGeom prst="line">
              <a:avLst/>
            </a:prstGeom>
            <a:noFill/>
            <a:ln w="12700">
              <a:solidFill>
                <a:srgbClr val="FF0000"/>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51242" name="Text Box 8"/>
            <p:cNvSpPr txBox="1">
              <a:spLocks noChangeArrowheads="1"/>
            </p:cNvSpPr>
            <p:nvPr/>
          </p:nvSpPr>
          <p:spPr bwMode="auto">
            <a:xfrm>
              <a:off x="640" y="1104"/>
              <a:ext cx="22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r>
                <a:rPr lang="en-US" altLang="zh-CN">
                  <a:ea typeface="楷体_GB2312" pitchFamily="49" charset="-122"/>
                </a:rPr>
                <a:t>+</a:t>
              </a:r>
            </a:p>
          </p:txBody>
        </p:sp>
        <p:sp>
          <p:nvSpPr>
            <p:cNvPr id="351243" name="Text Box 9"/>
            <p:cNvSpPr txBox="1">
              <a:spLocks noChangeArrowheads="1"/>
            </p:cNvSpPr>
            <p:nvPr/>
          </p:nvSpPr>
          <p:spPr bwMode="auto">
            <a:xfrm>
              <a:off x="619" y="1354"/>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r>
                <a:rPr lang="en-US" altLang="zh-CN" i="1">
                  <a:ea typeface="楷体_GB2312" pitchFamily="49" charset="-122"/>
                </a:rPr>
                <a:t>u</a:t>
              </a:r>
            </a:p>
          </p:txBody>
        </p:sp>
        <p:sp>
          <p:nvSpPr>
            <p:cNvPr id="351244" name="Text Box 10"/>
            <p:cNvSpPr txBox="1">
              <a:spLocks noChangeArrowheads="1"/>
            </p:cNvSpPr>
            <p:nvPr/>
          </p:nvSpPr>
          <p:spPr bwMode="auto">
            <a:xfrm>
              <a:off x="1022" y="960"/>
              <a:ext cx="16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r>
                <a:rPr lang="en-US" altLang="zh-CN" i="1">
                  <a:ea typeface="楷体_GB2312" pitchFamily="49" charset="-122"/>
                </a:rPr>
                <a:t>i</a:t>
              </a:r>
            </a:p>
          </p:txBody>
        </p:sp>
        <p:sp>
          <p:nvSpPr>
            <p:cNvPr id="351245" name="Text Box 11"/>
            <p:cNvSpPr txBox="1">
              <a:spLocks noChangeArrowheads="1"/>
            </p:cNvSpPr>
            <p:nvPr/>
          </p:nvSpPr>
          <p:spPr bwMode="auto">
            <a:xfrm>
              <a:off x="652" y="1536"/>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r>
                <a:rPr lang="en-US" altLang="zh-CN">
                  <a:ea typeface="楷体_GB2312" pitchFamily="49" charset="-122"/>
                </a:rPr>
                <a:t>_</a:t>
              </a:r>
            </a:p>
          </p:txBody>
        </p:sp>
        <p:sp>
          <p:nvSpPr>
            <p:cNvPr id="351246" name="Oval 12"/>
            <p:cNvSpPr>
              <a:spLocks noChangeArrowheads="1"/>
            </p:cNvSpPr>
            <p:nvPr/>
          </p:nvSpPr>
          <p:spPr bwMode="auto">
            <a:xfrm>
              <a:off x="864" y="1728"/>
              <a:ext cx="48" cy="48"/>
            </a:xfrm>
            <a:prstGeom prst="ellipse">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51247" name="Freeform 13"/>
            <p:cNvSpPr>
              <a:spLocks/>
            </p:cNvSpPr>
            <p:nvPr/>
          </p:nvSpPr>
          <p:spPr bwMode="auto">
            <a:xfrm>
              <a:off x="912" y="1272"/>
              <a:ext cx="540" cy="2"/>
            </a:xfrm>
            <a:custGeom>
              <a:avLst/>
              <a:gdLst>
                <a:gd name="T0" fmla="*/ 0 w 540"/>
                <a:gd name="T1" fmla="*/ 2 h 2"/>
                <a:gd name="T2" fmla="*/ 540 w 540"/>
                <a:gd name="T3" fmla="*/ 0 h 2"/>
                <a:gd name="T4" fmla="*/ 0 60000 65536"/>
                <a:gd name="T5" fmla="*/ 0 60000 65536"/>
                <a:gd name="T6" fmla="*/ 0 w 540"/>
                <a:gd name="T7" fmla="*/ 0 h 2"/>
                <a:gd name="T8" fmla="*/ 540 w 540"/>
                <a:gd name="T9" fmla="*/ 2 h 2"/>
              </a:gdLst>
              <a:ahLst/>
              <a:cxnLst>
                <a:cxn ang="T4">
                  <a:pos x="T0" y="T1"/>
                </a:cxn>
                <a:cxn ang="T5">
                  <a:pos x="T2" y="T3"/>
                </a:cxn>
              </a:cxnLst>
              <a:rect l="T6" t="T7" r="T8" b="T9"/>
              <a:pathLst>
                <a:path w="540" h="2">
                  <a:moveTo>
                    <a:pt x="0" y="2"/>
                  </a:moveTo>
                  <a:lnTo>
                    <a:pt x="540"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51248" name="Oval 14"/>
            <p:cNvSpPr>
              <a:spLocks noChangeArrowheads="1"/>
            </p:cNvSpPr>
            <p:nvPr/>
          </p:nvSpPr>
          <p:spPr bwMode="auto">
            <a:xfrm>
              <a:off x="864" y="1248"/>
              <a:ext cx="48" cy="48"/>
            </a:xfrm>
            <a:prstGeom prst="ellipse">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grpSp>
      <p:sp>
        <p:nvSpPr>
          <p:cNvPr id="351249" name="Text Box 15"/>
          <p:cNvSpPr txBox="1">
            <a:spLocks noChangeArrowheads="1"/>
          </p:cNvSpPr>
          <p:nvPr/>
        </p:nvSpPr>
        <p:spPr bwMode="auto">
          <a:xfrm>
            <a:off x="323850" y="333375"/>
            <a:ext cx="7092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90000" tIns="46800" rIns="90000" bIns="46800">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a:ea typeface="楷体_GB2312" pitchFamily="49" charset="-122"/>
              </a:rPr>
              <a:t>例：已知某无源单口网络</a:t>
            </a:r>
            <a:r>
              <a:rPr lang="en-US" altLang="zh-CN">
                <a:ea typeface="楷体_GB2312" pitchFamily="49" charset="-122"/>
              </a:rPr>
              <a:t>N</a:t>
            </a:r>
            <a:r>
              <a:rPr lang="zh-CN" altLang="en-US">
                <a:ea typeface="楷体_GB2312" pitchFamily="49" charset="-122"/>
              </a:rPr>
              <a:t>端口的电压、电流为：</a:t>
            </a:r>
            <a:endParaRPr lang="zh-CN" altLang="en-US" b="0">
              <a:ea typeface="楷体_GB2312" pitchFamily="49" charset="-122"/>
            </a:endParaRPr>
          </a:p>
        </p:txBody>
      </p:sp>
      <p:sp>
        <p:nvSpPr>
          <p:cNvPr id="351250" name="Text Box 16"/>
          <p:cNvSpPr txBox="1">
            <a:spLocks noChangeArrowheads="1"/>
          </p:cNvSpPr>
          <p:nvPr/>
        </p:nvSpPr>
        <p:spPr bwMode="auto">
          <a:xfrm>
            <a:off x="358775" y="1809750"/>
            <a:ext cx="58689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90000" tIns="46800" rIns="90000" bIns="46800">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a:ea typeface="楷体_GB2312" pitchFamily="49" charset="-122"/>
              </a:rPr>
              <a:t>试求：（</a:t>
            </a:r>
            <a:r>
              <a:rPr lang="en-US" altLang="zh-CN">
                <a:ea typeface="楷体_GB2312" pitchFamily="49" charset="-122"/>
              </a:rPr>
              <a:t>1</a:t>
            </a:r>
            <a:r>
              <a:rPr lang="zh-CN" altLang="en-US">
                <a:ea typeface="楷体_GB2312" pitchFamily="49" charset="-122"/>
              </a:rPr>
              <a:t>）各频率网络</a:t>
            </a:r>
            <a:r>
              <a:rPr lang="en-US" altLang="zh-CN">
                <a:ea typeface="楷体_GB2312" pitchFamily="49" charset="-122"/>
              </a:rPr>
              <a:t>N</a:t>
            </a:r>
            <a:r>
              <a:rPr lang="zh-CN" altLang="en-US">
                <a:ea typeface="楷体_GB2312" pitchFamily="49" charset="-122"/>
              </a:rPr>
              <a:t>的输入阻抗。</a:t>
            </a:r>
          </a:p>
          <a:p>
            <a:pPr eaLnBrk="1" hangingPunct="1"/>
            <a:r>
              <a:rPr lang="zh-CN" altLang="en-US">
                <a:ea typeface="楷体_GB2312" pitchFamily="49" charset="-122"/>
              </a:rPr>
              <a:t>            （</a:t>
            </a:r>
            <a:r>
              <a:rPr lang="en-US" altLang="zh-CN">
                <a:ea typeface="楷体_GB2312" pitchFamily="49" charset="-122"/>
              </a:rPr>
              <a:t>2</a:t>
            </a:r>
            <a:r>
              <a:rPr lang="zh-CN" altLang="en-US">
                <a:ea typeface="楷体_GB2312" pitchFamily="49" charset="-122"/>
              </a:rPr>
              <a:t>）网络消耗的平均功率。</a:t>
            </a:r>
            <a:endParaRPr lang="zh-CN" altLang="en-US" b="0">
              <a:ea typeface="楷体_GB2312" pitchFamily="49" charset="-122"/>
            </a:endParaRPr>
          </a:p>
        </p:txBody>
      </p:sp>
      <p:sp>
        <p:nvSpPr>
          <p:cNvPr id="351251" name="Text Box 17"/>
          <p:cNvSpPr txBox="1">
            <a:spLocks noChangeArrowheads="1"/>
          </p:cNvSpPr>
          <p:nvPr/>
        </p:nvSpPr>
        <p:spPr bwMode="auto">
          <a:xfrm>
            <a:off x="358775" y="2757488"/>
            <a:ext cx="877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a:solidFill>
                  <a:srgbClr val="0000FF"/>
                </a:solidFill>
                <a:ea typeface="楷体_GB2312" pitchFamily="49" charset="-122"/>
              </a:rPr>
              <a:t>解：</a:t>
            </a:r>
          </a:p>
        </p:txBody>
      </p:sp>
      <p:sp>
        <p:nvSpPr>
          <p:cNvPr id="136210" name="Text Box 18"/>
          <p:cNvSpPr txBox="1">
            <a:spLocks noChangeArrowheads="1"/>
          </p:cNvSpPr>
          <p:nvPr/>
        </p:nvSpPr>
        <p:spPr bwMode="auto">
          <a:xfrm>
            <a:off x="935038" y="2782888"/>
            <a:ext cx="8270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90000" tIns="46800" rIns="90000" bIns="46800">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ea typeface="楷体_GB2312" pitchFamily="49" charset="-122"/>
              </a:rPr>
              <a:t>(2)</a:t>
            </a:r>
            <a:endParaRPr lang="en-US" altLang="zh-CN" b="0">
              <a:ea typeface="楷体_GB2312" pitchFamily="49" charset="-122"/>
            </a:endParaRPr>
          </a:p>
        </p:txBody>
      </p:sp>
      <p:graphicFrame>
        <p:nvGraphicFramePr>
          <p:cNvPr id="136211" name="Object 19"/>
          <p:cNvGraphicFramePr>
            <a:graphicFrameLocks noChangeAspect="1"/>
          </p:cNvGraphicFramePr>
          <p:nvPr/>
        </p:nvGraphicFramePr>
        <p:xfrm>
          <a:off x="1908175" y="5784850"/>
          <a:ext cx="684213" cy="509588"/>
        </p:xfrm>
        <a:graphic>
          <a:graphicData uri="http://schemas.openxmlformats.org/presentationml/2006/ole">
            <mc:AlternateContent xmlns:mc="http://schemas.openxmlformats.org/markup-compatibility/2006">
              <mc:Choice xmlns:v="urn:schemas-microsoft-com:vml" Requires="v">
                <p:oleObj spid="_x0000_s351260" name="Equation" r:id="rId7" imgW="241200" imgH="177480" progId="Equation.DSMT4">
                  <p:embed/>
                </p:oleObj>
              </mc:Choice>
              <mc:Fallback>
                <p:oleObj name="Equation" r:id="rId7" imgW="241200" imgH="177480" progId="Equation.DSMT4">
                  <p:embed/>
                  <p:pic>
                    <p:nvPicPr>
                      <p:cNvPr id="0" name="Object 1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08175" y="5784850"/>
                        <a:ext cx="684213" cy="5095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6212" name="Object 20"/>
          <p:cNvGraphicFramePr>
            <a:graphicFrameLocks noChangeAspect="1"/>
          </p:cNvGraphicFramePr>
          <p:nvPr/>
        </p:nvGraphicFramePr>
        <p:xfrm>
          <a:off x="1871663" y="5208588"/>
          <a:ext cx="6037262" cy="581025"/>
        </p:xfrm>
        <a:graphic>
          <a:graphicData uri="http://schemas.openxmlformats.org/presentationml/2006/ole">
            <mc:AlternateContent xmlns:mc="http://schemas.openxmlformats.org/markup-compatibility/2006">
              <mc:Choice xmlns:v="urn:schemas-microsoft-com:vml" Requires="v">
                <p:oleObj spid="_x0000_s351261" name="Equation" r:id="rId9" imgW="2374560" imgH="228600" progId="Equation.DSMT4">
                  <p:embed/>
                </p:oleObj>
              </mc:Choice>
              <mc:Fallback>
                <p:oleObj name="Equation" r:id="rId9" imgW="2374560" imgH="228600" progId="Equation.DSMT4">
                  <p:embed/>
                  <p:pic>
                    <p:nvPicPr>
                      <p:cNvPr id="0" name="Object 2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871663" y="5208588"/>
                        <a:ext cx="6037262" cy="5810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6213" name="Text Box 21"/>
          <p:cNvSpPr txBox="1">
            <a:spLocks noChangeArrowheads="1"/>
          </p:cNvSpPr>
          <p:nvPr/>
        </p:nvSpPr>
        <p:spPr bwMode="auto">
          <a:xfrm>
            <a:off x="395288" y="3251200"/>
            <a:ext cx="8280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90000" tIns="46800" rIns="90000" bIns="46800">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20000"/>
              </a:spcBef>
            </a:pPr>
            <a:r>
              <a:rPr lang="zh-CN" altLang="en-US">
                <a:solidFill>
                  <a:srgbClr val="0000FF"/>
                </a:solidFill>
                <a:ea typeface="楷体_GB2312" pitchFamily="49" charset="-122"/>
              </a:rPr>
              <a:t>网络对各次谐波的阻抗都没有显示出电阻性质，说明该网络是由动态元件</a:t>
            </a:r>
            <a:r>
              <a:rPr lang="en-US" altLang="zh-CN" i="1">
                <a:solidFill>
                  <a:srgbClr val="0000FF"/>
                </a:solidFill>
                <a:ea typeface="楷体_GB2312" pitchFamily="49" charset="-122"/>
              </a:rPr>
              <a:t>L</a:t>
            </a:r>
            <a:r>
              <a:rPr lang="zh-CN" altLang="en-US">
                <a:solidFill>
                  <a:srgbClr val="0000FF"/>
                </a:solidFill>
                <a:ea typeface="楷体_GB2312" pitchFamily="49" charset="-122"/>
              </a:rPr>
              <a:t>、</a:t>
            </a:r>
            <a:r>
              <a:rPr lang="en-US" altLang="zh-CN" i="1">
                <a:solidFill>
                  <a:srgbClr val="0000FF"/>
                </a:solidFill>
                <a:ea typeface="楷体_GB2312" pitchFamily="49" charset="-122"/>
              </a:rPr>
              <a:t>C</a:t>
            </a:r>
            <a:r>
              <a:rPr lang="zh-CN" altLang="en-US">
                <a:solidFill>
                  <a:srgbClr val="0000FF"/>
                </a:solidFill>
                <a:ea typeface="楷体_GB2312" pitchFamily="49" charset="-122"/>
              </a:rPr>
              <a:t>组成的。</a:t>
            </a:r>
          </a:p>
        </p:txBody>
      </p:sp>
      <p:graphicFrame>
        <p:nvGraphicFramePr>
          <p:cNvPr id="136214" name="Object 22"/>
          <p:cNvGraphicFramePr>
            <a:graphicFrameLocks noChangeAspect="1"/>
          </p:cNvGraphicFramePr>
          <p:nvPr/>
        </p:nvGraphicFramePr>
        <p:xfrm>
          <a:off x="1584325" y="4654550"/>
          <a:ext cx="2303463" cy="560388"/>
        </p:xfrm>
        <a:graphic>
          <a:graphicData uri="http://schemas.openxmlformats.org/presentationml/2006/ole">
            <mc:AlternateContent xmlns:mc="http://schemas.openxmlformats.org/markup-compatibility/2006">
              <mc:Choice xmlns:v="urn:schemas-microsoft-com:vml" Requires="v">
                <p:oleObj spid="_x0000_s351262" name="Equation" r:id="rId11" imgW="939600" imgH="228600" progId="Equation.DSMT4">
                  <p:embed/>
                </p:oleObj>
              </mc:Choice>
              <mc:Fallback>
                <p:oleObj name="Equation" r:id="rId11" imgW="939600" imgH="228600" progId="Equation.DSMT4">
                  <p:embed/>
                  <p:pic>
                    <p:nvPicPr>
                      <p:cNvPr id="0" name="Object 2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584325" y="4654550"/>
                        <a:ext cx="2303463" cy="560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6215" name="Text Box 23"/>
          <p:cNvSpPr txBox="1">
            <a:spLocks noChangeArrowheads="1"/>
          </p:cNvSpPr>
          <p:nvPr/>
        </p:nvSpPr>
        <p:spPr bwMode="auto">
          <a:xfrm>
            <a:off x="395288" y="4151313"/>
            <a:ext cx="53990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90000" tIns="46800" rIns="90000" bIns="46800">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20000"/>
              </a:spcBef>
            </a:pPr>
            <a:r>
              <a:rPr lang="zh-CN" altLang="en-US">
                <a:solidFill>
                  <a:srgbClr val="FF0000"/>
                </a:solidFill>
                <a:ea typeface="楷体_GB2312" pitchFamily="49" charset="-122"/>
              </a:rPr>
              <a:t>其消耗的有功功率应为零。</a:t>
            </a:r>
            <a:endParaRPr lang="zh-CN" altLang="en-US">
              <a:solidFill>
                <a:srgbClr val="0000FF"/>
              </a:solidFill>
              <a:ea typeface="楷体_GB2312"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62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9" presetClass="entr" presetSubtype="0" fill="hold" grpId="0" nodeType="clickEffect">
                                  <p:stCondLst>
                                    <p:cond delay="0"/>
                                  </p:stCondLst>
                                  <p:childTnLst>
                                    <p:set>
                                      <p:cBhvr>
                                        <p:cTn id="10" dur="1" fill="hold">
                                          <p:stCondLst>
                                            <p:cond delay="0"/>
                                          </p:stCondLst>
                                        </p:cTn>
                                        <p:tgtEl>
                                          <p:spTgt spid="136213"/>
                                        </p:tgtEl>
                                        <p:attrNameLst>
                                          <p:attrName>style.visibility</p:attrName>
                                        </p:attrNameLst>
                                      </p:cBhvr>
                                      <p:to>
                                        <p:strVal val="visible"/>
                                      </p:to>
                                    </p:set>
                                    <p:animEffect transition="in" filter="dissolve">
                                      <p:cBhvr>
                                        <p:cTn id="11" dur="500"/>
                                        <p:tgtEl>
                                          <p:spTgt spid="136213"/>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136215"/>
                                        </p:tgtEl>
                                        <p:attrNameLst>
                                          <p:attrName>style.visibility</p:attrName>
                                        </p:attrNameLst>
                                      </p:cBhvr>
                                      <p:to>
                                        <p:strVal val="visible"/>
                                      </p:to>
                                    </p:set>
                                    <p:animEffect transition="in" filter="dissolve">
                                      <p:cBhvr>
                                        <p:cTn id="16" dur="500"/>
                                        <p:tgtEl>
                                          <p:spTgt spid="13621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8" fill="hold" nodeType="clickEffect">
                                  <p:stCondLst>
                                    <p:cond delay="0"/>
                                  </p:stCondLst>
                                  <p:childTnLst>
                                    <p:set>
                                      <p:cBhvr>
                                        <p:cTn id="20" dur="1" fill="hold">
                                          <p:stCondLst>
                                            <p:cond delay="0"/>
                                          </p:stCondLst>
                                        </p:cTn>
                                        <p:tgtEl>
                                          <p:spTgt spid="136214"/>
                                        </p:tgtEl>
                                        <p:attrNameLst>
                                          <p:attrName>style.visibility</p:attrName>
                                        </p:attrNameLst>
                                      </p:cBhvr>
                                      <p:to>
                                        <p:strVal val="visible"/>
                                      </p:to>
                                    </p:set>
                                    <p:anim calcmode="lin" valueType="num">
                                      <p:cBhvr additive="base">
                                        <p:cTn id="21" dur="500" fill="hold"/>
                                        <p:tgtEl>
                                          <p:spTgt spid="136214"/>
                                        </p:tgtEl>
                                        <p:attrNameLst>
                                          <p:attrName>ppt_x</p:attrName>
                                        </p:attrNameLst>
                                      </p:cBhvr>
                                      <p:tavLst>
                                        <p:tav tm="0">
                                          <p:val>
                                            <p:strVal val="0-#ppt_w/2"/>
                                          </p:val>
                                        </p:tav>
                                        <p:tav tm="100000">
                                          <p:val>
                                            <p:strVal val="#ppt_x"/>
                                          </p:val>
                                        </p:tav>
                                      </p:tavLst>
                                    </p:anim>
                                    <p:anim calcmode="lin" valueType="num">
                                      <p:cBhvr additive="base">
                                        <p:cTn id="22" dur="500" fill="hold"/>
                                        <p:tgtEl>
                                          <p:spTgt spid="136214"/>
                                        </p:tgtEl>
                                        <p:attrNameLst>
                                          <p:attrName>ppt_y</p:attrName>
                                        </p:attrNameLst>
                                      </p:cBhvr>
                                      <p:tavLst>
                                        <p:tav tm="0">
                                          <p:val>
                                            <p:strVal val="#ppt_y"/>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8" fill="hold" nodeType="clickEffect">
                                  <p:stCondLst>
                                    <p:cond delay="0"/>
                                  </p:stCondLst>
                                  <p:childTnLst>
                                    <p:set>
                                      <p:cBhvr>
                                        <p:cTn id="26" dur="1" fill="hold">
                                          <p:stCondLst>
                                            <p:cond delay="0"/>
                                          </p:stCondLst>
                                        </p:cTn>
                                        <p:tgtEl>
                                          <p:spTgt spid="136212"/>
                                        </p:tgtEl>
                                        <p:attrNameLst>
                                          <p:attrName>style.visibility</p:attrName>
                                        </p:attrNameLst>
                                      </p:cBhvr>
                                      <p:to>
                                        <p:strVal val="visible"/>
                                      </p:to>
                                    </p:set>
                                    <p:anim calcmode="lin" valueType="num">
                                      <p:cBhvr additive="base">
                                        <p:cTn id="27" dur="500" fill="hold"/>
                                        <p:tgtEl>
                                          <p:spTgt spid="136212"/>
                                        </p:tgtEl>
                                        <p:attrNameLst>
                                          <p:attrName>ppt_x</p:attrName>
                                        </p:attrNameLst>
                                      </p:cBhvr>
                                      <p:tavLst>
                                        <p:tav tm="0">
                                          <p:val>
                                            <p:strVal val="0-#ppt_w/2"/>
                                          </p:val>
                                        </p:tav>
                                        <p:tav tm="100000">
                                          <p:val>
                                            <p:strVal val="#ppt_x"/>
                                          </p:val>
                                        </p:tav>
                                      </p:tavLst>
                                    </p:anim>
                                    <p:anim calcmode="lin" valueType="num">
                                      <p:cBhvr additive="base">
                                        <p:cTn id="28" dur="500" fill="hold"/>
                                        <p:tgtEl>
                                          <p:spTgt spid="136212"/>
                                        </p:tgtEl>
                                        <p:attrNameLst>
                                          <p:attrName>ppt_y</p:attrName>
                                        </p:attrNameLst>
                                      </p:cBhvr>
                                      <p:tavLst>
                                        <p:tav tm="0">
                                          <p:val>
                                            <p:strVal val="#ppt_y"/>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8" fill="hold" nodeType="clickEffect">
                                  <p:stCondLst>
                                    <p:cond delay="0"/>
                                  </p:stCondLst>
                                  <p:childTnLst>
                                    <p:set>
                                      <p:cBhvr>
                                        <p:cTn id="32" dur="1" fill="hold">
                                          <p:stCondLst>
                                            <p:cond delay="0"/>
                                          </p:stCondLst>
                                        </p:cTn>
                                        <p:tgtEl>
                                          <p:spTgt spid="136211"/>
                                        </p:tgtEl>
                                        <p:attrNameLst>
                                          <p:attrName>style.visibility</p:attrName>
                                        </p:attrNameLst>
                                      </p:cBhvr>
                                      <p:to>
                                        <p:strVal val="visible"/>
                                      </p:to>
                                    </p:set>
                                    <p:anim calcmode="lin" valueType="num">
                                      <p:cBhvr additive="base">
                                        <p:cTn id="33" dur="500" fill="hold"/>
                                        <p:tgtEl>
                                          <p:spTgt spid="136211"/>
                                        </p:tgtEl>
                                        <p:attrNameLst>
                                          <p:attrName>ppt_x</p:attrName>
                                        </p:attrNameLst>
                                      </p:cBhvr>
                                      <p:tavLst>
                                        <p:tav tm="0">
                                          <p:val>
                                            <p:strVal val="0-#ppt_w/2"/>
                                          </p:val>
                                        </p:tav>
                                        <p:tav tm="100000">
                                          <p:val>
                                            <p:strVal val="#ppt_x"/>
                                          </p:val>
                                        </p:tav>
                                      </p:tavLst>
                                    </p:anim>
                                    <p:anim calcmode="lin" valueType="num">
                                      <p:cBhvr additive="base">
                                        <p:cTn id="34" dur="500" fill="hold"/>
                                        <p:tgtEl>
                                          <p:spTgt spid="1362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210" grpId="0"/>
      <p:bldP spid="136213" grpId="0"/>
      <p:bldP spid="1362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2"/>
          <p:cNvSpPr>
            <a:spLocks noChangeArrowheads="1"/>
          </p:cNvSpPr>
          <p:nvPr/>
        </p:nvSpPr>
        <p:spPr bwMode="auto">
          <a:xfrm>
            <a:off x="923925" y="1447800"/>
            <a:ext cx="37242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b"/>
          <a:lstStyle/>
          <a:p>
            <a:pPr>
              <a:lnSpc>
                <a:spcPct val="80000"/>
              </a:lnSpc>
            </a:pPr>
            <a:r>
              <a:rPr lang="zh-CN" altLang="en-US">
                <a:latin typeface="宋体" panose="02010600030101010101" pitchFamily="2" charset="-122"/>
                <a:ea typeface="宋体" panose="02010600030101010101" pitchFamily="2" charset="-122"/>
              </a:rPr>
              <a:t>半波整流电路的输出信号</a:t>
            </a:r>
          </a:p>
        </p:txBody>
      </p:sp>
      <p:sp>
        <p:nvSpPr>
          <p:cNvPr id="225314" name="Rectangle 34"/>
          <p:cNvSpPr>
            <a:spLocks noChangeArrowheads="1"/>
          </p:cNvSpPr>
          <p:nvPr/>
        </p:nvSpPr>
        <p:spPr bwMode="auto">
          <a:xfrm>
            <a:off x="304800" y="914400"/>
            <a:ext cx="44513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eaLnBrk="1" hangingPunct="1">
              <a:spcBef>
                <a:spcPct val="50000"/>
              </a:spcBef>
            </a:pPr>
            <a:r>
              <a:rPr lang="zh-CN" altLang="en-US" sz="2800">
                <a:solidFill>
                  <a:srgbClr val="0000FF"/>
                </a:solidFill>
              </a:rPr>
              <a:t>非正弦周期交流信号的特点</a:t>
            </a:r>
          </a:p>
        </p:txBody>
      </p:sp>
      <p:sp>
        <p:nvSpPr>
          <p:cNvPr id="225344" name="Rectangle 64"/>
          <p:cNvSpPr>
            <a:spLocks noChangeArrowheads="1"/>
          </p:cNvSpPr>
          <p:nvPr/>
        </p:nvSpPr>
        <p:spPr bwMode="auto">
          <a:xfrm>
            <a:off x="762000" y="304800"/>
            <a:ext cx="6686550" cy="579438"/>
          </a:xfrm>
          <a:prstGeom prst="rect">
            <a:avLst/>
          </a:prstGeom>
          <a:solidFill>
            <a:schemeClr val="tx2"/>
          </a:solidFill>
          <a:ln>
            <a:noFill/>
          </a:ln>
          <a:effectLst/>
          <a:extLst>
            <a:ext uri="{91240B29-F687-4F45-9708-019B960494DF}">
              <a14:hiddenLine xmlns:a14="http://schemas.microsoft.com/office/drawing/2010/main" w="38100">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zh-CN" altLang="en-US" sz="3200">
                <a:solidFill>
                  <a:schemeClr val="bg1"/>
                </a:solidFill>
                <a:latin typeface="宋体" panose="02010600030101010101" pitchFamily="2" charset="-122"/>
                <a:ea typeface="宋体" panose="02010600030101010101" pitchFamily="2" charset="-122"/>
              </a:rPr>
              <a:t>第九章  非正弦周期电流电路的分析</a:t>
            </a:r>
          </a:p>
        </p:txBody>
      </p:sp>
      <p:grpSp>
        <p:nvGrpSpPr>
          <p:cNvPr id="225345" name="Group 65"/>
          <p:cNvGrpSpPr>
            <a:grpSpLocks/>
          </p:cNvGrpSpPr>
          <p:nvPr/>
        </p:nvGrpSpPr>
        <p:grpSpPr bwMode="auto">
          <a:xfrm>
            <a:off x="695325" y="2857500"/>
            <a:ext cx="1819275" cy="1143000"/>
            <a:chOff x="2064" y="528"/>
            <a:chExt cx="1776" cy="529"/>
          </a:xfrm>
        </p:grpSpPr>
        <p:grpSp>
          <p:nvGrpSpPr>
            <p:cNvPr id="225346" name="Group 66"/>
            <p:cNvGrpSpPr>
              <a:grpSpLocks/>
            </p:cNvGrpSpPr>
            <p:nvPr/>
          </p:nvGrpSpPr>
          <p:grpSpPr bwMode="auto">
            <a:xfrm>
              <a:off x="2064" y="528"/>
              <a:ext cx="960" cy="529"/>
              <a:chOff x="2064" y="528"/>
              <a:chExt cx="960" cy="529"/>
            </a:xfrm>
          </p:grpSpPr>
          <p:sp>
            <p:nvSpPr>
              <p:cNvPr id="225347" name="Line 67"/>
              <p:cNvSpPr>
                <a:spLocks noChangeShapeType="1"/>
              </p:cNvSpPr>
              <p:nvPr/>
            </p:nvSpPr>
            <p:spPr bwMode="auto">
              <a:xfrm>
                <a:off x="2064" y="792"/>
                <a:ext cx="960" cy="0"/>
              </a:xfrm>
              <a:prstGeom prst="line">
                <a:avLst/>
              </a:prstGeom>
              <a:noFill/>
              <a:ln w="381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nvGrpSpPr>
              <p:cNvPr id="225348" name="Group 68"/>
              <p:cNvGrpSpPr>
                <a:grpSpLocks/>
              </p:cNvGrpSpPr>
              <p:nvPr/>
            </p:nvGrpSpPr>
            <p:grpSpPr bwMode="auto">
              <a:xfrm>
                <a:off x="2122" y="528"/>
                <a:ext cx="816" cy="529"/>
                <a:chOff x="2122" y="528"/>
                <a:chExt cx="816" cy="529"/>
              </a:xfrm>
            </p:grpSpPr>
            <p:sp>
              <p:nvSpPr>
                <p:cNvPr id="225349" name="Freeform 69"/>
                <p:cNvSpPr>
                  <a:spLocks/>
                </p:cNvSpPr>
                <p:nvPr/>
              </p:nvSpPr>
              <p:spPr bwMode="auto">
                <a:xfrm>
                  <a:off x="2122" y="528"/>
                  <a:ext cx="408" cy="265"/>
                </a:xfrm>
                <a:custGeom>
                  <a:avLst/>
                  <a:gdLst>
                    <a:gd name="T0" fmla="*/ 0 w 408"/>
                    <a:gd name="T1" fmla="*/ 264 h 265"/>
                    <a:gd name="T2" fmla="*/ 34 w 408"/>
                    <a:gd name="T3" fmla="*/ 192 h 265"/>
                    <a:gd name="T4" fmla="*/ 68 w 408"/>
                    <a:gd name="T5" fmla="*/ 129 h 265"/>
                    <a:gd name="T6" fmla="*/ 103 w 408"/>
                    <a:gd name="T7" fmla="*/ 76 h 265"/>
                    <a:gd name="T8" fmla="*/ 137 w 408"/>
                    <a:gd name="T9" fmla="*/ 31 h 265"/>
                    <a:gd name="T10" fmla="*/ 166 w 408"/>
                    <a:gd name="T11" fmla="*/ 8 h 265"/>
                    <a:gd name="T12" fmla="*/ 200 w 408"/>
                    <a:gd name="T13" fmla="*/ 0 h 265"/>
                    <a:gd name="T14" fmla="*/ 235 w 408"/>
                    <a:gd name="T15" fmla="*/ 8 h 265"/>
                    <a:gd name="T16" fmla="*/ 269 w 408"/>
                    <a:gd name="T17" fmla="*/ 31 h 265"/>
                    <a:gd name="T18" fmla="*/ 303 w 408"/>
                    <a:gd name="T19" fmla="*/ 76 h 265"/>
                    <a:gd name="T20" fmla="*/ 338 w 408"/>
                    <a:gd name="T21" fmla="*/ 129 h 265"/>
                    <a:gd name="T22" fmla="*/ 372 w 408"/>
                    <a:gd name="T23" fmla="*/ 196 h 265"/>
                    <a:gd name="T24" fmla="*/ 407 w 408"/>
                    <a:gd name="T25" fmla="*/ 264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8" h="265">
                      <a:moveTo>
                        <a:pt x="0" y="264"/>
                      </a:moveTo>
                      <a:lnTo>
                        <a:pt x="34" y="192"/>
                      </a:lnTo>
                      <a:lnTo>
                        <a:pt x="68" y="129"/>
                      </a:lnTo>
                      <a:lnTo>
                        <a:pt x="103" y="76"/>
                      </a:lnTo>
                      <a:lnTo>
                        <a:pt x="137" y="31"/>
                      </a:lnTo>
                      <a:lnTo>
                        <a:pt x="166" y="8"/>
                      </a:lnTo>
                      <a:lnTo>
                        <a:pt x="200" y="0"/>
                      </a:lnTo>
                      <a:lnTo>
                        <a:pt x="235" y="8"/>
                      </a:lnTo>
                      <a:lnTo>
                        <a:pt x="269" y="31"/>
                      </a:lnTo>
                      <a:lnTo>
                        <a:pt x="303" y="76"/>
                      </a:lnTo>
                      <a:lnTo>
                        <a:pt x="338" y="129"/>
                      </a:lnTo>
                      <a:lnTo>
                        <a:pt x="372" y="196"/>
                      </a:lnTo>
                      <a:lnTo>
                        <a:pt x="407" y="264"/>
                      </a:lnTo>
                    </a:path>
                  </a:pathLst>
                </a:custGeom>
                <a:noFill/>
                <a:ln w="38100" cap="rnd" cmpd="sng">
                  <a:solidFill>
                    <a:schemeClr val="tx1"/>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25350" name="Freeform 70"/>
                <p:cNvSpPr>
                  <a:spLocks/>
                </p:cNvSpPr>
                <p:nvPr/>
              </p:nvSpPr>
              <p:spPr bwMode="auto">
                <a:xfrm>
                  <a:off x="2529" y="792"/>
                  <a:ext cx="409" cy="265"/>
                </a:xfrm>
                <a:custGeom>
                  <a:avLst/>
                  <a:gdLst>
                    <a:gd name="T0" fmla="*/ 408 w 409"/>
                    <a:gd name="T1" fmla="*/ 0 h 265"/>
                    <a:gd name="T2" fmla="*/ 373 w 409"/>
                    <a:gd name="T3" fmla="*/ 71 h 265"/>
                    <a:gd name="T4" fmla="*/ 339 w 409"/>
                    <a:gd name="T5" fmla="*/ 134 h 265"/>
                    <a:gd name="T6" fmla="*/ 304 w 409"/>
                    <a:gd name="T7" fmla="*/ 187 h 265"/>
                    <a:gd name="T8" fmla="*/ 270 w 409"/>
                    <a:gd name="T9" fmla="*/ 232 h 265"/>
                    <a:gd name="T10" fmla="*/ 241 w 409"/>
                    <a:gd name="T11" fmla="*/ 255 h 265"/>
                    <a:gd name="T12" fmla="*/ 206 w 409"/>
                    <a:gd name="T13" fmla="*/ 264 h 265"/>
                    <a:gd name="T14" fmla="*/ 172 w 409"/>
                    <a:gd name="T15" fmla="*/ 255 h 265"/>
                    <a:gd name="T16" fmla="*/ 137 w 409"/>
                    <a:gd name="T17" fmla="*/ 232 h 265"/>
                    <a:gd name="T18" fmla="*/ 103 w 409"/>
                    <a:gd name="T19" fmla="*/ 187 h 265"/>
                    <a:gd name="T20" fmla="*/ 68 w 409"/>
                    <a:gd name="T21" fmla="*/ 134 h 265"/>
                    <a:gd name="T22" fmla="*/ 34 w 409"/>
                    <a:gd name="T23" fmla="*/ 67 h 265"/>
                    <a:gd name="T24" fmla="*/ 0 w 409"/>
                    <a:gd name="T25" fmla="*/ 0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9" h="265">
                      <a:moveTo>
                        <a:pt x="408" y="0"/>
                      </a:moveTo>
                      <a:lnTo>
                        <a:pt x="373" y="71"/>
                      </a:lnTo>
                      <a:lnTo>
                        <a:pt x="339" y="134"/>
                      </a:lnTo>
                      <a:lnTo>
                        <a:pt x="304" y="187"/>
                      </a:lnTo>
                      <a:lnTo>
                        <a:pt x="270" y="232"/>
                      </a:lnTo>
                      <a:lnTo>
                        <a:pt x="241" y="255"/>
                      </a:lnTo>
                      <a:lnTo>
                        <a:pt x="206" y="264"/>
                      </a:lnTo>
                      <a:lnTo>
                        <a:pt x="172" y="255"/>
                      </a:lnTo>
                      <a:lnTo>
                        <a:pt x="137" y="232"/>
                      </a:lnTo>
                      <a:lnTo>
                        <a:pt x="103" y="187"/>
                      </a:lnTo>
                      <a:lnTo>
                        <a:pt x="68" y="134"/>
                      </a:lnTo>
                      <a:lnTo>
                        <a:pt x="34" y="67"/>
                      </a:lnTo>
                      <a:lnTo>
                        <a:pt x="0" y="0"/>
                      </a:lnTo>
                    </a:path>
                  </a:pathLst>
                </a:custGeom>
                <a:noFill/>
                <a:ln w="38100" cap="rnd" cmpd="sng">
                  <a:solidFill>
                    <a:schemeClr val="tx1"/>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grpSp>
        <p:grpSp>
          <p:nvGrpSpPr>
            <p:cNvPr id="225351" name="Group 71"/>
            <p:cNvGrpSpPr>
              <a:grpSpLocks/>
            </p:cNvGrpSpPr>
            <p:nvPr/>
          </p:nvGrpSpPr>
          <p:grpSpPr bwMode="auto">
            <a:xfrm>
              <a:off x="2880" y="528"/>
              <a:ext cx="960" cy="529"/>
              <a:chOff x="2880" y="528"/>
              <a:chExt cx="960" cy="529"/>
            </a:xfrm>
          </p:grpSpPr>
          <p:sp>
            <p:nvSpPr>
              <p:cNvPr id="225352" name="Line 72"/>
              <p:cNvSpPr>
                <a:spLocks noChangeShapeType="1"/>
              </p:cNvSpPr>
              <p:nvPr/>
            </p:nvSpPr>
            <p:spPr bwMode="auto">
              <a:xfrm>
                <a:off x="2880" y="792"/>
                <a:ext cx="960" cy="0"/>
              </a:xfrm>
              <a:prstGeom prst="line">
                <a:avLst/>
              </a:prstGeom>
              <a:noFill/>
              <a:ln w="381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nvGrpSpPr>
              <p:cNvPr id="225353" name="Group 73"/>
              <p:cNvGrpSpPr>
                <a:grpSpLocks/>
              </p:cNvGrpSpPr>
              <p:nvPr/>
            </p:nvGrpSpPr>
            <p:grpSpPr bwMode="auto">
              <a:xfrm>
                <a:off x="2938" y="528"/>
                <a:ext cx="816" cy="529"/>
                <a:chOff x="2938" y="528"/>
                <a:chExt cx="816" cy="529"/>
              </a:xfrm>
            </p:grpSpPr>
            <p:sp>
              <p:nvSpPr>
                <p:cNvPr id="225354" name="Freeform 74"/>
                <p:cNvSpPr>
                  <a:spLocks/>
                </p:cNvSpPr>
                <p:nvPr/>
              </p:nvSpPr>
              <p:spPr bwMode="auto">
                <a:xfrm>
                  <a:off x="2938" y="528"/>
                  <a:ext cx="408" cy="265"/>
                </a:xfrm>
                <a:custGeom>
                  <a:avLst/>
                  <a:gdLst>
                    <a:gd name="T0" fmla="*/ 0 w 408"/>
                    <a:gd name="T1" fmla="*/ 264 h 265"/>
                    <a:gd name="T2" fmla="*/ 34 w 408"/>
                    <a:gd name="T3" fmla="*/ 192 h 265"/>
                    <a:gd name="T4" fmla="*/ 68 w 408"/>
                    <a:gd name="T5" fmla="*/ 129 h 265"/>
                    <a:gd name="T6" fmla="*/ 103 w 408"/>
                    <a:gd name="T7" fmla="*/ 76 h 265"/>
                    <a:gd name="T8" fmla="*/ 137 w 408"/>
                    <a:gd name="T9" fmla="*/ 31 h 265"/>
                    <a:gd name="T10" fmla="*/ 166 w 408"/>
                    <a:gd name="T11" fmla="*/ 8 h 265"/>
                    <a:gd name="T12" fmla="*/ 200 w 408"/>
                    <a:gd name="T13" fmla="*/ 0 h 265"/>
                    <a:gd name="T14" fmla="*/ 235 w 408"/>
                    <a:gd name="T15" fmla="*/ 8 h 265"/>
                    <a:gd name="T16" fmla="*/ 269 w 408"/>
                    <a:gd name="T17" fmla="*/ 31 h 265"/>
                    <a:gd name="T18" fmla="*/ 303 w 408"/>
                    <a:gd name="T19" fmla="*/ 76 h 265"/>
                    <a:gd name="T20" fmla="*/ 338 w 408"/>
                    <a:gd name="T21" fmla="*/ 129 h 265"/>
                    <a:gd name="T22" fmla="*/ 372 w 408"/>
                    <a:gd name="T23" fmla="*/ 196 h 265"/>
                    <a:gd name="T24" fmla="*/ 407 w 408"/>
                    <a:gd name="T25" fmla="*/ 264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8" h="265">
                      <a:moveTo>
                        <a:pt x="0" y="264"/>
                      </a:moveTo>
                      <a:lnTo>
                        <a:pt x="34" y="192"/>
                      </a:lnTo>
                      <a:lnTo>
                        <a:pt x="68" y="129"/>
                      </a:lnTo>
                      <a:lnTo>
                        <a:pt x="103" y="76"/>
                      </a:lnTo>
                      <a:lnTo>
                        <a:pt x="137" y="31"/>
                      </a:lnTo>
                      <a:lnTo>
                        <a:pt x="166" y="8"/>
                      </a:lnTo>
                      <a:lnTo>
                        <a:pt x="200" y="0"/>
                      </a:lnTo>
                      <a:lnTo>
                        <a:pt x="235" y="8"/>
                      </a:lnTo>
                      <a:lnTo>
                        <a:pt x="269" y="31"/>
                      </a:lnTo>
                      <a:lnTo>
                        <a:pt x="303" y="76"/>
                      </a:lnTo>
                      <a:lnTo>
                        <a:pt x="338" y="129"/>
                      </a:lnTo>
                      <a:lnTo>
                        <a:pt x="372" y="196"/>
                      </a:lnTo>
                      <a:lnTo>
                        <a:pt x="407" y="264"/>
                      </a:lnTo>
                    </a:path>
                  </a:pathLst>
                </a:custGeom>
                <a:noFill/>
                <a:ln w="38100" cap="rnd" cmpd="sng">
                  <a:solidFill>
                    <a:schemeClr val="tx1"/>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25355" name="Freeform 75"/>
                <p:cNvSpPr>
                  <a:spLocks/>
                </p:cNvSpPr>
                <p:nvPr/>
              </p:nvSpPr>
              <p:spPr bwMode="auto">
                <a:xfrm>
                  <a:off x="3345" y="792"/>
                  <a:ext cx="409" cy="265"/>
                </a:xfrm>
                <a:custGeom>
                  <a:avLst/>
                  <a:gdLst>
                    <a:gd name="T0" fmla="*/ 408 w 409"/>
                    <a:gd name="T1" fmla="*/ 0 h 265"/>
                    <a:gd name="T2" fmla="*/ 373 w 409"/>
                    <a:gd name="T3" fmla="*/ 71 h 265"/>
                    <a:gd name="T4" fmla="*/ 339 w 409"/>
                    <a:gd name="T5" fmla="*/ 134 h 265"/>
                    <a:gd name="T6" fmla="*/ 304 w 409"/>
                    <a:gd name="T7" fmla="*/ 187 h 265"/>
                    <a:gd name="T8" fmla="*/ 270 w 409"/>
                    <a:gd name="T9" fmla="*/ 232 h 265"/>
                    <a:gd name="T10" fmla="*/ 241 w 409"/>
                    <a:gd name="T11" fmla="*/ 255 h 265"/>
                    <a:gd name="T12" fmla="*/ 206 w 409"/>
                    <a:gd name="T13" fmla="*/ 264 h 265"/>
                    <a:gd name="T14" fmla="*/ 172 w 409"/>
                    <a:gd name="T15" fmla="*/ 255 h 265"/>
                    <a:gd name="T16" fmla="*/ 137 w 409"/>
                    <a:gd name="T17" fmla="*/ 232 h 265"/>
                    <a:gd name="T18" fmla="*/ 103 w 409"/>
                    <a:gd name="T19" fmla="*/ 187 h 265"/>
                    <a:gd name="T20" fmla="*/ 68 w 409"/>
                    <a:gd name="T21" fmla="*/ 134 h 265"/>
                    <a:gd name="T22" fmla="*/ 34 w 409"/>
                    <a:gd name="T23" fmla="*/ 67 h 265"/>
                    <a:gd name="T24" fmla="*/ 0 w 409"/>
                    <a:gd name="T25" fmla="*/ 0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9" h="265">
                      <a:moveTo>
                        <a:pt x="408" y="0"/>
                      </a:moveTo>
                      <a:lnTo>
                        <a:pt x="373" y="71"/>
                      </a:lnTo>
                      <a:lnTo>
                        <a:pt x="339" y="134"/>
                      </a:lnTo>
                      <a:lnTo>
                        <a:pt x="304" y="187"/>
                      </a:lnTo>
                      <a:lnTo>
                        <a:pt x="270" y="232"/>
                      </a:lnTo>
                      <a:lnTo>
                        <a:pt x="241" y="255"/>
                      </a:lnTo>
                      <a:lnTo>
                        <a:pt x="206" y="264"/>
                      </a:lnTo>
                      <a:lnTo>
                        <a:pt x="172" y="255"/>
                      </a:lnTo>
                      <a:lnTo>
                        <a:pt x="137" y="232"/>
                      </a:lnTo>
                      <a:lnTo>
                        <a:pt x="103" y="187"/>
                      </a:lnTo>
                      <a:lnTo>
                        <a:pt x="68" y="134"/>
                      </a:lnTo>
                      <a:lnTo>
                        <a:pt x="34" y="67"/>
                      </a:lnTo>
                      <a:lnTo>
                        <a:pt x="0" y="0"/>
                      </a:lnTo>
                    </a:path>
                  </a:pathLst>
                </a:custGeom>
                <a:noFill/>
                <a:ln w="38100" cap="rnd" cmpd="sng">
                  <a:solidFill>
                    <a:schemeClr val="tx1"/>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grpSp>
      </p:grpSp>
      <p:sp>
        <p:nvSpPr>
          <p:cNvPr id="225356" name="AutoShape 76"/>
          <p:cNvSpPr>
            <a:spLocks noChangeArrowheads="1"/>
          </p:cNvSpPr>
          <p:nvPr/>
        </p:nvSpPr>
        <p:spPr bwMode="auto">
          <a:xfrm>
            <a:off x="2819400" y="3276600"/>
            <a:ext cx="685800" cy="317500"/>
          </a:xfrm>
          <a:prstGeom prst="rightArrow">
            <a:avLst>
              <a:gd name="adj1" fmla="val 50000"/>
              <a:gd name="adj2" fmla="val 54000"/>
            </a:avLst>
          </a:prstGeom>
          <a:solidFill>
            <a:schemeClr val="accent1"/>
          </a:solidFill>
          <a:ln w="285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225357" name="AutoShape 77"/>
          <p:cNvSpPr>
            <a:spLocks noChangeArrowheads="1"/>
          </p:cNvSpPr>
          <p:nvPr/>
        </p:nvSpPr>
        <p:spPr bwMode="auto">
          <a:xfrm>
            <a:off x="5638800" y="3200400"/>
            <a:ext cx="609600" cy="292100"/>
          </a:xfrm>
          <a:prstGeom prst="rightArrow">
            <a:avLst>
              <a:gd name="adj1" fmla="val 50000"/>
              <a:gd name="adj2" fmla="val 52174"/>
            </a:avLst>
          </a:prstGeom>
          <a:solidFill>
            <a:schemeClr val="accent1"/>
          </a:solidFill>
          <a:ln w="285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nvGrpSpPr>
          <p:cNvPr id="225358" name="Group 78"/>
          <p:cNvGrpSpPr>
            <a:grpSpLocks/>
          </p:cNvGrpSpPr>
          <p:nvPr/>
        </p:nvGrpSpPr>
        <p:grpSpPr bwMode="auto">
          <a:xfrm>
            <a:off x="6400800" y="2895600"/>
            <a:ext cx="2209800" cy="736600"/>
            <a:chOff x="4512" y="1440"/>
            <a:chExt cx="912" cy="240"/>
          </a:xfrm>
        </p:grpSpPr>
        <p:sp>
          <p:nvSpPr>
            <p:cNvPr id="225359" name="Line 79"/>
            <p:cNvSpPr>
              <a:spLocks noChangeShapeType="1"/>
            </p:cNvSpPr>
            <p:nvPr/>
          </p:nvSpPr>
          <p:spPr bwMode="auto">
            <a:xfrm>
              <a:off x="4512" y="1680"/>
              <a:ext cx="912"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225360" name="Freeform 80"/>
            <p:cNvSpPr>
              <a:spLocks/>
            </p:cNvSpPr>
            <p:nvPr/>
          </p:nvSpPr>
          <p:spPr bwMode="auto">
            <a:xfrm>
              <a:off x="5040" y="1440"/>
              <a:ext cx="192" cy="240"/>
            </a:xfrm>
            <a:custGeom>
              <a:avLst/>
              <a:gdLst>
                <a:gd name="T0" fmla="*/ 0 w 192"/>
                <a:gd name="T1" fmla="*/ 240 h 240"/>
                <a:gd name="T2" fmla="*/ 96 w 192"/>
                <a:gd name="T3" fmla="*/ 0 h 240"/>
                <a:gd name="T4" fmla="*/ 192 w 192"/>
                <a:gd name="T5" fmla="*/ 240 h 240"/>
              </a:gdLst>
              <a:ahLst/>
              <a:cxnLst>
                <a:cxn ang="0">
                  <a:pos x="T0" y="T1"/>
                </a:cxn>
                <a:cxn ang="0">
                  <a:pos x="T2" y="T3"/>
                </a:cxn>
                <a:cxn ang="0">
                  <a:pos x="T4" y="T5"/>
                </a:cxn>
              </a:cxnLst>
              <a:rect l="0" t="0" r="r" b="b"/>
              <a:pathLst>
                <a:path w="192" h="240">
                  <a:moveTo>
                    <a:pt x="0" y="240"/>
                  </a:moveTo>
                  <a:cubicBezTo>
                    <a:pt x="32" y="120"/>
                    <a:pt x="64" y="0"/>
                    <a:pt x="96" y="0"/>
                  </a:cubicBezTo>
                  <a:cubicBezTo>
                    <a:pt x="128" y="0"/>
                    <a:pt x="160" y="120"/>
                    <a:pt x="192" y="240"/>
                  </a:cubicBezTo>
                </a:path>
              </a:pathLst>
            </a:custGeom>
            <a:noFill/>
            <a:ln w="38100" cap="flat" cmpd="sng">
              <a:solidFill>
                <a:srgbClr val="FF0000"/>
              </a:solidFill>
              <a:prstDash val="solid"/>
              <a:round/>
              <a:headEnd/>
              <a:tailEnd/>
            </a:ln>
            <a:effectLst/>
            <a:extLst>
              <a:ext uri="{909E8E84-426E-40DD-AFC4-6F175D3DCCD1}">
                <a14:hiddenFill xmlns:a14="http://schemas.microsoft.com/office/drawing/2010/main">
                  <a:solidFill>
                    <a:srgbClr val="FFFFCC"/>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225361" name="Freeform 81"/>
            <p:cNvSpPr>
              <a:spLocks/>
            </p:cNvSpPr>
            <p:nvPr/>
          </p:nvSpPr>
          <p:spPr bwMode="auto">
            <a:xfrm>
              <a:off x="4608" y="1440"/>
              <a:ext cx="192" cy="240"/>
            </a:xfrm>
            <a:custGeom>
              <a:avLst/>
              <a:gdLst>
                <a:gd name="T0" fmla="*/ 0 w 192"/>
                <a:gd name="T1" fmla="*/ 240 h 240"/>
                <a:gd name="T2" fmla="*/ 96 w 192"/>
                <a:gd name="T3" fmla="*/ 0 h 240"/>
                <a:gd name="T4" fmla="*/ 192 w 192"/>
                <a:gd name="T5" fmla="*/ 240 h 240"/>
              </a:gdLst>
              <a:ahLst/>
              <a:cxnLst>
                <a:cxn ang="0">
                  <a:pos x="T0" y="T1"/>
                </a:cxn>
                <a:cxn ang="0">
                  <a:pos x="T2" y="T3"/>
                </a:cxn>
                <a:cxn ang="0">
                  <a:pos x="T4" y="T5"/>
                </a:cxn>
              </a:cxnLst>
              <a:rect l="0" t="0" r="r" b="b"/>
              <a:pathLst>
                <a:path w="192" h="240">
                  <a:moveTo>
                    <a:pt x="0" y="240"/>
                  </a:moveTo>
                  <a:cubicBezTo>
                    <a:pt x="32" y="120"/>
                    <a:pt x="64" y="0"/>
                    <a:pt x="96" y="0"/>
                  </a:cubicBezTo>
                  <a:cubicBezTo>
                    <a:pt x="128" y="0"/>
                    <a:pt x="160" y="120"/>
                    <a:pt x="192" y="240"/>
                  </a:cubicBezTo>
                </a:path>
              </a:pathLst>
            </a:custGeom>
            <a:noFill/>
            <a:ln w="38100" cap="flat" cmpd="sng">
              <a:solidFill>
                <a:srgbClr val="FF0000"/>
              </a:solidFill>
              <a:prstDash val="solid"/>
              <a:round/>
              <a:headEnd/>
              <a:tailEnd/>
            </a:ln>
            <a:effectLst/>
            <a:extLst>
              <a:ext uri="{909E8E84-426E-40DD-AFC4-6F175D3DCCD1}">
                <a14:hiddenFill xmlns:a14="http://schemas.microsoft.com/office/drawing/2010/main">
                  <a:solidFill>
                    <a:srgbClr val="FFFFCC"/>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grpSp>
        <p:nvGrpSpPr>
          <p:cNvPr id="225362" name="Group 82"/>
          <p:cNvGrpSpPr>
            <a:grpSpLocks/>
          </p:cNvGrpSpPr>
          <p:nvPr/>
        </p:nvGrpSpPr>
        <p:grpSpPr bwMode="auto">
          <a:xfrm>
            <a:off x="2743200" y="2133600"/>
            <a:ext cx="3124200" cy="2171700"/>
            <a:chOff x="1824" y="2424"/>
            <a:chExt cx="2208" cy="1800"/>
          </a:xfrm>
        </p:grpSpPr>
        <p:grpSp>
          <p:nvGrpSpPr>
            <p:cNvPr id="225363" name="Group 83"/>
            <p:cNvGrpSpPr>
              <a:grpSpLocks/>
            </p:cNvGrpSpPr>
            <p:nvPr/>
          </p:nvGrpSpPr>
          <p:grpSpPr bwMode="auto">
            <a:xfrm>
              <a:off x="2709" y="2424"/>
              <a:ext cx="171" cy="400"/>
              <a:chOff x="2448" y="1008"/>
              <a:chExt cx="288" cy="240"/>
            </a:xfrm>
          </p:grpSpPr>
          <p:sp>
            <p:nvSpPr>
              <p:cNvPr id="225364" name="AutoShape 84"/>
              <p:cNvSpPr>
                <a:spLocks noChangeArrowheads="1"/>
              </p:cNvSpPr>
              <p:nvPr/>
            </p:nvSpPr>
            <p:spPr bwMode="auto">
              <a:xfrm rot="5400000">
                <a:off x="2496" y="960"/>
                <a:ext cx="192" cy="288"/>
              </a:xfrm>
              <a:prstGeom prst="triangle">
                <a:avLst>
                  <a:gd name="adj" fmla="val 54685"/>
                </a:avLst>
              </a:prstGeom>
              <a:solidFill>
                <a:srgbClr val="FFFFCC"/>
              </a:solidFill>
              <a:ln w="381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225365" name="Line 85"/>
              <p:cNvSpPr>
                <a:spLocks noChangeShapeType="1"/>
              </p:cNvSpPr>
              <p:nvPr/>
            </p:nvSpPr>
            <p:spPr bwMode="auto">
              <a:xfrm>
                <a:off x="2736" y="1008"/>
                <a:ext cx="0" cy="240"/>
              </a:xfrm>
              <a:prstGeom prst="line">
                <a:avLst/>
              </a:prstGeom>
              <a:noFill/>
              <a:ln w="381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sp>
          <p:nvSpPr>
            <p:cNvPr id="225366" name="Line 86"/>
            <p:cNvSpPr>
              <a:spLocks noChangeShapeType="1"/>
            </p:cNvSpPr>
            <p:nvPr/>
          </p:nvSpPr>
          <p:spPr bwMode="auto">
            <a:xfrm>
              <a:off x="1824" y="2584"/>
              <a:ext cx="1824" cy="0"/>
            </a:xfrm>
            <a:prstGeom prst="line">
              <a:avLst/>
            </a:prstGeom>
            <a:noFill/>
            <a:ln w="381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225367" name="Line 87"/>
            <p:cNvSpPr>
              <a:spLocks noChangeShapeType="1"/>
            </p:cNvSpPr>
            <p:nvPr/>
          </p:nvSpPr>
          <p:spPr bwMode="auto">
            <a:xfrm>
              <a:off x="3648" y="2584"/>
              <a:ext cx="0" cy="624"/>
            </a:xfrm>
            <a:prstGeom prst="line">
              <a:avLst/>
            </a:prstGeom>
            <a:noFill/>
            <a:ln w="381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225368" name="Line 88"/>
            <p:cNvSpPr>
              <a:spLocks noChangeShapeType="1"/>
            </p:cNvSpPr>
            <p:nvPr/>
          </p:nvSpPr>
          <p:spPr bwMode="auto">
            <a:xfrm>
              <a:off x="3648" y="3864"/>
              <a:ext cx="0" cy="0"/>
            </a:xfrm>
            <a:prstGeom prst="line">
              <a:avLst/>
            </a:prstGeom>
            <a:noFill/>
            <a:ln w="381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225369" name="Line 89"/>
            <p:cNvSpPr>
              <a:spLocks noChangeShapeType="1"/>
            </p:cNvSpPr>
            <p:nvPr/>
          </p:nvSpPr>
          <p:spPr bwMode="auto">
            <a:xfrm>
              <a:off x="3648" y="3608"/>
              <a:ext cx="0" cy="576"/>
            </a:xfrm>
            <a:prstGeom prst="line">
              <a:avLst/>
            </a:prstGeom>
            <a:noFill/>
            <a:ln w="381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225370" name="Line 90"/>
            <p:cNvSpPr>
              <a:spLocks noChangeShapeType="1"/>
            </p:cNvSpPr>
            <p:nvPr/>
          </p:nvSpPr>
          <p:spPr bwMode="auto">
            <a:xfrm flipH="1">
              <a:off x="1824" y="4184"/>
              <a:ext cx="1824" cy="0"/>
            </a:xfrm>
            <a:prstGeom prst="line">
              <a:avLst/>
            </a:prstGeom>
            <a:noFill/>
            <a:ln w="381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225371" name="Line 91"/>
            <p:cNvSpPr>
              <a:spLocks noChangeShapeType="1"/>
            </p:cNvSpPr>
            <p:nvPr/>
          </p:nvSpPr>
          <p:spPr bwMode="auto">
            <a:xfrm>
              <a:off x="3648" y="2584"/>
              <a:ext cx="336" cy="0"/>
            </a:xfrm>
            <a:prstGeom prst="line">
              <a:avLst/>
            </a:prstGeom>
            <a:noFill/>
            <a:ln w="381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225372" name="Line 92"/>
            <p:cNvSpPr>
              <a:spLocks noChangeShapeType="1"/>
            </p:cNvSpPr>
            <p:nvPr/>
          </p:nvSpPr>
          <p:spPr bwMode="auto">
            <a:xfrm>
              <a:off x="3648" y="4184"/>
              <a:ext cx="336" cy="0"/>
            </a:xfrm>
            <a:prstGeom prst="line">
              <a:avLst/>
            </a:prstGeom>
            <a:noFill/>
            <a:ln w="381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225373" name="AutoShape 93"/>
            <p:cNvSpPr>
              <a:spLocks noChangeArrowheads="1"/>
            </p:cNvSpPr>
            <p:nvPr/>
          </p:nvSpPr>
          <p:spPr bwMode="auto">
            <a:xfrm>
              <a:off x="3984" y="2544"/>
              <a:ext cx="48" cy="80"/>
            </a:xfrm>
            <a:prstGeom prst="flowChartConnector">
              <a:avLst/>
            </a:prstGeom>
            <a:solidFill>
              <a:srgbClr val="FFFFFF"/>
            </a:solidFill>
            <a:ln w="38100">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225374" name="AutoShape 94"/>
            <p:cNvSpPr>
              <a:spLocks noChangeArrowheads="1"/>
            </p:cNvSpPr>
            <p:nvPr/>
          </p:nvSpPr>
          <p:spPr bwMode="auto">
            <a:xfrm>
              <a:off x="3984" y="4144"/>
              <a:ext cx="48" cy="80"/>
            </a:xfrm>
            <a:prstGeom prst="flowChartConnector">
              <a:avLst/>
            </a:prstGeom>
            <a:solidFill>
              <a:srgbClr val="FFFFFF"/>
            </a:solidFill>
            <a:ln w="38100">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225375" name="Rectangle 95"/>
            <p:cNvSpPr>
              <a:spLocks noChangeArrowheads="1"/>
            </p:cNvSpPr>
            <p:nvPr/>
          </p:nvSpPr>
          <p:spPr bwMode="auto">
            <a:xfrm>
              <a:off x="3588" y="3208"/>
              <a:ext cx="120" cy="400"/>
            </a:xfrm>
            <a:prstGeom prst="rect">
              <a:avLst/>
            </a:prstGeom>
            <a:solidFill>
              <a:srgbClr val="FFFFFF"/>
            </a:solidFill>
            <a:ln w="381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grpSp>
        <p:nvGrpSpPr>
          <p:cNvPr id="225376" name="Group 96"/>
          <p:cNvGrpSpPr>
            <a:grpSpLocks/>
          </p:cNvGrpSpPr>
          <p:nvPr/>
        </p:nvGrpSpPr>
        <p:grpSpPr bwMode="auto">
          <a:xfrm>
            <a:off x="533400" y="5810250"/>
            <a:ext cx="2386013" cy="641350"/>
            <a:chOff x="1140" y="1248"/>
            <a:chExt cx="1503" cy="404"/>
          </a:xfrm>
        </p:grpSpPr>
        <p:sp>
          <p:nvSpPr>
            <p:cNvPr id="225377" name="Text Box 97"/>
            <p:cNvSpPr txBox="1">
              <a:spLocks noChangeArrowheads="1"/>
            </p:cNvSpPr>
            <p:nvPr/>
          </p:nvSpPr>
          <p:spPr bwMode="auto">
            <a:xfrm>
              <a:off x="1140" y="1248"/>
              <a:ext cx="405" cy="4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rgbClr val="FF0000"/>
                  </a:solidFill>
                  <a:miter lim="800000"/>
                  <a:headEnd/>
                  <a:tailEnd/>
                </a14:hiddenLine>
              </a:ext>
            </a:extLst>
          </p:spPr>
          <p:txBody>
            <a:bodyPr wrap="none">
              <a:spAutoFit/>
            </a:bodyPr>
            <a:lstStyle/>
            <a:p>
              <a:pPr eaLnBrk="1" hangingPunct="1"/>
              <a:r>
                <a:rPr lang="en-US" altLang="zh-CN" sz="3600" b="0">
                  <a:solidFill>
                    <a:srgbClr val="FF0000"/>
                  </a:solidFill>
                  <a:ea typeface="宋体" panose="02010600030101010101" pitchFamily="2" charset="-122"/>
                </a:rPr>
                <a:t> </a:t>
              </a:r>
            </a:p>
          </p:txBody>
        </p:sp>
        <p:sp>
          <p:nvSpPr>
            <p:cNvPr id="225378" name="Text Box 98"/>
            <p:cNvSpPr txBox="1">
              <a:spLocks noChangeArrowheads="1"/>
            </p:cNvSpPr>
            <p:nvPr/>
          </p:nvSpPr>
          <p:spPr bwMode="auto">
            <a:xfrm>
              <a:off x="1562" y="1347"/>
              <a:ext cx="1081"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rgbClr val="FF0000"/>
                  </a:solidFill>
                  <a:miter lim="800000"/>
                  <a:headEnd/>
                  <a:tailEnd/>
                </a14:hiddenLine>
              </a:ext>
            </a:extLst>
          </p:spPr>
          <p:txBody>
            <a:bodyPr wrap="none">
              <a:spAutoFit/>
            </a:bodyPr>
            <a:lstStyle/>
            <a:p>
              <a:pPr eaLnBrk="1" hangingPunct="1"/>
              <a:r>
                <a:rPr lang="zh-CN" altLang="en-US">
                  <a:ea typeface="宋体" panose="02010600030101010101" pitchFamily="2" charset="-122"/>
                </a:rPr>
                <a:t>不是正弦波</a:t>
              </a:r>
              <a:endParaRPr lang="zh-CN" altLang="en-US">
                <a:solidFill>
                  <a:srgbClr val="0000FF"/>
                </a:solidFill>
                <a:ea typeface="宋体" panose="02010600030101010101" pitchFamily="2" charset="-122"/>
              </a:endParaRPr>
            </a:p>
          </p:txBody>
        </p:sp>
      </p:grpSp>
      <p:grpSp>
        <p:nvGrpSpPr>
          <p:cNvPr id="225379" name="Group 99"/>
          <p:cNvGrpSpPr>
            <a:grpSpLocks/>
          </p:cNvGrpSpPr>
          <p:nvPr/>
        </p:nvGrpSpPr>
        <p:grpSpPr bwMode="auto">
          <a:xfrm>
            <a:off x="3325813" y="5810250"/>
            <a:ext cx="2998787" cy="641350"/>
            <a:chOff x="1140" y="2016"/>
            <a:chExt cx="1889" cy="404"/>
          </a:xfrm>
        </p:grpSpPr>
        <p:sp>
          <p:nvSpPr>
            <p:cNvPr id="225380" name="Text Box 100"/>
            <p:cNvSpPr txBox="1">
              <a:spLocks noChangeArrowheads="1"/>
            </p:cNvSpPr>
            <p:nvPr/>
          </p:nvSpPr>
          <p:spPr bwMode="auto">
            <a:xfrm>
              <a:off x="1140" y="2016"/>
              <a:ext cx="333" cy="4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rgbClr val="FF0000"/>
                  </a:solidFill>
                  <a:miter lim="800000"/>
                  <a:headEnd/>
                  <a:tailEnd/>
                </a14:hiddenLine>
              </a:ext>
            </a:extLst>
          </p:spPr>
          <p:txBody>
            <a:bodyPr>
              <a:spAutoFit/>
            </a:bodyPr>
            <a:lstStyle/>
            <a:p>
              <a:pPr eaLnBrk="1" hangingPunct="1"/>
              <a:r>
                <a:rPr lang="en-US" altLang="zh-CN" sz="3600" b="0">
                  <a:solidFill>
                    <a:srgbClr val="FF0000"/>
                  </a:solidFill>
                  <a:ea typeface="宋体" panose="02010600030101010101" pitchFamily="2" charset="-122"/>
                </a:rPr>
                <a:t></a:t>
              </a:r>
            </a:p>
          </p:txBody>
        </p:sp>
        <p:sp>
          <p:nvSpPr>
            <p:cNvPr id="225381" name="Text Box 101"/>
            <p:cNvSpPr txBox="1">
              <a:spLocks noChangeArrowheads="1"/>
            </p:cNvSpPr>
            <p:nvPr/>
          </p:nvSpPr>
          <p:spPr bwMode="auto">
            <a:xfrm>
              <a:off x="1562" y="2115"/>
              <a:ext cx="1467"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rgbClr val="FF0000"/>
                  </a:solidFill>
                  <a:miter lim="800000"/>
                  <a:headEnd/>
                  <a:tailEnd/>
                </a14:hiddenLine>
              </a:ext>
            </a:extLst>
          </p:spPr>
          <p:txBody>
            <a:bodyPr wrap="none">
              <a:spAutoFit/>
            </a:bodyPr>
            <a:lstStyle/>
            <a:p>
              <a:pPr eaLnBrk="1" hangingPunct="1"/>
              <a:r>
                <a:rPr lang="zh-CN" altLang="en-US">
                  <a:ea typeface="宋体" panose="02010600030101010101" pitchFamily="2" charset="-122"/>
                </a:rPr>
                <a:t>按周期规律变化</a:t>
              </a:r>
              <a:endParaRPr lang="zh-CN" altLang="en-US">
                <a:solidFill>
                  <a:srgbClr val="0000FF"/>
                </a:solidFill>
                <a:ea typeface="宋体" panose="02010600030101010101" pitchFamily="2" charset="-122"/>
              </a:endParaRPr>
            </a:p>
          </p:txBody>
        </p:sp>
      </p:grpSp>
      <p:sp>
        <p:nvSpPr>
          <p:cNvPr id="225382" name="Text Box 102"/>
          <p:cNvSpPr txBox="1">
            <a:spLocks noChangeArrowheads="1"/>
          </p:cNvSpPr>
          <p:nvPr/>
        </p:nvSpPr>
        <p:spPr bwMode="auto">
          <a:xfrm>
            <a:off x="990600" y="4953000"/>
            <a:ext cx="3048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0000"/>
                </a:solidFill>
                <a:miter lim="800000"/>
                <a:headEnd/>
                <a:tailEnd/>
              </a14:hiddenLine>
            </a:ext>
          </a:extLst>
        </p:spPr>
        <p:txBody>
          <a:bodyPr>
            <a:spAutoFit/>
          </a:bodyPr>
          <a:lstStyle/>
          <a:p>
            <a:pPr eaLnBrk="1" hangingPunct="1">
              <a:spcBef>
                <a:spcPct val="50000"/>
              </a:spcBef>
            </a:pPr>
            <a:r>
              <a:rPr lang="zh-CN" altLang="en-US">
                <a:ea typeface="宋体" panose="02010600030101010101" pitchFamily="2" charset="-122"/>
              </a:rPr>
              <a:t>计算机内的脉冲信号</a:t>
            </a:r>
          </a:p>
        </p:txBody>
      </p:sp>
      <p:grpSp>
        <p:nvGrpSpPr>
          <p:cNvPr id="225383" name="Group 103"/>
          <p:cNvGrpSpPr>
            <a:grpSpLocks/>
          </p:cNvGrpSpPr>
          <p:nvPr/>
        </p:nvGrpSpPr>
        <p:grpSpPr bwMode="auto">
          <a:xfrm>
            <a:off x="4270375" y="4572000"/>
            <a:ext cx="3044825" cy="1371600"/>
            <a:chOff x="3074" y="3408"/>
            <a:chExt cx="1918" cy="864"/>
          </a:xfrm>
        </p:grpSpPr>
        <p:sp>
          <p:nvSpPr>
            <p:cNvPr id="225384" name="Line 104"/>
            <p:cNvSpPr>
              <a:spLocks noChangeShapeType="1"/>
            </p:cNvSpPr>
            <p:nvPr/>
          </p:nvSpPr>
          <p:spPr bwMode="auto">
            <a:xfrm>
              <a:off x="3074" y="3451"/>
              <a:ext cx="0" cy="539"/>
            </a:xfrm>
            <a:prstGeom prst="line">
              <a:avLst/>
            </a:prstGeom>
            <a:noFill/>
            <a:ln w="57150">
              <a:solidFill>
                <a:schemeClr val="tx2"/>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25385" name="Line 105"/>
            <p:cNvSpPr>
              <a:spLocks noChangeShapeType="1"/>
            </p:cNvSpPr>
            <p:nvPr/>
          </p:nvSpPr>
          <p:spPr bwMode="auto">
            <a:xfrm flipV="1">
              <a:off x="3074" y="3408"/>
              <a:ext cx="0" cy="43"/>
            </a:xfrm>
            <a:prstGeom prst="line">
              <a:avLst/>
            </a:prstGeom>
            <a:noFill/>
            <a:ln w="57150">
              <a:solidFill>
                <a:schemeClr val="tx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25386" name="Line 106"/>
            <p:cNvSpPr>
              <a:spLocks noChangeShapeType="1"/>
            </p:cNvSpPr>
            <p:nvPr/>
          </p:nvSpPr>
          <p:spPr bwMode="auto">
            <a:xfrm>
              <a:off x="3074" y="3989"/>
              <a:ext cx="1541" cy="0"/>
            </a:xfrm>
            <a:prstGeom prst="line">
              <a:avLst/>
            </a:prstGeom>
            <a:noFill/>
            <a:ln w="57150">
              <a:solidFill>
                <a:schemeClr val="tx2"/>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25387" name="Line 107"/>
            <p:cNvSpPr>
              <a:spLocks noChangeShapeType="1"/>
            </p:cNvSpPr>
            <p:nvPr/>
          </p:nvSpPr>
          <p:spPr bwMode="auto">
            <a:xfrm rot="-5400000">
              <a:off x="4635" y="3868"/>
              <a:ext cx="0" cy="243"/>
            </a:xfrm>
            <a:prstGeom prst="line">
              <a:avLst/>
            </a:prstGeom>
            <a:noFill/>
            <a:ln w="57150">
              <a:solidFill>
                <a:schemeClr val="tx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25388" name="Line 108"/>
            <p:cNvSpPr>
              <a:spLocks noChangeShapeType="1"/>
            </p:cNvSpPr>
            <p:nvPr/>
          </p:nvSpPr>
          <p:spPr bwMode="auto">
            <a:xfrm>
              <a:off x="3074" y="3635"/>
              <a:ext cx="223" cy="0"/>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25389" name="Line 109"/>
            <p:cNvSpPr>
              <a:spLocks noChangeShapeType="1"/>
            </p:cNvSpPr>
            <p:nvPr/>
          </p:nvSpPr>
          <p:spPr bwMode="auto">
            <a:xfrm>
              <a:off x="3297" y="3635"/>
              <a:ext cx="0" cy="354"/>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25390" name="Line 110"/>
            <p:cNvSpPr>
              <a:spLocks noChangeShapeType="1"/>
            </p:cNvSpPr>
            <p:nvPr/>
          </p:nvSpPr>
          <p:spPr bwMode="auto">
            <a:xfrm>
              <a:off x="3966" y="3635"/>
              <a:ext cx="223" cy="0"/>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25391" name="Line 111"/>
            <p:cNvSpPr>
              <a:spLocks noChangeShapeType="1"/>
            </p:cNvSpPr>
            <p:nvPr/>
          </p:nvSpPr>
          <p:spPr bwMode="auto">
            <a:xfrm>
              <a:off x="3520" y="3635"/>
              <a:ext cx="223" cy="0"/>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25392" name="Line 112"/>
            <p:cNvSpPr>
              <a:spLocks noChangeShapeType="1"/>
            </p:cNvSpPr>
            <p:nvPr/>
          </p:nvSpPr>
          <p:spPr bwMode="auto">
            <a:xfrm>
              <a:off x="4412" y="3636"/>
              <a:ext cx="223" cy="0"/>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25393" name="Line 113"/>
            <p:cNvSpPr>
              <a:spLocks noChangeShapeType="1"/>
            </p:cNvSpPr>
            <p:nvPr/>
          </p:nvSpPr>
          <p:spPr bwMode="auto">
            <a:xfrm>
              <a:off x="3520" y="3635"/>
              <a:ext cx="0" cy="354"/>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25394" name="Line 114"/>
            <p:cNvSpPr>
              <a:spLocks noChangeShapeType="1"/>
            </p:cNvSpPr>
            <p:nvPr/>
          </p:nvSpPr>
          <p:spPr bwMode="auto">
            <a:xfrm>
              <a:off x="3743" y="3636"/>
              <a:ext cx="0" cy="354"/>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25395" name="Line 115"/>
            <p:cNvSpPr>
              <a:spLocks noChangeShapeType="1"/>
            </p:cNvSpPr>
            <p:nvPr/>
          </p:nvSpPr>
          <p:spPr bwMode="auto">
            <a:xfrm>
              <a:off x="3966" y="3636"/>
              <a:ext cx="0" cy="354"/>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25396" name="Line 116"/>
            <p:cNvSpPr>
              <a:spLocks noChangeShapeType="1"/>
            </p:cNvSpPr>
            <p:nvPr/>
          </p:nvSpPr>
          <p:spPr bwMode="auto">
            <a:xfrm>
              <a:off x="4189" y="3636"/>
              <a:ext cx="0" cy="354"/>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25397" name="Line 117"/>
            <p:cNvSpPr>
              <a:spLocks noChangeShapeType="1"/>
            </p:cNvSpPr>
            <p:nvPr/>
          </p:nvSpPr>
          <p:spPr bwMode="auto">
            <a:xfrm>
              <a:off x="4635" y="3636"/>
              <a:ext cx="0" cy="354"/>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25398" name="Line 118"/>
            <p:cNvSpPr>
              <a:spLocks noChangeShapeType="1"/>
            </p:cNvSpPr>
            <p:nvPr/>
          </p:nvSpPr>
          <p:spPr bwMode="auto">
            <a:xfrm>
              <a:off x="4412" y="3636"/>
              <a:ext cx="0" cy="354"/>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25399" name="Line 119"/>
            <p:cNvSpPr>
              <a:spLocks noChangeShapeType="1"/>
            </p:cNvSpPr>
            <p:nvPr/>
          </p:nvSpPr>
          <p:spPr bwMode="auto">
            <a:xfrm>
              <a:off x="3074" y="4032"/>
              <a:ext cx="0" cy="114"/>
            </a:xfrm>
            <a:prstGeom prst="line">
              <a:avLst/>
            </a:prstGeom>
            <a:noFill/>
            <a:ln w="5715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25400" name="Line 120"/>
            <p:cNvSpPr>
              <a:spLocks noChangeShapeType="1"/>
            </p:cNvSpPr>
            <p:nvPr/>
          </p:nvSpPr>
          <p:spPr bwMode="auto">
            <a:xfrm>
              <a:off x="3520" y="4032"/>
              <a:ext cx="0" cy="114"/>
            </a:xfrm>
            <a:prstGeom prst="line">
              <a:avLst/>
            </a:prstGeom>
            <a:noFill/>
            <a:ln w="5715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25401" name="Line 121"/>
            <p:cNvSpPr>
              <a:spLocks noChangeShapeType="1"/>
            </p:cNvSpPr>
            <p:nvPr/>
          </p:nvSpPr>
          <p:spPr bwMode="auto">
            <a:xfrm>
              <a:off x="3419" y="4089"/>
              <a:ext cx="101" cy="0"/>
            </a:xfrm>
            <a:prstGeom prst="line">
              <a:avLst/>
            </a:prstGeom>
            <a:noFill/>
            <a:ln w="57150">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25402" name="Line 122"/>
            <p:cNvSpPr>
              <a:spLocks noChangeShapeType="1"/>
            </p:cNvSpPr>
            <p:nvPr/>
          </p:nvSpPr>
          <p:spPr bwMode="auto">
            <a:xfrm flipH="1">
              <a:off x="3074" y="4089"/>
              <a:ext cx="102" cy="0"/>
            </a:xfrm>
            <a:prstGeom prst="line">
              <a:avLst/>
            </a:prstGeom>
            <a:noFill/>
            <a:ln w="57150">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225403" name="Text Box 123"/>
            <p:cNvSpPr txBox="1">
              <a:spLocks noChangeArrowheads="1"/>
            </p:cNvSpPr>
            <p:nvPr/>
          </p:nvSpPr>
          <p:spPr bwMode="auto">
            <a:xfrm>
              <a:off x="3170" y="3984"/>
              <a:ext cx="288"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rgbClr val="FF0000"/>
                  </a:solidFill>
                  <a:miter lim="800000"/>
                  <a:headEnd/>
                  <a:tailEnd/>
                </a14:hiddenLine>
              </a:ext>
            </a:extLst>
          </p:spPr>
          <p:txBody>
            <a:bodyPr>
              <a:spAutoFit/>
            </a:bodyPr>
            <a:lstStyle/>
            <a:p>
              <a:pPr eaLnBrk="1" hangingPunct="1">
                <a:spcBef>
                  <a:spcPct val="50000"/>
                </a:spcBef>
              </a:pPr>
              <a:r>
                <a:rPr lang="en-US" altLang="zh-CN" i="1">
                  <a:solidFill>
                    <a:srgbClr val="FF0000"/>
                  </a:solidFill>
                  <a:ea typeface="宋体" panose="02010600030101010101" pitchFamily="2" charset="-122"/>
                </a:rPr>
                <a:t>T</a:t>
              </a:r>
            </a:p>
          </p:txBody>
        </p:sp>
        <p:sp>
          <p:nvSpPr>
            <p:cNvPr id="225404" name="Text Box 124"/>
            <p:cNvSpPr txBox="1">
              <a:spLocks noChangeArrowheads="1"/>
            </p:cNvSpPr>
            <p:nvPr/>
          </p:nvSpPr>
          <p:spPr bwMode="auto">
            <a:xfrm>
              <a:off x="4802" y="3792"/>
              <a:ext cx="190" cy="3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Lst>
          </p:spPr>
          <p:txBody>
            <a:bodyPr>
              <a:spAutoFit/>
            </a:bodyPr>
            <a:lstStyle/>
            <a:p>
              <a:pPr eaLnBrk="1" hangingPunct="1">
                <a:spcBef>
                  <a:spcPct val="50000"/>
                </a:spcBef>
              </a:pPr>
              <a:r>
                <a:rPr lang="en-US" altLang="zh-CN" sz="3200" b="0" i="1">
                  <a:solidFill>
                    <a:schemeClr val="accent2"/>
                  </a:solidFill>
                  <a:ea typeface="宋体" panose="02010600030101010101" pitchFamily="2" charset="-122"/>
                </a:rPr>
                <a:t>t</a:t>
              </a:r>
              <a:endParaRPr lang="en-US" altLang="zh-CN" sz="3200" b="0">
                <a:solidFill>
                  <a:schemeClr val="accent2"/>
                </a:solidFill>
                <a:ea typeface="宋体" panose="02010600030101010101" pitchFamily="2"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25344"/>
                                        </p:tgtEl>
                                        <p:attrNameLst>
                                          <p:attrName>style.visibility</p:attrName>
                                        </p:attrNameLst>
                                      </p:cBhvr>
                                      <p:to>
                                        <p:strVal val="visible"/>
                                      </p:to>
                                    </p:set>
                                    <p:animEffect transition="in" filter="dissolve">
                                      <p:cBhvr>
                                        <p:cTn id="7" dur="500"/>
                                        <p:tgtEl>
                                          <p:spTgt spid="22534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25314"/>
                                        </p:tgtEl>
                                        <p:attrNameLst>
                                          <p:attrName>style.visibility</p:attrName>
                                        </p:attrNameLst>
                                      </p:cBhvr>
                                      <p:to>
                                        <p:strVal val="visible"/>
                                      </p:to>
                                    </p:set>
                                    <p:animEffect transition="in" filter="wipe(left)">
                                      <p:cBhvr>
                                        <p:cTn id="12" dur="500"/>
                                        <p:tgtEl>
                                          <p:spTgt spid="22531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25282"/>
                                        </p:tgtEl>
                                        <p:attrNameLst>
                                          <p:attrName>style.visibility</p:attrName>
                                        </p:attrNameLst>
                                      </p:cBhvr>
                                      <p:to>
                                        <p:strVal val="visible"/>
                                      </p:to>
                                    </p:set>
                                    <p:animEffect transition="in" filter="wipe(left)">
                                      <p:cBhvr>
                                        <p:cTn id="17" dur="500"/>
                                        <p:tgtEl>
                                          <p:spTgt spid="22528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nodeType="clickEffect">
                                  <p:stCondLst>
                                    <p:cond delay="0"/>
                                  </p:stCondLst>
                                  <p:childTnLst>
                                    <p:set>
                                      <p:cBhvr>
                                        <p:cTn id="21" dur="1" fill="hold">
                                          <p:stCondLst>
                                            <p:cond delay="499"/>
                                          </p:stCondLst>
                                        </p:cTn>
                                        <p:tgtEl>
                                          <p:spTgt spid="225362"/>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nodeType="clickEffect">
                                  <p:stCondLst>
                                    <p:cond delay="0"/>
                                  </p:stCondLst>
                                  <p:childTnLst>
                                    <p:set>
                                      <p:cBhvr>
                                        <p:cTn id="25" dur="1" fill="hold">
                                          <p:stCondLst>
                                            <p:cond delay="0"/>
                                          </p:stCondLst>
                                        </p:cTn>
                                        <p:tgtEl>
                                          <p:spTgt spid="225345"/>
                                        </p:tgtEl>
                                        <p:attrNameLst>
                                          <p:attrName>style.visibility</p:attrName>
                                        </p:attrNameLst>
                                      </p:cBhvr>
                                      <p:to>
                                        <p:strVal val="visible"/>
                                      </p:to>
                                    </p:set>
                                    <p:animEffect transition="in" filter="dissolve">
                                      <p:cBhvr>
                                        <p:cTn id="26" dur="1000"/>
                                        <p:tgtEl>
                                          <p:spTgt spid="225345"/>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225356"/>
                                        </p:tgtEl>
                                        <p:attrNameLst>
                                          <p:attrName>style.visibility</p:attrName>
                                        </p:attrNameLst>
                                      </p:cBhvr>
                                      <p:to>
                                        <p:strVal val="visible"/>
                                      </p:to>
                                    </p:set>
                                    <p:animEffect transition="in" filter="wipe(left)">
                                      <p:cBhvr>
                                        <p:cTn id="31" dur="1000"/>
                                        <p:tgtEl>
                                          <p:spTgt spid="225356"/>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225357"/>
                                        </p:tgtEl>
                                        <p:attrNameLst>
                                          <p:attrName>style.visibility</p:attrName>
                                        </p:attrNameLst>
                                      </p:cBhvr>
                                      <p:to>
                                        <p:strVal val="visible"/>
                                      </p:to>
                                    </p:set>
                                    <p:animEffect transition="in" filter="wipe(left)">
                                      <p:cBhvr>
                                        <p:cTn id="36" dur="1000"/>
                                        <p:tgtEl>
                                          <p:spTgt spid="225357"/>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3" presetClass="entr" presetSubtype="272" fill="hold" nodeType="clickEffect">
                                  <p:stCondLst>
                                    <p:cond delay="0"/>
                                  </p:stCondLst>
                                  <p:childTnLst>
                                    <p:set>
                                      <p:cBhvr>
                                        <p:cTn id="40" dur="1" fill="hold">
                                          <p:stCondLst>
                                            <p:cond delay="0"/>
                                          </p:stCondLst>
                                        </p:cTn>
                                        <p:tgtEl>
                                          <p:spTgt spid="225358"/>
                                        </p:tgtEl>
                                        <p:attrNameLst>
                                          <p:attrName>style.visibility</p:attrName>
                                        </p:attrNameLst>
                                      </p:cBhvr>
                                      <p:to>
                                        <p:strVal val="visible"/>
                                      </p:to>
                                    </p:set>
                                    <p:anim calcmode="lin" valueType="num">
                                      <p:cBhvr>
                                        <p:cTn id="41" dur="1000" fill="hold"/>
                                        <p:tgtEl>
                                          <p:spTgt spid="225358"/>
                                        </p:tgtEl>
                                        <p:attrNameLst>
                                          <p:attrName>ppt_w</p:attrName>
                                        </p:attrNameLst>
                                      </p:cBhvr>
                                      <p:tavLst>
                                        <p:tav tm="0">
                                          <p:val>
                                            <p:strVal val="2/3*#ppt_w"/>
                                          </p:val>
                                        </p:tav>
                                        <p:tav tm="100000">
                                          <p:val>
                                            <p:strVal val="#ppt_w"/>
                                          </p:val>
                                        </p:tav>
                                      </p:tavLst>
                                    </p:anim>
                                    <p:anim calcmode="lin" valueType="num">
                                      <p:cBhvr>
                                        <p:cTn id="42" dur="1000" fill="hold"/>
                                        <p:tgtEl>
                                          <p:spTgt spid="225358"/>
                                        </p:tgtEl>
                                        <p:attrNameLst>
                                          <p:attrName>ppt_h</p:attrName>
                                        </p:attrNameLst>
                                      </p:cBhvr>
                                      <p:tavLst>
                                        <p:tav tm="0">
                                          <p:val>
                                            <p:strVal val="2/3*#ppt_h"/>
                                          </p:val>
                                        </p:tav>
                                        <p:tav tm="100000">
                                          <p:val>
                                            <p:strVal val="#ppt_h"/>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25382"/>
                                        </p:tgtEl>
                                        <p:attrNameLst>
                                          <p:attrName>style.visibility</p:attrName>
                                        </p:attrNameLst>
                                      </p:cBhvr>
                                      <p:to>
                                        <p:strVal val="visible"/>
                                      </p:to>
                                    </p:set>
                                    <p:animEffect transition="in" filter="wipe(left)">
                                      <p:cBhvr>
                                        <p:cTn id="47" dur="1000"/>
                                        <p:tgtEl>
                                          <p:spTgt spid="225382"/>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9" presetClass="entr" presetSubtype="0" fill="hold" nodeType="clickEffect">
                                  <p:stCondLst>
                                    <p:cond delay="0"/>
                                  </p:stCondLst>
                                  <p:childTnLst>
                                    <p:set>
                                      <p:cBhvr>
                                        <p:cTn id="51" dur="1" fill="hold">
                                          <p:stCondLst>
                                            <p:cond delay="0"/>
                                          </p:stCondLst>
                                        </p:cTn>
                                        <p:tgtEl>
                                          <p:spTgt spid="225383"/>
                                        </p:tgtEl>
                                        <p:attrNameLst>
                                          <p:attrName>style.visibility</p:attrName>
                                        </p:attrNameLst>
                                      </p:cBhvr>
                                      <p:to>
                                        <p:strVal val="visible"/>
                                      </p:to>
                                    </p:set>
                                    <p:animEffect transition="in" filter="dissolve">
                                      <p:cBhvr>
                                        <p:cTn id="52" dur="1000"/>
                                        <p:tgtEl>
                                          <p:spTgt spid="225383"/>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8" fill="hold" nodeType="clickEffect">
                                  <p:stCondLst>
                                    <p:cond delay="0"/>
                                  </p:stCondLst>
                                  <p:childTnLst>
                                    <p:set>
                                      <p:cBhvr>
                                        <p:cTn id="56" dur="1" fill="hold">
                                          <p:stCondLst>
                                            <p:cond delay="0"/>
                                          </p:stCondLst>
                                        </p:cTn>
                                        <p:tgtEl>
                                          <p:spTgt spid="225376"/>
                                        </p:tgtEl>
                                        <p:attrNameLst>
                                          <p:attrName>style.visibility</p:attrName>
                                        </p:attrNameLst>
                                      </p:cBhvr>
                                      <p:to>
                                        <p:strVal val="visible"/>
                                      </p:to>
                                    </p:set>
                                    <p:animEffect transition="in" filter="wipe(left)">
                                      <p:cBhvr>
                                        <p:cTn id="57" dur="1000"/>
                                        <p:tgtEl>
                                          <p:spTgt spid="225376"/>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8" fill="hold" nodeType="clickEffect">
                                  <p:stCondLst>
                                    <p:cond delay="0"/>
                                  </p:stCondLst>
                                  <p:childTnLst>
                                    <p:set>
                                      <p:cBhvr>
                                        <p:cTn id="61" dur="1" fill="hold">
                                          <p:stCondLst>
                                            <p:cond delay="0"/>
                                          </p:stCondLst>
                                        </p:cTn>
                                        <p:tgtEl>
                                          <p:spTgt spid="225379"/>
                                        </p:tgtEl>
                                        <p:attrNameLst>
                                          <p:attrName>style.visibility</p:attrName>
                                        </p:attrNameLst>
                                      </p:cBhvr>
                                      <p:to>
                                        <p:strVal val="visible"/>
                                      </p:to>
                                    </p:set>
                                    <p:animEffect transition="in" filter="wipe(left)">
                                      <p:cBhvr>
                                        <p:cTn id="62" dur="1000"/>
                                        <p:tgtEl>
                                          <p:spTgt spid="2253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282" grpId="0" autoUpdateAnimBg="0"/>
      <p:bldP spid="225314" grpId="0" autoUpdateAnimBg="0"/>
      <p:bldP spid="225344" grpId="0" animBg="1" autoUpdateAnimBg="0"/>
      <p:bldP spid="225356" grpId="0" animBg="1"/>
      <p:bldP spid="225357" grpId="0" animBg="1"/>
      <p:bldP spid="225382" grpId="0"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5"/>
          <p:cNvGrpSpPr>
            <a:grpSpLocks/>
          </p:cNvGrpSpPr>
          <p:nvPr/>
        </p:nvGrpSpPr>
        <p:grpSpPr bwMode="auto">
          <a:xfrm>
            <a:off x="6376988" y="1206500"/>
            <a:ext cx="2011362" cy="1447800"/>
            <a:chOff x="619" y="960"/>
            <a:chExt cx="1267" cy="912"/>
          </a:xfrm>
        </p:grpSpPr>
        <p:sp>
          <p:nvSpPr>
            <p:cNvPr id="352261" name="Rectangle 66"/>
            <p:cNvSpPr>
              <a:spLocks noChangeArrowheads="1"/>
            </p:cNvSpPr>
            <p:nvPr/>
          </p:nvSpPr>
          <p:spPr bwMode="auto">
            <a:xfrm>
              <a:off x="1454" y="1152"/>
              <a:ext cx="432" cy="720"/>
            </a:xfrm>
            <a:prstGeom prst="rect">
              <a:avLst/>
            </a:prstGeom>
            <a:solidFill>
              <a:srgbClr val="00FFFF"/>
            </a:solidFill>
            <a:ln w="28575">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r>
                <a:rPr lang="en-US" altLang="zh-CN">
                  <a:ea typeface="楷体_GB2312" pitchFamily="49" charset="-122"/>
                </a:rPr>
                <a:t>N</a:t>
              </a:r>
            </a:p>
          </p:txBody>
        </p:sp>
        <p:sp>
          <p:nvSpPr>
            <p:cNvPr id="352262" name="Freeform 67"/>
            <p:cNvSpPr>
              <a:spLocks/>
            </p:cNvSpPr>
            <p:nvPr/>
          </p:nvSpPr>
          <p:spPr bwMode="auto">
            <a:xfrm>
              <a:off x="912" y="1752"/>
              <a:ext cx="540" cy="2"/>
            </a:xfrm>
            <a:custGeom>
              <a:avLst/>
              <a:gdLst>
                <a:gd name="T0" fmla="*/ 0 w 540"/>
                <a:gd name="T1" fmla="*/ 2 h 2"/>
                <a:gd name="T2" fmla="*/ 540 w 540"/>
                <a:gd name="T3" fmla="*/ 0 h 2"/>
                <a:gd name="T4" fmla="*/ 0 60000 65536"/>
                <a:gd name="T5" fmla="*/ 0 60000 65536"/>
                <a:gd name="T6" fmla="*/ 0 w 540"/>
                <a:gd name="T7" fmla="*/ 0 h 2"/>
                <a:gd name="T8" fmla="*/ 540 w 540"/>
                <a:gd name="T9" fmla="*/ 2 h 2"/>
              </a:gdLst>
              <a:ahLst/>
              <a:cxnLst>
                <a:cxn ang="T4">
                  <a:pos x="T0" y="T1"/>
                </a:cxn>
                <a:cxn ang="T5">
                  <a:pos x="T2" y="T3"/>
                </a:cxn>
              </a:cxnLst>
              <a:rect l="T6" t="T7" r="T8" b="T9"/>
              <a:pathLst>
                <a:path w="540" h="2">
                  <a:moveTo>
                    <a:pt x="0" y="2"/>
                  </a:moveTo>
                  <a:lnTo>
                    <a:pt x="540"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52263" name="Line 68"/>
            <p:cNvSpPr>
              <a:spLocks noChangeShapeType="1"/>
            </p:cNvSpPr>
            <p:nvPr/>
          </p:nvSpPr>
          <p:spPr bwMode="auto">
            <a:xfrm>
              <a:off x="974" y="1200"/>
              <a:ext cx="288" cy="0"/>
            </a:xfrm>
            <a:prstGeom prst="line">
              <a:avLst/>
            </a:prstGeom>
            <a:noFill/>
            <a:ln w="12700">
              <a:solidFill>
                <a:srgbClr val="FF0000"/>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52264" name="Text Box 69"/>
            <p:cNvSpPr txBox="1">
              <a:spLocks noChangeArrowheads="1"/>
            </p:cNvSpPr>
            <p:nvPr/>
          </p:nvSpPr>
          <p:spPr bwMode="auto">
            <a:xfrm>
              <a:off x="640" y="1104"/>
              <a:ext cx="22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r>
                <a:rPr lang="en-US" altLang="zh-CN">
                  <a:ea typeface="楷体_GB2312" pitchFamily="49" charset="-122"/>
                </a:rPr>
                <a:t>+</a:t>
              </a:r>
            </a:p>
          </p:txBody>
        </p:sp>
        <p:sp>
          <p:nvSpPr>
            <p:cNvPr id="352265" name="Text Box 70"/>
            <p:cNvSpPr txBox="1">
              <a:spLocks noChangeArrowheads="1"/>
            </p:cNvSpPr>
            <p:nvPr/>
          </p:nvSpPr>
          <p:spPr bwMode="auto">
            <a:xfrm>
              <a:off x="619" y="1354"/>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r>
                <a:rPr lang="en-US" altLang="zh-CN" i="1">
                  <a:ea typeface="楷体_GB2312" pitchFamily="49" charset="-122"/>
                </a:rPr>
                <a:t>u</a:t>
              </a:r>
            </a:p>
          </p:txBody>
        </p:sp>
        <p:sp>
          <p:nvSpPr>
            <p:cNvPr id="352266" name="Text Box 71"/>
            <p:cNvSpPr txBox="1">
              <a:spLocks noChangeArrowheads="1"/>
            </p:cNvSpPr>
            <p:nvPr/>
          </p:nvSpPr>
          <p:spPr bwMode="auto">
            <a:xfrm>
              <a:off x="1022" y="960"/>
              <a:ext cx="16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r>
                <a:rPr lang="en-US" altLang="zh-CN" i="1">
                  <a:ea typeface="楷体_GB2312" pitchFamily="49" charset="-122"/>
                </a:rPr>
                <a:t>i</a:t>
              </a:r>
            </a:p>
          </p:txBody>
        </p:sp>
        <p:sp>
          <p:nvSpPr>
            <p:cNvPr id="352267" name="Text Box 72"/>
            <p:cNvSpPr txBox="1">
              <a:spLocks noChangeArrowheads="1"/>
            </p:cNvSpPr>
            <p:nvPr/>
          </p:nvSpPr>
          <p:spPr bwMode="auto">
            <a:xfrm>
              <a:off x="652" y="1536"/>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r>
                <a:rPr lang="en-US" altLang="zh-CN">
                  <a:ea typeface="楷体_GB2312" pitchFamily="49" charset="-122"/>
                </a:rPr>
                <a:t>_</a:t>
              </a:r>
            </a:p>
          </p:txBody>
        </p:sp>
        <p:sp>
          <p:nvSpPr>
            <p:cNvPr id="352268" name="Oval 73"/>
            <p:cNvSpPr>
              <a:spLocks noChangeArrowheads="1"/>
            </p:cNvSpPr>
            <p:nvPr/>
          </p:nvSpPr>
          <p:spPr bwMode="auto">
            <a:xfrm>
              <a:off x="864" y="1728"/>
              <a:ext cx="48" cy="48"/>
            </a:xfrm>
            <a:prstGeom prst="ellipse">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52269" name="Freeform 74"/>
            <p:cNvSpPr>
              <a:spLocks/>
            </p:cNvSpPr>
            <p:nvPr/>
          </p:nvSpPr>
          <p:spPr bwMode="auto">
            <a:xfrm>
              <a:off x="912" y="1272"/>
              <a:ext cx="540" cy="2"/>
            </a:xfrm>
            <a:custGeom>
              <a:avLst/>
              <a:gdLst>
                <a:gd name="T0" fmla="*/ 0 w 540"/>
                <a:gd name="T1" fmla="*/ 2 h 2"/>
                <a:gd name="T2" fmla="*/ 540 w 540"/>
                <a:gd name="T3" fmla="*/ 0 h 2"/>
                <a:gd name="T4" fmla="*/ 0 60000 65536"/>
                <a:gd name="T5" fmla="*/ 0 60000 65536"/>
                <a:gd name="T6" fmla="*/ 0 w 540"/>
                <a:gd name="T7" fmla="*/ 0 h 2"/>
                <a:gd name="T8" fmla="*/ 540 w 540"/>
                <a:gd name="T9" fmla="*/ 2 h 2"/>
              </a:gdLst>
              <a:ahLst/>
              <a:cxnLst>
                <a:cxn ang="T4">
                  <a:pos x="T0" y="T1"/>
                </a:cxn>
                <a:cxn ang="T5">
                  <a:pos x="T2" y="T3"/>
                </a:cxn>
              </a:cxnLst>
              <a:rect l="T6" t="T7" r="T8" b="T9"/>
              <a:pathLst>
                <a:path w="540" h="2">
                  <a:moveTo>
                    <a:pt x="0" y="2"/>
                  </a:moveTo>
                  <a:lnTo>
                    <a:pt x="540"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52270" name="Oval 75"/>
            <p:cNvSpPr>
              <a:spLocks noChangeArrowheads="1"/>
            </p:cNvSpPr>
            <p:nvPr/>
          </p:nvSpPr>
          <p:spPr bwMode="auto">
            <a:xfrm>
              <a:off x="864" y="1248"/>
              <a:ext cx="48" cy="48"/>
            </a:xfrm>
            <a:prstGeom prst="ellipse">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grpSp>
      <p:sp>
        <p:nvSpPr>
          <p:cNvPr id="122956" name="Rectangle 76"/>
          <p:cNvSpPr>
            <a:spLocks noChangeArrowheads="1"/>
          </p:cNvSpPr>
          <p:nvPr/>
        </p:nvSpPr>
        <p:spPr bwMode="auto">
          <a:xfrm>
            <a:off x="609600" y="404813"/>
            <a:ext cx="8355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r>
              <a:rPr lang="zh-CN" altLang="en-US">
                <a:ea typeface="楷体_GB2312" pitchFamily="49" charset="-122"/>
              </a:rPr>
              <a:t>三、非正弦周期交流电路视在功率和功率因数</a:t>
            </a:r>
          </a:p>
        </p:txBody>
      </p:sp>
      <p:graphicFrame>
        <p:nvGraphicFramePr>
          <p:cNvPr id="122958" name="Object 78"/>
          <p:cNvGraphicFramePr>
            <a:graphicFrameLocks noChangeAspect="1"/>
          </p:cNvGraphicFramePr>
          <p:nvPr/>
        </p:nvGraphicFramePr>
        <p:xfrm>
          <a:off x="2411413" y="4186238"/>
          <a:ext cx="6408737" cy="733425"/>
        </p:xfrm>
        <a:graphic>
          <a:graphicData uri="http://schemas.openxmlformats.org/presentationml/2006/ole">
            <mc:AlternateContent xmlns:mc="http://schemas.openxmlformats.org/markup-compatibility/2006">
              <mc:Choice xmlns:v="urn:schemas-microsoft-com:vml" Requires="v">
                <p:oleObj spid="_x0000_s352279" name="Equation" r:id="rId3" imgW="2552400" imgH="291960" progId="Equation.DSMT4">
                  <p:embed/>
                </p:oleObj>
              </mc:Choice>
              <mc:Fallback>
                <p:oleObj name="Equation" r:id="rId3" imgW="2552400" imgH="291960" progId="Equation.DSMT4">
                  <p:embed/>
                  <p:pic>
                    <p:nvPicPr>
                      <p:cNvPr id="0" name="Object 7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1413" y="4186238"/>
                        <a:ext cx="6408737" cy="7334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2960" name="Object 80"/>
          <p:cNvGraphicFramePr>
            <a:graphicFrameLocks noChangeAspect="1"/>
          </p:cNvGraphicFramePr>
          <p:nvPr/>
        </p:nvGraphicFramePr>
        <p:xfrm>
          <a:off x="1116013" y="4294188"/>
          <a:ext cx="1223962" cy="474662"/>
        </p:xfrm>
        <a:graphic>
          <a:graphicData uri="http://schemas.openxmlformats.org/presentationml/2006/ole">
            <mc:AlternateContent xmlns:mc="http://schemas.openxmlformats.org/markup-compatibility/2006">
              <mc:Choice xmlns:v="urn:schemas-microsoft-com:vml" Requires="v">
                <p:oleObj spid="_x0000_s352280" name="Equation" r:id="rId5" imgW="457200" imgH="177480" progId="Equation.DSMT4">
                  <p:embed/>
                </p:oleObj>
              </mc:Choice>
              <mc:Fallback>
                <p:oleObj name="Equation" r:id="rId5" imgW="457200" imgH="177480" progId="Equation.DSMT4">
                  <p:embed/>
                  <p:pic>
                    <p:nvPicPr>
                      <p:cNvPr id="0" name="Object 8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16013" y="4294188"/>
                        <a:ext cx="1223962" cy="4746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2966" name="Object 86"/>
          <p:cNvGraphicFramePr>
            <a:graphicFrameLocks noChangeAspect="1"/>
          </p:cNvGraphicFramePr>
          <p:nvPr/>
        </p:nvGraphicFramePr>
        <p:xfrm>
          <a:off x="3173413" y="4986338"/>
          <a:ext cx="1614487" cy="1000125"/>
        </p:xfrm>
        <a:graphic>
          <a:graphicData uri="http://schemas.openxmlformats.org/presentationml/2006/ole">
            <mc:AlternateContent xmlns:mc="http://schemas.openxmlformats.org/markup-compatibility/2006">
              <mc:Choice xmlns:v="urn:schemas-microsoft-com:vml" Requires="v">
                <p:oleObj spid="_x0000_s352281" name="Equation" r:id="rId7" imgW="634680" imgH="393480" progId="Equation.DSMT4">
                  <p:embed/>
                </p:oleObj>
              </mc:Choice>
              <mc:Fallback>
                <p:oleObj name="Equation" r:id="rId7" imgW="634680" imgH="393480" progId="Equation.DSMT4">
                  <p:embed/>
                  <p:pic>
                    <p:nvPicPr>
                      <p:cNvPr id="0" name="Object 8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73413" y="4986338"/>
                        <a:ext cx="1614487" cy="10001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2977" name="Rectangle 97"/>
          <p:cNvSpPr>
            <a:spLocks noChangeArrowheads="1"/>
          </p:cNvSpPr>
          <p:nvPr/>
        </p:nvSpPr>
        <p:spPr bwMode="auto">
          <a:xfrm>
            <a:off x="827088" y="3509963"/>
            <a:ext cx="21605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r>
              <a:rPr lang="zh-CN" altLang="en-US">
                <a:ea typeface="楷体_GB2312" pitchFamily="49" charset="-122"/>
              </a:rPr>
              <a:t>视在功率为：</a:t>
            </a:r>
          </a:p>
        </p:txBody>
      </p:sp>
      <p:sp>
        <p:nvSpPr>
          <p:cNvPr id="122978" name="Rectangle 98"/>
          <p:cNvSpPr>
            <a:spLocks noChangeArrowheads="1"/>
          </p:cNvSpPr>
          <p:nvPr/>
        </p:nvSpPr>
        <p:spPr bwMode="auto">
          <a:xfrm>
            <a:off x="792163" y="5276850"/>
            <a:ext cx="18716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r>
              <a:rPr lang="zh-CN" altLang="en-US">
                <a:ea typeface="楷体_GB2312" pitchFamily="49" charset="-122"/>
              </a:rPr>
              <a:t>功率因数：</a:t>
            </a:r>
          </a:p>
        </p:txBody>
      </p:sp>
      <p:graphicFrame>
        <p:nvGraphicFramePr>
          <p:cNvPr id="122979" name="Object 99"/>
          <p:cNvGraphicFramePr>
            <a:graphicFrameLocks noChangeAspect="1"/>
          </p:cNvGraphicFramePr>
          <p:nvPr/>
        </p:nvGraphicFramePr>
        <p:xfrm>
          <a:off x="968375" y="1062038"/>
          <a:ext cx="4792663" cy="1155700"/>
        </p:xfrm>
        <a:graphic>
          <a:graphicData uri="http://schemas.openxmlformats.org/presentationml/2006/ole">
            <mc:AlternateContent xmlns:mc="http://schemas.openxmlformats.org/markup-compatibility/2006">
              <mc:Choice xmlns:v="urn:schemas-microsoft-com:vml" Requires="v">
                <p:oleObj spid="_x0000_s352282" name="Equation" r:id="rId9" imgW="1790640" imgH="431640" progId="Equation.DSMT4">
                  <p:embed/>
                </p:oleObj>
              </mc:Choice>
              <mc:Fallback>
                <p:oleObj name="Equation" r:id="rId9" imgW="1790640" imgH="431640" progId="Equation.DSMT4">
                  <p:embed/>
                  <p:pic>
                    <p:nvPicPr>
                      <p:cNvPr id="0" name="Object 9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68375" y="1062038"/>
                        <a:ext cx="4792663" cy="1155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22980" name="Object 100"/>
          <p:cNvGraphicFramePr>
            <a:graphicFrameLocks noChangeAspect="1"/>
          </p:cNvGraphicFramePr>
          <p:nvPr/>
        </p:nvGraphicFramePr>
        <p:xfrm>
          <a:off x="1060450" y="2141538"/>
          <a:ext cx="4681538" cy="1216025"/>
        </p:xfrm>
        <a:graphic>
          <a:graphicData uri="http://schemas.openxmlformats.org/presentationml/2006/ole">
            <mc:AlternateContent xmlns:mc="http://schemas.openxmlformats.org/markup-compatibility/2006">
              <mc:Choice xmlns:v="urn:schemas-microsoft-com:vml" Requires="v">
                <p:oleObj spid="_x0000_s352283" name="Equation" r:id="rId11" imgW="1663560" imgH="431640" progId="Equation.DSMT4">
                  <p:embed/>
                </p:oleObj>
              </mc:Choice>
              <mc:Fallback>
                <p:oleObj name="Equation" r:id="rId11" imgW="1663560" imgH="431640" progId="Equation.DSMT4">
                  <p:embed/>
                  <p:pic>
                    <p:nvPicPr>
                      <p:cNvPr id="0" name="Object 10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60450" y="2141538"/>
                        <a:ext cx="4681538" cy="1216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2956"/>
                                        </p:tgtEl>
                                        <p:attrNameLst>
                                          <p:attrName>style.visibility</p:attrName>
                                        </p:attrNameLst>
                                      </p:cBhvr>
                                      <p:to>
                                        <p:strVal val="visible"/>
                                      </p:to>
                                    </p:set>
                                    <p:anim calcmode="lin" valueType="num">
                                      <p:cBhvr additive="base">
                                        <p:cTn id="7" dur="500" fill="hold"/>
                                        <p:tgtEl>
                                          <p:spTgt spid="122956"/>
                                        </p:tgtEl>
                                        <p:attrNameLst>
                                          <p:attrName>ppt_x</p:attrName>
                                        </p:attrNameLst>
                                      </p:cBhvr>
                                      <p:tavLst>
                                        <p:tav tm="0">
                                          <p:val>
                                            <p:strVal val="0-#ppt_w/2"/>
                                          </p:val>
                                        </p:tav>
                                        <p:tav tm="100000">
                                          <p:val>
                                            <p:strVal val="#ppt_x"/>
                                          </p:val>
                                        </p:tav>
                                      </p:tavLst>
                                    </p:anim>
                                    <p:anim calcmode="lin" valueType="num">
                                      <p:cBhvr additive="base">
                                        <p:cTn id="8" dur="500" fill="hold"/>
                                        <p:tgtEl>
                                          <p:spTgt spid="122956"/>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4" presetClass="entr" presetSubtype="32"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ox(out)">
                                      <p:cBhvr>
                                        <p:cTn id="12" dur="500"/>
                                        <p:tgtEl>
                                          <p:spTgt spid="2"/>
                                        </p:tgtEl>
                                      </p:cBhvr>
                                    </p:animEffect>
                                  </p:childTnLst>
                                </p:cTn>
                              </p:par>
                            </p:childTnLst>
                          </p:cTn>
                        </p:par>
                        <p:par>
                          <p:cTn id="13" fill="hold" nodeType="afterGroup">
                            <p:stCondLst>
                              <p:cond delay="1000"/>
                            </p:stCondLst>
                            <p:childTnLst>
                              <p:par>
                                <p:cTn id="14" presetID="16" presetClass="entr" presetSubtype="42" fill="hold" nodeType="afterEffect">
                                  <p:stCondLst>
                                    <p:cond delay="0"/>
                                  </p:stCondLst>
                                  <p:childTnLst>
                                    <p:set>
                                      <p:cBhvr>
                                        <p:cTn id="15" dur="1" fill="hold">
                                          <p:stCondLst>
                                            <p:cond delay="0"/>
                                          </p:stCondLst>
                                        </p:cTn>
                                        <p:tgtEl>
                                          <p:spTgt spid="122979"/>
                                        </p:tgtEl>
                                        <p:attrNameLst>
                                          <p:attrName>style.visibility</p:attrName>
                                        </p:attrNameLst>
                                      </p:cBhvr>
                                      <p:to>
                                        <p:strVal val="visible"/>
                                      </p:to>
                                    </p:set>
                                    <p:animEffect transition="in" filter="barn(outHorizontal)">
                                      <p:cBhvr>
                                        <p:cTn id="16" dur="500"/>
                                        <p:tgtEl>
                                          <p:spTgt spid="122979"/>
                                        </p:tgtEl>
                                      </p:cBhvr>
                                    </p:animEffect>
                                  </p:childTnLst>
                                </p:cTn>
                              </p:par>
                            </p:childTnLst>
                          </p:cTn>
                        </p:par>
                        <p:par>
                          <p:cTn id="17" fill="hold" nodeType="afterGroup">
                            <p:stCondLst>
                              <p:cond delay="1500"/>
                            </p:stCondLst>
                            <p:childTnLst>
                              <p:par>
                                <p:cTn id="18" presetID="16" presetClass="entr" presetSubtype="42" fill="hold" nodeType="afterEffect">
                                  <p:stCondLst>
                                    <p:cond delay="0"/>
                                  </p:stCondLst>
                                  <p:childTnLst>
                                    <p:set>
                                      <p:cBhvr>
                                        <p:cTn id="19" dur="1" fill="hold">
                                          <p:stCondLst>
                                            <p:cond delay="0"/>
                                          </p:stCondLst>
                                        </p:cTn>
                                        <p:tgtEl>
                                          <p:spTgt spid="122980"/>
                                        </p:tgtEl>
                                        <p:attrNameLst>
                                          <p:attrName>style.visibility</p:attrName>
                                        </p:attrNameLst>
                                      </p:cBhvr>
                                      <p:to>
                                        <p:strVal val="visible"/>
                                      </p:to>
                                    </p:set>
                                    <p:animEffect transition="in" filter="barn(outHorizontal)">
                                      <p:cBhvr>
                                        <p:cTn id="20" dur="500"/>
                                        <p:tgtEl>
                                          <p:spTgt spid="122980"/>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22977"/>
                                        </p:tgtEl>
                                        <p:attrNameLst>
                                          <p:attrName>style.visibility</p:attrName>
                                        </p:attrNameLst>
                                      </p:cBhvr>
                                      <p:to>
                                        <p:strVal val="visible"/>
                                      </p:to>
                                    </p:set>
                                    <p:anim calcmode="lin" valueType="num">
                                      <p:cBhvr additive="base">
                                        <p:cTn id="25" dur="500" fill="hold"/>
                                        <p:tgtEl>
                                          <p:spTgt spid="122977"/>
                                        </p:tgtEl>
                                        <p:attrNameLst>
                                          <p:attrName>ppt_x</p:attrName>
                                        </p:attrNameLst>
                                      </p:cBhvr>
                                      <p:tavLst>
                                        <p:tav tm="0">
                                          <p:val>
                                            <p:strVal val="0-#ppt_w/2"/>
                                          </p:val>
                                        </p:tav>
                                        <p:tav tm="100000">
                                          <p:val>
                                            <p:strVal val="#ppt_x"/>
                                          </p:val>
                                        </p:tav>
                                      </p:tavLst>
                                    </p:anim>
                                    <p:anim calcmode="lin" valueType="num">
                                      <p:cBhvr additive="base">
                                        <p:cTn id="26" dur="500" fill="hold"/>
                                        <p:tgtEl>
                                          <p:spTgt spid="122977"/>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122960"/>
                                        </p:tgtEl>
                                        <p:attrNameLst>
                                          <p:attrName>style.visibility</p:attrName>
                                        </p:attrNameLst>
                                      </p:cBhvr>
                                      <p:to>
                                        <p:strVal val="visible"/>
                                      </p:to>
                                    </p:set>
                                    <p:anim calcmode="lin" valueType="num">
                                      <p:cBhvr additive="base">
                                        <p:cTn id="31" dur="500" fill="hold"/>
                                        <p:tgtEl>
                                          <p:spTgt spid="122960"/>
                                        </p:tgtEl>
                                        <p:attrNameLst>
                                          <p:attrName>ppt_x</p:attrName>
                                        </p:attrNameLst>
                                      </p:cBhvr>
                                      <p:tavLst>
                                        <p:tav tm="0">
                                          <p:val>
                                            <p:strVal val="0-#ppt_w/2"/>
                                          </p:val>
                                        </p:tav>
                                        <p:tav tm="100000">
                                          <p:val>
                                            <p:strVal val="#ppt_x"/>
                                          </p:val>
                                        </p:tav>
                                      </p:tavLst>
                                    </p:anim>
                                    <p:anim calcmode="lin" valueType="num">
                                      <p:cBhvr additive="base">
                                        <p:cTn id="32" dur="500" fill="hold"/>
                                        <p:tgtEl>
                                          <p:spTgt spid="122960"/>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nodeType="clickEffect">
                                  <p:stCondLst>
                                    <p:cond delay="0"/>
                                  </p:stCondLst>
                                  <p:childTnLst>
                                    <p:set>
                                      <p:cBhvr>
                                        <p:cTn id="36" dur="1" fill="hold">
                                          <p:stCondLst>
                                            <p:cond delay="0"/>
                                          </p:stCondLst>
                                        </p:cTn>
                                        <p:tgtEl>
                                          <p:spTgt spid="122958"/>
                                        </p:tgtEl>
                                        <p:attrNameLst>
                                          <p:attrName>style.visibility</p:attrName>
                                        </p:attrNameLst>
                                      </p:cBhvr>
                                      <p:to>
                                        <p:strVal val="visible"/>
                                      </p:to>
                                    </p:set>
                                    <p:animEffect transition="in" filter="wipe(left)">
                                      <p:cBhvr>
                                        <p:cTn id="37" dur="500"/>
                                        <p:tgtEl>
                                          <p:spTgt spid="122958"/>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8" fill="hold" grpId="0" nodeType="clickEffect">
                                  <p:stCondLst>
                                    <p:cond delay="0"/>
                                  </p:stCondLst>
                                  <p:childTnLst>
                                    <p:set>
                                      <p:cBhvr>
                                        <p:cTn id="41" dur="1" fill="hold">
                                          <p:stCondLst>
                                            <p:cond delay="0"/>
                                          </p:stCondLst>
                                        </p:cTn>
                                        <p:tgtEl>
                                          <p:spTgt spid="122978"/>
                                        </p:tgtEl>
                                        <p:attrNameLst>
                                          <p:attrName>style.visibility</p:attrName>
                                        </p:attrNameLst>
                                      </p:cBhvr>
                                      <p:to>
                                        <p:strVal val="visible"/>
                                      </p:to>
                                    </p:set>
                                    <p:anim calcmode="lin" valueType="num">
                                      <p:cBhvr additive="base">
                                        <p:cTn id="42" dur="500" fill="hold"/>
                                        <p:tgtEl>
                                          <p:spTgt spid="122978"/>
                                        </p:tgtEl>
                                        <p:attrNameLst>
                                          <p:attrName>ppt_x</p:attrName>
                                        </p:attrNameLst>
                                      </p:cBhvr>
                                      <p:tavLst>
                                        <p:tav tm="0">
                                          <p:val>
                                            <p:strVal val="0-#ppt_w/2"/>
                                          </p:val>
                                        </p:tav>
                                        <p:tav tm="100000">
                                          <p:val>
                                            <p:strVal val="#ppt_x"/>
                                          </p:val>
                                        </p:tav>
                                      </p:tavLst>
                                    </p:anim>
                                    <p:anim calcmode="lin" valueType="num">
                                      <p:cBhvr additive="base">
                                        <p:cTn id="43" dur="500" fill="hold"/>
                                        <p:tgtEl>
                                          <p:spTgt spid="122978"/>
                                        </p:tgtEl>
                                        <p:attrNameLst>
                                          <p:attrName>ppt_y</p:attrName>
                                        </p:attrNameLst>
                                      </p:cBhvr>
                                      <p:tavLst>
                                        <p:tav tm="0">
                                          <p:val>
                                            <p:strVal val="#ppt_y"/>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9" presetClass="entr" presetSubtype="0" fill="hold" nodeType="clickEffect">
                                  <p:stCondLst>
                                    <p:cond delay="0"/>
                                  </p:stCondLst>
                                  <p:childTnLst>
                                    <p:set>
                                      <p:cBhvr>
                                        <p:cTn id="47" dur="1" fill="hold">
                                          <p:stCondLst>
                                            <p:cond delay="0"/>
                                          </p:stCondLst>
                                        </p:cTn>
                                        <p:tgtEl>
                                          <p:spTgt spid="122966"/>
                                        </p:tgtEl>
                                        <p:attrNameLst>
                                          <p:attrName>style.visibility</p:attrName>
                                        </p:attrNameLst>
                                      </p:cBhvr>
                                      <p:to>
                                        <p:strVal val="visible"/>
                                      </p:to>
                                    </p:set>
                                    <p:animEffect transition="in" filter="dissolve">
                                      <p:cBhvr>
                                        <p:cTn id="48" dur="500"/>
                                        <p:tgtEl>
                                          <p:spTgt spid="1229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56" grpId="0" autoUpdateAnimBg="0"/>
      <p:bldP spid="122977" grpId="0" autoUpdateAnimBg="0"/>
      <p:bldP spid="122978" grpId="0"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Text Box 2"/>
          <p:cNvSpPr txBox="1">
            <a:spLocks noChangeArrowheads="1"/>
          </p:cNvSpPr>
          <p:nvPr/>
        </p:nvSpPr>
        <p:spPr bwMode="auto">
          <a:xfrm>
            <a:off x="309563" y="517525"/>
            <a:ext cx="2317750" cy="823913"/>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zh-CN" sz="3200">
                <a:solidFill>
                  <a:schemeClr val="bg1"/>
                </a:solidFill>
                <a:ea typeface="华文楷体" panose="02010600040101010101" pitchFamily="2" charset="-122"/>
              </a:rPr>
              <a:t>   </a:t>
            </a:r>
            <a:r>
              <a:rPr lang="zh-CN" altLang="en-US" sz="4800">
                <a:solidFill>
                  <a:schemeClr val="bg1"/>
                </a:solidFill>
                <a:ea typeface="华文楷体" panose="02010600040101010101" pitchFamily="2" charset="-122"/>
              </a:rPr>
              <a:t>结论：</a:t>
            </a:r>
          </a:p>
        </p:txBody>
      </p:sp>
      <p:sp>
        <p:nvSpPr>
          <p:cNvPr id="270339" name="Text Box 3"/>
          <p:cNvSpPr txBox="1">
            <a:spLocks noChangeArrowheads="1"/>
          </p:cNvSpPr>
          <p:nvPr/>
        </p:nvSpPr>
        <p:spPr bwMode="auto">
          <a:xfrm>
            <a:off x="755650" y="1785938"/>
            <a:ext cx="7920038" cy="2041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sz="3200"/>
              <a:t>1</a:t>
            </a:r>
            <a:r>
              <a:rPr lang="zh-CN" altLang="en-US" sz="3200"/>
              <a:t>、周期性非正弦稳态电路一平均功率（有功功率）为各次谐波的平均功率的代数和，各次谐流的电压、电流所产生的有功率具有可加性。</a:t>
            </a:r>
          </a:p>
        </p:txBody>
      </p:sp>
      <p:sp>
        <p:nvSpPr>
          <p:cNvPr id="270342" name="Text Box 6"/>
          <p:cNvSpPr txBox="1">
            <a:spLocks noChangeArrowheads="1"/>
          </p:cNvSpPr>
          <p:nvPr/>
        </p:nvSpPr>
        <p:spPr bwMode="auto">
          <a:xfrm>
            <a:off x="755650" y="4162425"/>
            <a:ext cx="7993063" cy="1066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sz="3200"/>
              <a:t>2</a:t>
            </a:r>
            <a:r>
              <a:rPr lang="zh-CN" altLang="en-US" sz="3200"/>
              <a:t>、不同频率的电压、电流之间不产生有功功率，它们的平均功率为零。</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70338"/>
                                        </p:tgtEl>
                                        <p:attrNameLst>
                                          <p:attrName>style.visibility</p:attrName>
                                        </p:attrNameLst>
                                      </p:cBhvr>
                                      <p:to>
                                        <p:strVal val="visible"/>
                                      </p:to>
                                    </p:set>
                                    <p:animEffect transition="in" filter="dissolve">
                                      <p:cBhvr>
                                        <p:cTn id="7" dur="500"/>
                                        <p:tgtEl>
                                          <p:spTgt spid="27033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70339"/>
                                        </p:tgtEl>
                                        <p:attrNameLst>
                                          <p:attrName>style.visibility</p:attrName>
                                        </p:attrNameLst>
                                      </p:cBhvr>
                                      <p:to>
                                        <p:strVal val="visible"/>
                                      </p:to>
                                    </p:set>
                                    <p:animEffect transition="in" filter="wipe(left)">
                                      <p:cBhvr>
                                        <p:cTn id="12" dur="1000"/>
                                        <p:tgtEl>
                                          <p:spTgt spid="27033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70342"/>
                                        </p:tgtEl>
                                        <p:attrNameLst>
                                          <p:attrName>style.visibility</p:attrName>
                                        </p:attrNameLst>
                                      </p:cBhvr>
                                      <p:to>
                                        <p:strVal val="visible"/>
                                      </p:to>
                                    </p:set>
                                    <p:animEffect transition="in" filter="wipe(left)">
                                      <p:cBhvr>
                                        <p:cTn id="17" dur="1000"/>
                                        <p:tgtEl>
                                          <p:spTgt spid="2703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0338" grpId="0" animBg="1"/>
      <p:bldP spid="270339" grpId="0"/>
      <p:bldP spid="27034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4" name="Text Box 4"/>
          <p:cNvSpPr txBox="1">
            <a:spLocks noChangeArrowheads="1"/>
          </p:cNvSpPr>
          <p:nvPr/>
        </p:nvSpPr>
        <p:spPr bwMode="auto">
          <a:xfrm>
            <a:off x="1187450" y="476250"/>
            <a:ext cx="6592888" cy="579438"/>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zh-CN" sz="3200">
                <a:solidFill>
                  <a:schemeClr val="bg1"/>
                </a:solidFill>
                <a:ea typeface="宋体" panose="02010600030101010101" pitchFamily="2" charset="-122"/>
                <a:cs typeface="Times New Roman" panose="02020603050405020304" pitchFamily="18" charset="0"/>
              </a:rPr>
              <a:t>§9</a:t>
            </a:r>
            <a:r>
              <a:rPr lang="en-US" altLang="zh-CN" sz="3200">
                <a:solidFill>
                  <a:schemeClr val="bg1"/>
                </a:solidFill>
              </a:rPr>
              <a:t>-3 </a:t>
            </a:r>
            <a:r>
              <a:rPr lang="zh-CN" altLang="en-US" sz="2800">
                <a:solidFill>
                  <a:schemeClr val="bg1"/>
                </a:solidFill>
              </a:rPr>
              <a:t>非正弦周期电流电路的谐波分析</a:t>
            </a:r>
          </a:p>
        </p:txBody>
      </p:sp>
      <p:sp>
        <p:nvSpPr>
          <p:cNvPr id="38925" name="Rectangle 13"/>
          <p:cNvSpPr>
            <a:spLocks noChangeArrowheads="1"/>
          </p:cNvSpPr>
          <p:nvPr/>
        </p:nvSpPr>
        <p:spPr bwMode="auto">
          <a:xfrm>
            <a:off x="431800" y="2347913"/>
            <a:ext cx="5724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20000"/>
              </a:spcBef>
            </a:pPr>
            <a:r>
              <a:rPr lang="zh-CN" altLang="en-US">
                <a:solidFill>
                  <a:srgbClr val="0000FF"/>
                </a:solidFill>
                <a:ea typeface="楷体_GB2312" pitchFamily="49" charset="-122"/>
              </a:rPr>
              <a:t>谐波分析法步骤：</a:t>
            </a:r>
          </a:p>
        </p:txBody>
      </p:sp>
      <p:sp>
        <p:nvSpPr>
          <p:cNvPr id="38926" name="Text Box 14"/>
          <p:cNvSpPr txBox="1">
            <a:spLocks noChangeArrowheads="1"/>
          </p:cNvSpPr>
          <p:nvPr/>
        </p:nvSpPr>
        <p:spPr bwMode="auto">
          <a:xfrm>
            <a:off x="646113" y="2887663"/>
            <a:ext cx="80660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20000"/>
              </a:spcBef>
              <a:buClr>
                <a:schemeClr val="accent1"/>
              </a:buClr>
              <a:buSzPct val="80000"/>
              <a:buFont typeface="Wingdings" panose="05000000000000000000" pitchFamily="2" charset="2"/>
              <a:buNone/>
            </a:pPr>
            <a:r>
              <a:rPr lang="en-US" altLang="zh-CN">
                <a:ea typeface="楷体_GB2312" pitchFamily="49" charset="-122"/>
              </a:rPr>
              <a:t>(1). </a:t>
            </a:r>
            <a:r>
              <a:rPr lang="zh-CN" altLang="en-US">
                <a:ea typeface="楷体_GB2312" pitchFamily="49" charset="-122"/>
              </a:rPr>
              <a:t>将给定的非正弦周期电压或电流</a:t>
            </a:r>
            <a:r>
              <a:rPr lang="zh-CN" altLang="en-US">
                <a:solidFill>
                  <a:srgbClr val="0000FF"/>
                </a:solidFill>
                <a:ea typeface="楷体_GB2312" pitchFamily="49" charset="-122"/>
              </a:rPr>
              <a:t>分解为傅立叶级数</a:t>
            </a:r>
            <a:r>
              <a:rPr lang="zh-CN" altLang="en-US">
                <a:ea typeface="楷体_GB2312" pitchFamily="49" charset="-122"/>
              </a:rPr>
              <a:t>； </a:t>
            </a:r>
          </a:p>
        </p:txBody>
      </p:sp>
      <p:sp>
        <p:nvSpPr>
          <p:cNvPr id="38928" name="Text Box 16"/>
          <p:cNvSpPr txBox="1">
            <a:spLocks noChangeArrowheads="1"/>
          </p:cNvSpPr>
          <p:nvPr/>
        </p:nvSpPr>
        <p:spPr bwMode="auto">
          <a:xfrm>
            <a:off x="647700" y="4802188"/>
            <a:ext cx="80660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20000"/>
              </a:spcBef>
              <a:buClr>
                <a:schemeClr val="accent1"/>
              </a:buClr>
              <a:buSzPct val="80000"/>
              <a:buFont typeface="Wingdings" panose="05000000000000000000" pitchFamily="2" charset="2"/>
              <a:buNone/>
            </a:pPr>
            <a:r>
              <a:rPr lang="en-US" altLang="zh-CN">
                <a:ea typeface="楷体_GB2312" pitchFamily="49" charset="-122"/>
              </a:rPr>
              <a:t>(3). </a:t>
            </a:r>
            <a:r>
              <a:rPr lang="zh-CN" altLang="en-US">
                <a:ea typeface="楷体_GB2312" pitchFamily="49" charset="-122"/>
              </a:rPr>
              <a:t>应用</a:t>
            </a:r>
            <a:r>
              <a:rPr lang="zh-CN" altLang="en-US">
                <a:solidFill>
                  <a:srgbClr val="0000FF"/>
                </a:solidFill>
                <a:ea typeface="楷体_GB2312" pitchFamily="49" charset="-122"/>
              </a:rPr>
              <a:t>叠加</a:t>
            </a:r>
            <a:r>
              <a:rPr lang="zh-CN" altLang="en-US">
                <a:ea typeface="楷体_GB2312" pitchFamily="49" charset="-122"/>
              </a:rPr>
              <a:t>定理，在</a:t>
            </a:r>
            <a:r>
              <a:rPr lang="zh-CN" altLang="en-US">
                <a:solidFill>
                  <a:srgbClr val="FF0000"/>
                </a:solidFill>
                <a:ea typeface="楷体_GB2312" pitchFamily="49" charset="-122"/>
              </a:rPr>
              <a:t>时域</a:t>
            </a:r>
            <a:r>
              <a:rPr lang="zh-CN" altLang="en-US">
                <a:ea typeface="楷体_GB2312" pitchFamily="49" charset="-122"/>
              </a:rPr>
              <a:t>中将</a:t>
            </a:r>
            <a:r>
              <a:rPr lang="zh-CN" altLang="en-US">
                <a:solidFill>
                  <a:srgbClr val="0000FF"/>
                </a:solidFill>
                <a:ea typeface="楷体_GB2312" pitchFamily="49" charset="-122"/>
              </a:rPr>
              <a:t>各个响应分量相加</a:t>
            </a:r>
            <a:r>
              <a:rPr lang="zh-CN" altLang="en-US">
                <a:ea typeface="楷体_GB2312" pitchFamily="49" charset="-122"/>
              </a:rPr>
              <a:t>（注意：相量直接相加没有意义）。</a:t>
            </a:r>
          </a:p>
        </p:txBody>
      </p:sp>
      <p:sp>
        <p:nvSpPr>
          <p:cNvPr id="38929" name="Text Box 17"/>
          <p:cNvSpPr txBox="1">
            <a:spLocks noChangeArrowheads="1"/>
          </p:cNvSpPr>
          <p:nvPr/>
        </p:nvSpPr>
        <p:spPr bwMode="auto">
          <a:xfrm>
            <a:off x="647700" y="3463925"/>
            <a:ext cx="813276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20000"/>
              </a:spcBef>
              <a:buClr>
                <a:schemeClr val="accent1"/>
              </a:buClr>
              <a:buSzPct val="80000"/>
              <a:buFont typeface="Wingdings" panose="05000000000000000000" pitchFamily="2" charset="2"/>
              <a:buNone/>
            </a:pPr>
            <a:r>
              <a:rPr lang="en-US" altLang="zh-CN">
                <a:ea typeface="楷体_GB2312" pitchFamily="49" charset="-122"/>
              </a:rPr>
              <a:t>(2). </a:t>
            </a:r>
            <a:r>
              <a:rPr lang="zh-CN" altLang="en-US">
                <a:ea typeface="楷体_GB2312" pitchFamily="49" charset="-122"/>
              </a:rPr>
              <a:t>分别求出傅立叶级数中</a:t>
            </a:r>
            <a:r>
              <a:rPr lang="zh-CN" altLang="en-US">
                <a:solidFill>
                  <a:srgbClr val="0000FF"/>
                </a:solidFill>
                <a:ea typeface="楷体_GB2312" pitchFamily="49" charset="-122"/>
              </a:rPr>
              <a:t>各个分量单独作用下电路的响应</a:t>
            </a:r>
            <a:r>
              <a:rPr lang="zh-CN" altLang="en-US">
                <a:ea typeface="楷体_GB2312" pitchFamily="49" charset="-122"/>
              </a:rPr>
              <a:t>（对正弦稳态电路，采用相量法分析，并注意：感抗、容抗会随频率变化）；</a:t>
            </a:r>
          </a:p>
        </p:txBody>
      </p:sp>
      <p:sp>
        <p:nvSpPr>
          <p:cNvPr id="38930" name="Text Box 18"/>
          <p:cNvSpPr txBox="1">
            <a:spLocks noChangeArrowheads="1"/>
          </p:cNvSpPr>
          <p:nvPr/>
        </p:nvSpPr>
        <p:spPr bwMode="auto">
          <a:xfrm>
            <a:off x="431800" y="1374775"/>
            <a:ext cx="8280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a:solidFill>
                  <a:srgbClr val="0000FF"/>
                </a:solidFill>
                <a:ea typeface="楷体_GB2312" pitchFamily="49" charset="-122"/>
              </a:rPr>
              <a:t>谐波分析法：</a:t>
            </a:r>
            <a:r>
              <a:rPr lang="zh-CN" altLang="en-US">
                <a:ea typeface="楷体_GB2312" pitchFamily="49" charset="-122"/>
              </a:rPr>
              <a:t>将非正弦周期电流电路的计算转化为一系列正弦电流电路的计算。</a:t>
            </a:r>
          </a:p>
        </p:txBody>
      </p:sp>
      <p:sp>
        <p:nvSpPr>
          <p:cNvPr id="38932" name="Text Box 20"/>
          <p:cNvSpPr txBox="1">
            <a:spLocks noChangeArrowheads="1"/>
          </p:cNvSpPr>
          <p:nvPr/>
        </p:nvSpPr>
        <p:spPr bwMode="auto">
          <a:xfrm>
            <a:off x="468313" y="5735638"/>
            <a:ext cx="8312150" cy="96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lnSpc>
                <a:spcPct val="120000"/>
              </a:lnSpc>
              <a:spcBef>
                <a:spcPct val="10000"/>
              </a:spcBef>
              <a:spcAft>
                <a:spcPct val="10000"/>
              </a:spcAft>
            </a:pPr>
            <a:r>
              <a:rPr lang="zh-CN" altLang="en-US">
                <a:ea typeface="楷体_GB2312" pitchFamily="49" charset="-122"/>
              </a:rPr>
              <a:t>谐波分析法实质上是把</a:t>
            </a:r>
            <a:r>
              <a:rPr lang="zh-CN" altLang="en-US">
                <a:solidFill>
                  <a:srgbClr val="FF0000"/>
                </a:solidFill>
                <a:ea typeface="楷体_GB2312" pitchFamily="49" charset="-122"/>
              </a:rPr>
              <a:t>非正弦周期电流电路的计算化为一系列正弦电流电路的计算</a:t>
            </a:r>
            <a:r>
              <a:rPr lang="zh-CN" altLang="en-US">
                <a:ea typeface="楷体_GB2312" pitchFamily="49" charset="-122"/>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272" fill="hold" grpId="0" nodeType="clickEffect">
                                  <p:stCondLst>
                                    <p:cond delay="0"/>
                                  </p:stCondLst>
                                  <p:childTnLst>
                                    <p:set>
                                      <p:cBhvr>
                                        <p:cTn id="6" dur="1" fill="hold">
                                          <p:stCondLst>
                                            <p:cond delay="0"/>
                                          </p:stCondLst>
                                        </p:cTn>
                                        <p:tgtEl>
                                          <p:spTgt spid="353284"/>
                                        </p:tgtEl>
                                        <p:attrNameLst>
                                          <p:attrName>style.visibility</p:attrName>
                                        </p:attrNameLst>
                                      </p:cBhvr>
                                      <p:to>
                                        <p:strVal val="visible"/>
                                      </p:to>
                                    </p:set>
                                    <p:anim calcmode="lin" valueType="num">
                                      <p:cBhvr>
                                        <p:cTn id="7" dur="500" fill="hold"/>
                                        <p:tgtEl>
                                          <p:spTgt spid="353284"/>
                                        </p:tgtEl>
                                        <p:attrNameLst>
                                          <p:attrName>ppt_w</p:attrName>
                                        </p:attrNameLst>
                                      </p:cBhvr>
                                      <p:tavLst>
                                        <p:tav tm="0">
                                          <p:val>
                                            <p:strVal val="2/3*#ppt_w"/>
                                          </p:val>
                                        </p:tav>
                                        <p:tav tm="100000">
                                          <p:val>
                                            <p:strVal val="#ppt_w"/>
                                          </p:val>
                                        </p:tav>
                                      </p:tavLst>
                                    </p:anim>
                                    <p:anim calcmode="lin" valueType="num">
                                      <p:cBhvr>
                                        <p:cTn id="8" dur="500" fill="hold"/>
                                        <p:tgtEl>
                                          <p:spTgt spid="353284"/>
                                        </p:tgtEl>
                                        <p:attrNameLst>
                                          <p:attrName>ppt_h</p:attrName>
                                        </p:attrNameLst>
                                      </p:cBhvr>
                                      <p:tavLst>
                                        <p:tav tm="0">
                                          <p:val>
                                            <p:strVal val="2/3*#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8" fill="hold" nodeType="clickEffect">
                                  <p:stCondLst>
                                    <p:cond delay="0"/>
                                  </p:stCondLst>
                                  <p:childTnLst>
                                    <p:set>
                                      <p:cBhvr>
                                        <p:cTn id="12" dur="1" fill="hold">
                                          <p:stCondLst>
                                            <p:cond delay="0"/>
                                          </p:stCondLst>
                                        </p:cTn>
                                        <p:tgtEl>
                                          <p:spTgt spid="38930">
                                            <p:txEl>
                                              <p:pRg st="0" end="0"/>
                                            </p:txEl>
                                          </p:spTgt>
                                        </p:tgtEl>
                                        <p:attrNameLst>
                                          <p:attrName>style.visibility</p:attrName>
                                        </p:attrNameLst>
                                      </p:cBhvr>
                                      <p:to>
                                        <p:strVal val="visible"/>
                                      </p:to>
                                    </p:set>
                                    <p:animEffect transition="in" filter="wipe(left)">
                                      <p:cBhvr>
                                        <p:cTn id="13" dur="500"/>
                                        <p:tgtEl>
                                          <p:spTgt spid="38930">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38925">
                                            <p:txEl>
                                              <p:pRg st="0" end="0"/>
                                            </p:txEl>
                                          </p:spTgt>
                                        </p:tgtEl>
                                        <p:attrNameLst>
                                          <p:attrName>style.visibility</p:attrName>
                                        </p:attrNameLst>
                                      </p:cBhvr>
                                      <p:to>
                                        <p:strVal val="visible"/>
                                      </p:to>
                                    </p:set>
                                    <p:anim calcmode="lin" valueType="num">
                                      <p:cBhvr additive="base">
                                        <p:cTn id="18" dur="500" fill="hold"/>
                                        <p:tgtEl>
                                          <p:spTgt spid="38925">
                                            <p:txEl>
                                              <p:pRg st="0" end="0"/>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3892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38926"/>
                                        </p:tgtEl>
                                        <p:attrNameLst>
                                          <p:attrName>style.visibility</p:attrName>
                                        </p:attrNameLst>
                                      </p:cBhvr>
                                      <p:to>
                                        <p:strVal val="visible"/>
                                      </p:to>
                                    </p:set>
                                    <p:animEffect transition="in" filter="wipe(left)">
                                      <p:cBhvr>
                                        <p:cTn id="24" dur="500"/>
                                        <p:tgtEl>
                                          <p:spTgt spid="38926"/>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38929"/>
                                        </p:tgtEl>
                                        <p:attrNameLst>
                                          <p:attrName>style.visibility</p:attrName>
                                        </p:attrNameLst>
                                      </p:cBhvr>
                                      <p:to>
                                        <p:strVal val="visible"/>
                                      </p:to>
                                    </p:set>
                                    <p:animEffect transition="in" filter="wipe(left)">
                                      <p:cBhvr>
                                        <p:cTn id="29" dur="500"/>
                                        <p:tgtEl>
                                          <p:spTgt spid="38929"/>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38928"/>
                                        </p:tgtEl>
                                        <p:attrNameLst>
                                          <p:attrName>style.visibility</p:attrName>
                                        </p:attrNameLst>
                                      </p:cBhvr>
                                      <p:to>
                                        <p:strVal val="visible"/>
                                      </p:to>
                                    </p:set>
                                    <p:animEffect transition="in" filter="wipe(left)">
                                      <p:cBhvr>
                                        <p:cTn id="34" dur="500"/>
                                        <p:tgtEl>
                                          <p:spTgt spid="38928"/>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38932"/>
                                        </p:tgtEl>
                                        <p:attrNameLst>
                                          <p:attrName>style.visibility</p:attrName>
                                        </p:attrNameLst>
                                      </p:cBhvr>
                                      <p:to>
                                        <p:strVal val="visible"/>
                                      </p:to>
                                    </p:set>
                                    <p:anim calcmode="lin" valueType="num">
                                      <p:cBhvr additive="base">
                                        <p:cTn id="39" dur="500" fill="hold"/>
                                        <p:tgtEl>
                                          <p:spTgt spid="38932"/>
                                        </p:tgtEl>
                                        <p:attrNameLst>
                                          <p:attrName>ppt_x</p:attrName>
                                        </p:attrNameLst>
                                      </p:cBhvr>
                                      <p:tavLst>
                                        <p:tav tm="0">
                                          <p:val>
                                            <p:strVal val="0-#ppt_w/2"/>
                                          </p:val>
                                        </p:tav>
                                        <p:tav tm="100000">
                                          <p:val>
                                            <p:strVal val="#ppt_x"/>
                                          </p:val>
                                        </p:tav>
                                      </p:tavLst>
                                    </p:anim>
                                    <p:anim calcmode="lin" valueType="num">
                                      <p:cBhvr additive="base">
                                        <p:cTn id="40" dur="500" fill="hold"/>
                                        <p:tgtEl>
                                          <p:spTgt spid="3893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3284" grpId="0" animBg="1" autoUpdateAnimBg="0"/>
      <p:bldP spid="38925" grpId="0" build="p" autoUpdateAnimBg="0"/>
      <p:bldP spid="38926" grpId="0"/>
      <p:bldP spid="38928" grpId="0"/>
      <p:bldP spid="38929" grpId="0"/>
      <p:bldP spid="38932" grpId="0"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p:cNvGrpSpPr>
            <a:grpSpLocks/>
          </p:cNvGrpSpPr>
          <p:nvPr/>
        </p:nvGrpSpPr>
        <p:grpSpPr bwMode="auto">
          <a:xfrm>
            <a:off x="5241925" y="1133475"/>
            <a:ext cx="3649663" cy="2095500"/>
            <a:chOff x="1315" y="-1820"/>
            <a:chExt cx="2299" cy="1320"/>
          </a:xfrm>
        </p:grpSpPr>
        <p:sp>
          <p:nvSpPr>
            <p:cNvPr id="354309" name="Line 7"/>
            <p:cNvSpPr>
              <a:spLocks noChangeShapeType="1"/>
            </p:cNvSpPr>
            <p:nvPr/>
          </p:nvSpPr>
          <p:spPr bwMode="auto">
            <a:xfrm>
              <a:off x="1587" y="-1333"/>
              <a:ext cx="1497" cy="0"/>
            </a:xfrm>
            <a:prstGeom prst="line">
              <a:avLst/>
            </a:prstGeom>
            <a:noFill/>
            <a:ln w="19050">
              <a:solidFill>
                <a:schemeClr val="tx1"/>
              </a:solidFill>
              <a:round/>
              <a:headEnd/>
              <a:tailEnd type="none" w="sm" len="med"/>
            </a:ln>
            <a:extLst>
              <a:ext uri="{909E8E84-426E-40DD-AFC4-6F175D3DCCD1}">
                <a14:hiddenFill xmlns:a14="http://schemas.microsoft.com/office/drawing/2010/main">
                  <a:noFill/>
                </a14:hiddenFill>
              </a:ext>
            </a:extLst>
          </p:spPr>
          <p:txBody>
            <a:bodyPr/>
            <a:lstStyle/>
            <a:p>
              <a:endParaRPr lang="zh-CN" altLang="en-US"/>
            </a:p>
          </p:txBody>
        </p:sp>
        <p:sp>
          <p:nvSpPr>
            <p:cNvPr id="354310" name="Line 8"/>
            <p:cNvSpPr>
              <a:spLocks noChangeShapeType="1"/>
            </p:cNvSpPr>
            <p:nvPr/>
          </p:nvSpPr>
          <p:spPr bwMode="auto">
            <a:xfrm>
              <a:off x="3084" y="-1333"/>
              <a:ext cx="0" cy="794"/>
            </a:xfrm>
            <a:prstGeom prst="line">
              <a:avLst/>
            </a:prstGeom>
            <a:noFill/>
            <a:ln w="19050">
              <a:solidFill>
                <a:schemeClr val="tx1"/>
              </a:solidFill>
              <a:round/>
              <a:headEnd/>
              <a:tailEnd type="none" w="sm" len="med"/>
            </a:ln>
            <a:extLst>
              <a:ext uri="{909E8E84-426E-40DD-AFC4-6F175D3DCCD1}">
                <a14:hiddenFill xmlns:a14="http://schemas.microsoft.com/office/drawing/2010/main">
                  <a:noFill/>
                </a14:hiddenFill>
              </a:ext>
            </a:extLst>
          </p:spPr>
          <p:txBody>
            <a:bodyPr/>
            <a:lstStyle/>
            <a:p>
              <a:endParaRPr lang="zh-CN" altLang="en-US"/>
            </a:p>
          </p:txBody>
        </p:sp>
        <p:graphicFrame>
          <p:nvGraphicFramePr>
            <p:cNvPr id="354311" name="Object 9"/>
            <p:cNvGraphicFramePr>
              <a:graphicFrameLocks noChangeAspect="1"/>
            </p:cNvGraphicFramePr>
            <p:nvPr/>
          </p:nvGraphicFramePr>
          <p:xfrm>
            <a:off x="1791" y="-1820"/>
            <a:ext cx="159" cy="419"/>
          </p:xfrm>
          <a:graphic>
            <a:graphicData uri="http://schemas.openxmlformats.org/presentationml/2006/ole">
              <mc:AlternateContent xmlns:mc="http://schemas.openxmlformats.org/markup-compatibility/2006">
                <mc:Choice xmlns:v="urn:schemas-microsoft-com:vml" Requires="v">
                  <p:oleObj spid="_x0000_s354345" name="公式" r:id="rId3" imgW="126720" imgH="330120" progId="Equation.3">
                    <p:embed/>
                  </p:oleObj>
                </mc:Choice>
                <mc:Fallback>
                  <p:oleObj name="公式" r:id="rId3" imgW="126720" imgH="330120" progId="Equation.3">
                    <p:embed/>
                    <p:pic>
                      <p:nvPicPr>
                        <p:cNvPr id="0" name="Object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1" y="-1820"/>
                          <a:ext cx="159" cy="4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54312" name="Text Box 10"/>
            <p:cNvSpPr txBox="1">
              <a:spLocks noChangeArrowheads="1"/>
            </p:cNvSpPr>
            <p:nvPr/>
          </p:nvSpPr>
          <p:spPr bwMode="auto">
            <a:xfrm>
              <a:off x="2018" y="-1604"/>
              <a:ext cx="21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800" i="1">
                  <a:ea typeface="楷体_GB2312" pitchFamily="49" charset="-122"/>
                </a:rPr>
                <a:t>R</a:t>
              </a:r>
            </a:p>
          </p:txBody>
        </p:sp>
        <p:sp>
          <p:nvSpPr>
            <p:cNvPr id="354313" name="Text Box 11"/>
            <p:cNvSpPr txBox="1">
              <a:spLocks noChangeArrowheads="1"/>
            </p:cNvSpPr>
            <p:nvPr/>
          </p:nvSpPr>
          <p:spPr bwMode="auto">
            <a:xfrm>
              <a:off x="2493" y="-1649"/>
              <a:ext cx="38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800">
                  <a:ea typeface="楷体_GB2312" pitchFamily="49" charset="-122"/>
                </a:rPr>
                <a:t>j</a:t>
              </a:r>
              <a:r>
                <a:rPr lang="en-US" altLang="zh-CN" sz="1800" i="1">
                  <a:ea typeface="楷体_GB2312" pitchFamily="49" charset="-122"/>
                </a:rPr>
                <a:t> L</a:t>
              </a:r>
            </a:p>
          </p:txBody>
        </p:sp>
        <p:sp>
          <p:nvSpPr>
            <p:cNvPr id="354314" name="Line 12"/>
            <p:cNvSpPr>
              <a:spLocks noChangeShapeType="1"/>
            </p:cNvSpPr>
            <p:nvPr/>
          </p:nvSpPr>
          <p:spPr bwMode="auto">
            <a:xfrm>
              <a:off x="1503" y="-1446"/>
              <a:ext cx="288" cy="0"/>
            </a:xfrm>
            <a:prstGeom prst="line">
              <a:avLst/>
            </a:prstGeom>
            <a:noFill/>
            <a:ln w="19050">
              <a:solidFill>
                <a:srgbClr val="FF3300"/>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54315" name="Text Box 13"/>
            <p:cNvSpPr txBox="1">
              <a:spLocks noChangeArrowheads="1"/>
            </p:cNvSpPr>
            <p:nvPr/>
          </p:nvSpPr>
          <p:spPr bwMode="auto">
            <a:xfrm>
              <a:off x="1317" y="-1491"/>
              <a:ext cx="22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ea typeface="楷体_GB2312" pitchFamily="49" charset="-122"/>
                </a:rPr>
                <a:t>+</a:t>
              </a:r>
            </a:p>
          </p:txBody>
        </p:sp>
        <p:sp>
          <p:nvSpPr>
            <p:cNvPr id="354316" name="Text Box 14"/>
            <p:cNvSpPr txBox="1">
              <a:spLocks noChangeArrowheads="1"/>
            </p:cNvSpPr>
            <p:nvPr/>
          </p:nvSpPr>
          <p:spPr bwMode="auto">
            <a:xfrm>
              <a:off x="1315" y="-788"/>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ea typeface="楷体_GB2312" pitchFamily="49" charset="-122"/>
                </a:rPr>
                <a:t>_</a:t>
              </a:r>
            </a:p>
          </p:txBody>
        </p:sp>
        <p:graphicFrame>
          <p:nvGraphicFramePr>
            <p:cNvPr id="354317" name="Object 15"/>
            <p:cNvGraphicFramePr>
              <a:graphicFrameLocks noChangeAspect="1"/>
            </p:cNvGraphicFramePr>
            <p:nvPr/>
          </p:nvGraphicFramePr>
          <p:xfrm>
            <a:off x="3243" y="-1197"/>
            <a:ext cx="371" cy="434"/>
          </p:xfrm>
          <a:graphic>
            <a:graphicData uri="http://schemas.openxmlformats.org/presentationml/2006/ole">
              <mc:AlternateContent xmlns:mc="http://schemas.openxmlformats.org/markup-compatibility/2006">
                <mc:Choice xmlns:v="urn:schemas-microsoft-com:vml" Requires="v">
                  <p:oleObj spid="_x0000_s354346" name="公式" r:id="rId5" imgW="368280" imgH="431640" progId="Equation.3">
                    <p:embed/>
                  </p:oleObj>
                </mc:Choice>
                <mc:Fallback>
                  <p:oleObj name="公式" r:id="rId5" imgW="368280" imgH="431640" progId="Equation.3">
                    <p:embed/>
                    <p:pic>
                      <p:nvPicPr>
                        <p:cNvPr id="0" name="Object 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43" y="-1197"/>
                          <a:ext cx="371" cy="43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54318" name="Object 16"/>
            <p:cNvGraphicFramePr>
              <a:graphicFrameLocks noChangeAspect="1"/>
            </p:cNvGraphicFramePr>
            <p:nvPr/>
          </p:nvGraphicFramePr>
          <p:xfrm>
            <a:off x="1338" y="-1242"/>
            <a:ext cx="207" cy="433"/>
          </p:xfrm>
          <a:graphic>
            <a:graphicData uri="http://schemas.openxmlformats.org/presentationml/2006/ole">
              <mc:AlternateContent xmlns:mc="http://schemas.openxmlformats.org/markup-compatibility/2006">
                <mc:Choice xmlns:v="urn:schemas-microsoft-com:vml" Requires="v">
                  <p:oleObj spid="_x0000_s354347" name="公式" r:id="rId7" imgW="164880" imgH="342720" progId="Equation.3">
                    <p:embed/>
                  </p:oleObj>
                </mc:Choice>
                <mc:Fallback>
                  <p:oleObj name="公式" r:id="rId7" imgW="164880" imgH="342720" progId="Equation.3">
                    <p:embed/>
                    <p:pic>
                      <p:nvPicPr>
                        <p:cNvPr id="0" name="Object 1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38" y="-1242"/>
                          <a:ext cx="207" cy="43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54319" name="Rectangle 17"/>
            <p:cNvSpPr>
              <a:spLocks noChangeArrowheads="1"/>
            </p:cNvSpPr>
            <p:nvPr/>
          </p:nvSpPr>
          <p:spPr bwMode="auto">
            <a:xfrm>
              <a:off x="1950" y="-1378"/>
              <a:ext cx="272" cy="91"/>
            </a:xfrm>
            <a:prstGeom prst="rect">
              <a:avLst/>
            </a:prstGeom>
            <a:solidFill>
              <a:srgbClr val="00FFFF"/>
            </a:solidFill>
            <a:ln w="19050" algn="ctr">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54320" name="Freeform 18"/>
            <p:cNvSpPr>
              <a:spLocks/>
            </p:cNvSpPr>
            <p:nvPr/>
          </p:nvSpPr>
          <p:spPr bwMode="auto">
            <a:xfrm rot="5400000">
              <a:off x="2630" y="-1514"/>
              <a:ext cx="91" cy="318"/>
            </a:xfrm>
            <a:custGeom>
              <a:avLst/>
              <a:gdLst>
                <a:gd name="T0" fmla="*/ 43 w 43"/>
                <a:gd name="T1" fmla="*/ 329 h 329"/>
                <a:gd name="T2" fmla="*/ 21 w 43"/>
                <a:gd name="T3" fmla="*/ 325 h 329"/>
                <a:gd name="T4" fmla="*/ 4 w 43"/>
                <a:gd name="T5" fmla="*/ 307 h 329"/>
                <a:gd name="T6" fmla="*/ 0 w 43"/>
                <a:gd name="T7" fmla="*/ 289 h 329"/>
                <a:gd name="T8" fmla="*/ 4 w 43"/>
                <a:gd name="T9" fmla="*/ 266 h 329"/>
                <a:gd name="T10" fmla="*/ 21 w 43"/>
                <a:gd name="T11" fmla="*/ 252 h 329"/>
                <a:gd name="T12" fmla="*/ 43 w 43"/>
                <a:gd name="T13" fmla="*/ 248 h 329"/>
                <a:gd name="T14" fmla="*/ 21 w 43"/>
                <a:gd name="T15" fmla="*/ 239 h 329"/>
                <a:gd name="T16" fmla="*/ 4 w 43"/>
                <a:gd name="T17" fmla="*/ 225 h 329"/>
                <a:gd name="T18" fmla="*/ 0 w 43"/>
                <a:gd name="T19" fmla="*/ 203 h 329"/>
                <a:gd name="T20" fmla="*/ 4 w 43"/>
                <a:gd name="T21" fmla="*/ 185 h 329"/>
                <a:gd name="T22" fmla="*/ 21 w 43"/>
                <a:gd name="T23" fmla="*/ 171 h 329"/>
                <a:gd name="T24" fmla="*/ 43 w 43"/>
                <a:gd name="T25" fmla="*/ 162 h 329"/>
                <a:gd name="T26" fmla="*/ 21 w 43"/>
                <a:gd name="T27" fmla="*/ 158 h 329"/>
                <a:gd name="T28" fmla="*/ 4 w 43"/>
                <a:gd name="T29" fmla="*/ 144 h 329"/>
                <a:gd name="T30" fmla="*/ 0 w 43"/>
                <a:gd name="T31" fmla="*/ 122 h 329"/>
                <a:gd name="T32" fmla="*/ 4 w 43"/>
                <a:gd name="T33" fmla="*/ 104 h 329"/>
                <a:gd name="T34" fmla="*/ 21 w 43"/>
                <a:gd name="T35" fmla="*/ 86 h 329"/>
                <a:gd name="T36" fmla="*/ 43 w 43"/>
                <a:gd name="T37" fmla="*/ 81 h 329"/>
                <a:gd name="T38" fmla="*/ 21 w 43"/>
                <a:gd name="T39" fmla="*/ 77 h 329"/>
                <a:gd name="T40" fmla="*/ 4 w 43"/>
                <a:gd name="T41" fmla="*/ 59 h 329"/>
                <a:gd name="T42" fmla="*/ 0 w 43"/>
                <a:gd name="T43" fmla="*/ 41 h 329"/>
                <a:gd name="T44" fmla="*/ 4 w 43"/>
                <a:gd name="T45" fmla="*/ 18 h 329"/>
                <a:gd name="T46" fmla="*/ 21 w 43"/>
                <a:gd name="T47" fmla="*/ 5 h 329"/>
                <a:gd name="T48" fmla="*/ 43 w 43"/>
                <a:gd name="T49" fmla="*/ 0 h 3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3"/>
                <a:gd name="T76" fmla="*/ 0 h 329"/>
                <a:gd name="T77" fmla="*/ 43 w 43"/>
                <a:gd name="T78" fmla="*/ 329 h 3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3" h="329">
                  <a:moveTo>
                    <a:pt x="43" y="329"/>
                  </a:moveTo>
                  <a:lnTo>
                    <a:pt x="21" y="325"/>
                  </a:lnTo>
                  <a:lnTo>
                    <a:pt x="4" y="307"/>
                  </a:lnTo>
                  <a:lnTo>
                    <a:pt x="0" y="289"/>
                  </a:lnTo>
                  <a:lnTo>
                    <a:pt x="4" y="266"/>
                  </a:lnTo>
                  <a:lnTo>
                    <a:pt x="21" y="252"/>
                  </a:lnTo>
                  <a:lnTo>
                    <a:pt x="43" y="248"/>
                  </a:lnTo>
                  <a:lnTo>
                    <a:pt x="21" y="239"/>
                  </a:lnTo>
                  <a:lnTo>
                    <a:pt x="4" y="225"/>
                  </a:lnTo>
                  <a:lnTo>
                    <a:pt x="0" y="203"/>
                  </a:lnTo>
                  <a:lnTo>
                    <a:pt x="4" y="185"/>
                  </a:lnTo>
                  <a:lnTo>
                    <a:pt x="21" y="171"/>
                  </a:lnTo>
                  <a:lnTo>
                    <a:pt x="43" y="162"/>
                  </a:lnTo>
                  <a:lnTo>
                    <a:pt x="21" y="158"/>
                  </a:lnTo>
                  <a:lnTo>
                    <a:pt x="4" y="144"/>
                  </a:lnTo>
                  <a:lnTo>
                    <a:pt x="0" y="122"/>
                  </a:lnTo>
                  <a:lnTo>
                    <a:pt x="4" y="104"/>
                  </a:lnTo>
                  <a:lnTo>
                    <a:pt x="21" y="86"/>
                  </a:lnTo>
                  <a:lnTo>
                    <a:pt x="43" y="81"/>
                  </a:lnTo>
                  <a:lnTo>
                    <a:pt x="21" y="77"/>
                  </a:lnTo>
                  <a:lnTo>
                    <a:pt x="4" y="59"/>
                  </a:lnTo>
                  <a:lnTo>
                    <a:pt x="0" y="41"/>
                  </a:lnTo>
                  <a:lnTo>
                    <a:pt x="4" y="18"/>
                  </a:lnTo>
                  <a:lnTo>
                    <a:pt x="21" y="5"/>
                  </a:lnTo>
                  <a:lnTo>
                    <a:pt x="43" y="0"/>
                  </a:lnTo>
                </a:path>
              </a:pathLst>
            </a:custGeom>
            <a:solidFill>
              <a:srgbClr val="00FFFF"/>
            </a:solidFill>
            <a:ln w="19050">
              <a:solidFill>
                <a:schemeClr val="tx1"/>
              </a:solidFill>
              <a:round/>
              <a:headEnd/>
              <a:tailEnd/>
            </a:ln>
          </p:spPr>
          <p:txBody>
            <a:bodyPr rot="10800000" vert="eaVert"/>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grpSp>
          <p:nvGrpSpPr>
            <p:cNvPr id="354321" name="Group 19"/>
            <p:cNvGrpSpPr>
              <a:grpSpLocks/>
            </p:cNvGrpSpPr>
            <p:nvPr/>
          </p:nvGrpSpPr>
          <p:grpSpPr bwMode="auto">
            <a:xfrm>
              <a:off x="2993" y="-1105"/>
              <a:ext cx="182" cy="317"/>
              <a:chOff x="4059" y="1873"/>
              <a:chExt cx="182" cy="317"/>
            </a:xfrm>
          </p:grpSpPr>
          <p:sp useBgFill="1">
            <p:nvSpPr>
              <p:cNvPr id="354322" name="Rectangle 20"/>
              <p:cNvSpPr>
                <a:spLocks noChangeArrowheads="1"/>
              </p:cNvSpPr>
              <p:nvPr/>
            </p:nvSpPr>
            <p:spPr bwMode="auto">
              <a:xfrm>
                <a:off x="4059" y="1979"/>
                <a:ext cx="182" cy="90"/>
              </a:xfrm>
              <a:prstGeom prst="rect">
                <a:avLst/>
              </a:prstGeom>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54323" name="Line 21"/>
              <p:cNvSpPr>
                <a:spLocks noChangeShapeType="1"/>
              </p:cNvSpPr>
              <p:nvPr/>
            </p:nvSpPr>
            <p:spPr bwMode="auto">
              <a:xfrm flipV="1">
                <a:off x="4150" y="1873"/>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54324" name="Rectangle 22"/>
              <p:cNvSpPr>
                <a:spLocks noChangeArrowheads="1"/>
              </p:cNvSpPr>
              <p:nvPr/>
            </p:nvSpPr>
            <p:spPr bwMode="auto">
              <a:xfrm>
                <a:off x="4060" y="1963"/>
                <a:ext cx="181" cy="45"/>
              </a:xfrm>
              <a:prstGeom prst="rect">
                <a:avLst/>
              </a:prstGeom>
              <a:solidFill>
                <a:srgbClr val="00FFFF"/>
              </a:solidFill>
              <a:ln w="19050" algn="ctr">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54325" name="Rectangle 23"/>
              <p:cNvSpPr>
                <a:spLocks noChangeArrowheads="1"/>
              </p:cNvSpPr>
              <p:nvPr/>
            </p:nvSpPr>
            <p:spPr bwMode="auto">
              <a:xfrm>
                <a:off x="4060" y="2054"/>
                <a:ext cx="181" cy="45"/>
              </a:xfrm>
              <a:prstGeom prst="rect">
                <a:avLst/>
              </a:prstGeom>
              <a:solidFill>
                <a:srgbClr val="00FFFF"/>
              </a:solidFill>
              <a:ln w="19050" algn="ctr">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54326" name="Line 24"/>
              <p:cNvSpPr>
                <a:spLocks noChangeShapeType="1"/>
              </p:cNvSpPr>
              <p:nvPr/>
            </p:nvSpPr>
            <p:spPr bwMode="auto">
              <a:xfrm flipV="1">
                <a:off x="4150" y="2100"/>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354327" name="Oval 25"/>
            <p:cNvSpPr>
              <a:spLocks noChangeArrowheads="1"/>
            </p:cNvSpPr>
            <p:nvPr/>
          </p:nvSpPr>
          <p:spPr bwMode="auto">
            <a:xfrm>
              <a:off x="1542" y="-562"/>
              <a:ext cx="45" cy="45"/>
            </a:xfrm>
            <a:prstGeom prst="ellipse">
              <a:avLst/>
            </a:pr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ea typeface="楷体_GB2312" pitchFamily="49" charset="-122"/>
              </a:endParaRPr>
            </a:p>
          </p:txBody>
        </p:sp>
        <p:sp>
          <p:nvSpPr>
            <p:cNvPr id="354328" name="Oval 26"/>
            <p:cNvSpPr>
              <a:spLocks noChangeArrowheads="1"/>
            </p:cNvSpPr>
            <p:nvPr/>
          </p:nvSpPr>
          <p:spPr bwMode="auto">
            <a:xfrm>
              <a:off x="1542" y="-1355"/>
              <a:ext cx="45" cy="45"/>
            </a:xfrm>
            <a:prstGeom prst="ellipse">
              <a:avLst/>
            </a:pr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ea typeface="楷体_GB2312" pitchFamily="49" charset="-122"/>
              </a:endParaRPr>
            </a:p>
          </p:txBody>
        </p:sp>
        <p:sp>
          <p:nvSpPr>
            <p:cNvPr id="354329" name="Line 27"/>
            <p:cNvSpPr>
              <a:spLocks noChangeShapeType="1"/>
            </p:cNvSpPr>
            <p:nvPr/>
          </p:nvSpPr>
          <p:spPr bwMode="auto">
            <a:xfrm>
              <a:off x="1587" y="-539"/>
              <a:ext cx="1497" cy="0"/>
            </a:xfrm>
            <a:prstGeom prst="line">
              <a:avLst/>
            </a:prstGeom>
            <a:noFill/>
            <a:ln w="19050">
              <a:solidFill>
                <a:schemeClr val="tx1"/>
              </a:solidFill>
              <a:round/>
              <a:headEnd/>
              <a:tailEnd type="none" w="sm" len="med"/>
            </a:ln>
            <a:extLst>
              <a:ext uri="{909E8E84-426E-40DD-AFC4-6F175D3DCCD1}">
                <a14:hiddenFill xmlns:a14="http://schemas.microsoft.com/office/drawing/2010/main">
                  <a:noFill/>
                </a14:hiddenFill>
              </a:ext>
            </a:extLst>
          </p:spPr>
          <p:txBody>
            <a:bodyPr/>
            <a:lstStyle/>
            <a:p>
              <a:endParaRPr lang="zh-CN" altLang="en-US"/>
            </a:p>
          </p:txBody>
        </p:sp>
      </p:grpSp>
      <p:sp>
        <p:nvSpPr>
          <p:cNvPr id="113695" name="Text Box 31"/>
          <p:cNvSpPr txBox="1">
            <a:spLocks noChangeArrowheads="1"/>
          </p:cNvSpPr>
          <p:nvPr/>
        </p:nvSpPr>
        <p:spPr bwMode="auto">
          <a:xfrm>
            <a:off x="1150938" y="1555750"/>
            <a:ext cx="4284662" cy="457200"/>
          </a:xfrm>
          <a:prstGeom prst="rect">
            <a:avLst/>
          </a:prstGeom>
          <a:noFill/>
          <a:ln w="19050">
            <a:noFill/>
            <a:miter lim="800000"/>
            <a:headEnd/>
            <a:tailEnd/>
          </a:ln>
          <a:effectLst/>
        </p:spPr>
        <p:txBody>
          <a:bodyPr lIns="90000" tIns="46800" rIns="90000" bIns="46800">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ea typeface="楷体_GB2312" pitchFamily="49" charset="-122"/>
              </a:rPr>
              <a:t>①</a:t>
            </a:r>
            <a:r>
              <a:rPr lang="en-US" altLang="zh-CN" i="1">
                <a:ea typeface="楷体_GB2312" pitchFamily="49" charset="-122"/>
              </a:rPr>
              <a:t>u </a:t>
            </a:r>
            <a:r>
              <a:rPr lang="zh-CN" altLang="en-US">
                <a:ea typeface="楷体_GB2312" pitchFamily="49" charset="-122"/>
              </a:rPr>
              <a:t>的直流分量单独作用时：</a:t>
            </a:r>
          </a:p>
        </p:txBody>
      </p:sp>
      <p:sp>
        <p:nvSpPr>
          <p:cNvPr id="113696" name="Text Box 32"/>
          <p:cNvSpPr txBox="1">
            <a:spLocks noChangeArrowheads="1"/>
          </p:cNvSpPr>
          <p:nvPr/>
        </p:nvSpPr>
        <p:spPr bwMode="auto">
          <a:xfrm>
            <a:off x="574675" y="1530350"/>
            <a:ext cx="877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a:solidFill>
                  <a:srgbClr val="0000FF"/>
                </a:solidFill>
                <a:ea typeface="楷体_GB2312" pitchFamily="49" charset="-122"/>
              </a:rPr>
              <a:t>解：</a:t>
            </a:r>
          </a:p>
        </p:txBody>
      </p:sp>
      <p:grpSp>
        <p:nvGrpSpPr>
          <p:cNvPr id="354332" name="Group 28"/>
          <p:cNvGrpSpPr>
            <a:grpSpLocks/>
          </p:cNvGrpSpPr>
          <p:nvPr/>
        </p:nvGrpSpPr>
        <p:grpSpPr bwMode="auto">
          <a:xfrm>
            <a:off x="541338" y="260350"/>
            <a:ext cx="8280400" cy="1098550"/>
            <a:chOff x="205" y="339"/>
            <a:chExt cx="5216" cy="692"/>
          </a:xfrm>
        </p:grpSpPr>
        <p:graphicFrame>
          <p:nvGraphicFramePr>
            <p:cNvPr id="354333" name="Object 4"/>
            <p:cNvGraphicFramePr>
              <a:graphicFrameLocks noChangeAspect="1"/>
            </p:cNvGraphicFramePr>
            <p:nvPr/>
          </p:nvGraphicFramePr>
          <p:xfrm>
            <a:off x="1701" y="339"/>
            <a:ext cx="3289" cy="370"/>
          </p:xfrm>
          <a:graphic>
            <a:graphicData uri="http://schemas.openxmlformats.org/presentationml/2006/ole">
              <mc:AlternateContent xmlns:mc="http://schemas.openxmlformats.org/markup-compatibility/2006">
                <mc:Choice xmlns:v="urn:schemas-microsoft-com:vml" Requires="v">
                  <p:oleObj spid="_x0000_s354348" name="Equation" r:id="rId9" imgW="2019240" imgH="228600" progId="Equation.DSMT4">
                    <p:embed/>
                  </p:oleObj>
                </mc:Choice>
                <mc:Fallback>
                  <p:oleObj name="Equation" r:id="rId9" imgW="2019240" imgH="228600" progId="Equation.DSMT4">
                    <p:embed/>
                    <p:pic>
                      <p:nvPicPr>
                        <p:cNvPr id="0" name="Object 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701" y="339"/>
                          <a:ext cx="3289" cy="3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54334" name="Object 5"/>
            <p:cNvGraphicFramePr>
              <a:graphicFrameLocks noChangeAspect="1"/>
            </p:cNvGraphicFramePr>
            <p:nvPr/>
          </p:nvGraphicFramePr>
          <p:xfrm>
            <a:off x="272" y="685"/>
            <a:ext cx="3482" cy="346"/>
          </p:xfrm>
          <a:graphic>
            <a:graphicData uri="http://schemas.openxmlformats.org/presentationml/2006/ole">
              <mc:AlternateContent xmlns:mc="http://schemas.openxmlformats.org/markup-compatibility/2006">
                <mc:Choice xmlns:v="urn:schemas-microsoft-com:vml" Requires="v">
                  <p:oleObj spid="_x0000_s354349" name="Equation" r:id="rId11" imgW="2298600" imgH="228600" progId="Equation.DSMT4">
                    <p:embed/>
                  </p:oleObj>
                </mc:Choice>
                <mc:Fallback>
                  <p:oleObj name="Equation" r:id="rId11" imgW="2298600" imgH="228600" progId="Equation.DSMT4">
                    <p:embed/>
                    <p:pic>
                      <p:nvPicPr>
                        <p:cNvPr id="0" name="Object 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72" y="685"/>
                          <a:ext cx="3482"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3693" name="Text Box 29"/>
            <p:cNvSpPr txBox="1">
              <a:spLocks noChangeArrowheads="1"/>
            </p:cNvSpPr>
            <p:nvPr/>
          </p:nvSpPr>
          <p:spPr bwMode="auto">
            <a:xfrm>
              <a:off x="205" y="368"/>
              <a:ext cx="1927" cy="288"/>
            </a:xfrm>
            <a:prstGeom prst="rect">
              <a:avLst/>
            </a:prstGeom>
            <a:noFill/>
            <a:ln w="19050">
              <a:noFill/>
              <a:miter lim="800000"/>
              <a:headEnd/>
              <a:tailEnd/>
            </a:ln>
            <a:effectLst/>
          </p:spPr>
          <p:txBody>
            <a:bodyPr lIns="90000" tIns="46800" rIns="90000" bIns="46800">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a:ea typeface="楷体_GB2312" pitchFamily="49" charset="-122"/>
                </a:rPr>
                <a:t>例：如图，电压</a:t>
              </a:r>
            </a:p>
          </p:txBody>
        </p:sp>
        <p:sp>
          <p:nvSpPr>
            <p:cNvPr id="113697" name="Text Box 33"/>
            <p:cNvSpPr txBox="1">
              <a:spLocks noChangeArrowheads="1"/>
            </p:cNvSpPr>
            <p:nvPr/>
          </p:nvSpPr>
          <p:spPr bwMode="auto">
            <a:xfrm>
              <a:off x="3833" y="685"/>
              <a:ext cx="1588" cy="288"/>
            </a:xfrm>
            <a:prstGeom prst="rect">
              <a:avLst/>
            </a:prstGeom>
            <a:noFill/>
            <a:ln w="19050">
              <a:noFill/>
              <a:miter lim="800000"/>
              <a:headEnd/>
              <a:tailEnd/>
            </a:ln>
            <a:effectLst/>
          </p:spPr>
          <p:txBody>
            <a:bodyPr lIns="90000" tIns="46800" rIns="90000" bIns="46800">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a:ea typeface="楷体_GB2312" pitchFamily="49" charset="-122"/>
                </a:rPr>
                <a:t>求：电流</a:t>
              </a:r>
              <a:r>
                <a:rPr lang="en-US" altLang="zh-CN" i="1">
                  <a:ea typeface="楷体_GB2312" pitchFamily="49" charset="-122"/>
                </a:rPr>
                <a:t>I</a:t>
              </a:r>
              <a:r>
                <a:rPr lang="en-US" altLang="zh-CN">
                  <a:ea typeface="楷体_GB2312" pitchFamily="49" charset="-122"/>
                </a:rPr>
                <a:t> </a:t>
              </a:r>
              <a:r>
                <a:rPr lang="zh-CN" altLang="en-US">
                  <a:ea typeface="楷体_GB2312" pitchFamily="49" charset="-122"/>
                </a:rPr>
                <a:t>。</a:t>
              </a:r>
            </a:p>
          </p:txBody>
        </p:sp>
      </p:grpSp>
      <p:sp>
        <p:nvSpPr>
          <p:cNvPr id="113698" name="Text Box 34"/>
          <p:cNvSpPr txBox="1">
            <a:spLocks noChangeArrowheads="1"/>
          </p:cNvSpPr>
          <p:nvPr/>
        </p:nvSpPr>
        <p:spPr bwMode="auto">
          <a:xfrm>
            <a:off x="1189038" y="2117725"/>
            <a:ext cx="4808537" cy="457200"/>
          </a:xfrm>
          <a:prstGeom prst="rect">
            <a:avLst/>
          </a:prstGeom>
          <a:noFill/>
          <a:ln w="19050">
            <a:noFill/>
            <a:miter lim="800000"/>
            <a:headEnd/>
            <a:tailEnd/>
          </a:ln>
          <a:effectLst/>
        </p:spPr>
        <p:txBody>
          <a:bodyPr lIns="90000" tIns="46800" rIns="90000" bIns="46800">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ea typeface="楷体_GB2312" pitchFamily="49" charset="-122"/>
              </a:rPr>
              <a:t>C</a:t>
            </a:r>
            <a:r>
              <a:rPr lang="zh-CN" altLang="en-US">
                <a:ea typeface="楷体_GB2312" pitchFamily="49" charset="-122"/>
              </a:rPr>
              <a:t>相当于开路，</a:t>
            </a:r>
            <a:r>
              <a:rPr lang="en-US" altLang="zh-CN">
                <a:ea typeface="楷体_GB2312" pitchFamily="49" charset="-122"/>
              </a:rPr>
              <a:t>L</a:t>
            </a:r>
            <a:r>
              <a:rPr lang="zh-CN" altLang="en-US">
                <a:ea typeface="楷体_GB2312" pitchFamily="49" charset="-122"/>
              </a:rPr>
              <a:t>相当于短路</a:t>
            </a:r>
          </a:p>
        </p:txBody>
      </p:sp>
      <p:sp>
        <p:nvSpPr>
          <p:cNvPr id="113699" name="Text Box 35"/>
          <p:cNvSpPr txBox="1">
            <a:spLocks noChangeArrowheads="1"/>
          </p:cNvSpPr>
          <p:nvPr/>
        </p:nvSpPr>
        <p:spPr bwMode="auto">
          <a:xfrm>
            <a:off x="1735138" y="2646363"/>
            <a:ext cx="3527425" cy="457200"/>
          </a:xfrm>
          <a:prstGeom prst="rect">
            <a:avLst/>
          </a:prstGeom>
          <a:noFill/>
          <a:ln w="19050">
            <a:noFill/>
            <a:miter lim="800000"/>
            <a:headEnd/>
            <a:tailEnd/>
          </a:ln>
          <a:effectLst/>
        </p:spPr>
        <p:txBody>
          <a:bodyPr lIns="90000" tIns="46800" rIns="90000" bIns="46800">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a:ea typeface="楷体_GB2312" pitchFamily="49" charset="-122"/>
              </a:rPr>
              <a:t>电流的直流分量</a:t>
            </a:r>
            <a:r>
              <a:rPr lang="en-US" altLang="zh-CN" i="1">
                <a:ea typeface="楷体_GB2312" pitchFamily="49" charset="-122"/>
              </a:rPr>
              <a:t>I</a:t>
            </a:r>
            <a:r>
              <a:rPr lang="en-US" altLang="zh-CN" baseline="-25000">
                <a:ea typeface="楷体_GB2312" pitchFamily="49" charset="-122"/>
              </a:rPr>
              <a:t>0</a:t>
            </a:r>
            <a:r>
              <a:rPr lang="en-US" altLang="zh-CN">
                <a:ea typeface="楷体_GB2312" pitchFamily="49" charset="-122"/>
              </a:rPr>
              <a:t>=0</a:t>
            </a:r>
          </a:p>
        </p:txBody>
      </p:sp>
      <p:sp>
        <p:nvSpPr>
          <p:cNvPr id="113700" name="Text Box 36"/>
          <p:cNvSpPr txBox="1">
            <a:spLocks noChangeArrowheads="1"/>
          </p:cNvSpPr>
          <p:nvPr/>
        </p:nvSpPr>
        <p:spPr bwMode="auto">
          <a:xfrm>
            <a:off x="646113" y="3306763"/>
            <a:ext cx="4537075" cy="457200"/>
          </a:xfrm>
          <a:prstGeom prst="rect">
            <a:avLst/>
          </a:prstGeom>
          <a:noFill/>
          <a:ln w="19050">
            <a:noFill/>
            <a:miter lim="800000"/>
            <a:headEnd/>
            <a:tailEnd/>
          </a:ln>
          <a:effectLst/>
        </p:spPr>
        <p:txBody>
          <a:bodyPr lIns="90000" tIns="46800" rIns="90000" bIns="46800">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20000"/>
              </a:spcBef>
            </a:pPr>
            <a:r>
              <a:rPr lang="en-US" altLang="zh-CN">
                <a:ea typeface="楷体_GB2312" pitchFamily="49" charset="-122"/>
              </a:rPr>
              <a:t>② </a:t>
            </a:r>
            <a:r>
              <a:rPr lang="zh-CN" altLang="en-US">
                <a:ea typeface="楷体_GB2312" pitchFamily="49" charset="-122"/>
              </a:rPr>
              <a:t>当基波分量单独作用时：</a:t>
            </a:r>
          </a:p>
        </p:txBody>
      </p:sp>
      <p:graphicFrame>
        <p:nvGraphicFramePr>
          <p:cNvPr id="113701" name="Object 37"/>
          <p:cNvGraphicFramePr>
            <a:graphicFrameLocks noChangeAspect="1"/>
          </p:cNvGraphicFramePr>
          <p:nvPr/>
        </p:nvGraphicFramePr>
        <p:xfrm>
          <a:off x="817563" y="3657600"/>
          <a:ext cx="3502025" cy="1041400"/>
        </p:xfrm>
        <a:graphic>
          <a:graphicData uri="http://schemas.openxmlformats.org/presentationml/2006/ole">
            <mc:AlternateContent xmlns:mc="http://schemas.openxmlformats.org/markup-compatibility/2006">
              <mc:Choice xmlns:v="urn:schemas-microsoft-com:vml" Requires="v">
                <p:oleObj spid="_x0000_s354350" name="Equation" r:id="rId13" imgW="1320480" imgH="393480" progId="Equation.DSMT4">
                  <p:embed/>
                </p:oleObj>
              </mc:Choice>
              <mc:Fallback>
                <p:oleObj name="Equation" r:id="rId13" imgW="1320480" imgH="393480" progId="Equation.DSMT4">
                  <p:embed/>
                  <p:pic>
                    <p:nvPicPr>
                      <p:cNvPr id="0" name="Object 3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17563" y="3657600"/>
                        <a:ext cx="3502025" cy="104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13702" name="Object 38"/>
          <p:cNvGraphicFramePr>
            <a:graphicFrameLocks noChangeAspect="1"/>
          </p:cNvGraphicFramePr>
          <p:nvPr/>
        </p:nvGraphicFramePr>
        <p:xfrm>
          <a:off x="827088" y="4591050"/>
          <a:ext cx="1308100" cy="1320800"/>
        </p:xfrm>
        <a:graphic>
          <a:graphicData uri="http://schemas.openxmlformats.org/presentationml/2006/ole">
            <mc:AlternateContent xmlns:mc="http://schemas.openxmlformats.org/markup-compatibility/2006">
              <mc:Choice xmlns:v="urn:schemas-microsoft-com:vml" Requires="v">
                <p:oleObj spid="_x0000_s354351" name="Equation" r:id="rId15" imgW="507960" imgH="520560" progId="Equation.DSMT4">
                  <p:embed/>
                </p:oleObj>
              </mc:Choice>
              <mc:Fallback>
                <p:oleObj name="Equation" r:id="rId15" imgW="507960" imgH="520560" progId="Equation.DSMT4">
                  <p:embed/>
                  <p:pic>
                    <p:nvPicPr>
                      <p:cNvPr id="0" name="Object 3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27088" y="4591050"/>
                        <a:ext cx="1308100" cy="1320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3703" name="Object 39"/>
          <p:cNvGraphicFramePr>
            <a:graphicFrameLocks noChangeAspect="1"/>
          </p:cNvGraphicFramePr>
          <p:nvPr/>
        </p:nvGraphicFramePr>
        <p:xfrm>
          <a:off x="2141538" y="4713288"/>
          <a:ext cx="5367337" cy="1190625"/>
        </p:xfrm>
        <a:graphic>
          <a:graphicData uri="http://schemas.openxmlformats.org/presentationml/2006/ole">
            <mc:AlternateContent xmlns:mc="http://schemas.openxmlformats.org/markup-compatibility/2006">
              <mc:Choice xmlns:v="urn:schemas-microsoft-com:vml" Requires="v">
                <p:oleObj spid="_x0000_s354352" name="Equation" r:id="rId17" imgW="2070000" imgH="457200" progId="Equation.DSMT4">
                  <p:embed/>
                </p:oleObj>
              </mc:Choice>
              <mc:Fallback>
                <p:oleObj name="Equation" r:id="rId17" imgW="2070000" imgH="457200" progId="Equation.DSMT4">
                  <p:embed/>
                  <p:pic>
                    <p:nvPicPr>
                      <p:cNvPr id="0" name="Object 39"/>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141538" y="4713288"/>
                        <a:ext cx="5367337"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13707" name="Object 43"/>
          <p:cNvGraphicFramePr>
            <a:graphicFrameLocks noChangeAspect="1"/>
          </p:cNvGraphicFramePr>
          <p:nvPr/>
        </p:nvGraphicFramePr>
        <p:xfrm>
          <a:off x="4283075" y="3867150"/>
          <a:ext cx="4691063" cy="582613"/>
        </p:xfrm>
        <a:graphic>
          <a:graphicData uri="http://schemas.openxmlformats.org/presentationml/2006/ole">
            <mc:AlternateContent xmlns:mc="http://schemas.openxmlformats.org/markup-compatibility/2006">
              <mc:Choice xmlns:v="urn:schemas-microsoft-com:vml" Requires="v">
                <p:oleObj spid="_x0000_s354353" name="Equation" r:id="rId19" imgW="1841400" imgH="228600" progId="Equation.DSMT4">
                  <p:embed/>
                </p:oleObj>
              </mc:Choice>
              <mc:Fallback>
                <p:oleObj name="Equation" r:id="rId19" imgW="1841400" imgH="228600" progId="Equation.DSMT4">
                  <p:embed/>
                  <p:pic>
                    <p:nvPicPr>
                      <p:cNvPr id="0" name="Object 43"/>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283075" y="3867150"/>
                        <a:ext cx="4691063" cy="582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13711" name="Object 47"/>
          <p:cNvGraphicFramePr>
            <a:graphicFrameLocks noChangeAspect="1"/>
          </p:cNvGraphicFramePr>
          <p:nvPr/>
        </p:nvGraphicFramePr>
        <p:xfrm>
          <a:off x="2203450" y="5930900"/>
          <a:ext cx="4348163" cy="620713"/>
        </p:xfrm>
        <a:graphic>
          <a:graphicData uri="http://schemas.openxmlformats.org/presentationml/2006/ole">
            <mc:AlternateContent xmlns:mc="http://schemas.openxmlformats.org/markup-compatibility/2006">
              <mc:Choice xmlns:v="urn:schemas-microsoft-com:vml" Requires="v">
                <p:oleObj spid="_x0000_s354354" name="Equation" r:id="rId21" imgW="1688760" imgH="241200" progId="Equation.DSMT4">
                  <p:embed/>
                </p:oleObj>
              </mc:Choice>
              <mc:Fallback>
                <p:oleObj name="Equation" r:id="rId21" imgW="1688760" imgH="241200" progId="Equation.DSMT4">
                  <p:embed/>
                  <p:pic>
                    <p:nvPicPr>
                      <p:cNvPr id="0" name="Object 47"/>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203450" y="5930900"/>
                        <a:ext cx="4348163" cy="620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iterate type="lt">
                                    <p:tmAbs val="75"/>
                                  </p:iterate>
                                  <p:childTnLst>
                                    <p:set>
                                      <p:cBhvr>
                                        <p:cTn id="6" dur="1" fill="hold">
                                          <p:stCondLst>
                                            <p:cond delay="74"/>
                                          </p:stCondLst>
                                        </p:cTn>
                                        <p:tgtEl>
                                          <p:spTgt spid="11369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9" presetClass="entr" presetSubtype="0" fill="hold" grpId="0" nodeType="clickEffect">
                                  <p:stCondLst>
                                    <p:cond delay="0"/>
                                  </p:stCondLst>
                                  <p:childTnLst>
                                    <p:set>
                                      <p:cBhvr>
                                        <p:cTn id="10" dur="1" fill="hold">
                                          <p:stCondLst>
                                            <p:cond delay="0"/>
                                          </p:stCondLst>
                                        </p:cTn>
                                        <p:tgtEl>
                                          <p:spTgt spid="113695"/>
                                        </p:tgtEl>
                                        <p:attrNameLst>
                                          <p:attrName>style.visibility</p:attrName>
                                        </p:attrNameLst>
                                      </p:cBhvr>
                                      <p:to>
                                        <p:strVal val="visible"/>
                                      </p:to>
                                    </p:set>
                                    <p:animEffect transition="in" filter="dissolve">
                                      <p:cBhvr>
                                        <p:cTn id="11" dur="500"/>
                                        <p:tgtEl>
                                          <p:spTgt spid="113695"/>
                                        </p:tgtEl>
                                      </p:cBhvr>
                                    </p:animEffect>
                                  </p:childTnLst>
                                </p:cTn>
                              </p:par>
                            </p:childTnLst>
                          </p:cTn>
                        </p:par>
                        <p:par>
                          <p:cTn id="12" fill="hold" nodeType="afterGroup">
                            <p:stCondLst>
                              <p:cond delay="500"/>
                            </p:stCondLst>
                            <p:childTnLst>
                              <p:par>
                                <p:cTn id="13" presetID="9" presetClass="entr" presetSubtype="0" fill="hold" grpId="0" nodeType="afterEffect">
                                  <p:stCondLst>
                                    <p:cond delay="0"/>
                                  </p:stCondLst>
                                  <p:childTnLst>
                                    <p:set>
                                      <p:cBhvr>
                                        <p:cTn id="14" dur="1" fill="hold">
                                          <p:stCondLst>
                                            <p:cond delay="0"/>
                                          </p:stCondLst>
                                        </p:cTn>
                                        <p:tgtEl>
                                          <p:spTgt spid="113698"/>
                                        </p:tgtEl>
                                        <p:attrNameLst>
                                          <p:attrName>style.visibility</p:attrName>
                                        </p:attrNameLst>
                                      </p:cBhvr>
                                      <p:to>
                                        <p:strVal val="visible"/>
                                      </p:to>
                                    </p:set>
                                    <p:animEffect transition="in" filter="dissolve">
                                      <p:cBhvr>
                                        <p:cTn id="15" dur="500"/>
                                        <p:tgtEl>
                                          <p:spTgt spid="113698"/>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113699"/>
                                        </p:tgtEl>
                                        <p:attrNameLst>
                                          <p:attrName>style.visibility</p:attrName>
                                        </p:attrNameLst>
                                      </p:cBhvr>
                                      <p:to>
                                        <p:strVal val="visible"/>
                                      </p:to>
                                    </p:set>
                                    <p:anim calcmode="lin" valueType="num">
                                      <p:cBhvr additive="base">
                                        <p:cTn id="20" dur="500" fill="hold"/>
                                        <p:tgtEl>
                                          <p:spTgt spid="113699"/>
                                        </p:tgtEl>
                                        <p:attrNameLst>
                                          <p:attrName>ppt_x</p:attrName>
                                        </p:attrNameLst>
                                      </p:cBhvr>
                                      <p:tavLst>
                                        <p:tav tm="0">
                                          <p:val>
                                            <p:strVal val="0-#ppt_w/2"/>
                                          </p:val>
                                        </p:tav>
                                        <p:tav tm="100000">
                                          <p:val>
                                            <p:strVal val="#ppt_x"/>
                                          </p:val>
                                        </p:tav>
                                      </p:tavLst>
                                    </p:anim>
                                    <p:anim calcmode="lin" valueType="num">
                                      <p:cBhvr additive="base">
                                        <p:cTn id="21" dur="500" fill="hold"/>
                                        <p:tgtEl>
                                          <p:spTgt spid="113699"/>
                                        </p:tgtEl>
                                        <p:attrNameLst>
                                          <p:attrName>ppt_y</p:attrName>
                                        </p:attrNameLst>
                                      </p:cBhvr>
                                      <p:tavLst>
                                        <p:tav tm="0">
                                          <p:val>
                                            <p:strVal val="#ppt_y"/>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113700"/>
                                        </p:tgtEl>
                                        <p:attrNameLst>
                                          <p:attrName>style.visibility</p:attrName>
                                        </p:attrNameLst>
                                      </p:cBhvr>
                                      <p:to>
                                        <p:strVal val="visible"/>
                                      </p:to>
                                    </p:set>
                                    <p:animEffect transition="in" filter="dissolve">
                                      <p:cBhvr>
                                        <p:cTn id="26" dur="500"/>
                                        <p:tgtEl>
                                          <p:spTgt spid="113700"/>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113701"/>
                                        </p:tgtEl>
                                        <p:attrNameLst>
                                          <p:attrName>style.visibility</p:attrName>
                                        </p:attrNameLst>
                                      </p:cBhvr>
                                      <p:to>
                                        <p:strVal val="visible"/>
                                      </p:to>
                                    </p:set>
                                    <p:anim calcmode="lin" valueType="num">
                                      <p:cBhvr additive="base">
                                        <p:cTn id="31" dur="500" fill="hold"/>
                                        <p:tgtEl>
                                          <p:spTgt spid="113701"/>
                                        </p:tgtEl>
                                        <p:attrNameLst>
                                          <p:attrName>ppt_x</p:attrName>
                                        </p:attrNameLst>
                                      </p:cBhvr>
                                      <p:tavLst>
                                        <p:tav tm="0">
                                          <p:val>
                                            <p:strVal val="0-#ppt_w/2"/>
                                          </p:val>
                                        </p:tav>
                                        <p:tav tm="100000">
                                          <p:val>
                                            <p:strVal val="#ppt_x"/>
                                          </p:val>
                                        </p:tav>
                                      </p:tavLst>
                                    </p:anim>
                                    <p:anim calcmode="lin" valueType="num">
                                      <p:cBhvr additive="base">
                                        <p:cTn id="32" dur="500" fill="hold"/>
                                        <p:tgtEl>
                                          <p:spTgt spid="113701"/>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nodeType="clickEffect">
                                  <p:stCondLst>
                                    <p:cond delay="0"/>
                                  </p:stCondLst>
                                  <p:childTnLst>
                                    <p:set>
                                      <p:cBhvr>
                                        <p:cTn id="36" dur="1" fill="hold">
                                          <p:stCondLst>
                                            <p:cond delay="0"/>
                                          </p:stCondLst>
                                        </p:cTn>
                                        <p:tgtEl>
                                          <p:spTgt spid="113707"/>
                                        </p:tgtEl>
                                        <p:attrNameLst>
                                          <p:attrName>style.visibility</p:attrName>
                                        </p:attrNameLst>
                                      </p:cBhvr>
                                      <p:to>
                                        <p:strVal val="visible"/>
                                      </p:to>
                                    </p:set>
                                    <p:animEffect transition="in" filter="dissolve">
                                      <p:cBhvr>
                                        <p:cTn id="37" dur="500"/>
                                        <p:tgtEl>
                                          <p:spTgt spid="113707"/>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8" fill="hold" nodeType="clickEffect">
                                  <p:stCondLst>
                                    <p:cond delay="0"/>
                                  </p:stCondLst>
                                  <p:childTnLst>
                                    <p:set>
                                      <p:cBhvr>
                                        <p:cTn id="41" dur="1" fill="hold">
                                          <p:stCondLst>
                                            <p:cond delay="0"/>
                                          </p:stCondLst>
                                        </p:cTn>
                                        <p:tgtEl>
                                          <p:spTgt spid="113702"/>
                                        </p:tgtEl>
                                        <p:attrNameLst>
                                          <p:attrName>style.visibility</p:attrName>
                                        </p:attrNameLst>
                                      </p:cBhvr>
                                      <p:to>
                                        <p:strVal val="visible"/>
                                      </p:to>
                                    </p:set>
                                    <p:anim calcmode="lin" valueType="num">
                                      <p:cBhvr additive="base">
                                        <p:cTn id="42" dur="500" fill="hold"/>
                                        <p:tgtEl>
                                          <p:spTgt spid="113702"/>
                                        </p:tgtEl>
                                        <p:attrNameLst>
                                          <p:attrName>ppt_x</p:attrName>
                                        </p:attrNameLst>
                                      </p:cBhvr>
                                      <p:tavLst>
                                        <p:tav tm="0">
                                          <p:val>
                                            <p:strVal val="0-#ppt_w/2"/>
                                          </p:val>
                                        </p:tav>
                                        <p:tav tm="100000">
                                          <p:val>
                                            <p:strVal val="#ppt_x"/>
                                          </p:val>
                                        </p:tav>
                                      </p:tavLst>
                                    </p:anim>
                                    <p:anim calcmode="lin" valueType="num">
                                      <p:cBhvr additive="base">
                                        <p:cTn id="43" dur="500" fill="hold"/>
                                        <p:tgtEl>
                                          <p:spTgt spid="113702"/>
                                        </p:tgtEl>
                                        <p:attrNameLst>
                                          <p:attrName>ppt_y</p:attrName>
                                        </p:attrNameLst>
                                      </p:cBhvr>
                                      <p:tavLst>
                                        <p:tav tm="0">
                                          <p:val>
                                            <p:strVal val="#ppt_y"/>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9" presetClass="entr" presetSubtype="0" fill="hold" nodeType="clickEffect">
                                  <p:stCondLst>
                                    <p:cond delay="0"/>
                                  </p:stCondLst>
                                  <p:childTnLst>
                                    <p:set>
                                      <p:cBhvr>
                                        <p:cTn id="47" dur="1" fill="hold">
                                          <p:stCondLst>
                                            <p:cond delay="0"/>
                                          </p:stCondLst>
                                        </p:cTn>
                                        <p:tgtEl>
                                          <p:spTgt spid="113703"/>
                                        </p:tgtEl>
                                        <p:attrNameLst>
                                          <p:attrName>style.visibility</p:attrName>
                                        </p:attrNameLst>
                                      </p:cBhvr>
                                      <p:to>
                                        <p:strVal val="visible"/>
                                      </p:to>
                                    </p:set>
                                    <p:animEffect transition="in" filter="dissolve">
                                      <p:cBhvr>
                                        <p:cTn id="48" dur="500"/>
                                        <p:tgtEl>
                                          <p:spTgt spid="113703"/>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22" presetClass="entr" presetSubtype="8" fill="hold" nodeType="clickEffect">
                                  <p:stCondLst>
                                    <p:cond delay="0"/>
                                  </p:stCondLst>
                                  <p:childTnLst>
                                    <p:set>
                                      <p:cBhvr>
                                        <p:cTn id="52" dur="1" fill="hold">
                                          <p:stCondLst>
                                            <p:cond delay="0"/>
                                          </p:stCondLst>
                                        </p:cTn>
                                        <p:tgtEl>
                                          <p:spTgt spid="113711"/>
                                        </p:tgtEl>
                                        <p:attrNameLst>
                                          <p:attrName>style.visibility</p:attrName>
                                        </p:attrNameLst>
                                      </p:cBhvr>
                                      <p:to>
                                        <p:strVal val="visible"/>
                                      </p:to>
                                    </p:set>
                                    <p:animEffect transition="in" filter="wipe(left)">
                                      <p:cBhvr>
                                        <p:cTn id="53" dur="500"/>
                                        <p:tgtEl>
                                          <p:spTgt spid="1137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95" grpId="0"/>
      <p:bldP spid="113696" grpId="0" autoUpdateAnimBg="0"/>
      <p:bldP spid="113698" grpId="0"/>
      <p:bldP spid="113699" grpId="0"/>
      <p:bldP spid="113700"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p:cNvGrpSpPr>
            <a:grpSpLocks/>
          </p:cNvGrpSpPr>
          <p:nvPr/>
        </p:nvGrpSpPr>
        <p:grpSpPr bwMode="auto">
          <a:xfrm>
            <a:off x="5024438" y="1133475"/>
            <a:ext cx="3649662" cy="2095500"/>
            <a:chOff x="1315" y="-1820"/>
            <a:chExt cx="2299" cy="1320"/>
          </a:xfrm>
        </p:grpSpPr>
        <p:sp>
          <p:nvSpPr>
            <p:cNvPr id="355333" name="Line 7"/>
            <p:cNvSpPr>
              <a:spLocks noChangeShapeType="1"/>
            </p:cNvSpPr>
            <p:nvPr/>
          </p:nvSpPr>
          <p:spPr bwMode="auto">
            <a:xfrm>
              <a:off x="1587" y="-1333"/>
              <a:ext cx="1497" cy="0"/>
            </a:xfrm>
            <a:prstGeom prst="line">
              <a:avLst/>
            </a:prstGeom>
            <a:noFill/>
            <a:ln w="19050">
              <a:solidFill>
                <a:schemeClr val="tx1"/>
              </a:solidFill>
              <a:round/>
              <a:headEnd/>
              <a:tailEnd type="none" w="sm" len="med"/>
            </a:ln>
            <a:extLst>
              <a:ext uri="{909E8E84-426E-40DD-AFC4-6F175D3DCCD1}">
                <a14:hiddenFill xmlns:a14="http://schemas.microsoft.com/office/drawing/2010/main">
                  <a:noFill/>
                </a14:hiddenFill>
              </a:ext>
            </a:extLst>
          </p:spPr>
          <p:txBody>
            <a:bodyPr/>
            <a:lstStyle/>
            <a:p>
              <a:endParaRPr lang="zh-CN" altLang="en-US"/>
            </a:p>
          </p:txBody>
        </p:sp>
        <p:sp>
          <p:nvSpPr>
            <p:cNvPr id="355334" name="Line 8"/>
            <p:cNvSpPr>
              <a:spLocks noChangeShapeType="1"/>
            </p:cNvSpPr>
            <p:nvPr/>
          </p:nvSpPr>
          <p:spPr bwMode="auto">
            <a:xfrm>
              <a:off x="3084" y="-1333"/>
              <a:ext cx="0" cy="794"/>
            </a:xfrm>
            <a:prstGeom prst="line">
              <a:avLst/>
            </a:prstGeom>
            <a:noFill/>
            <a:ln w="19050">
              <a:solidFill>
                <a:schemeClr val="tx1"/>
              </a:solidFill>
              <a:round/>
              <a:headEnd/>
              <a:tailEnd type="none" w="sm" len="med"/>
            </a:ln>
            <a:extLst>
              <a:ext uri="{909E8E84-426E-40DD-AFC4-6F175D3DCCD1}">
                <a14:hiddenFill xmlns:a14="http://schemas.microsoft.com/office/drawing/2010/main">
                  <a:noFill/>
                </a14:hiddenFill>
              </a:ext>
            </a:extLst>
          </p:spPr>
          <p:txBody>
            <a:bodyPr/>
            <a:lstStyle/>
            <a:p>
              <a:endParaRPr lang="zh-CN" altLang="en-US"/>
            </a:p>
          </p:txBody>
        </p:sp>
        <p:graphicFrame>
          <p:nvGraphicFramePr>
            <p:cNvPr id="355335" name="Object 9"/>
            <p:cNvGraphicFramePr>
              <a:graphicFrameLocks noChangeAspect="1"/>
            </p:cNvGraphicFramePr>
            <p:nvPr/>
          </p:nvGraphicFramePr>
          <p:xfrm>
            <a:off x="1791" y="-1820"/>
            <a:ext cx="159" cy="419"/>
          </p:xfrm>
          <a:graphic>
            <a:graphicData uri="http://schemas.openxmlformats.org/presentationml/2006/ole">
              <mc:AlternateContent xmlns:mc="http://schemas.openxmlformats.org/markup-compatibility/2006">
                <mc:Choice xmlns:v="urn:schemas-microsoft-com:vml" Requires="v">
                  <p:oleObj spid="_x0000_s355370" name="公式" r:id="rId3" imgW="126720" imgH="330120" progId="Equation.3">
                    <p:embed/>
                  </p:oleObj>
                </mc:Choice>
                <mc:Fallback>
                  <p:oleObj name="公式" r:id="rId3" imgW="126720" imgH="330120" progId="Equation.3">
                    <p:embed/>
                    <p:pic>
                      <p:nvPicPr>
                        <p:cNvPr id="0" name="Object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1" y="-1820"/>
                          <a:ext cx="159" cy="4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55336" name="Text Box 10"/>
            <p:cNvSpPr txBox="1">
              <a:spLocks noChangeArrowheads="1"/>
            </p:cNvSpPr>
            <p:nvPr/>
          </p:nvSpPr>
          <p:spPr bwMode="auto">
            <a:xfrm>
              <a:off x="2018" y="-1604"/>
              <a:ext cx="21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800" i="1">
                  <a:ea typeface="楷体_GB2312" pitchFamily="49" charset="-122"/>
                </a:rPr>
                <a:t>R</a:t>
              </a:r>
            </a:p>
          </p:txBody>
        </p:sp>
        <p:sp>
          <p:nvSpPr>
            <p:cNvPr id="355337" name="Text Box 11"/>
            <p:cNvSpPr txBox="1">
              <a:spLocks noChangeArrowheads="1"/>
            </p:cNvSpPr>
            <p:nvPr/>
          </p:nvSpPr>
          <p:spPr bwMode="auto">
            <a:xfrm>
              <a:off x="2493" y="-1649"/>
              <a:ext cx="38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sz="1800">
                  <a:ea typeface="楷体_GB2312" pitchFamily="49" charset="-122"/>
                </a:rPr>
                <a:t>j</a:t>
              </a:r>
              <a:r>
                <a:rPr lang="en-US" altLang="zh-CN" sz="1800" i="1">
                  <a:ea typeface="楷体_GB2312" pitchFamily="49" charset="-122"/>
                </a:rPr>
                <a:t> L</a:t>
              </a:r>
            </a:p>
          </p:txBody>
        </p:sp>
        <p:sp>
          <p:nvSpPr>
            <p:cNvPr id="355338" name="Line 12"/>
            <p:cNvSpPr>
              <a:spLocks noChangeShapeType="1"/>
            </p:cNvSpPr>
            <p:nvPr/>
          </p:nvSpPr>
          <p:spPr bwMode="auto">
            <a:xfrm>
              <a:off x="1503" y="-1446"/>
              <a:ext cx="288" cy="0"/>
            </a:xfrm>
            <a:prstGeom prst="line">
              <a:avLst/>
            </a:prstGeom>
            <a:noFill/>
            <a:ln w="19050">
              <a:solidFill>
                <a:srgbClr val="FF3300"/>
              </a:solidFill>
              <a:round/>
              <a:headEnd/>
              <a:tailEnd type="stealth" w="sm" len="me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55339" name="Text Box 13"/>
            <p:cNvSpPr txBox="1">
              <a:spLocks noChangeArrowheads="1"/>
            </p:cNvSpPr>
            <p:nvPr/>
          </p:nvSpPr>
          <p:spPr bwMode="auto">
            <a:xfrm>
              <a:off x="1317" y="-1491"/>
              <a:ext cx="22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ea typeface="楷体_GB2312" pitchFamily="49" charset="-122"/>
                </a:rPr>
                <a:t>+</a:t>
              </a:r>
            </a:p>
          </p:txBody>
        </p:sp>
        <p:sp>
          <p:nvSpPr>
            <p:cNvPr id="355340" name="Text Box 14"/>
            <p:cNvSpPr txBox="1">
              <a:spLocks noChangeArrowheads="1"/>
            </p:cNvSpPr>
            <p:nvPr/>
          </p:nvSpPr>
          <p:spPr bwMode="auto">
            <a:xfrm>
              <a:off x="1315" y="-788"/>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ea typeface="楷体_GB2312" pitchFamily="49" charset="-122"/>
                </a:rPr>
                <a:t>_</a:t>
              </a:r>
            </a:p>
          </p:txBody>
        </p:sp>
        <p:graphicFrame>
          <p:nvGraphicFramePr>
            <p:cNvPr id="355341" name="Object 15"/>
            <p:cNvGraphicFramePr>
              <a:graphicFrameLocks noChangeAspect="1"/>
            </p:cNvGraphicFramePr>
            <p:nvPr/>
          </p:nvGraphicFramePr>
          <p:xfrm>
            <a:off x="3243" y="-1197"/>
            <a:ext cx="371" cy="434"/>
          </p:xfrm>
          <a:graphic>
            <a:graphicData uri="http://schemas.openxmlformats.org/presentationml/2006/ole">
              <mc:AlternateContent xmlns:mc="http://schemas.openxmlformats.org/markup-compatibility/2006">
                <mc:Choice xmlns:v="urn:schemas-microsoft-com:vml" Requires="v">
                  <p:oleObj spid="_x0000_s355371" name="公式" r:id="rId5" imgW="368280" imgH="431640" progId="Equation.3">
                    <p:embed/>
                  </p:oleObj>
                </mc:Choice>
                <mc:Fallback>
                  <p:oleObj name="公式" r:id="rId5" imgW="368280" imgH="431640" progId="Equation.3">
                    <p:embed/>
                    <p:pic>
                      <p:nvPicPr>
                        <p:cNvPr id="0" name="Object 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43" y="-1197"/>
                          <a:ext cx="371" cy="43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55342" name="Object 16"/>
            <p:cNvGraphicFramePr>
              <a:graphicFrameLocks noChangeAspect="1"/>
            </p:cNvGraphicFramePr>
            <p:nvPr/>
          </p:nvGraphicFramePr>
          <p:xfrm>
            <a:off x="1338" y="-1242"/>
            <a:ext cx="207" cy="433"/>
          </p:xfrm>
          <a:graphic>
            <a:graphicData uri="http://schemas.openxmlformats.org/presentationml/2006/ole">
              <mc:AlternateContent xmlns:mc="http://schemas.openxmlformats.org/markup-compatibility/2006">
                <mc:Choice xmlns:v="urn:schemas-microsoft-com:vml" Requires="v">
                  <p:oleObj spid="_x0000_s355372" name="公式" r:id="rId7" imgW="164880" imgH="342720" progId="Equation.3">
                    <p:embed/>
                  </p:oleObj>
                </mc:Choice>
                <mc:Fallback>
                  <p:oleObj name="公式" r:id="rId7" imgW="164880" imgH="342720" progId="Equation.3">
                    <p:embed/>
                    <p:pic>
                      <p:nvPicPr>
                        <p:cNvPr id="0" name="Object 1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38" y="-1242"/>
                          <a:ext cx="207" cy="43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55343" name="Rectangle 17"/>
            <p:cNvSpPr>
              <a:spLocks noChangeArrowheads="1"/>
            </p:cNvSpPr>
            <p:nvPr/>
          </p:nvSpPr>
          <p:spPr bwMode="auto">
            <a:xfrm>
              <a:off x="1950" y="-1378"/>
              <a:ext cx="272" cy="91"/>
            </a:xfrm>
            <a:prstGeom prst="rect">
              <a:avLst/>
            </a:prstGeom>
            <a:solidFill>
              <a:srgbClr val="00FFFF"/>
            </a:solidFill>
            <a:ln w="19050" algn="ctr">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55344" name="Freeform 18"/>
            <p:cNvSpPr>
              <a:spLocks/>
            </p:cNvSpPr>
            <p:nvPr/>
          </p:nvSpPr>
          <p:spPr bwMode="auto">
            <a:xfrm rot="5400000">
              <a:off x="2630" y="-1514"/>
              <a:ext cx="91" cy="318"/>
            </a:xfrm>
            <a:custGeom>
              <a:avLst/>
              <a:gdLst>
                <a:gd name="T0" fmla="*/ 43 w 43"/>
                <a:gd name="T1" fmla="*/ 329 h 329"/>
                <a:gd name="T2" fmla="*/ 21 w 43"/>
                <a:gd name="T3" fmla="*/ 325 h 329"/>
                <a:gd name="T4" fmla="*/ 4 w 43"/>
                <a:gd name="T5" fmla="*/ 307 h 329"/>
                <a:gd name="T6" fmla="*/ 0 w 43"/>
                <a:gd name="T7" fmla="*/ 289 h 329"/>
                <a:gd name="T8" fmla="*/ 4 w 43"/>
                <a:gd name="T9" fmla="*/ 266 h 329"/>
                <a:gd name="T10" fmla="*/ 21 w 43"/>
                <a:gd name="T11" fmla="*/ 252 h 329"/>
                <a:gd name="T12" fmla="*/ 43 w 43"/>
                <a:gd name="T13" fmla="*/ 248 h 329"/>
                <a:gd name="T14" fmla="*/ 21 w 43"/>
                <a:gd name="T15" fmla="*/ 239 h 329"/>
                <a:gd name="T16" fmla="*/ 4 w 43"/>
                <a:gd name="T17" fmla="*/ 225 h 329"/>
                <a:gd name="T18" fmla="*/ 0 w 43"/>
                <a:gd name="T19" fmla="*/ 203 h 329"/>
                <a:gd name="T20" fmla="*/ 4 w 43"/>
                <a:gd name="T21" fmla="*/ 185 h 329"/>
                <a:gd name="T22" fmla="*/ 21 w 43"/>
                <a:gd name="T23" fmla="*/ 171 h 329"/>
                <a:gd name="T24" fmla="*/ 43 w 43"/>
                <a:gd name="T25" fmla="*/ 162 h 329"/>
                <a:gd name="T26" fmla="*/ 21 w 43"/>
                <a:gd name="T27" fmla="*/ 158 h 329"/>
                <a:gd name="T28" fmla="*/ 4 w 43"/>
                <a:gd name="T29" fmla="*/ 144 h 329"/>
                <a:gd name="T30" fmla="*/ 0 w 43"/>
                <a:gd name="T31" fmla="*/ 122 h 329"/>
                <a:gd name="T32" fmla="*/ 4 w 43"/>
                <a:gd name="T33" fmla="*/ 104 h 329"/>
                <a:gd name="T34" fmla="*/ 21 w 43"/>
                <a:gd name="T35" fmla="*/ 86 h 329"/>
                <a:gd name="T36" fmla="*/ 43 w 43"/>
                <a:gd name="T37" fmla="*/ 81 h 329"/>
                <a:gd name="T38" fmla="*/ 21 w 43"/>
                <a:gd name="T39" fmla="*/ 77 h 329"/>
                <a:gd name="T40" fmla="*/ 4 w 43"/>
                <a:gd name="T41" fmla="*/ 59 h 329"/>
                <a:gd name="T42" fmla="*/ 0 w 43"/>
                <a:gd name="T43" fmla="*/ 41 h 329"/>
                <a:gd name="T44" fmla="*/ 4 w 43"/>
                <a:gd name="T45" fmla="*/ 18 h 329"/>
                <a:gd name="T46" fmla="*/ 21 w 43"/>
                <a:gd name="T47" fmla="*/ 5 h 329"/>
                <a:gd name="T48" fmla="*/ 43 w 43"/>
                <a:gd name="T49" fmla="*/ 0 h 3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3"/>
                <a:gd name="T76" fmla="*/ 0 h 329"/>
                <a:gd name="T77" fmla="*/ 43 w 43"/>
                <a:gd name="T78" fmla="*/ 329 h 3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3" h="329">
                  <a:moveTo>
                    <a:pt x="43" y="329"/>
                  </a:moveTo>
                  <a:lnTo>
                    <a:pt x="21" y="325"/>
                  </a:lnTo>
                  <a:lnTo>
                    <a:pt x="4" y="307"/>
                  </a:lnTo>
                  <a:lnTo>
                    <a:pt x="0" y="289"/>
                  </a:lnTo>
                  <a:lnTo>
                    <a:pt x="4" y="266"/>
                  </a:lnTo>
                  <a:lnTo>
                    <a:pt x="21" y="252"/>
                  </a:lnTo>
                  <a:lnTo>
                    <a:pt x="43" y="248"/>
                  </a:lnTo>
                  <a:lnTo>
                    <a:pt x="21" y="239"/>
                  </a:lnTo>
                  <a:lnTo>
                    <a:pt x="4" y="225"/>
                  </a:lnTo>
                  <a:lnTo>
                    <a:pt x="0" y="203"/>
                  </a:lnTo>
                  <a:lnTo>
                    <a:pt x="4" y="185"/>
                  </a:lnTo>
                  <a:lnTo>
                    <a:pt x="21" y="171"/>
                  </a:lnTo>
                  <a:lnTo>
                    <a:pt x="43" y="162"/>
                  </a:lnTo>
                  <a:lnTo>
                    <a:pt x="21" y="158"/>
                  </a:lnTo>
                  <a:lnTo>
                    <a:pt x="4" y="144"/>
                  </a:lnTo>
                  <a:lnTo>
                    <a:pt x="0" y="122"/>
                  </a:lnTo>
                  <a:lnTo>
                    <a:pt x="4" y="104"/>
                  </a:lnTo>
                  <a:lnTo>
                    <a:pt x="21" y="86"/>
                  </a:lnTo>
                  <a:lnTo>
                    <a:pt x="43" y="81"/>
                  </a:lnTo>
                  <a:lnTo>
                    <a:pt x="21" y="77"/>
                  </a:lnTo>
                  <a:lnTo>
                    <a:pt x="4" y="59"/>
                  </a:lnTo>
                  <a:lnTo>
                    <a:pt x="0" y="41"/>
                  </a:lnTo>
                  <a:lnTo>
                    <a:pt x="4" y="18"/>
                  </a:lnTo>
                  <a:lnTo>
                    <a:pt x="21" y="5"/>
                  </a:lnTo>
                  <a:lnTo>
                    <a:pt x="43" y="0"/>
                  </a:lnTo>
                </a:path>
              </a:pathLst>
            </a:custGeom>
            <a:solidFill>
              <a:srgbClr val="00FFFF"/>
            </a:solidFill>
            <a:ln w="19050">
              <a:solidFill>
                <a:schemeClr val="tx1"/>
              </a:solidFill>
              <a:round/>
              <a:headEnd/>
              <a:tailEnd/>
            </a:ln>
          </p:spPr>
          <p:txBody>
            <a:bodyPr rot="10800000" vert="eaVert"/>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grpSp>
          <p:nvGrpSpPr>
            <p:cNvPr id="355345" name="Group 19"/>
            <p:cNvGrpSpPr>
              <a:grpSpLocks/>
            </p:cNvGrpSpPr>
            <p:nvPr/>
          </p:nvGrpSpPr>
          <p:grpSpPr bwMode="auto">
            <a:xfrm>
              <a:off x="2993" y="-1105"/>
              <a:ext cx="182" cy="317"/>
              <a:chOff x="4059" y="1873"/>
              <a:chExt cx="182" cy="317"/>
            </a:xfrm>
          </p:grpSpPr>
          <p:sp useBgFill="1">
            <p:nvSpPr>
              <p:cNvPr id="355346" name="Rectangle 20"/>
              <p:cNvSpPr>
                <a:spLocks noChangeArrowheads="1"/>
              </p:cNvSpPr>
              <p:nvPr/>
            </p:nvSpPr>
            <p:spPr bwMode="auto">
              <a:xfrm>
                <a:off x="4059" y="1979"/>
                <a:ext cx="182" cy="90"/>
              </a:xfrm>
              <a:prstGeom prst="rect">
                <a:avLst/>
              </a:prstGeom>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55347" name="Line 21"/>
              <p:cNvSpPr>
                <a:spLocks noChangeShapeType="1"/>
              </p:cNvSpPr>
              <p:nvPr/>
            </p:nvSpPr>
            <p:spPr bwMode="auto">
              <a:xfrm flipV="1">
                <a:off x="4150" y="1873"/>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55348" name="Rectangle 22"/>
              <p:cNvSpPr>
                <a:spLocks noChangeArrowheads="1"/>
              </p:cNvSpPr>
              <p:nvPr/>
            </p:nvSpPr>
            <p:spPr bwMode="auto">
              <a:xfrm>
                <a:off x="4060" y="1963"/>
                <a:ext cx="181" cy="45"/>
              </a:xfrm>
              <a:prstGeom prst="rect">
                <a:avLst/>
              </a:prstGeom>
              <a:solidFill>
                <a:srgbClr val="00FFFF"/>
              </a:solidFill>
              <a:ln w="19050" algn="ctr">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55349" name="Rectangle 23"/>
              <p:cNvSpPr>
                <a:spLocks noChangeArrowheads="1"/>
              </p:cNvSpPr>
              <p:nvPr/>
            </p:nvSpPr>
            <p:spPr bwMode="auto">
              <a:xfrm>
                <a:off x="4060" y="2054"/>
                <a:ext cx="181" cy="45"/>
              </a:xfrm>
              <a:prstGeom prst="rect">
                <a:avLst/>
              </a:prstGeom>
              <a:solidFill>
                <a:srgbClr val="00FFFF"/>
              </a:solidFill>
              <a:ln w="19050" algn="ctr">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55350" name="Line 24"/>
              <p:cNvSpPr>
                <a:spLocks noChangeShapeType="1"/>
              </p:cNvSpPr>
              <p:nvPr/>
            </p:nvSpPr>
            <p:spPr bwMode="auto">
              <a:xfrm flipV="1">
                <a:off x="4150" y="2100"/>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355351" name="Oval 25"/>
            <p:cNvSpPr>
              <a:spLocks noChangeArrowheads="1"/>
            </p:cNvSpPr>
            <p:nvPr/>
          </p:nvSpPr>
          <p:spPr bwMode="auto">
            <a:xfrm>
              <a:off x="1542" y="-562"/>
              <a:ext cx="45" cy="45"/>
            </a:xfrm>
            <a:prstGeom prst="ellipse">
              <a:avLst/>
            </a:pr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ea typeface="楷体_GB2312" pitchFamily="49" charset="-122"/>
              </a:endParaRPr>
            </a:p>
          </p:txBody>
        </p:sp>
        <p:sp>
          <p:nvSpPr>
            <p:cNvPr id="355352" name="Oval 26"/>
            <p:cNvSpPr>
              <a:spLocks noChangeArrowheads="1"/>
            </p:cNvSpPr>
            <p:nvPr/>
          </p:nvSpPr>
          <p:spPr bwMode="auto">
            <a:xfrm>
              <a:off x="1542" y="-1355"/>
              <a:ext cx="45" cy="45"/>
            </a:xfrm>
            <a:prstGeom prst="ellipse">
              <a:avLst/>
            </a:pr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ea typeface="楷体_GB2312" pitchFamily="49" charset="-122"/>
              </a:endParaRPr>
            </a:p>
          </p:txBody>
        </p:sp>
        <p:sp>
          <p:nvSpPr>
            <p:cNvPr id="355353" name="Line 27"/>
            <p:cNvSpPr>
              <a:spLocks noChangeShapeType="1"/>
            </p:cNvSpPr>
            <p:nvPr/>
          </p:nvSpPr>
          <p:spPr bwMode="auto">
            <a:xfrm>
              <a:off x="1587" y="-539"/>
              <a:ext cx="1497" cy="0"/>
            </a:xfrm>
            <a:prstGeom prst="line">
              <a:avLst/>
            </a:prstGeom>
            <a:noFill/>
            <a:ln w="19050">
              <a:solidFill>
                <a:schemeClr val="tx1"/>
              </a:solidFill>
              <a:round/>
              <a:headEnd/>
              <a:tailEnd type="none" w="sm" len="med"/>
            </a:ln>
            <a:extLst>
              <a:ext uri="{909E8E84-426E-40DD-AFC4-6F175D3DCCD1}">
                <a14:hiddenFill xmlns:a14="http://schemas.microsoft.com/office/drawing/2010/main">
                  <a:noFill/>
                </a14:hiddenFill>
              </a:ext>
            </a:extLst>
          </p:spPr>
          <p:txBody>
            <a:bodyPr/>
            <a:lstStyle/>
            <a:p>
              <a:endParaRPr lang="zh-CN" altLang="en-US"/>
            </a:p>
          </p:txBody>
        </p:sp>
      </p:grpSp>
      <p:sp>
        <p:nvSpPr>
          <p:cNvPr id="113696" name="Text Box 32"/>
          <p:cNvSpPr txBox="1">
            <a:spLocks noChangeArrowheads="1"/>
          </p:cNvSpPr>
          <p:nvPr/>
        </p:nvSpPr>
        <p:spPr bwMode="auto">
          <a:xfrm>
            <a:off x="357188" y="1530350"/>
            <a:ext cx="8778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a:solidFill>
                  <a:srgbClr val="0000FF"/>
                </a:solidFill>
                <a:ea typeface="楷体_GB2312" pitchFamily="49" charset="-122"/>
              </a:rPr>
              <a:t>解：</a:t>
            </a:r>
          </a:p>
        </p:txBody>
      </p:sp>
      <p:grpSp>
        <p:nvGrpSpPr>
          <p:cNvPr id="355355" name="Group 27"/>
          <p:cNvGrpSpPr>
            <a:grpSpLocks/>
          </p:cNvGrpSpPr>
          <p:nvPr/>
        </p:nvGrpSpPr>
        <p:grpSpPr bwMode="auto">
          <a:xfrm>
            <a:off x="323850" y="260350"/>
            <a:ext cx="8280400" cy="1098550"/>
            <a:chOff x="205" y="339"/>
            <a:chExt cx="5216" cy="692"/>
          </a:xfrm>
        </p:grpSpPr>
        <p:graphicFrame>
          <p:nvGraphicFramePr>
            <p:cNvPr id="355356" name="Object 4"/>
            <p:cNvGraphicFramePr>
              <a:graphicFrameLocks noChangeAspect="1"/>
            </p:cNvGraphicFramePr>
            <p:nvPr/>
          </p:nvGraphicFramePr>
          <p:xfrm>
            <a:off x="1701" y="339"/>
            <a:ext cx="3289" cy="370"/>
          </p:xfrm>
          <a:graphic>
            <a:graphicData uri="http://schemas.openxmlformats.org/presentationml/2006/ole">
              <mc:AlternateContent xmlns:mc="http://schemas.openxmlformats.org/markup-compatibility/2006">
                <mc:Choice xmlns:v="urn:schemas-microsoft-com:vml" Requires="v">
                  <p:oleObj spid="_x0000_s355373" name="Equation" r:id="rId9" imgW="2019240" imgH="228600" progId="Equation.DSMT4">
                    <p:embed/>
                  </p:oleObj>
                </mc:Choice>
                <mc:Fallback>
                  <p:oleObj name="Equation" r:id="rId9" imgW="2019240" imgH="228600" progId="Equation.DSMT4">
                    <p:embed/>
                    <p:pic>
                      <p:nvPicPr>
                        <p:cNvPr id="0" name="Object 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701" y="339"/>
                          <a:ext cx="3289" cy="3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55357" name="Object 5"/>
            <p:cNvGraphicFramePr>
              <a:graphicFrameLocks noChangeAspect="1"/>
            </p:cNvGraphicFramePr>
            <p:nvPr/>
          </p:nvGraphicFramePr>
          <p:xfrm>
            <a:off x="272" y="685"/>
            <a:ext cx="3482" cy="346"/>
          </p:xfrm>
          <a:graphic>
            <a:graphicData uri="http://schemas.openxmlformats.org/presentationml/2006/ole">
              <mc:AlternateContent xmlns:mc="http://schemas.openxmlformats.org/markup-compatibility/2006">
                <mc:Choice xmlns:v="urn:schemas-microsoft-com:vml" Requires="v">
                  <p:oleObj spid="_x0000_s355374" name="Equation" r:id="rId11" imgW="2298600" imgH="228600" progId="Equation.DSMT4">
                    <p:embed/>
                  </p:oleObj>
                </mc:Choice>
                <mc:Fallback>
                  <p:oleObj name="Equation" r:id="rId11" imgW="2298600" imgH="228600" progId="Equation.DSMT4">
                    <p:embed/>
                    <p:pic>
                      <p:nvPicPr>
                        <p:cNvPr id="0" name="Object 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72" y="685"/>
                          <a:ext cx="3482" cy="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3693" name="Text Box 29"/>
            <p:cNvSpPr txBox="1">
              <a:spLocks noChangeArrowheads="1"/>
            </p:cNvSpPr>
            <p:nvPr/>
          </p:nvSpPr>
          <p:spPr bwMode="auto">
            <a:xfrm>
              <a:off x="205" y="368"/>
              <a:ext cx="1927" cy="288"/>
            </a:xfrm>
            <a:prstGeom prst="rect">
              <a:avLst/>
            </a:prstGeom>
            <a:noFill/>
            <a:ln w="19050">
              <a:noFill/>
              <a:miter lim="800000"/>
              <a:headEnd/>
              <a:tailEnd/>
            </a:ln>
            <a:effectLst/>
          </p:spPr>
          <p:txBody>
            <a:bodyPr lIns="90000" tIns="46800" rIns="90000" bIns="46800">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a:ea typeface="楷体_GB2312" pitchFamily="49" charset="-122"/>
                </a:rPr>
                <a:t>例：如图，电压</a:t>
              </a:r>
            </a:p>
          </p:txBody>
        </p:sp>
        <p:sp>
          <p:nvSpPr>
            <p:cNvPr id="113697" name="Text Box 33"/>
            <p:cNvSpPr txBox="1">
              <a:spLocks noChangeArrowheads="1"/>
            </p:cNvSpPr>
            <p:nvPr/>
          </p:nvSpPr>
          <p:spPr bwMode="auto">
            <a:xfrm>
              <a:off x="3833" y="685"/>
              <a:ext cx="1588" cy="288"/>
            </a:xfrm>
            <a:prstGeom prst="rect">
              <a:avLst/>
            </a:prstGeom>
            <a:noFill/>
            <a:ln w="19050">
              <a:noFill/>
              <a:miter lim="800000"/>
              <a:headEnd/>
              <a:tailEnd/>
            </a:ln>
            <a:effectLst/>
          </p:spPr>
          <p:txBody>
            <a:bodyPr lIns="90000" tIns="46800" rIns="90000" bIns="46800">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a:ea typeface="楷体_GB2312" pitchFamily="49" charset="-122"/>
                </a:rPr>
                <a:t>求：电流</a:t>
              </a:r>
              <a:r>
                <a:rPr lang="en-US" altLang="zh-CN" i="1">
                  <a:ea typeface="楷体_GB2312" pitchFamily="49" charset="-122"/>
                </a:rPr>
                <a:t>I</a:t>
              </a:r>
              <a:r>
                <a:rPr lang="en-US" altLang="zh-CN">
                  <a:ea typeface="楷体_GB2312" pitchFamily="49" charset="-122"/>
                </a:rPr>
                <a:t> </a:t>
              </a:r>
              <a:r>
                <a:rPr lang="zh-CN" altLang="en-US">
                  <a:ea typeface="楷体_GB2312" pitchFamily="49" charset="-122"/>
                </a:rPr>
                <a:t>。</a:t>
              </a:r>
            </a:p>
          </p:txBody>
        </p:sp>
      </p:grpSp>
      <p:sp>
        <p:nvSpPr>
          <p:cNvPr id="130075" name="Text Box 27"/>
          <p:cNvSpPr txBox="1">
            <a:spLocks noChangeArrowheads="1"/>
          </p:cNvSpPr>
          <p:nvPr/>
        </p:nvSpPr>
        <p:spPr bwMode="auto">
          <a:xfrm>
            <a:off x="933450" y="1558925"/>
            <a:ext cx="42846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90000" tIns="46800" rIns="90000" bIns="46800">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20000"/>
              </a:spcBef>
            </a:pPr>
            <a:r>
              <a:rPr lang="en-US" altLang="zh-CN">
                <a:ea typeface="楷体_GB2312" pitchFamily="49" charset="-122"/>
              </a:rPr>
              <a:t>③</a:t>
            </a:r>
            <a:r>
              <a:rPr lang="zh-CN" altLang="en-US">
                <a:ea typeface="楷体_GB2312" pitchFamily="49" charset="-122"/>
              </a:rPr>
              <a:t>二次谐波分量单独作用时：</a:t>
            </a:r>
          </a:p>
        </p:txBody>
      </p:sp>
      <p:graphicFrame>
        <p:nvGraphicFramePr>
          <p:cNvPr id="130087" name="Object 39"/>
          <p:cNvGraphicFramePr>
            <a:graphicFrameLocks noChangeAspect="1"/>
          </p:cNvGraphicFramePr>
          <p:nvPr/>
        </p:nvGraphicFramePr>
        <p:xfrm>
          <a:off x="1393825" y="3330575"/>
          <a:ext cx="2455863" cy="538163"/>
        </p:xfrm>
        <a:graphic>
          <a:graphicData uri="http://schemas.openxmlformats.org/presentationml/2006/ole">
            <mc:AlternateContent xmlns:mc="http://schemas.openxmlformats.org/markup-compatibility/2006">
              <mc:Choice xmlns:v="urn:schemas-microsoft-com:vml" Requires="v">
                <p:oleObj spid="_x0000_s355375" name="Equation" r:id="rId13" imgW="1041120" imgH="228600" progId="Equation.DSMT4">
                  <p:embed/>
                </p:oleObj>
              </mc:Choice>
              <mc:Fallback>
                <p:oleObj name="Equation" r:id="rId13" imgW="1041120" imgH="228600" progId="Equation.DSMT4">
                  <p:embed/>
                  <p:pic>
                    <p:nvPicPr>
                      <p:cNvPr id="0" name="Object 39"/>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393825" y="3330575"/>
                        <a:ext cx="2455863" cy="538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30093" name="Object 45"/>
          <p:cNvGraphicFramePr>
            <a:graphicFrameLocks noChangeAspect="1"/>
          </p:cNvGraphicFramePr>
          <p:nvPr/>
        </p:nvGraphicFramePr>
        <p:xfrm>
          <a:off x="1420813" y="2898775"/>
          <a:ext cx="2428875" cy="463550"/>
        </p:xfrm>
        <a:graphic>
          <a:graphicData uri="http://schemas.openxmlformats.org/presentationml/2006/ole">
            <mc:AlternateContent xmlns:mc="http://schemas.openxmlformats.org/markup-compatibility/2006">
              <mc:Choice xmlns:v="urn:schemas-microsoft-com:vml" Requires="v">
                <p:oleObj spid="_x0000_s355376" name="Equation" r:id="rId15" imgW="1066680" imgH="203040" progId="Equation.DSMT4">
                  <p:embed/>
                </p:oleObj>
              </mc:Choice>
              <mc:Fallback>
                <p:oleObj name="Equation" r:id="rId15" imgW="1066680" imgH="203040" progId="Equation.DSMT4">
                  <p:embed/>
                  <p:pic>
                    <p:nvPicPr>
                      <p:cNvPr id="0" name="Object 45"/>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420813" y="2898775"/>
                        <a:ext cx="24288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30097" name="Object 49"/>
          <p:cNvGraphicFramePr>
            <a:graphicFrameLocks noChangeAspect="1"/>
          </p:cNvGraphicFramePr>
          <p:nvPr/>
        </p:nvGraphicFramePr>
        <p:xfrm>
          <a:off x="898525" y="1990725"/>
          <a:ext cx="3743325" cy="982663"/>
        </p:xfrm>
        <a:graphic>
          <a:graphicData uri="http://schemas.openxmlformats.org/presentationml/2006/ole">
            <mc:AlternateContent xmlns:mc="http://schemas.openxmlformats.org/markup-compatibility/2006">
              <mc:Choice xmlns:v="urn:schemas-microsoft-com:vml" Requires="v">
                <p:oleObj spid="_x0000_s355377" name="Equation" r:id="rId17" imgW="1498320" imgH="393480" progId="Equation.DSMT4">
                  <p:embed/>
                </p:oleObj>
              </mc:Choice>
              <mc:Fallback>
                <p:oleObj name="Equation" r:id="rId17" imgW="1498320" imgH="393480" progId="Equation.DSMT4">
                  <p:embed/>
                  <p:pic>
                    <p:nvPicPr>
                      <p:cNvPr id="0" name="Object 49"/>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98525" y="1990725"/>
                        <a:ext cx="3743325" cy="982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30078" name="Text Box 30"/>
          <p:cNvSpPr txBox="1">
            <a:spLocks noChangeArrowheads="1"/>
          </p:cNvSpPr>
          <p:nvPr/>
        </p:nvSpPr>
        <p:spPr bwMode="auto">
          <a:xfrm>
            <a:off x="682625" y="5419725"/>
            <a:ext cx="50403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90000" tIns="46800" rIns="90000" bIns="46800">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ea typeface="楷体_GB2312" pitchFamily="49" charset="-122"/>
              </a:rPr>
              <a:t>④ </a:t>
            </a:r>
            <a:r>
              <a:rPr lang="zh-CN" altLang="en-US">
                <a:ea typeface="楷体_GB2312" pitchFamily="49" charset="-122"/>
              </a:rPr>
              <a:t>根据叠加定理：</a:t>
            </a:r>
          </a:p>
        </p:txBody>
      </p:sp>
      <p:graphicFrame>
        <p:nvGraphicFramePr>
          <p:cNvPr id="130082" name="Object 34"/>
          <p:cNvGraphicFramePr>
            <a:graphicFrameLocks noChangeAspect="1"/>
          </p:cNvGraphicFramePr>
          <p:nvPr/>
        </p:nvGraphicFramePr>
        <p:xfrm>
          <a:off x="1870075" y="4879975"/>
          <a:ext cx="4522788" cy="619125"/>
        </p:xfrm>
        <a:graphic>
          <a:graphicData uri="http://schemas.openxmlformats.org/presentationml/2006/ole">
            <mc:AlternateContent xmlns:mc="http://schemas.openxmlformats.org/markup-compatibility/2006">
              <mc:Choice xmlns:v="urn:schemas-microsoft-com:vml" Requires="v">
                <p:oleObj spid="_x0000_s355378" name="Equation" r:id="rId19" imgW="1739880" imgH="241200" progId="Equation.DSMT4">
                  <p:embed/>
                </p:oleObj>
              </mc:Choice>
              <mc:Fallback>
                <p:oleObj name="Equation" r:id="rId19" imgW="1739880" imgH="241200" progId="Equation.DSMT4">
                  <p:embed/>
                  <p:pic>
                    <p:nvPicPr>
                      <p:cNvPr id="0" name="Object 34"/>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870075" y="4879975"/>
                        <a:ext cx="4522788" cy="6191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0085" name="Object 37"/>
          <p:cNvGraphicFramePr>
            <a:graphicFrameLocks noChangeAspect="1"/>
          </p:cNvGraphicFramePr>
          <p:nvPr/>
        </p:nvGraphicFramePr>
        <p:xfrm>
          <a:off x="2322513" y="3906838"/>
          <a:ext cx="4587875" cy="1016000"/>
        </p:xfrm>
        <a:graphic>
          <a:graphicData uri="http://schemas.openxmlformats.org/presentationml/2006/ole">
            <mc:AlternateContent xmlns:mc="http://schemas.openxmlformats.org/markup-compatibility/2006">
              <mc:Choice xmlns:v="urn:schemas-microsoft-com:vml" Requires="v">
                <p:oleObj spid="_x0000_s355379" name="Equation" r:id="rId21" imgW="2070000" imgH="457200" progId="Equation.DSMT4">
                  <p:embed/>
                </p:oleObj>
              </mc:Choice>
              <mc:Fallback>
                <p:oleObj name="Equation" r:id="rId21" imgW="2070000" imgH="457200" progId="Equation.DSMT4">
                  <p:embed/>
                  <p:pic>
                    <p:nvPicPr>
                      <p:cNvPr id="0" name="Object 37"/>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322513" y="3906838"/>
                        <a:ext cx="4587875" cy="101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30089" name="Object 41"/>
          <p:cNvGraphicFramePr>
            <a:graphicFrameLocks noChangeAspect="1"/>
          </p:cNvGraphicFramePr>
          <p:nvPr/>
        </p:nvGraphicFramePr>
        <p:xfrm>
          <a:off x="2625725" y="5891213"/>
          <a:ext cx="6323013" cy="501650"/>
        </p:xfrm>
        <a:graphic>
          <a:graphicData uri="http://schemas.openxmlformats.org/presentationml/2006/ole">
            <mc:AlternateContent xmlns:mc="http://schemas.openxmlformats.org/markup-compatibility/2006">
              <mc:Choice xmlns:v="urn:schemas-microsoft-com:vml" Requires="v">
                <p:oleObj spid="_x0000_s355380" name="Equation" r:id="rId23" imgW="2882880" imgH="228600" progId="Equation.DSMT4">
                  <p:embed/>
                </p:oleObj>
              </mc:Choice>
              <mc:Fallback>
                <p:oleObj name="Equation" r:id="rId23" imgW="2882880" imgH="228600" progId="Equation.DSMT4">
                  <p:embed/>
                  <p:pic>
                    <p:nvPicPr>
                      <p:cNvPr id="0" name="Object 41"/>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2625725" y="5891213"/>
                        <a:ext cx="6323013" cy="50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30098" name="Object 50"/>
          <p:cNvGraphicFramePr>
            <a:graphicFrameLocks noChangeAspect="1"/>
          </p:cNvGraphicFramePr>
          <p:nvPr/>
        </p:nvGraphicFramePr>
        <p:xfrm>
          <a:off x="914400" y="3763963"/>
          <a:ext cx="1408113" cy="1258887"/>
        </p:xfrm>
        <a:graphic>
          <a:graphicData uri="http://schemas.openxmlformats.org/presentationml/2006/ole">
            <mc:AlternateContent xmlns:mc="http://schemas.openxmlformats.org/markup-compatibility/2006">
              <mc:Choice xmlns:v="urn:schemas-microsoft-com:vml" Requires="v">
                <p:oleObj spid="_x0000_s355381" name="Equation" r:id="rId25" imgW="545760" imgH="520560" progId="Equation.DSMT4">
                  <p:embed/>
                </p:oleObj>
              </mc:Choice>
              <mc:Fallback>
                <p:oleObj name="Equation" r:id="rId25" imgW="545760" imgH="520560" progId="Equation.DSMT4">
                  <p:embed/>
                  <p:pic>
                    <p:nvPicPr>
                      <p:cNvPr id="0" name="Object 50"/>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914400" y="3763963"/>
                        <a:ext cx="1408113" cy="12588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0100" name="Object 52"/>
          <p:cNvGraphicFramePr>
            <a:graphicFrameLocks noChangeAspect="1"/>
          </p:cNvGraphicFramePr>
          <p:nvPr/>
        </p:nvGraphicFramePr>
        <p:xfrm>
          <a:off x="898525" y="5883275"/>
          <a:ext cx="1806575" cy="544513"/>
        </p:xfrm>
        <a:graphic>
          <a:graphicData uri="http://schemas.openxmlformats.org/presentationml/2006/ole">
            <mc:AlternateContent xmlns:mc="http://schemas.openxmlformats.org/markup-compatibility/2006">
              <mc:Choice xmlns:v="urn:schemas-microsoft-com:vml" Requires="v">
                <p:oleObj spid="_x0000_s355382" name="Equation" r:id="rId27" imgW="799920" imgH="228600" progId="Equation.DSMT4">
                  <p:embed/>
                </p:oleObj>
              </mc:Choice>
              <mc:Fallback>
                <p:oleObj name="Equation" r:id="rId27" imgW="799920" imgH="228600" progId="Equation.DSMT4">
                  <p:embed/>
                  <p:pic>
                    <p:nvPicPr>
                      <p:cNvPr id="0" name="Object 52"/>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898525" y="5883275"/>
                        <a:ext cx="1806575" cy="5445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0075"/>
                                        </p:tgtEl>
                                        <p:attrNameLst>
                                          <p:attrName>style.visibility</p:attrName>
                                        </p:attrNameLst>
                                      </p:cBhvr>
                                      <p:to>
                                        <p:strVal val="visible"/>
                                      </p:to>
                                    </p:set>
                                    <p:animEffect transition="in" filter="dissolve">
                                      <p:cBhvr>
                                        <p:cTn id="7" dur="500"/>
                                        <p:tgtEl>
                                          <p:spTgt spid="13007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nodeType="clickEffect">
                                  <p:stCondLst>
                                    <p:cond delay="0"/>
                                  </p:stCondLst>
                                  <p:childTnLst>
                                    <p:set>
                                      <p:cBhvr>
                                        <p:cTn id="11" dur="1" fill="hold">
                                          <p:stCondLst>
                                            <p:cond delay="0"/>
                                          </p:stCondLst>
                                        </p:cTn>
                                        <p:tgtEl>
                                          <p:spTgt spid="130097"/>
                                        </p:tgtEl>
                                        <p:attrNameLst>
                                          <p:attrName>style.visibility</p:attrName>
                                        </p:attrNameLst>
                                      </p:cBhvr>
                                      <p:to>
                                        <p:strVal val="visible"/>
                                      </p:to>
                                    </p:set>
                                    <p:anim calcmode="lin" valueType="num">
                                      <p:cBhvr additive="base">
                                        <p:cTn id="12" dur="500" fill="hold"/>
                                        <p:tgtEl>
                                          <p:spTgt spid="130097"/>
                                        </p:tgtEl>
                                        <p:attrNameLst>
                                          <p:attrName>ppt_x</p:attrName>
                                        </p:attrNameLst>
                                      </p:cBhvr>
                                      <p:tavLst>
                                        <p:tav tm="0">
                                          <p:val>
                                            <p:strVal val="0-#ppt_w/2"/>
                                          </p:val>
                                        </p:tav>
                                        <p:tav tm="100000">
                                          <p:val>
                                            <p:strVal val="#ppt_x"/>
                                          </p:val>
                                        </p:tav>
                                      </p:tavLst>
                                    </p:anim>
                                    <p:anim calcmode="lin" valueType="num">
                                      <p:cBhvr additive="base">
                                        <p:cTn id="13" dur="500" fill="hold"/>
                                        <p:tgtEl>
                                          <p:spTgt spid="130097"/>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nodeType="clickEffect">
                                  <p:stCondLst>
                                    <p:cond delay="0"/>
                                  </p:stCondLst>
                                  <p:childTnLst>
                                    <p:set>
                                      <p:cBhvr>
                                        <p:cTn id="17" dur="1" fill="hold">
                                          <p:stCondLst>
                                            <p:cond delay="0"/>
                                          </p:stCondLst>
                                        </p:cTn>
                                        <p:tgtEl>
                                          <p:spTgt spid="130093"/>
                                        </p:tgtEl>
                                        <p:attrNameLst>
                                          <p:attrName>style.visibility</p:attrName>
                                        </p:attrNameLst>
                                      </p:cBhvr>
                                      <p:to>
                                        <p:strVal val="visible"/>
                                      </p:to>
                                    </p:set>
                                    <p:animEffect transition="in" filter="dissolve">
                                      <p:cBhvr>
                                        <p:cTn id="18" dur="500"/>
                                        <p:tgtEl>
                                          <p:spTgt spid="130093"/>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presetSubtype="0" fill="hold" nodeType="clickEffect">
                                  <p:stCondLst>
                                    <p:cond delay="0"/>
                                  </p:stCondLst>
                                  <p:childTnLst>
                                    <p:set>
                                      <p:cBhvr>
                                        <p:cTn id="22" dur="1" fill="hold">
                                          <p:stCondLst>
                                            <p:cond delay="0"/>
                                          </p:stCondLst>
                                        </p:cTn>
                                        <p:tgtEl>
                                          <p:spTgt spid="130087"/>
                                        </p:tgtEl>
                                        <p:attrNameLst>
                                          <p:attrName>style.visibility</p:attrName>
                                        </p:attrNameLst>
                                      </p:cBhvr>
                                      <p:to>
                                        <p:strVal val="visible"/>
                                      </p:to>
                                    </p:set>
                                    <p:animEffect transition="in" filter="dissolve">
                                      <p:cBhvr>
                                        <p:cTn id="23" dur="500"/>
                                        <p:tgtEl>
                                          <p:spTgt spid="130087"/>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8" fill="hold" nodeType="clickEffect">
                                  <p:stCondLst>
                                    <p:cond delay="0"/>
                                  </p:stCondLst>
                                  <p:childTnLst>
                                    <p:set>
                                      <p:cBhvr>
                                        <p:cTn id="27" dur="1" fill="hold">
                                          <p:stCondLst>
                                            <p:cond delay="0"/>
                                          </p:stCondLst>
                                        </p:cTn>
                                        <p:tgtEl>
                                          <p:spTgt spid="130098"/>
                                        </p:tgtEl>
                                        <p:attrNameLst>
                                          <p:attrName>style.visibility</p:attrName>
                                        </p:attrNameLst>
                                      </p:cBhvr>
                                      <p:to>
                                        <p:strVal val="visible"/>
                                      </p:to>
                                    </p:set>
                                    <p:anim calcmode="lin" valueType="num">
                                      <p:cBhvr additive="base">
                                        <p:cTn id="28" dur="500" fill="hold"/>
                                        <p:tgtEl>
                                          <p:spTgt spid="130098"/>
                                        </p:tgtEl>
                                        <p:attrNameLst>
                                          <p:attrName>ppt_x</p:attrName>
                                        </p:attrNameLst>
                                      </p:cBhvr>
                                      <p:tavLst>
                                        <p:tav tm="0">
                                          <p:val>
                                            <p:strVal val="0-#ppt_w/2"/>
                                          </p:val>
                                        </p:tav>
                                        <p:tav tm="100000">
                                          <p:val>
                                            <p:strVal val="#ppt_x"/>
                                          </p:val>
                                        </p:tav>
                                      </p:tavLst>
                                    </p:anim>
                                    <p:anim calcmode="lin" valueType="num">
                                      <p:cBhvr additive="base">
                                        <p:cTn id="29" dur="500" fill="hold"/>
                                        <p:tgtEl>
                                          <p:spTgt spid="130098"/>
                                        </p:tgtEl>
                                        <p:attrNameLst>
                                          <p:attrName>ppt_y</p:attrName>
                                        </p:attrNameLst>
                                      </p:cBhvr>
                                      <p:tavLst>
                                        <p:tav tm="0">
                                          <p:val>
                                            <p:strVal val="#ppt_y"/>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9" presetClass="entr" presetSubtype="0" fill="hold" nodeType="clickEffect">
                                  <p:stCondLst>
                                    <p:cond delay="0"/>
                                  </p:stCondLst>
                                  <p:childTnLst>
                                    <p:set>
                                      <p:cBhvr>
                                        <p:cTn id="33" dur="1" fill="hold">
                                          <p:stCondLst>
                                            <p:cond delay="0"/>
                                          </p:stCondLst>
                                        </p:cTn>
                                        <p:tgtEl>
                                          <p:spTgt spid="130085"/>
                                        </p:tgtEl>
                                        <p:attrNameLst>
                                          <p:attrName>style.visibility</p:attrName>
                                        </p:attrNameLst>
                                      </p:cBhvr>
                                      <p:to>
                                        <p:strVal val="visible"/>
                                      </p:to>
                                    </p:set>
                                    <p:animEffect transition="in" filter="dissolve">
                                      <p:cBhvr>
                                        <p:cTn id="34" dur="500"/>
                                        <p:tgtEl>
                                          <p:spTgt spid="130085"/>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8" fill="hold" nodeType="clickEffect">
                                  <p:stCondLst>
                                    <p:cond delay="0"/>
                                  </p:stCondLst>
                                  <p:childTnLst>
                                    <p:set>
                                      <p:cBhvr>
                                        <p:cTn id="38" dur="1" fill="hold">
                                          <p:stCondLst>
                                            <p:cond delay="0"/>
                                          </p:stCondLst>
                                        </p:cTn>
                                        <p:tgtEl>
                                          <p:spTgt spid="130082"/>
                                        </p:tgtEl>
                                        <p:attrNameLst>
                                          <p:attrName>style.visibility</p:attrName>
                                        </p:attrNameLst>
                                      </p:cBhvr>
                                      <p:to>
                                        <p:strVal val="visible"/>
                                      </p:to>
                                    </p:set>
                                    <p:anim calcmode="lin" valueType="num">
                                      <p:cBhvr additive="base">
                                        <p:cTn id="39" dur="500" fill="hold"/>
                                        <p:tgtEl>
                                          <p:spTgt spid="130082"/>
                                        </p:tgtEl>
                                        <p:attrNameLst>
                                          <p:attrName>ppt_x</p:attrName>
                                        </p:attrNameLst>
                                      </p:cBhvr>
                                      <p:tavLst>
                                        <p:tav tm="0">
                                          <p:val>
                                            <p:strVal val="0-#ppt_w/2"/>
                                          </p:val>
                                        </p:tav>
                                        <p:tav tm="100000">
                                          <p:val>
                                            <p:strVal val="#ppt_x"/>
                                          </p:val>
                                        </p:tav>
                                      </p:tavLst>
                                    </p:anim>
                                    <p:anim calcmode="lin" valueType="num">
                                      <p:cBhvr additive="base">
                                        <p:cTn id="40" dur="500" fill="hold"/>
                                        <p:tgtEl>
                                          <p:spTgt spid="130082"/>
                                        </p:tgtEl>
                                        <p:attrNameLst>
                                          <p:attrName>ppt_y</p:attrName>
                                        </p:attrNameLst>
                                      </p:cBhvr>
                                      <p:tavLst>
                                        <p:tav tm="0">
                                          <p:val>
                                            <p:strVal val="#ppt_y"/>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9" presetClass="entr" presetSubtype="0" fill="hold" grpId="0" nodeType="clickEffect">
                                  <p:stCondLst>
                                    <p:cond delay="0"/>
                                  </p:stCondLst>
                                  <p:childTnLst>
                                    <p:set>
                                      <p:cBhvr>
                                        <p:cTn id="44" dur="1" fill="hold">
                                          <p:stCondLst>
                                            <p:cond delay="0"/>
                                          </p:stCondLst>
                                        </p:cTn>
                                        <p:tgtEl>
                                          <p:spTgt spid="130078"/>
                                        </p:tgtEl>
                                        <p:attrNameLst>
                                          <p:attrName>style.visibility</p:attrName>
                                        </p:attrNameLst>
                                      </p:cBhvr>
                                      <p:to>
                                        <p:strVal val="visible"/>
                                      </p:to>
                                    </p:set>
                                    <p:animEffect transition="in" filter="dissolve">
                                      <p:cBhvr>
                                        <p:cTn id="45" dur="500"/>
                                        <p:tgtEl>
                                          <p:spTgt spid="130078"/>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2" presetClass="entr" presetSubtype="8" fill="hold" nodeType="clickEffect">
                                  <p:stCondLst>
                                    <p:cond delay="0"/>
                                  </p:stCondLst>
                                  <p:childTnLst>
                                    <p:set>
                                      <p:cBhvr>
                                        <p:cTn id="49" dur="1" fill="hold">
                                          <p:stCondLst>
                                            <p:cond delay="0"/>
                                          </p:stCondLst>
                                        </p:cTn>
                                        <p:tgtEl>
                                          <p:spTgt spid="130100"/>
                                        </p:tgtEl>
                                        <p:attrNameLst>
                                          <p:attrName>style.visibility</p:attrName>
                                        </p:attrNameLst>
                                      </p:cBhvr>
                                      <p:to>
                                        <p:strVal val="visible"/>
                                      </p:to>
                                    </p:set>
                                    <p:anim calcmode="lin" valueType="num">
                                      <p:cBhvr additive="base">
                                        <p:cTn id="50" dur="500" fill="hold"/>
                                        <p:tgtEl>
                                          <p:spTgt spid="130100"/>
                                        </p:tgtEl>
                                        <p:attrNameLst>
                                          <p:attrName>ppt_x</p:attrName>
                                        </p:attrNameLst>
                                      </p:cBhvr>
                                      <p:tavLst>
                                        <p:tav tm="0">
                                          <p:val>
                                            <p:strVal val="0-#ppt_w/2"/>
                                          </p:val>
                                        </p:tav>
                                        <p:tav tm="100000">
                                          <p:val>
                                            <p:strVal val="#ppt_x"/>
                                          </p:val>
                                        </p:tav>
                                      </p:tavLst>
                                    </p:anim>
                                    <p:anim calcmode="lin" valueType="num">
                                      <p:cBhvr additive="base">
                                        <p:cTn id="51" dur="500" fill="hold"/>
                                        <p:tgtEl>
                                          <p:spTgt spid="130100"/>
                                        </p:tgtEl>
                                        <p:attrNameLst>
                                          <p:attrName>ppt_y</p:attrName>
                                        </p:attrNameLst>
                                      </p:cBhvr>
                                      <p:tavLst>
                                        <p:tav tm="0">
                                          <p:val>
                                            <p:strVal val="#ppt_y"/>
                                          </p:val>
                                        </p:tav>
                                        <p:tav tm="100000">
                                          <p:val>
                                            <p:strVal val="#ppt_y"/>
                                          </p:val>
                                        </p:tav>
                                      </p:tavLst>
                                    </p:anim>
                                  </p:childTnLst>
                                </p:cTn>
                              </p:par>
                            </p:childTnLst>
                          </p:cTn>
                        </p:par>
                      </p:childTnLst>
                    </p:cTn>
                  </p:par>
                  <p:par>
                    <p:cTn id="52" fill="hold" nodeType="clickPar">
                      <p:stCondLst>
                        <p:cond delay="indefinite"/>
                      </p:stCondLst>
                      <p:childTnLst>
                        <p:par>
                          <p:cTn id="53" fill="hold" nodeType="withGroup">
                            <p:stCondLst>
                              <p:cond delay="0"/>
                            </p:stCondLst>
                            <p:childTnLst>
                              <p:par>
                                <p:cTn id="54" presetID="22" presetClass="entr" presetSubtype="8" fill="hold" nodeType="clickEffect">
                                  <p:stCondLst>
                                    <p:cond delay="0"/>
                                  </p:stCondLst>
                                  <p:childTnLst>
                                    <p:set>
                                      <p:cBhvr>
                                        <p:cTn id="55" dur="1" fill="hold">
                                          <p:stCondLst>
                                            <p:cond delay="0"/>
                                          </p:stCondLst>
                                        </p:cTn>
                                        <p:tgtEl>
                                          <p:spTgt spid="130089"/>
                                        </p:tgtEl>
                                        <p:attrNameLst>
                                          <p:attrName>style.visibility</p:attrName>
                                        </p:attrNameLst>
                                      </p:cBhvr>
                                      <p:to>
                                        <p:strVal val="visible"/>
                                      </p:to>
                                    </p:set>
                                    <p:animEffect transition="in" filter="wipe(left)">
                                      <p:cBhvr>
                                        <p:cTn id="56" dur="500"/>
                                        <p:tgtEl>
                                          <p:spTgt spid="1300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075" grpId="0"/>
      <p:bldP spid="13007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70" name="Text Box 14"/>
          <p:cNvSpPr txBox="1">
            <a:spLocks noChangeArrowheads="1"/>
          </p:cNvSpPr>
          <p:nvPr/>
        </p:nvSpPr>
        <p:spPr bwMode="auto">
          <a:xfrm>
            <a:off x="898525" y="4078288"/>
            <a:ext cx="47926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zh-CN" altLang="en-US">
                <a:ea typeface="楷体_GB2312" pitchFamily="49" charset="-122"/>
              </a:rPr>
              <a:t>直流分量作用，电路模型如图</a:t>
            </a:r>
          </a:p>
        </p:txBody>
      </p:sp>
      <p:graphicFrame>
        <p:nvGraphicFramePr>
          <p:cNvPr id="121876" name="Object 20"/>
          <p:cNvGraphicFramePr>
            <a:graphicFrameLocks noChangeAspect="1"/>
          </p:cNvGraphicFramePr>
          <p:nvPr/>
        </p:nvGraphicFramePr>
        <p:xfrm>
          <a:off x="2233613" y="4822825"/>
          <a:ext cx="2339975" cy="585788"/>
        </p:xfrm>
        <a:graphic>
          <a:graphicData uri="http://schemas.openxmlformats.org/presentationml/2006/ole">
            <mc:AlternateContent xmlns:mc="http://schemas.openxmlformats.org/markup-compatibility/2006">
              <mc:Choice xmlns:v="urn:schemas-microsoft-com:vml" Requires="v">
                <p:oleObj spid="_x0000_s356411" name="Equation" r:id="rId3" imgW="914400" imgH="228600" progId="Equation.DSMT4">
                  <p:embed/>
                </p:oleObj>
              </mc:Choice>
              <mc:Fallback>
                <p:oleObj name="Equation" r:id="rId3" imgW="914400" imgH="228600" progId="Equation.DSMT4">
                  <p:embed/>
                  <p:pic>
                    <p:nvPicPr>
                      <p:cNvPr id="0" name="Object 2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33613" y="4822825"/>
                        <a:ext cx="2339975" cy="5857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 name="Group 192"/>
          <p:cNvGrpSpPr>
            <a:grpSpLocks/>
          </p:cNvGrpSpPr>
          <p:nvPr/>
        </p:nvGrpSpPr>
        <p:grpSpPr bwMode="auto">
          <a:xfrm>
            <a:off x="250825" y="549275"/>
            <a:ext cx="8856663" cy="1073150"/>
            <a:chOff x="158" y="96"/>
            <a:chExt cx="5579" cy="676"/>
          </a:xfrm>
        </p:grpSpPr>
        <p:graphicFrame>
          <p:nvGraphicFramePr>
            <p:cNvPr id="356359" name="Object 7"/>
            <p:cNvGraphicFramePr>
              <a:graphicFrameLocks noChangeAspect="1"/>
            </p:cNvGraphicFramePr>
            <p:nvPr/>
          </p:nvGraphicFramePr>
          <p:xfrm>
            <a:off x="255" y="368"/>
            <a:ext cx="5256" cy="404"/>
          </p:xfrm>
          <a:graphic>
            <a:graphicData uri="http://schemas.openxmlformats.org/presentationml/2006/ole">
              <mc:AlternateContent xmlns:mc="http://schemas.openxmlformats.org/markup-compatibility/2006">
                <mc:Choice xmlns:v="urn:schemas-microsoft-com:vml" Requires="v">
                  <p:oleObj spid="_x0000_s356412" name="Equation" r:id="rId5" imgW="3301920" imgH="253800" progId="Equation.DSMT4">
                    <p:embed/>
                  </p:oleObj>
                </mc:Choice>
                <mc:Fallback>
                  <p:oleObj name="Equation" r:id="rId5" imgW="3301920" imgH="253800" progId="Equation.DSMT4">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5" y="368"/>
                          <a:ext cx="5256" cy="40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56360" name="Text Box 39"/>
            <p:cNvSpPr txBox="1">
              <a:spLocks noChangeArrowheads="1"/>
            </p:cNvSpPr>
            <p:nvPr/>
          </p:nvSpPr>
          <p:spPr bwMode="auto">
            <a:xfrm>
              <a:off x="158" y="96"/>
              <a:ext cx="557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90000" tIns="46800" rIns="90000" bIns="46800">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a:ea typeface="楷体_GB2312" pitchFamily="49" charset="-122"/>
                </a:rPr>
                <a:t>例：</a:t>
              </a:r>
              <a:r>
                <a:rPr kumimoji="0" lang="zh-CN" altLang="en-US">
                  <a:ea typeface="楷体_GB2312" pitchFamily="49" charset="-122"/>
                </a:rPr>
                <a:t>求：</a:t>
              </a:r>
              <a:r>
                <a:rPr kumimoji="0" lang="en-US" altLang="zh-CN">
                  <a:ea typeface="楷体_GB2312" pitchFamily="49" charset="-122"/>
                </a:rPr>
                <a:t>(1) </a:t>
              </a:r>
              <a:r>
                <a:rPr kumimoji="0" lang="zh-CN" altLang="en-US">
                  <a:ea typeface="楷体_GB2312" pitchFamily="49" charset="-122"/>
                </a:rPr>
                <a:t>端电压</a:t>
              </a:r>
              <a:r>
                <a:rPr kumimoji="0" lang="en-US" altLang="zh-CN" i="1">
                  <a:ea typeface="楷体_GB2312" pitchFamily="49" charset="-122"/>
                </a:rPr>
                <a:t>u</a:t>
              </a:r>
              <a:r>
                <a:rPr kumimoji="0" lang="zh-CN" altLang="en-US">
                  <a:ea typeface="楷体_GB2312" pitchFamily="49" charset="-122"/>
                </a:rPr>
                <a:t>及其有效值；</a:t>
              </a:r>
              <a:r>
                <a:rPr kumimoji="0" lang="en-US" altLang="zh-CN">
                  <a:ea typeface="楷体_GB2312" pitchFamily="49" charset="-122"/>
                </a:rPr>
                <a:t>(2) </a:t>
              </a:r>
              <a:r>
                <a:rPr kumimoji="0" lang="zh-CN" altLang="en-US">
                  <a:ea typeface="楷体_GB2312" pitchFamily="49" charset="-122"/>
                </a:rPr>
                <a:t>电流源发出的平均功率。</a:t>
              </a:r>
            </a:p>
          </p:txBody>
        </p:sp>
      </p:grpSp>
      <p:grpSp>
        <p:nvGrpSpPr>
          <p:cNvPr id="356361" name="Group 9"/>
          <p:cNvGrpSpPr>
            <a:grpSpLocks/>
          </p:cNvGrpSpPr>
          <p:nvPr/>
        </p:nvGrpSpPr>
        <p:grpSpPr bwMode="auto">
          <a:xfrm>
            <a:off x="720725" y="1627188"/>
            <a:ext cx="3706813" cy="2222500"/>
            <a:chOff x="454" y="1025"/>
            <a:chExt cx="2335" cy="1400"/>
          </a:xfrm>
        </p:grpSpPr>
        <p:sp>
          <p:nvSpPr>
            <p:cNvPr id="356362" name="Oval 69"/>
            <p:cNvSpPr>
              <a:spLocks noChangeArrowheads="1"/>
            </p:cNvSpPr>
            <p:nvPr/>
          </p:nvSpPr>
          <p:spPr bwMode="auto">
            <a:xfrm>
              <a:off x="1498" y="1972"/>
              <a:ext cx="272" cy="272"/>
            </a:xfrm>
            <a:prstGeom prst="ellipse">
              <a:avLst/>
            </a:prstGeom>
            <a:solidFill>
              <a:srgbClr val="00FFFF"/>
            </a:solidFill>
            <a:ln w="19050" algn="ctr">
              <a:solidFill>
                <a:schemeClr val="tx1"/>
              </a:solidFill>
              <a:round/>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sz="2000">
                <a:ea typeface="楷体_GB2312" pitchFamily="49" charset="-122"/>
              </a:endParaRPr>
            </a:p>
          </p:txBody>
        </p:sp>
        <p:sp>
          <p:nvSpPr>
            <p:cNvPr id="356363" name="Oval 47"/>
            <p:cNvSpPr>
              <a:spLocks noChangeArrowheads="1"/>
            </p:cNvSpPr>
            <p:nvPr/>
          </p:nvSpPr>
          <p:spPr bwMode="auto">
            <a:xfrm>
              <a:off x="772" y="1972"/>
              <a:ext cx="272" cy="272"/>
            </a:xfrm>
            <a:prstGeom prst="ellipse">
              <a:avLst/>
            </a:prstGeom>
            <a:solidFill>
              <a:srgbClr val="00FFFF"/>
            </a:solidFill>
            <a:ln w="19050" algn="ctr">
              <a:solidFill>
                <a:schemeClr val="tx1"/>
              </a:solidFill>
              <a:round/>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sz="2000">
                <a:ea typeface="楷体_GB2312" pitchFamily="49" charset="-122"/>
              </a:endParaRPr>
            </a:p>
          </p:txBody>
        </p:sp>
        <p:sp>
          <p:nvSpPr>
            <p:cNvPr id="356364" name="Rectangle 43"/>
            <p:cNvSpPr>
              <a:spLocks noChangeArrowheads="1"/>
            </p:cNvSpPr>
            <p:nvPr/>
          </p:nvSpPr>
          <p:spPr bwMode="auto">
            <a:xfrm>
              <a:off x="908" y="1337"/>
              <a:ext cx="1451" cy="1088"/>
            </a:xfrm>
            <a:prstGeom prst="rect">
              <a:avLst/>
            </a:prstGeom>
            <a:noFill/>
            <a:ln w="1905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sz="2000" b="0">
                <a:ea typeface="楷体_GB2312" pitchFamily="49" charset="-122"/>
              </a:endParaRPr>
            </a:p>
          </p:txBody>
        </p:sp>
        <p:sp>
          <p:nvSpPr>
            <p:cNvPr id="356365" name="Line 44"/>
            <p:cNvSpPr>
              <a:spLocks noChangeShapeType="1"/>
            </p:cNvSpPr>
            <p:nvPr/>
          </p:nvSpPr>
          <p:spPr bwMode="auto">
            <a:xfrm>
              <a:off x="1634" y="1337"/>
              <a:ext cx="0" cy="1088"/>
            </a:xfrm>
            <a:prstGeom prst="line">
              <a:avLst/>
            </a:prstGeom>
            <a:noFill/>
            <a:ln w="19050">
              <a:solidFill>
                <a:schemeClr val="tx1"/>
              </a:solidFill>
              <a:round/>
              <a:headEnd type="oval" w="med" len="med"/>
              <a:tailEnd type="oval" w="med" len="med"/>
            </a:ln>
            <a:extLst>
              <a:ext uri="{909E8E84-426E-40DD-AFC4-6F175D3DCCD1}">
                <a14:hiddenFill xmlns:a14="http://schemas.microsoft.com/office/drawing/2010/main">
                  <a:noFill/>
                </a14:hiddenFill>
              </a:ext>
            </a:extLst>
          </p:spPr>
          <p:txBody>
            <a:bodyPr/>
            <a:lstStyle/>
            <a:p>
              <a:endParaRPr lang="zh-CN" altLang="en-US"/>
            </a:p>
          </p:txBody>
        </p:sp>
        <p:sp>
          <p:nvSpPr>
            <p:cNvPr id="356366" name="Text Box 45"/>
            <p:cNvSpPr txBox="1">
              <a:spLocks noChangeArrowheads="1"/>
            </p:cNvSpPr>
            <p:nvPr/>
          </p:nvSpPr>
          <p:spPr bwMode="auto">
            <a:xfrm>
              <a:off x="646" y="1787"/>
              <a:ext cx="20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sz="2000">
                  <a:solidFill>
                    <a:schemeClr val="tx2"/>
                  </a:solidFill>
                  <a:ea typeface="楷体_GB2312" pitchFamily="49" charset="-122"/>
                </a:rPr>
                <a:t>+</a:t>
              </a:r>
            </a:p>
          </p:txBody>
        </p:sp>
        <p:sp>
          <p:nvSpPr>
            <p:cNvPr id="356367" name="Text Box 46"/>
            <p:cNvSpPr txBox="1">
              <a:spLocks noChangeArrowheads="1"/>
            </p:cNvSpPr>
            <p:nvPr/>
          </p:nvSpPr>
          <p:spPr bwMode="auto">
            <a:xfrm>
              <a:off x="636" y="2089"/>
              <a:ext cx="21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sz="2000">
                  <a:solidFill>
                    <a:schemeClr val="tx2"/>
                  </a:solidFill>
                  <a:ea typeface="楷体_GB2312" pitchFamily="49" charset="-122"/>
                </a:rPr>
                <a:t>_</a:t>
              </a:r>
            </a:p>
          </p:txBody>
        </p:sp>
        <p:sp>
          <p:nvSpPr>
            <p:cNvPr id="356368" name="Text Box 51"/>
            <p:cNvSpPr txBox="1">
              <a:spLocks noChangeArrowheads="1"/>
            </p:cNvSpPr>
            <p:nvPr/>
          </p:nvSpPr>
          <p:spPr bwMode="auto">
            <a:xfrm>
              <a:off x="2073" y="1560"/>
              <a:ext cx="20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sz="2000">
                  <a:solidFill>
                    <a:schemeClr val="tx2"/>
                  </a:solidFill>
                  <a:ea typeface="楷体_GB2312" pitchFamily="49" charset="-122"/>
                </a:rPr>
                <a:t>+</a:t>
              </a:r>
            </a:p>
          </p:txBody>
        </p:sp>
        <p:sp>
          <p:nvSpPr>
            <p:cNvPr id="356369" name="Text Box 52"/>
            <p:cNvSpPr txBox="1">
              <a:spLocks noChangeArrowheads="1"/>
            </p:cNvSpPr>
            <p:nvPr/>
          </p:nvSpPr>
          <p:spPr bwMode="auto">
            <a:xfrm>
              <a:off x="2064" y="1885"/>
              <a:ext cx="21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sz="2000">
                  <a:solidFill>
                    <a:schemeClr val="tx2"/>
                  </a:solidFill>
                  <a:ea typeface="楷体_GB2312" pitchFamily="49" charset="-122"/>
                </a:rPr>
                <a:t>_</a:t>
              </a:r>
            </a:p>
          </p:txBody>
        </p:sp>
        <p:sp>
          <p:nvSpPr>
            <p:cNvPr id="356370" name="Rectangle 53"/>
            <p:cNvSpPr>
              <a:spLocks noChangeArrowheads="1"/>
            </p:cNvSpPr>
            <p:nvPr/>
          </p:nvSpPr>
          <p:spPr bwMode="auto">
            <a:xfrm rot="5400000">
              <a:off x="772" y="1586"/>
              <a:ext cx="272" cy="91"/>
            </a:xfrm>
            <a:prstGeom prst="rect">
              <a:avLst/>
            </a:prstGeom>
            <a:solidFill>
              <a:srgbClr val="00FFFF"/>
            </a:solidFill>
            <a:ln w="19050" algn="ctr">
              <a:solidFill>
                <a:schemeClr val="tx1"/>
              </a:solidFill>
              <a:miter lim="800000"/>
              <a:headEnd/>
              <a:tailEnd/>
            </a:ln>
          </p:spPr>
          <p:txBody>
            <a:bodyPr rot="10800000" vert="eaVert"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sz="2000" b="0">
                <a:ea typeface="楷体_GB2312" pitchFamily="49" charset="-122"/>
              </a:endParaRPr>
            </a:p>
          </p:txBody>
        </p:sp>
        <p:grpSp>
          <p:nvGrpSpPr>
            <p:cNvPr id="356371" name="Group 54"/>
            <p:cNvGrpSpPr>
              <a:grpSpLocks/>
            </p:cNvGrpSpPr>
            <p:nvPr/>
          </p:nvGrpSpPr>
          <p:grpSpPr bwMode="auto">
            <a:xfrm>
              <a:off x="2223" y="1632"/>
              <a:ext cx="272" cy="408"/>
              <a:chOff x="1383" y="2432"/>
              <a:chExt cx="272" cy="408"/>
            </a:xfrm>
          </p:grpSpPr>
          <p:sp>
            <p:nvSpPr>
              <p:cNvPr id="356372" name="Line 55"/>
              <p:cNvSpPr>
                <a:spLocks noChangeShapeType="1"/>
              </p:cNvSpPr>
              <p:nvPr/>
            </p:nvSpPr>
            <p:spPr bwMode="auto">
              <a:xfrm rot="5400000">
                <a:off x="1451" y="2500"/>
                <a:ext cx="136" cy="0"/>
              </a:xfrm>
              <a:prstGeom prst="line">
                <a:avLst/>
              </a:prstGeom>
              <a:noFill/>
              <a:ln w="1905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zh-CN" altLang="en-US"/>
              </a:p>
            </p:txBody>
          </p:sp>
          <p:sp>
            <p:nvSpPr>
              <p:cNvPr id="356373" name="Oval 56"/>
              <p:cNvSpPr>
                <a:spLocks noChangeArrowheads="1"/>
              </p:cNvSpPr>
              <p:nvPr/>
            </p:nvSpPr>
            <p:spPr bwMode="auto">
              <a:xfrm rot="5400000">
                <a:off x="1383" y="2568"/>
                <a:ext cx="272" cy="272"/>
              </a:xfrm>
              <a:prstGeom prst="ellipse">
                <a:avLst/>
              </a:prstGeom>
              <a:solidFill>
                <a:srgbClr val="00FFFF"/>
              </a:solidFill>
              <a:ln w="19050" algn="ctr">
                <a:solidFill>
                  <a:schemeClr val="tx1"/>
                </a:solidFill>
                <a:round/>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sz="2000">
                  <a:ea typeface="楷体_GB2312" pitchFamily="49" charset="-122"/>
                </a:endParaRPr>
              </a:p>
            </p:txBody>
          </p:sp>
          <p:sp>
            <p:nvSpPr>
              <p:cNvPr id="356374" name="Line 57"/>
              <p:cNvSpPr>
                <a:spLocks noChangeShapeType="1"/>
              </p:cNvSpPr>
              <p:nvPr/>
            </p:nvSpPr>
            <p:spPr bwMode="auto">
              <a:xfrm rot="5400000">
                <a:off x="1519" y="2568"/>
                <a:ext cx="0" cy="27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356375" name="Freeform 58"/>
            <p:cNvSpPr>
              <a:spLocks/>
            </p:cNvSpPr>
            <p:nvPr/>
          </p:nvSpPr>
          <p:spPr bwMode="auto">
            <a:xfrm rot="5400000">
              <a:off x="1225" y="1156"/>
              <a:ext cx="91" cy="318"/>
            </a:xfrm>
            <a:custGeom>
              <a:avLst/>
              <a:gdLst>
                <a:gd name="T0" fmla="*/ 43 w 43"/>
                <a:gd name="T1" fmla="*/ 329 h 329"/>
                <a:gd name="T2" fmla="*/ 21 w 43"/>
                <a:gd name="T3" fmla="*/ 325 h 329"/>
                <a:gd name="T4" fmla="*/ 4 w 43"/>
                <a:gd name="T5" fmla="*/ 307 h 329"/>
                <a:gd name="T6" fmla="*/ 0 w 43"/>
                <a:gd name="T7" fmla="*/ 289 h 329"/>
                <a:gd name="T8" fmla="*/ 4 w 43"/>
                <a:gd name="T9" fmla="*/ 266 h 329"/>
                <a:gd name="T10" fmla="*/ 21 w 43"/>
                <a:gd name="T11" fmla="*/ 252 h 329"/>
                <a:gd name="T12" fmla="*/ 43 w 43"/>
                <a:gd name="T13" fmla="*/ 248 h 329"/>
                <a:gd name="T14" fmla="*/ 21 w 43"/>
                <a:gd name="T15" fmla="*/ 239 h 329"/>
                <a:gd name="T16" fmla="*/ 4 w 43"/>
                <a:gd name="T17" fmla="*/ 225 h 329"/>
                <a:gd name="T18" fmla="*/ 0 w 43"/>
                <a:gd name="T19" fmla="*/ 203 h 329"/>
                <a:gd name="T20" fmla="*/ 4 w 43"/>
                <a:gd name="T21" fmla="*/ 185 h 329"/>
                <a:gd name="T22" fmla="*/ 21 w 43"/>
                <a:gd name="T23" fmla="*/ 171 h 329"/>
                <a:gd name="T24" fmla="*/ 43 w 43"/>
                <a:gd name="T25" fmla="*/ 162 h 329"/>
                <a:gd name="T26" fmla="*/ 21 w 43"/>
                <a:gd name="T27" fmla="*/ 158 h 329"/>
                <a:gd name="T28" fmla="*/ 4 w 43"/>
                <a:gd name="T29" fmla="*/ 144 h 329"/>
                <a:gd name="T30" fmla="*/ 0 w 43"/>
                <a:gd name="T31" fmla="*/ 122 h 329"/>
                <a:gd name="T32" fmla="*/ 4 w 43"/>
                <a:gd name="T33" fmla="*/ 104 h 329"/>
                <a:gd name="T34" fmla="*/ 21 w 43"/>
                <a:gd name="T35" fmla="*/ 86 h 329"/>
                <a:gd name="T36" fmla="*/ 43 w 43"/>
                <a:gd name="T37" fmla="*/ 81 h 329"/>
                <a:gd name="T38" fmla="*/ 21 w 43"/>
                <a:gd name="T39" fmla="*/ 77 h 329"/>
                <a:gd name="T40" fmla="*/ 4 w 43"/>
                <a:gd name="T41" fmla="*/ 59 h 329"/>
                <a:gd name="T42" fmla="*/ 0 w 43"/>
                <a:gd name="T43" fmla="*/ 41 h 329"/>
                <a:gd name="T44" fmla="*/ 4 w 43"/>
                <a:gd name="T45" fmla="*/ 18 h 329"/>
                <a:gd name="T46" fmla="*/ 21 w 43"/>
                <a:gd name="T47" fmla="*/ 5 h 329"/>
                <a:gd name="T48" fmla="*/ 43 w 43"/>
                <a:gd name="T49" fmla="*/ 0 h 3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3"/>
                <a:gd name="T76" fmla="*/ 0 h 329"/>
                <a:gd name="T77" fmla="*/ 43 w 43"/>
                <a:gd name="T78" fmla="*/ 329 h 3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3" h="329">
                  <a:moveTo>
                    <a:pt x="43" y="329"/>
                  </a:moveTo>
                  <a:lnTo>
                    <a:pt x="21" y="325"/>
                  </a:lnTo>
                  <a:lnTo>
                    <a:pt x="4" y="307"/>
                  </a:lnTo>
                  <a:lnTo>
                    <a:pt x="0" y="289"/>
                  </a:lnTo>
                  <a:lnTo>
                    <a:pt x="4" y="266"/>
                  </a:lnTo>
                  <a:lnTo>
                    <a:pt x="21" y="252"/>
                  </a:lnTo>
                  <a:lnTo>
                    <a:pt x="43" y="248"/>
                  </a:lnTo>
                  <a:lnTo>
                    <a:pt x="21" y="239"/>
                  </a:lnTo>
                  <a:lnTo>
                    <a:pt x="4" y="225"/>
                  </a:lnTo>
                  <a:lnTo>
                    <a:pt x="0" y="203"/>
                  </a:lnTo>
                  <a:lnTo>
                    <a:pt x="4" y="185"/>
                  </a:lnTo>
                  <a:lnTo>
                    <a:pt x="21" y="171"/>
                  </a:lnTo>
                  <a:lnTo>
                    <a:pt x="43" y="162"/>
                  </a:lnTo>
                  <a:lnTo>
                    <a:pt x="21" y="158"/>
                  </a:lnTo>
                  <a:lnTo>
                    <a:pt x="4" y="144"/>
                  </a:lnTo>
                  <a:lnTo>
                    <a:pt x="0" y="122"/>
                  </a:lnTo>
                  <a:lnTo>
                    <a:pt x="4" y="104"/>
                  </a:lnTo>
                  <a:lnTo>
                    <a:pt x="21" y="86"/>
                  </a:lnTo>
                  <a:lnTo>
                    <a:pt x="43" y="81"/>
                  </a:lnTo>
                  <a:lnTo>
                    <a:pt x="21" y="77"/>
                  </a:lnTo>
                  <a:lnTo>
                    <a:pt x="4" y="59"/>
                  </a:lnTo>
                  <a:lnTo>
                    <a:pt x="0" y="41"/>
                  </a:lnTo>
                  <a:lnTo>
                    <a:pt x="4" y="18"/>
                  </a:lnTo>
                  <a:lnTo>
                    <a:pt x="21" y="5"/>
                  </a:lnTo>
                  <a:lnTo>
                    <a:pt x="43" y="0"/>
                  </a:lnTo>
                </a:path>
              </a:pathLst>
            </a:custGeom>
            <a:solidFill>
              <a:srgbClr val="00FFFF"/>
            </a:solidFill>
            <a:ln w="19050">
              <a:solidFill>
                <a:schemeClr val="tx1"/>
              </a:solidFill>
              <a:round/>
              <a:headEnd/>
              <a:tailEnd/>
            </a:ln>
          </p:spPr>
          <p:txBody>
            <a:bodyPr rot="10800000" vert="eaVert"/>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sz="2000" b="0">
                <a:ea typeface="楷体_GB2312" pitchFamily="49" charset="-122"/>
              </a:endParaRPr>
            </a:p>
          </p:txBody>
        </p:sp>
        <p:grpSp>
          <p:nvGrpSpPr>
            <p:cNvPr id="356376" name="Group 59"/>
            <p:cNvGrpSpPr>
              <a:grpSpLocks/>
            </p:cNvGrpSpPr>
            <p:nvPr/>
          </p:nvGrpSpPr>
          <p:grpSpPr bwMode="auto">
            <a:xfrm>
              <a:off x="1543" y="1451"/>
              <a:ext cx="182" cy="317"/>
              <a:chOff x="4059" y="1873"/>
              <a:chExt cx="182" cy="317"/>
            </a:xfrm>
          </p:grpSpPr>
          <p:sp useBgFill="1">
            <p:nvSpPr>
              <p:cNvPr id="356377" name="Rectangle 60"/>
              <p:cNvSpPr>
                <a:spLocks noChangeArrowheads="1"/>
              </p:cNvSpPr>
              <p:nvPr/>
            </p:nvSpPr>
            <p:spPr bwMode="auto">
              <a:xfrm>
                <a:off x="4059" y="1979"/>
                <a:ext cx="182" cy="90"/>
              </a:xfrm>
              <a:prstGeom prst="rect">
                <a:avLst/>
              </a:prstGeom>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sz="2000" b="0">
                  <a:ea typeface="楷体_GB2312" pitchFamily="49" charset="-122"/>
                </a:endParaRPr>
              </a:p>
            </p:txBody>
          </p:sp>
          <p:sp>
            <p:nvSpPr>
              <p:cNvPr id="356378" name="Line 61"/>
              <p:cNvSpPr>
                <a:spLocks noChangeShapeType="1"/>
              </p:cNvSpPr>
              <p:nvPr/>
            </p:nvSpPr>
            <p:spPr bwMode="auto">
              <a:xfrm flipV="1">
                <a:off x="4150" y="1873"/>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56379" name="Rectangle 62"/>
              <p:cNvSpPr>
                <a:spLocks noChangeArrowheads="1"/>
              </p:cNvSpPr>
              <p:nvPr/>
            </p:nvSpPr>
            <p:spPr bwMode="auto">
              <a:xfrm>
                <a:off x="4060" y="1963"/>
                <a:ext cx="181" cy="45"/>
              </a:xfrm>
              <a:prstGeom prst="rect">
                <a:avLst/>
              </a:prstGeom>
              <a:solidFill>
                <a:srgbClr val="00FFFF"/>
              </a:solidFill>
              <a:ln w="19050" algn="ctr">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sz="2000" b="0">
                  <a:ea typeface="楷体_GB2312" pitchFamily="49" charset="-122"/>
                </a:endParaRPr>
              </a:p>
            </p:txBody>
          </p:sp>
          <p:sp>
            <p:nvSpPr>
              <p:cNvPr id="356380" name="Rectangle 63"/>
              <p:cNvSpPr>
                <a:spLocks noChangeArrowheads="1"/>
              </p:cNvSpPr>
              <p:nvPr/>
            </p:nvSpPr>
            <p:spPr bwMode="auto">
              <a:xfrm>
                <a:off x="4060" y="2054"/>
                <a:ext cx="181" cy="45"/>
              </a:xfrm>
              <a:prstGeom prst="rect">
                <a:avLst/>
              </a:prstGeom>
              <a:solidFill>
                <a:srgbClr val="00FFFF"/>
              </a:solidFill>
              <a:ln w="19050" algn="ctr">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sz="2000" b="0">
                  <a:ea typeface="楷体_GB2312" pitchFamily="49" charset="-122"/>
                </a:endParaRPr>
              </a:p>
            </p:txBody>
          </p:sp>
          <p:sp>
            <p:nvSpPr>
              <p:cNvPr id="356381" name="Line 64"/>
              <p:cNvSpPr>
                <a:spLocks noChangeShapeType="1"/>
              </p:cNvSpPr>
              <p:nvPr/>
            </p:nvSpPr>
            <p:spPr bwMode="auto">
              <a:xfrm flipV="1">
                <a:off x="4150" y="2100"/>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356382" name="Text Box 65"/>
            <p:cNvSpPr txBox="1">
              <a:spLocks noChangeArrowheads="1"/>
            </p:cNvSpPr>
            <p:nvPr/>
          </p:nvSpPr>
          <p:spPr bwMode="auto">
            <a:xfrm>
              <a:off x="454" y="1927"/>
              <a:ext cx="47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i="1">
                  <a:ea typeface="楷体_GB2312" pitchFamily="49" charset="-122"/>
                </a:rPr>
                <a:t>u</a:t>
              </a:r>
              <a:r>
                <a:rPr lang="en-US" altLang="zh-CN" sz="2000" baseline="-25000">
                  <a:ea typeface="楷体_GB2312" pitchFamily="49" charset="-122"/>
                </a:rPr>
                <a:t>S1</a:t>
              </a:r>
              <a:endParaRPr lang="en-US" altLang="zh-CN" sz="2000">
                <a:ea typeface="楷体_GB2312" pitchFamily="49" charset="-122"/>
              </a:endParaRPr>
            </a:p>
          </p:txBody>
        </p:sp>
        <p:sp>
          <p:nvSpPr>
            <p:cNvPr id="356383" name="Text Box 67"/>
            <p:cNvSpPr txBox="1">
              <a:spLocks noChangeArrowheads="1"/>
            </p:cNvSpPr>
            <p:nvPr/>
          </p:nvSpPr>
          <p:spPr bwMode="auto">
            <a:xfrm>
              <a:off x="549" y="1503"/>
              <a:ext cx="471"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a:ea typeface="楷体_GB2312" pitchFamily="49" charset="-122"/>
                </a:rPr>
                <a:t>2</a:t>
              </a:r>
            </a:p>
          </p:txBody>
        </p:sp>
        <p:sp>
          <p:nvSpPr>
            <p:cNvPr id="356384" name="Text Box 68"/>
            <p:cNvSpPr txBox="1">
              <a:spLocks noChangeArrowheads="1"/>
            </p:cNvSpPr>
            <p:nvPr/>
          </p:nvSpPr>
          <p:spPr bwMode="auto">
            <a:xfrm>
              <a:off x="1089" y="1473"/>
              <a:ext cx="65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a:ea typeface="楷体_GB2312" pitchFamily="49" charset="-122"/>
                </a:rPr>
                <a:t>10</a:t>
              </a:r>
              <a:r>
                <a:rPr lang="en-US" altLang="zh-CN" sz="2000" baseline="30000">
                  <a:ea typeface="楷体_GB2312" pitchFamily="49" charset="-122"/>
                </a:rPr>
                <a:t>-2</a:t>
              </a:r>
              <a:r>
                <a:rPr lang="en-US" altLang="zh-CN" sz="2000">
                  <a:ea typeface="楷体_GB2312" pitchFamily="49" charset="-122"/>
                </a:rPr>
                <a:t>F</a:t>
              </a:r>
            </a:p>
          </p:txBody>
        </p:sp>
        <p:sp>
          <p:nvSpPr>
            <p:cNvPr id="356385" name="Text Box 70"/>
            <p:cNvSpPr txBox="1">
              <a:spLocks noChangeArrowheads="1"/>
            </p:cNvSpPr>
            <p:nvPr/>
          </p:nvSpPr>
          <p:spPr bwMode="auto">
            <a:xfrm>
              <a:off x="1372" y="1787"/>
              <a:ext cx="20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sz="2000">
                  <a:solidFill>
                    <a:schemeClr val="tx2"/>
                  </a:solidFill>
                  <a:ea typeface="楷体_GB2312" pitchFamily="49" charset="-122"/>
                </a:rPr>
                <a:t>+</a:t>
              </a:r>
            </a:p>
          </p:txBody>
        </p:sp>
        <p:sp>
          <p:nvSpPr>
            <p:cNvPr id="356386" name="Text Box 71"/>
            <p:cNvSpPr txBox="1">
              <a:spLocks noChangeArrowheads="1"/>
            </p:cNvSpPr>
            <p:nvPr/>
          </p:nvSpPr>
          <p:spPr bwMode="auto">
            <a:xfrm>
              <a:off x="1362" y="2089"/>
              <a:ext cx="21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sz="2000">
                  <a:solidFill>
                    <a:schemeClr val="tx2"/>
                  </a:solidFill>
                  <a:ea typeface="楷体_GB2312" pitchFamily="49" charset="-122"/>
                </a:rPr>
                <a:t>_</a:t>
              </a:r>
            </a:p>
          </p:txBody>
        </p:sp>
        <p:sp>
          <p:nvSpPr>
            <p:cNvPr id="356387" name="Text Box 72"/>
            <p:cNvSpPr txBox="1">
              <a:spLocks noChangeArrowheads="1"/>
            </p:cNvSpPr>
            <p:nvPr/>
          </p:nvSpPr>
          <p:spPr bwMode="auto">
            <a:xfrm>
              <a:off x="1179" y="1911"/>
              <a:ext cx="45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i="1">
                  <a:ea typeface="楷体_GB2312" pitchFamily="49" charset="-122"/>
                </a:rPr>
                <a:t>u</a:t>
              </a:r>
              <a:r>
                <a:rPr lang="en-US" altLang="zh-CN" sz="2000" baseline="-25000">
                  <a:ea typeface="楷体_GB2312" pitchFamily="49" charset="-122"/>
                </a:rPr>
                <a:t>S2</a:t>
              </a:r>
              <a:endParaRPr lang="en-US" altLang="zh-CN" sz="2000">
                <a:ea typeface="楷体_GB2312" pitchFamily="49" charset="-122"/>
              </a:endParaRPr>
            </a:p>
          </p:txBody>
        </p:sp>
        <p:sp>
          <p:nvSpPr>
            <p:cNvPr id="356388" name="Text Box 73"/>
            <p:cNvSpPr txBox="1">
              <a:spLocks noChangeArrowheads="1"/>
            </p:cNvSpPr>
            <p:nvPr/>
          </p:nvSpPr>
          <p:spPr bwMode="auto">
            <a:xfrm>
              <a:off x="2018" y="1730"/>
              <a:ext cx="295"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i="1">
                  <a:ea typeface="楷体_GB2312" pitchFamily="49" charset="-122"/>
                </a:rPr>
                <a:t>u</a:t>
              </a:r>
              <a:endParaRPr lang="en-US" altLang="zh-CN" sz="2000">
                <a:ea typeface="楷体_GB2312" pitchFamily="49" charset="-122"/>
              </a:endParaRPr>
            </a:p>
          </p:txBody>
        </p:sp>
        <p:sp>
          <p:nvSpPr>
            <p:cNvPr id="356389" name="Text Box 74"/>
            <p:cNvSpPr txBox="1">
              <a:spLocks noChangeArrowheads="1"/>
            </p:cNvSpPr>
            <p:nvPr/>
          </p:nvSpPr>
          <p:spPr bwMode="auto">
            <a:xfrm>
              <a:off x="1043" y="1025"/>
              <a:ext cx="52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a:ea typeface="楷体_GB2312" pitchFamily="49" charset="-122"/>
                </a:rPr>
                <a:t>0.4H</a:t>
              </a:r>
            </a:p>
          </p:txBody>
        </p:sp>
        <p:sp>
          <p:nvSpPr>
            <p:cNvPr id="356390" name="Text Box 75"/>
            <p:cNvSpPr txBox="1">
              <a:spLocks noChangeArrowheads="1"/>
            </p:cNvSpPr>
            <p:nvPr/>
          </p:nvSpPr>
          <p:spPr bwMode="auto">
            <a:xfrm>
              <a:off x="2404" y="1525"/>
              <a:ext cx="385"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i="1">
                  <a:ea typeface="楷体_GB2312" pitchFamily="49" charset="-122"/>
                </a:rPr>
                <a:t>i</a:t>
              </a:r>
              <a:r>
                <a:rPr lang="en-US" altLang="zh-CN" sz="2000" baseline="-25000">
                  <a:ea typeface="楷体_GB2312" pitchFamily="49" charset="-122"/>
                </a:rPr>
                <a:t>S</a:t>
              </a:r>
              <a:endParaRPr lang="en-US" altLang="zh-CN" sz="2000">
                <a:ea typeface="楷体_GB2312" pitchFamily="49" charset="-122"/>
              </a:endParaRPr>
            </a:p>
          </p:txBody>
        </p:sp>
      </p:grpSp>
      <p:grpSp>
        <p:nvGrpSpPr>
          <p:cNvPr id="356391" name="Group 39"/>
          <p:cNvGrpSpPr>
            <a:grpSpLocks/>
          </p:cNvGrpSpPr>
          <p:nvPr/>
        </p:nvGrpSpPr>
        <p:grpSpPr bwMode="auto">
          <a:xfrm>
            <a:off x="5329238" y="2098675"/>
            <a:ext cx="2628900" cy="1727200"/>
            <a:chOff x="3357" y="1322"/>
            <a:chExt cx="1656" cy="1088"/>
          </a:xfrm>
        </p:grpSpPr>
        <p:sp>
          <p:nvSpPr>
            <p:cNvPr id="356392" name="Oval 79"/>
            <p:cNvSpPr>
              <a:spLocks noChangeArrowheads="1"/>
            </p:cNvSpPr>
            <p:nvPr/>
          </p:nvSpPr>
          <p:spPr bwMode="auto">
            <a:xfrm>
              <a:off x="3720" y="1957"/>
              <a:ext cx="272" cy="272"/>
            </a:xfrm>
            <a:prstGeom prst="ellipse">
              <a:avLst/>
            </a:prstGeom>
            <a:solidFill>
              <a:srgbClr val="00FFFF"/>
            </a:solidFill>
            <a:ln w="19050" algn="ctr">
              <a:solidFill>
                <a:schemeClr val="tx1"/>
              </a:solidFill>
              <a:round/>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sz="2000">
                <a:ea typeface="楷体_GB2312" pitchFamily="49" charset="-122"/>
              </a:endParaRPr>
            </a:p>
          </p:txBody>
        </p:sp>
        <p:sp>
          <p:nvSpPr>
            <p:cNvPr id="356393" name="Rectangle 80"/>
            <p:cNvSpPr>
              <a:spLocks noChangeArrowheads="1"/>
            </p:cNvSpPr>
            <p:nvPr/>
          </p:nvSpPr>
          <p:spPr bwMode="auto">
            <a:xfrm>
              <a:off x="3856" y="1322"/>
              <a:ext cx="725" cy="1088"/>
            </a:xfrm>
            <a:prstGeom prst="rect">
              <a:avLst/>
            </a:prstGeom>
            <a:noFill/>
            <a:ln w="1905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sz="2000" b="0">
                <a:ea typeface="楷体_GB2312" pitchFamily="49" charset="-122"/>
              </a:endParaRPr>
            </a:p>
          </p:txBody>
        </p:sp>
        <p:sp>
          <p:nvSpPr>
            <p:cNvPr id="356394" name="Text Box 82"/>
            <p:cNvSpPr txBox="1">
              <a:spLocks noChangeArrowheads="1"/>
            </p:cNvSpPr>
            <p:nvPr/>
          </p:nvSpPr>
          <p:spPr bwMode="auto">
            <a:xfrm>
              <a:off x="3594" y="1772"/>
              <a:ext cx="20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sz="2000">
                  <a:solidFill>
                    <a:schemeClr val="tx2"/>
                  </a:solidFill>
                  <a:ea typeface="楷体_GB2312" pitchFamily="49" charset="-122"/>
                </a:rPr>
                <a:t>+</a:t>
              </a:r>
            </a:p>
          </p:txBody>
        </p:sp>
        <p:sp>
          <p:nvSpPr>
            <p:cNvPr id="356395" name="Text Box 83"/>
            <p:cNvSpPr txBox="1">
              <a:spLocks noChangeArrowheads="1"/>
            </p:cNvSpPr>
            <p:nvPr/>
          </p:nvSpPr>
          <p:spPr bwMode="auto">
            <a:xfrm>
              <a:off x="3584" y="2074"/>
              <a:ext cx="21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sz="2000">
                  <a:solidFill>
                    <a:schemeClr val="tx2"/>
                  </a:solidFill>
                  <a:ea typeface="楷体_GB2312" pitchFamily="49" charset="-122"/>
                </a:rPr>
                <a:t>_</a:t>
              </a:r>
            </a:p>
          </p:txBody>
        </p:sp>
        <p:sp>
          <p:nvSpPr>
            <p:cNvPr id="356396" name="Rectangle 86"/>
            <p:cNvSpPr>
              <a:spLocks noChangeArrowheads="1"/>
            </p:cNvSpPr>
            <p:nvPr/>
          </p:nvSpPr>
          <p:spPr bwMode="auto">
            <a:xfrm rot="5400000">
              <a:off x="3720" y="1571"/>
              <a:ext cx="272" cy="91"/>
            </a:xfrm>
            <a:prstGeom prst="rect">
              <a:avLst/>
            </a:prstGeom>
            <a:solidFill>
              <a:srgbClr val="00FFFF"/>
            </a:solidFill>
            <a:ln w="19050" algn="ctr">
              <a:solidFill>
                <a:schemeClr val="tx1"/>
              </a:solidFill>
              <a:miter lim="800000"/>
              <a:headEnd/>
              <a:tailEnd/>
            </a:ln>
          </p:spPr>
          <p:txBody>
            <a:bodyPr rot="10800000" vert="eaVert"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sz="2000" b="0">
                <a:ea typeface="楷体_GB2312" pitchFamily="49" charset="-122"/>
              </a:endParaRPr>
            </a:p>
          </p:txBody>
        </p:sp>
        <p:grpSp>
          <p:nvGrpSpPr>
            <p:cNvPr id="356397" name="Group 87"/>
            <p:cNvGrpSpPr>
              <a:grpSpLocks/>
            </p:cNvGrpSpPr>
            <p:nvPr/>
          </p:nvGrpSpPr>
          <p:grpSpPr bwMode="auto">
            <a:xfrm>
              <a:off x="4445" y="1602"/>
              <a:ext cx="272" cy="408"/>
              <a:chOff x="1383" y="2432"/>
              <a:chExt cx="272" cy="408"/>
            </a:xfrm>
          </p:grpSpPr>
          <p:sp>
            <p:nvSpPr>
              <p:cNvPr id="356398" name="Line 88"/>
              <p:cNvSpPr>
                <a:spLocks noChangeShapeType="1"/>
              </p:cNvSpPr>
              <p:nvPr/>
            </p:nvSpPr>
            <p:spPr bwMode="auto">
              <a:xfrm rot="5400000">
                <a:off x="1451" y="2500"/>
                <a:ext cx="136" cy="0"/>
              </a:xfrm>
              <a:prstGeom prst="line">
                <a:avLst/>
              </a:prstGeom>
              <a:noFill/>
              <a:ln w="1905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zh-CN" altLang="en-US"/>
              </a:p>
            </p:txBody>
          </p:sp>
          <p:sp>
            <p:nvSpPr>
              <p:cNvPr id="356399" name="Oval 89"/>
              <p:cNvSpPr>
                <a:spLocks noChangeArrowheads="1"/>
              </p:cNvSpPr>
              <p:nvPr/>
            </p:nvSpPr>
            <p:spPr bwMode="auto">
              <a:xfrm rot="5400000">
                <a:off x="1383" y="2568"/>
                <a:ext cx="272" cy="272"/>
              </a:xfrm>
              <a:prstGeom prst="ellipse">
                <a:avLst/>
              </a:prstGeom>
              <a:solidFill>
                <a:srgbClr val="00FFFF"/>
              </a:solidFill>
              <a:ln w="19050" algn="ctr">
                <a:solidFill>
                  <a:schemeClr val="tx1"/>
                </a:solidFill>
                <a:round/>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sz="2000">
                  <a:ea typeface="楷体_GB2312" pitchFamily="49" charset="-122"/>
                </a:endParaRPr>
              </a:p>
            </p:txBody>
          </p:sp>
          <p:sp>
            <p:nvSpPr>
              <p:cNvPr id="356400" name="Line 90"/>
              <p:cNvSpPr>
                <a:spLocks noChangeShapeType="1"/>
              </p:cNvSpPr>
              <p:nvPr/>
            </p:nvSpPr>
            <p:spPr bwMode="auto">
              <a:xfrm rot="5400000">
                <a:off x="1519" y="2568"/>
                <a:ext cx="0" cy="27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356401" name="Text Box 98"/>
            <p:cNvSpPr txBox="1">
              <a:spLocks noChangeArrowheads="1"/>
            </p:cNvSpPr>
            <p:nvPr/>
          </p:nvSpPr>
          <p:spPr bwMode="auto">
            <a:xfrm>
              <a:off x="4173" y="1722"/>
              <a:ext cx="408"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i="1">
                  <a:ea typeface="楷体_GB2312" pitchFamily="49" charset="-122"/>
                </a:rPr>
                <a:t>U</a:t>
              </a:r>
              <a:r>
                <a:rPr lang="en-US" altLang="zh-CN" sz="2000" baseline="-25000">
                  <a:ea typeface="楷体_GB2312" pitchFamily="49" charset="-122"/>
                </a:rPr>
                <a:t>0</a:t>
              </a:r>
              <a:endParaRPr lang="en-US" altLang="zh-CN" sz="2000">
                <a:ea typeface="楷体_GB2312" pitchFamily="49" charset="-122"/>
              </a:endParaRPr>
            </a:p>
          </p:txBody>
        </p:sp>
        <p:sp>
          <p:nvSpPr>
            <p:cNvPr id="356402" name="Text Box 99"/>
            <p:cNvSpPr txBox="1">
              <a:spLocks noChangeArrowheads="1"/>
            </p:cNvSpPr>
            <p:nvPr/>
          </p:nvSpPr>
          <p:spPr bwMode="auto">
            <a:xfrm>
              <a:off x="3520" y="1488"/>
              <a:ext cx="471"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a:ea typeface="楷体_GB2312" pitchFamily="49" charset="-122"/>
                </a:rPr>
                <a:t>2</a:t>
              </a:r>
            </a:p>
          </p:txBody>
        </p:sp>
        <p:sp>
          <p:nvSpPr>
            <p:cNvPr id="356403" name="Text Box 104"/>
            <p:cNvSpPr txBox="1">
              <a:spLocks noChangeArrowheads="1"/>
            </p:cNvSpPr>
            <p:nvPr/>
          </p:nvSpPr>
          <p:spPr bwMode="auto">
            <a:xfrm>
              <a:off x="3357" y="1942"/>
              <a:ext cx="498"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a:ea typeface="楷体_GB2312" pitchFamily="49" charset="-122"/>
                </a:rPr>
                <a:t>10V</a:t>
              </a:r>
            </a:p>
          </p:txBody>
        </p:sp>
        <p:sp>
          <p:nvSpPr>
            <p:cNvPr id="356404" name="Text Box 109"/>
            <p:cNvSpPr txBox="1">
              <a:spLocks noChangeArrowheads="1"/>
            </p:cNvSpPr>
            <p:nvPr/>
          </p:nvSpPr>
          <p:spPr bwMode="auto">
            <a:xfrm>
              <a:off x="4320" y="1552"/>
              <a:ext cx="20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sz="2000">
                  <a:solidFill>
                    <a:schemeClr val="tx2"/>
                  </a:solidFill>
                  <a:ea typeface="楷体_GB2312" pitchFamily="49" charset="-122"/>
                </a:rPr>
                <a:t>+</a:t>
              </a:r>
            </a:p>
          </p:txBody>
        </p:sp>
        <p:sp>
          <p:nvSpPr>
            <p:cNvPr id="356405" name="Text Box 110"/>
            <p:cNvSpPr txBox="1">
              <a:spLocks noChangeArrowheads="1"/>
            </p:cNvSpPr>
            <p:nvPr/>
          </p:nvSpPr>
          <p:spPr bwMode="auto">
            <a:xfrm>
              <a:off x="4310" y="1854"/>
              <a:ext cx="21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sz="2000">
                  <a:solidFill>
                    <a:schemeClr val="tx2"/>
                  </a:solidFill>
                  <a:ea typeface="楷体_GB2312" pitchFamily="49" charset="-122"/>
                </a:rPr>
                <a:t>_</a:t>
              </a:r>
            </a:p>
          </p:txBody>
        </p:sp>
        <p:sp>
          <p:nvSpPr>
            <p:cNvPr id="356406" name="Text Box 111"/>
            <p:cNvSpPr txBox="1">
              <a:spLocks noChangeArrowheads="1"/>
            </p:cNvSpPr>
            <p:nvPr/>
          </p:nvSpPr>
          <p:spPr bwMode="auto">
            <a:xfrm>
              <a:off x="4604" y="1495"/>
              <a:ext cx="40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a:ea typeface="楷体_GB2312" pitchFamily="49" charset="-122"/>
                </a:rPr>
                <a:t>2A</a:t>
              </a:r>
            </a:p>
          </p:txBody>
        </p:sp>
      </p:grpSp>
      <p:sp>
        <p:nvSpPr>
          <p:cNvPr id="122036" name="AutoShape 180"/>
          <p:cNvSpPr>
            <a:spLocks noChangeArrowheads="1"/>
          </p:cNvSpPr>
          <p:nvPr/>
        </p:nvSpPr>
        <p:spPr bwMode="auto">
          <a:xfrm>
            <a:off x="4608513" y="2854325"/>
            <a:ext cx="719137" cy="288925"/>
          </a:xfrm>
          <a:prstGeom prst="rightArrow">
            <a:avLst>
              <a:gd name="adj1" fmla="val 50000"/>
              <a:gd name="adj2" fmla="val 62225"/>
            </a:avLst>
          </a:prstGeom>
          <a:solidFill>
            <a:srgbClr val="00FF00"/>
          </a:solidFill>
          <a:ln w="12700" cap="sq">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sz="2000" b="0">
              <a:ea typeface="楷体_GB2312" pitchFamily="49" charset="-122"/>
            </a:endParaRPr>
          </a:p>
        </p:txBody>
      </p:sp>
      <p:sp>
        <p:nvSpPr>
          <p:cNvPr id="122037" name="Text Box 181"/>
          <p:cNvSpPr txBox="1">
            <a:spLocks noChangeArrowheads="1"/>
          </p:cNvSpPr>
          <p:nvPr/>
        </p:nvSpPr>
        <p:spPr bwMode="auto">
          <a:xfrm>
            <a:off x="325438" y="4078288"/>
            <a:ext cx="1006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90000" tIns="46800" rIns="90000" bIns="46800">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a:solidFill>
                  <a:srgbClr val="0000FF"/>
                </a:solidFill>
                <a:ea typeface="楷体_GB2312" pitchFamily="49" charset="-122"/>
              </a:rPr>
              <a:t>解：</a:t>
            </a:r>
          </a:p>
        </p:txBody>
      </p:sp>
      <p:graphicFrame>
        <p:nvGraphicFramePr>
          <p:cNvPr id="122041" name="Object 185"/>
          <p:cNvGraphicFramePr>
            <a:graphicFrameLocks noChangeAspect="1"/>
          </p:cNvGraphicFramePr>
          <p:nvPr/>
        </p:nvGraphicFramePr>
        <p:xfrm>
          <a:off x="4703763" y="4859338"/>
          <a:ext cx="1273175" cy="501650"/>
        </p:xfrm>
        <a:graphic>
          <a:graphicData uri="http://schemas.openxmlformats.org/presentationml/2006/ole">
            <mc:AlternateContent xmlns:mc="http://schemas.openxmlformats.org/markup-compatibility/2006">
              <mc:Choice xmlns:v="urn:schemas-microsoft-com:vml" Requires="v">
                <p:oleObj spid="_x0000_s356413" name="Equation" r:id="rId7" imgW="520560" imgH="203040" progId="Equation.DSMT4">
                  <p:embed/>
                </p:oleObj>
              </mc:Choice>
              <mc:Fallback>
                <p:oleObj name="Equation" r:id="rId7" imgW="520560" imgH="203040" progId="Equation.DSMT4">
                  <p:embed/>
                  <p:pic>
                    <p:nvPicPr>
                      <p:cNvPr id="0" name="Object 18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03763" y="4859338"/>
                        <a:ext cx="1273175" cy="5016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 name="Object 20"/>
          <p:cNvGraphicFramePr>
            <a:graphicFrameLocks noChangeAspect="1"/>
          </p:cNvGraphicFramePr>
          <p:nvPr/>
        </p:nvGraphicFramePr>
        <p:xfrm>
          <a:off x="3862388" y="1863725"/>
          <a:ext cx="1646237" cy="520700"/>
        </p:xfrm>
        <a:graphic>
          <a:graphicData uri="http://schemas.openxmlformats.org/presentationml/2006/ole">
            <mc:AlternateContent xmlns:mc="http://schemas.openxmlformats.org/markup-compatibility/2006">
              <mc:Choice xmlns:v="urn:schemas-microsoft-com:vml" Requires="v">
                <p:oleObj spid="_x0000_s356414" name="Equation" r:id="rId9" imgW="723600" imgH="228600" progId="Equation.DSMT4">
                  <p:embed/>
                </p:oleObj>
              </mc:Choice>
              <mc:Fallback>
                <p:oleObj name="Equation" r:id="rId9" imgW="723600" imgH="228600" progId="Equation.DSMT4">
                  <p:embed/>
                  <p:pic>
                    <p:nvPicPr>
                      <p:cNvPr id="0" name="Object 2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862388" y="1863725"/>
                        <a:ext cx="1646237" cy="520700"/>
                      </a:xfrm>
                      <a:prstGeom prst="rect">
                        <a:avLst/>
                      </a:prstGeom>
                      <a:solidFill>
                        <a:srgbClr val="00FFFF"/>
                      </a:solidFill>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2037"/>
                                        </p:tgtEl>
                                        <p:attrNameLst>
                                          <p:attrName>style.visibility</p:attrName>
                                        </p:attrNameLst>
                                      </p:cBhvr>
                                      <p:to>
                                        <p:strVal val="visible"/>
                                      </p:to>
                                    </p:set>
                                    <p:animEffect transition="in" filter="dissolve">
                                      <p:cBhvr>
                                        <p:cTn id="7" dur="500"/>
                                        <p:tgtEl>
                                          <p:spTgt spid="12203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21870"/>
                                        </p:tgtEl>
                                        <p:attrNameLst>
                                          <p:attrName>style.visibility</p:attrName>
                                        </p:attrNameLst>
                                      </p:cBhvr>
                                      <p:to>
                                        <p:strVal val="visible"/>
                                      </p:to>
                                    </p:set>
                                    <p:animEffect transition="in" filter="dissolve">
                                      <p:cBhvr>
                                        <p:cTn id="12" dur="500"/>
                                        <p:tgtEl>
                                          <p:spTgt spid="12187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22036"/>
                                        </p:tgtEl>
                                        <p:attrNameLst>
                                          <p:attrName>style.visibility</p:attrName>
                                        </p:attrNameLst>
                                      </p:cBhvr>
                                      <p:to>
                                        <p:strVal val="visible"/>
                                      </p:to>
                                    </p:set>
                                    <p:anim calcmode="lin" valueType="num">
                                      <p:cBhvr additive="base">
                                        <p:cTn id="17" dur="500" fill="hold"/>
                                        <p:tgtEl>
                                          <p:spTgt spid="122036"/>
                                        </p:tgtEl>
                                        <p:attrNameLst>
                                          <p:attrName>ppt_x</p:attrName>
                                        </p:attrNameLst>
                                      </p:cBhvr>
                                      <p:tavLst>
                                        <p:tav tm="0">
                                          <p:val>
                                            <p:strVal val="0-#ppt_w/2"/>
                                          </p:val>
                                        </p:tav>
                                        <p:tav tm="100000">
                                          <p:val>
                                            <p:strVal val="#ppt_x"/>
                                          </p:val>
                                        </p:tav>
                                      </p:tavLst>
                                    </p:anim>
                                    <p:anim calcmode="lin" valueType="num">
                                      <p:cBhvr additive="base">
                                        <p:cTn id="18" dur="500" fill="hold"/>
                                        <p:tgtEl>
                                          <p:spTgt spid="122036"/>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presetSubtype="0" fill="hold" nodeType="clickEffect">
                                  <p:stCondLst>
                                    <p:cond delay="0"/>
                                  </p:stCondLst>
                                  <p:childTnLst>
                                    <p:set>
                                      <p:cBhvr>
                                        <p:cTn id="22" dur="1" fill="hold">
                                          <p:stCondLst>
                                            <p:cond delay="0"/>
                                          </p:stCondLst>
                                        </p:cTn>
                                        <p:tgtEl>
                                          <p:spTgt spid="356391"/>
                                        </p:tgtEl>
                                        <p:attrNameLst>
                                          <p:attrName>style.visibility</p:attrName>
                                        </p:attrNameLst>
                                      </p:cBhvr>
                                      <p:to>
                                        <p:strVal val="visible"/>
                                      </p:to>
                                    </p:set>
                                    <p:animEffect transition="in" filter="dissolve">
                                      <p:cBhvr>
                                        <p:cTn id="23" dur="500"/>
                                        <p:tgtEl>
                                          <p:spTgt spid="356391"/>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nodeType="clickEffect">
                                  <p:stCondLst>
                                    <p:cond delay="0"/>
                                  </p:stCondLst>
                                  <p:childTnLst>
                                    <p:set>
                                      <p:cBhvr>
                                        <p:cTn id="27" dur="1" fill="hold">
                                          <p:stCondLst>
                                            <p:cond delay="0"/>
                                          </p:stCondLst>
                                        </p:cTn>
                                        <p:tgtEl>
                                          <p:spTgt spid="121876"/>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122041"/>
                                        </p:tgtEl>
                                        <p:attrNameLst>
                                          <p:attrName>style.visibility</p:attrName>
                                        </p:attrNameLst>
                                      </p:cBhvr>
                                      <p:to>
                                        <p:strVal val="visible"/>
                                      </p:to>
                                    </p:set>
                                    <p:animEffect transition="in" filter="dissolve">
                                      <p:cBhvr>
                                        <p:cTn id="32" dur="500"/>
                                        <p:tgtEl>
                                          <p:spTgt spid="122041"/>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70" grpId="0"/>
      <p:bldP spid="122036" grpId="0" animBg="1"/>
      <p:bldP spid="12203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2"/>
          <p:cNvGrpSpPr>
            <a:grpSpLocks/>
          </p:cNvGrpSpPr>
          <p:nvPr/>
        </p:nvGrpSpPr>
        <p:grpSpPr bwMode="auto">
          <a:xfrm>
            <a:off x="250825" y="404813"/>
            <a:ext cx="8856663" cy="1073150"/>
            <a:chOff x="158" y="96"/>
            <a:chExt cx="5579" cy="676"/>
          </a:xfrm>
        </p:grpSpPr>
        <p:graphicFrame>
          <p:nvGraphicFramePr>
            <p:cNvPr id="357381" name="Object 7"/>
            <p:cNvGraphicFramePr>
              <a:graphicFrameLocks noChangeAspect="1"/>
            </p:cNvGraphicFramePr>
            <p:nvPr/>
          </p:nvGraphicFramePr>
          <p:xfrm>
            <a:off x="255" y="368"/>
            <a:ext cx="5256" cy="404"/>
          </p:xfrm>
          <a:graphic>
            <a:graphicData uri="http://schemas.openxmlformats.org/presentationml/2006/ole">
              <mc:AlternateContent xmlns:mc="http://schemas.openxmlformats.org/markup-compatibility/2006">
                <mc:Choice xmlns:v="urn:schemas-microsoft-com:vml" Requires="v">
                  <p:oleObj spid="_x0000_s357450" name="Equation" r:id="rId3" imgW="3301920" imgH="253800" progId="Equation.DSMT4">
                    <p:embed/>
                  </p:oleObj>
                </mc:Choice>
                <mc:Fallback>
                  <p:oleObj name="Equation" r:id="rId3" imgW="3301920" imgH="253800" progId="Equation.DSMT4">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 y="368"/>
                          <a:ext cx="5256" cy="40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57382" name="Text Box 39"/>
            <p:cNvSpPr txBox="1">
              <a:spLocks noChangeArrowheads="1"/>
            </p:cNvSpPr>
            <p:nvPr/>
          </p:nvSpPr>
          <p:spPr bwMode="auto">
            <a:xfrm>
              <a:off x="158" y="96"/>
              <a:ext cx="557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90000" tIns="46800" rIns="90000" bIns="46800">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a:ea typeface="楷体_GB2312" pitchFamily="49" charset="-122"/>
                </a:rPr>
                <a:t>例：</a:t>
              </a:r>
              <a:r>
                <a:rPr kumimoji="0" lang="zh-CN" altLang="en-US">
                  <a:ea typeface="楷体_GB2312" pitchFamily="49" charset="-122"/>
                </a:rPr>
                <a:t>求：</a:t>
              </a:r>
              <a:r>
                <a:rPr kumimoji="0" lang="en-US" altLang="zh-CN">
                  <a:ea typeface="楷体_GB2312" pitchFamily="49" charset="-122"/>
                </a:rPr>
                <a:t>(1) </a:t>
              </a:r>
              <a:r>
                <a:rPr kumimoji="0" lang="zh-CN" altLang="en-US">
                  <a:ea typeface="楷体_GB2312" pitchFamily="49" charset="-122"/>
                </a:rPr>
                <a:t>端电压</a:t>
              </a:r>
              <a:r>
                <a:rPr kumimoji="0" lang="en-US" altLang="zh-CN" i="1">
                  <a:ea typeface="楷体_GB2312" pitchFamily="49" charset="-122"/>
                </a:rPr>
                <a:t>u</a:t>
              </a:r>
              <a:r>
                <a:rPr kumimoji="0" lang="zh-CN" altLang="en-US">
                  <a:ea typeface="楷体_GB2312" pitchFamily="49" charset="-122"/>
                </a:rPr>
                <a:t>及其有效值；</a:t>
              </a:r>
              <a:r>
                <a:rPr kumimoji="0" lang="en-US" altLang="zh-CN">
                  <a:ea typeface="楷体_GB2312" pitchFamily="49" charset="-122"/>
                </a:rPr>
                <a:t>(2) </a:t>
              </a:r>
              <a:r>
                <a:rPr kumimoji="0" lang="zh-CN" altLang="en-US">
                  <a:ea typeface="楷体_GB2312" pitchFamily="49" charset="-122"/>
                </a:rPr>
                <a:t>电流源发出的平均功率。</a:t>
              </a:r>
            </a:p>
          </p:txBody>
        </p:sp>
      </p:grpSp>
      <p:grpSp>
        <p:nvGrpSpPr>
          <p:cNvPr id="357383" name="Group 7"/>
          <p:cNvGrpSpPr>
            <a:grpSpLocks/>
          </p:cNvGrpSpPr>
          <p:nvPr/>
        </p:nvGrpSpPr>
        <p:grpSpPr bwMode="auto">
          <a:xfrm>
            <a:off x="720725" y="1482725"/>
            <a:ext cx="3706813" cy="2222500"/>
            <a:chOff x="454" y="1025"/>
            <a:chExt cx="2335" cy="1400"/>
          </a:xfrm>
        </p:grpSpPr>
        <p:sp>
          <p:nvSpPr>
            <p:cNvPr id="357384" name="Oval 69"/>
            <p:cNvSpPr>
              <a:spLocks noChangeArrowheads="1"/>
            </p:cNvSpPr>
            <p:nvPr/>
          </p:nvSpPr>
          <p:spPr bwMode="auto">
            <a:xfrm>
              <a:off x="1498" y="1972"/>
              <a:ext cx="272" cy="272"/>
            </a:xfrm>
            <a:prstGeom prst="ellipse">
              <a:avLst/>
            </a:prstGeom>
            <a:solidFill>
              <a:srgbClr val="00FFFF"/>
            </a:solidFill>
            <a:ln w="19050" algn="ctr">
              <a:solidFill>
                <a:schemeClr val="tx1"/>
              </a:solidFill>
              <a:round/>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sz="2000">
                <a:ea typeface="楷体_GB2312" pitchFamily="49" charset="-122"/>
              </a:endParaRPr>
            </a:p>
          </p:txBody>
        </p:sp>
        <p:sp>
          <p:nvSpPr>
            <p:cNvPr id="357385" name="Oval 47"/>
            <p:cNvSpPr>
              <a:spLocks noChangeArrowheads="1"/>
            </p:cNvSpPr>
            <p:nvPr/>
          </p:nvSpPr>
          <p:spPr bwMode="auto">
            <a:xfrm>
              <a:off x="772" y="1972"/>
              <a:ext cx="272" cy="272"/>
            </a:xfrm>
            <a:prstGeom prst="ellipse">
              <a:avLst/>
            </a:prstGeom>
            <a:solidFill>
              <a:srgbClr val="00FFFF"/>
            </a:solidFill>
            <a:ln w="19050" algn="ctr">
              <a:solidFill>
                <a:schemeClr val="tx1"/>
              </a:solidFill>
              <a:round/>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sz="2000">
                <a:ea typeface="楷体_GB2312" pitchFamily="49" charset="-122"/>
              </a:endParaRPr>
            </a:p>
          </p:txBody>
        </p:sp>
        <p:sp>
          <p:nvSpPr>
            <p:cNvPr id="357386" name="Rectangle 43"/>
            <p:cNvSpPr>
              <a:spLocks noChangeArrowheads="1"/>
            </p:cNvSpPr>
            <p:nvPr/>
          </p:nvSpPr>
          <p:spPr bwMode="auto">
            <a:xfrm>
              <a:off x="908" y="1337"/>
              <a:ext cx="1451" cy="1088"/>
            </a:xfrm>
            <a:prstGeom prst="rect">
              <a:avLst/>
            </a:prstGeom>
            <a:noFill/>
            <a:ln w="1905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sz="2000" b="0">
                <a:ea typeface="楷体_GB2312" pitchFamily="49" charset="-122"/>
              </a:endParaRPr>
            </a:p>
          </p:txBody>
        </p:sp>
        <p:sp>
          <p:nvSpPr>
            <p:cNvPr id="357387" name="Line 44"/>
            <p:cNvSpPr>
              <a:spLocks noChangeShapeType="1"/>
            </p:cNvSpPr>
            <p:nvPr/>
          </p:nvSpPr>
          <p:spPr bwMode="auto">
            <a:xfrm>
              <a:off x="1634" y="1337"/>
              <a:ext cx="0" cy="1088"/>
            </a:xfrm>
            <a:prstGeom prst="line">
              <a:avLst/>
            </a:prstGeom>
            <a:noFill/>
            <a:ln w="19050">
              <a:solidFill>
                <a:schemeClr val="tx1"/>
              </a:solidFill>
              <a:round/>
              <a:headEnd type="oval" w="med" len="med"/>
              <a:tailEnd type="oval" w="med" len="med"/>
            </a:ln>
            <a:extLst>
              <a:ext uri="{909E8E84-426E-40DD-AFC4-6F175D3DCCD1}">
                <a14:hiddenFill xmlns:a14="http://schemas.microsoft.com/office/drawing/2010/main">
                  <a:noFill/>
                </a14:hiddenFill>
              </a:ext>
            </a:extLst>
          </p:spPr>
          <p:txBody>
            <a:bodyPr/>
            <a:lstStyle/>
            <a:p>
              <a:endParaRPr lang="zh-CN" altLang="en-US"/>
            </a:p>
          </p:txBody>
        </p:sp>
        <p:sp>
          <p:nvSpPr>
            <p:cNvPr id="357388" name="Text Box 45"/>
            <p:cNvSpPr txBox="1">
              <a:spLocks noChangeArrowheads="1"/>
            </p:cNvSpPr>
            <p:nvPr/>
          </p:nvSpPr>
          <p:spPr bwMode="auto">
            <a:xfrm>
              <a:off x="646" y="1787"/>
              <a:ext cx="20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sz="2000">
                  <a:solidFill>
                    <a:schemeClr val="tx2"/>
                  </a:solidFill>
                  <a:ea typeface="楷体_GB2312" pitchFamily="49" charset="-122"/>
                </a:rPr>
                <a:t>+</a:t>
              </a:r>
            </a:p>
          </p:txBody>
        </p:sp>
        <p:sp>
          <p:nvSpPr>
            <p:cNvPr id="357389" name="Text Box 46"/>
            <p:cNvSpPr txBox="1">
              <a:spLocks noChangeArrowheads="1"/>
            </p:cNvSpPr>
            <p:nvPr/>
          </p:nvSpPr>
          <p:spPr bwMode="auto">
            <a:xfrm>
              <a:off x="636" y="2089"/>
              <a:ext cx="21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sz="2000">
                  <a:solidFill>
                    <a:schemeClr val="tx2"/>
                  </a:solidFill>
                  <a:ea typeface="楷体_GB2312" pitchFamily="49" charset="-122"/>
                </a:rPr>
                <a:t>_</a:t>
              </a:r>
            </a:p>
          </p:txBody>
        </p:sp>
        <p:sp>
          <p:nvSpPr>
            <p:cNvPr id="357390" name="Text Box 51"/>
            <p:cNvSpPr txBox="1">
              <a:spLocks noChangeArrowheads="1"/>
            </p:cNvSpPr>
            <p:nvPr/>
          </p:nvSpPr>
          <p:spPr bwMode="auto">
            <a:xfrm>
              <a:off x="2073" y="1560"/>
              <a:ext cx="20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sz="2000">
                  <a:solidFill>
                    <a:schemeClr val="tx2"/>
                  </a:solidFill>
                  <a:ea typeface="楷体_GB2312" pitchFamily="49" charset="-122"/>
                </a:rPr>
                <a:t>+</a:t>
              </a:r>
            </a:p>
          </p:txBody>
        </p:sp>
        <p:sp>
          <p:nvSpPr>
            <p:cNvPr id="357391" name="Text Box 52"/>
            <p:cNvSpPr txBox="1">
              <a:spLocks noChangeArrowheads="1"/>
            </p:cNvSpPr>
            <p:nvPr/>
          </p:nvSpPr>
          <p:spPr bwMode="auto">
            <a:xfrm>
              <a:off x="2064" y="1885"/>
              <a:ext cx="21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sz="2000">
                  <a:solidFill>
                    <a:schemeClr val="tx2"/>
                  </a:solidFill>
                  <a:ea typeface="楷体_GB2312" pitchFamily="49" charset="-122"/>
                </a:rPr>
                <a:t>_</a:t>
              </a:r>
            </a:p>
          </p:txBody>
        </p:sp>
        <p:sp>
          <p:nvSpPr>
            <p:cNvPr id="357392" name="Rectangle 53"/>
            <p:cNvSpPr>
              <a:spLocks noChangeArrowheads="1"/>
            </p:cNvSpPr>
            <p:nvPr/>
          </p:nvSpPr>
          <p:spPr bwMode="auto">
            <a:xfrm rot="5400000">
              <a:off x="772" y="1586"/>
              <a:ext cx="272" cy="91"/>
            </a:xfrm>
            <a:prstGeom prst="rect">
              <a:avLst/>
            </a:prstGeom>
            <a:solidFill>
              <a:srgbClr val="00FFFF"/>
            </a:solidFill>
            <a:ln w="19050" algn="ctr">
              <a:solidFill>
                <a:schemeClr val="tx1"/>
              </a:solidFill>
              <a:miter lim="800000"/>
              <a:headEnd/>
              <a:tailEnd/>
            </a:ln>
          </p:spPr>
          <p:txBody>
            <a:bodyPr rot="10800000" vert="eaVert"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sz="2000" b="0">
                <a:ea typeface="楷体_GB2312" pitchFamily="49" charset="-122"/>
              </a:endParaRPr>
            </a:p>
          </p:txBody>
        </p:sp>
        <p:grpSp>
          <p:nvGrpSpPr>
            <p:cNvPr id="357393" name="Group 54"/>
            <p:cNvGrpSpPr>
              <a:grpSpLocks/>
            </p:cNvGrpSpPr>
            <p:nvPr/>
          </p:nvGrpSpPr>
          <p:grpSpPr bwMode="auto">
            <a:xfrm>
              <a:off x="2223" y="1632"/>
              <a:ext cx="272" cy="408"/>
              <a:chOff x="1383" y="2432"/>
              <a:chExt cx="272" cy="408"/>
            </a:xfrm>
          </p:grpSpPr>
          <p:sp>
            <p:nvSpPr>
              <p:cNvPr id="357394" name="Line 55"/>
              <p:cNvSpPr>
                <a:spLocks noChangeShapeType="1"/>
              </p:cNvSpPr>
              <p:nvPr/>
            </p:nvSpPr>
            <p:spPr bwMode="auto">
              <a:xfrm rot="5400000">
                <a:off x="1451" y="2500"/>
                <a:ext cx="136" cy="0"/>
              </a:xfrm>
              <a:prstGeom prst="line">
                <a:avLst/>
              </a:prstGeom>
              <a:noFill/>
              <a:ln w="1905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zh-CN" altLang="en-US"/>
              </a:p>
            </p:txBody>
          </p:sp>
          <p:sp>
            <p:nvSpPr>
              <p:cNvPr id="357395" name="Oval 56"/>
              <p:cNvSpPr>
                <a:spLocks noChangeArrowheads="1"/>
              </p:cNvSpPr>
              <p:nvPr/>
            </p:nvSpPr>
            <p:spPr bwMode="auto">
              <a:xfrm rot="5400000">
                <a:off x="1383" y="2568"/>
                <a:ext cx="272" cy="272"/>
              </a:xfrm>
              <a:prstGeom prst="ellipse">
                <a:avLst/>
              </a:prstGeom>
              <a:solidFill>
                <a:srgbClr val="00FFFF"/>
              </a:solidFill>
              <a:ln w="19050" algn="ctr">
                <a:solidFill>
                  <a:schemeClr val="tx1"/>
                </a:solidFill>
                <a:round/>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sz="2000">
                  <a:ea typeface="楷体_GB2312" pitchFamily="49" charset="-122"/>
                </a:endParaRPr>
              </a:p>
            </p:txBody>
          </p:sp>
          <p:sp>
            <p:nvSpPr>
              <p:cNvPr id="357396" name="Line 57"/>
              <p:cNvSpPr>
                <a:spLocks noChangeShapeType="1"/>
              </p:cNvSpPr>
              <p:nvPr/>
            </p:nvSpPr>
            <p:spPr bwMode="auto">
              <a:xfrm rot="5400000">
                <a:off x="1519" y="2568"/>
                <a:ext cx="0" cy="27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357397" name="Freeform 58"/>
            <p:cNvSpPr>
              <a:spLocks/>
            </p:cNvSpPr>
            <p:nvPr/>
          </p:nvSpPr>
          <p:spPr bwMode="auto">
            <a:xfrm rot="5400000">
              <a:off x="1225" y="1156"/>
              <a:ext cx="91" cy="318"/>
            </a:xfrm>
            <a:custGeom>
              <a:avLst/>
              <a:gdLst>
                <a:gd name="T0" fmla="*/ 43 w 43"/>
                <a:gd name="T1" fmla="*/ 329 h 329"/>
                <a:gd name="T2" fmla="*/ 21 w 43"/>
                <a:gd name="T3" fmla="*/ 325 h 329"/>
                <a:gd name="T4" fmla="*/ 4 w 43"/>
                <a:gd name="T5" fmla="*/ 307 h 329"/>
                <a:gd name="T6" fmla="*/ 0 w 43"/>
                <a:gd name="T7" fmla="*/ 289 h 329"/>
                <a:gd name="T8" fmla="*/ 4 w 43"/>
                <a:gd name="T9" fmla="*/ 266 h 329"/>
                <a:gd name="T10" fmla="*/ 21 w 43"/>
                <a:gd name="T11" fmla="*/ 252 h 329"/>
                <a:gd name="T12" fmla="*/ 43 w 43"/>
                <a:gd name="T13" fmla="*/ 248 h 329"/>
                <a:gd name="T14" fmla="*/ 21 w 43"/>
                <a:gd name="T15" fmla="*/ 239 h 329"/>
                <a:gd name="T16" fmla="*/ 4 w 43"/>
                <a:gd name="T17" fmla="*/ 225 h 329"/>
                <a:gd name="T18" fmla="*/ 0 w 43"/>
                <a:gd name="T19" fmla="*/ 203 h 329"/>
                <a:gd name="T20" fmla="*/ 4 w 43"/>
                <a:gd name="T21" fmla="*/ 185 h 329"/>
                <a:gd name="T22" fmla="*/ 21 w 43"/>
                <a:gd name="T23" fmla="*/ 171 h 329"/>
                <a:gd name="T24" fmla="*/ 43 w 43"/>
                <a:gd name="T25" fmla="*/ 162 h 329"/>
                <a:gd name="T26" fmla="*/ 21 w 43"/>
                <a:gd name="T27" fmla="*/ 158 h 329"/>
                <a:gd name="T28" fmla="*/ 4 w 43"/>
                <a:gd name="T29" fmla="*/ 144 h 329"/>
                <a:gd name="T30" fmla="*/ 0 w 43"/>
                <a:gd name="T31" fmla="*/ 122 h 329"/>
                <a:gd name="T32" fmla="*/ 4 w 43"/>
                <a:gd name="T33" fmla="*/ 104 h 329"/>
                <a:gd name="T34" fmla="*/ 21 w 43"/>
                <a:gd name="T35" fmla="*/ 86 h 329"/>
                <a:gd name="T36" fmla="*/ 43 w 43"/>
                <a:gd name="T37" fmla="*/ 81 h 329"/>
                <a:gd name="T38" fmla="*/ 21 w 43"/>
                <a:gd name="T39" fmla="*/ 77 h 329"/>
                <a:gd name="T40" fmla="*/ 4 w 43"/>
                <a:gd name="T41" fmla="*/ 59 h 329"/>
                <a:gd name="T42" fmla="*/ 0 w 43"/>
                <a:gd name="T43" fmla="*/ 41 h 329"/>
                <a:gd name="T44" fmla="*/ 4 w 43"/>
                <a:gd name="T45" fmla="*/ 18 h 329"/>
                <a:gd name="T46" fmla="*/ 21 w 43"/>
                <a:gd name="T47" fmla="*/ 5 h 329"/>
                <a:gd name="T48" fmla="*/ 43 w 43"/>
                <a:gd name="T49" fmla="*/ 0 h 3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3"/>
                <a:gd name="T76" fmla="*/ 0 h 329"/>
                <a:gd name="T77" fmla="*/ 43 w 43"/>
                <a:gd name="T78" fmla="*/ 329 h 3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3" h="329">
                  <a:moveTo>
                    <a:pt x="43" y="329"/>
                  </a:moveTo>
                  <a:lnTo>
                    <a:pt x="21" y="325"/>
                  </a:lnTo>
                  <a:lnTo>
                    <a:pt x="4" y="307"/>
                  </a:lnTo>
                  <a:lnTo>
                    <a:pt x="0" y="289"/>
                  </a:lnTo>
                  <a:lnTo>
                    <a:pt x="4" y="266"/>
                  </a:lnTo>
                  <a:lnTo>
                    <a:pt x="21" y="252"/>
                  </a:lnTo>
                  <a:lnTo>
                    <a:pt x="43" y="248"/>
                  </a:lnTo>
                  <a:lnTo>
                    <a:pt x="21" y="239"/>
                  </a:lnTo>
                  <a:lnTo>
                    <a:pt x="4" y="225"/>
                  </a:lnTo>
                  <a:lnTo>
                    <a:pt x="0" y="203"/>
                  </a:lnTo>
                  <a:lnTo>
                    <a:pt x="4" y="185"/>
                  </a:lnTo>
                  <a:lnTo>
                    <a:pt x="21" y="171"/>
                  </a:lnTo>
                  <a:lnTo>
                    <a:pt x="43" y="162"/>
                  </a:lnTo>
                  <a:lnTo>
                    <a:pt x="21" y="158"/>
                  </a:lnTo>
                  <a:lnTo>
                    <a:pt x="4" y="144"/>
                  </a:lnTo>
                  <a:lnTo>
                    <a:pt x="0" y="122"/>
                  </a:lnTo>
                  <a:lnTo>
                    <a:pt x="4" y="104"/>
                  </a:lnTo>
                  <a:lnTo>
                    <a:pt x="21" y="86"/>
                  </a:lnTo>
                  <a:lnTo>
                    <a:pt x="43" y="81"/>
                  </a:lnTo>
                  <a:lnTo>
                    <a:pt x="21" y="77"/>
                  </a:lnTo>
                  <a:lnTo>
                    <a:pt x="4" y="59"/>
                  </a:lnTo>
                  <a:lnTo>
                    <a:pt x="0" y="41"/>
                  </a:lnTo>
                  <a:lnTo>
                    <a:pt x="4" y="18"/>
                  </a:lnTo>
                  <a:lnTo>
                    <a:pt x="21" y="5"/>
                  </a:lnTo>
                  <a:lnTo>
                    <a:pt x="43" y="0"/>
                  </a:lnTo>
                </a:path>
              </a:pathLst>
            </a:custGeom>
            <a:solidFill>
              <a:srgbClr val="00FFFF"/>
            </a:solidFill>
            <a:ln w="19050">
              <a:solidFill>
                <a:schemeClr val="tx1"/>
              </a:solidFill>
              <a:round/>
              <a:headEnd/>
              <a:tailEnd/>
            </a:ln>
          </p:spPr>
          <p:txBody>
            <a:bodyPr rot="10800000" vert="eaVert"/>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sz="2000" b="0">
                <a:ea typeface="楷体_GB2312" pitchFamily="49" charset="-122"/>
              </a:endParaRPr>
            </a:p>
          </p:txBody>
        </p:sp>
        <p:grpSp>
          <p:nvGrpSpPr>
            <p:cNvPr id="357398" name="Group 59"/>
            <p:cNvGrpSpPr>
              <a:grpSpLocks/>
            </p:cNvGrpSpPr>
            <p:nvPr/>
          </p:nvGrpSpPr>
          <p:grpSpPr bwMode="auto">
            <a:xfrm>
              <a:off x="1543" y="1451"/>
              <a:ext cx="182" cy="317"/>
              <a:chOff x="4059" y="1873"/>
              <a:chExt cx="182" cy="317"/>
            </a:xfrm>
          </p:grpSpPr>
          <p:sp useBgFill="1">
            <p:nvSpPr>
              <p:cNvPr id="357399" name="Rectangle 60"/>
              <p:cNvSpPr>
                <a:spLocks noChangeArrowheads="1"/>
              </p:cNvSpPr>
              <p:nvPr/>
            </p:nvSpPr>
            <p:spPr bwMode="auto">
              <a:xfrm>
                <a:off x="4059" y="1979"/>
                <a:ext cx="182" cy="90"/>
              </a:xfrm>
              <a:prstGeom prst="rect">
                <a:avLst/>
              </a:prstGeom>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sz="2000" b="0">
                  <a:ea typeface="楷体_GB2312" pitchFamily="49" charset="-122"/>
                </a:endParaRPr>
              </a:p>
            </p:txBody>
          </p:sp>
          <p:sp>
            <p:nvSpPr>
              <p:cNvPr id="357400" name="Line 61"/>
              <p:cNvSpPr>
                <a:spLocks noChangeShapeType="1"/>
              </p:cNvSpPr>
              <p:nvPr/>
            </p:nvSpPr>
            <p:spPr bwMode="auto">
              <a:xfrm flipV="1">
                <a:off x="4150" y="1873"/>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57401" name="Rectangle 62"/>
              <p:cNvSpPr>
                <a:spLocks noChangeArrowheads="1"/>
              </p:cNvSpPr>
              <p:nvPr/>
            </p:nvSpPr>
            <p:spPr bwMode="auto">
              <a:xfrm>
                <a:off x="4060" y="1963"/>
                <a:ext cx="181" cy="45"/>
              </a:xfrm>
              <a:prstGeom prst="rect">
                <a:avLst/>
              </a:prstGeom>
              <a:solidFill>
                <a:srgbClr val="00FFFF"/>
              </a:solidFill>
              <a:ln w="19050" algn="ctr">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sz="2000" b="0">
                  <a:ea typeface="楷体_GB2312" pitchFamily="49" charset="-122"/>
                </a:endParaRPr>
              </a:p>
            </p:txBody>
          </p:sp>
          <p:sp>
            <p:nvSpPr>
              <p:cNvPr id="357402" name="Rectangle 63"/>
              <p:cNvSpPr>
                <a:spLocks noChangeArrowheads="1"/>
              </p:cNvSpPr>
              <p:nvPr/>
            </p:nvSpPr>
            <p:spPr bwMode="auto">
              <a:xfrm>
                <a:off x="4060" y="2054"/>
                <a:ext cx="181" cy="45"/>
              </a:xfrm>
              <a:prstGeom prst="rect">
                <a:avLst/>
              </a:prstGeom>
              <a:solidFill>
                <a:srgbClr val="00FFFF"/>
              </a:solidFill>
              <a:ln w="19050" algn="ctr">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sz="2000" b="0">
                  <a:ea typeface="楷体_GB2312" pitchFamily="49" charset="-122"/>
                </a:endParaRPr>
              </a:p>
            </p:txBody>
          </p:sp>
          <p:sp>
            <p:nvSpPr>
              <p:cNvPr id="357403" name="Line 64"/>
              <p:cNvSpPr>
                <a:spLocks noChangeShapeType="1"/>
              </p:cNvSpPr>
              <p:nvPr/>
            </p:nvSpPr>
            <p:spPr bwMode="auto">
              <a:xfrm flipV="1">
                <a:off x="4150" y="2100"/>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357404" name="Text Box 65"/>
            <p:cNvSpPr txBox="1">
              <a:spLocks noChangeArrowheads="1"/>
            </p:cNvSpPr>
            <p:nvPr/>
          </p:nvSpPr>
          <p:spPr bwMode="auto">
            <a:xfrm>
              <a:off x="454" y="1927"/>
              <a:ext cx="47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i="1">
                  <a:ea typeface="楷体_GB2312" pitchFamily="49" charset="-122"/>
                </a:rPr>
                <a:t>u</a:t>
              </a:r>
              <a:r>
                <a:rPr lang="en-US" altLang="zh-CN" sz="2000" baseline="-25000">
                  <a:ea typeface="楷体_GB2312" pitchFamily="49" charset="-122"/>
                </a:rPr>
                <a:t>S1</a:t>
              </a:r>
              <a:endParaRPr lang="en-US" altLang="zh-CN" sz="2000">
                <a:ea typeface="楷体_GB2312" pitchFamily="49" charset="-122"/>
              </a:endParaRPr>
            </a:p>
          </p:txBody>
        </p:sp>
        <p:sp>
          <p:nvSpPr>
            <p:cNvPr id="357405" name="Text Box 67"/>
            <p:cNvSpPr txBox="1">
              <a:spLocks noChangeArrowheads="1"/>
            </p:cNvSpPr>
            <p:nvPr/>
          </p:nvSpPr>
          <p:spPr bwMode="auto">
            <a:xfrm>
              <a:off x="549" y="1503"/>
              <a:ext cx="471"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a:ea typeface="楷体_GB2312" pitchFamily="49" charset="-122"/>
                </a:rPr>
                <a:t>2</a:t>
              </a:r>
            </a:p>
          </p:txBody>
        </p:sp>
        <p:sp>
          <p:nvSpPr>
            <p:cNvPr id="357406" name="Text Box 68"/>
            <p:cNvSpPr txBox="1">
              <a:spLocks noChangeArrowheads="1"/>
            </p:cNvSpPr>
            <p:nvPr/>
          </p:nvSpPr>
          <p:spPr bwMode="auto">
            <a:xfrm>
              <a:off x="1089" y="1473"/>
              <a:ext cx="65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a:ea typeface="楷体_GB2312" pitchFamily="49" charset="-122"/>
                </a:rPr>
                <a:t>10</a:t>
              </a:r>
              <a:r>
                <a:rPr lang="en-US" altLang="zh-CN" sz="2000" baseline="30000">
                  <a:ea typeface="楷体_GB2312" pitchFamily="49" charset="-122"/>
                </a:rPr>
                <a:t>-2</a:t>
              </a:r>
              <a:r>
                <a:rPr lang="en-US" altLang="zh-CN" sz="2000">
                  <a:ea typeface="楷体_GB2312" pitchFamily="49" charset="-122"/>
                </a:rPr>
                <a:t>F</a:t>
              </a:r>
            </a:p>
          </p:txBody>
        </p:sp>
        <p:sp>
          <p:nvSpPr>
            <p:cNvPr id="357407" name="Text Box 70"/>
            <p:cNvSpPr txBox="1">
              <a:spLocks noChangeArrowheads="1"/>
            </p:cNvSpPr>
            <p:nvPr/>
          </p:nvSpPr>
          <p:spPr bwMode="auto">
            <a:xfrm>
              <a:off x="1372" y="1787"/>
              <a:ext cx="20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sz="2000">
                  <a:solidFill>
                    <a:schemeClr val="tx2"/>
                  </a:solidFill>
                  <a:ea typeface="楷体_GB2312" pitchFamily="49" charset="-122"/>
                </a:rPr>
                <a:t>+</a:t>
              </a:r>
            </a:p>
          </p:txBody>
        </p:sp>
        <p:sp>
          <p:nvSpPr>
            <p:cNvPr id="357408" name="Text Box 71"/>
            <p:cNvSpPr txBox="1">
              <a:spLocks noChangeArrowheads="1"/>
            </p:cNvSpPr>
            <p:nvPr/>
          </p:nvSpPr>
          <p:spPr bwMode="auto">
            <a:xfrm>
              <a:off x="1362" y="2089"/>
              <a:ext cx="21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sz="2000">
                  <a:solidFill>
                    <a:schemeClr val="tx2"/>
                  </a:solidFill>
                  <a:ea typeface="楷体_GB2312" pitchFamily="49" charset="-122"/>
                </a:rPr>
                <a:t>_</a:t>
              </a:r>
            </a:p>
          </p:txBody>
        </p:sp>
        <p:sp>
          <p:nvSpPr>
            <p:cNvPr id="357409" name="Text Box 72"/>
            <p:cNvSpPr txBox="1">
              <a:spLocks noChangeArrowheads="1"/>
            </p:cNvSpPr>
            <p:nvPr/>
          </p:nvSpPr>
          <p:spPr bwMode="auto">
            <a:xfrm>
              <a:off x="1179" y="1911"/>
              <a:ext cx="45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i="1">
                  <a:ea typeface="楷体_GB2312" pitchFamily="49" charset="-122"/>
                </a:rPr>
                <a:t>u</a:t>
              </a:r>
              <a:r>
                <a:rPr lang="en-US" altLang="zh-CN" sz="2000" baseline="-25000">
                  <a:ea typeface="楷体_GB2312" pitchFamily="49" charset="-122"/>
                </a:rPr>
                <a:t>S2</a:t>
              </a:r>
              <a:endParaRPr lang="en-US" altLang="zh-CN" sz="2000">
                <a:ea typeface="楷体_GB2312" pitchFamily="49" charset="-122"/>
              </a:endParaRPr>
            </a:p>
          </p:txBody>
        </p:sp>
        <p:sp>
          <p:nvSpPr>
            <p:cNvPr id="357410" name="Text Box 73"/>
            <p:cNvSpPr txBox="1">
              <a:spLocks noChangeArrowheads="1"/>
            </p:cNvSpPr>
            <p:nvPr/>
          </p:nvSpPr>
          <p:spPr bwMode="auto">
            <a:xfrm>
              <a:off x="2018" y="1730"/>
              <a:ext cx="295"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i="1">
                  <a:ea typeface="楷体_GB2312" pitchFamily="49" charset="-122"/>
                </a:rPr>
                <a:t>u</a:t>
              </a:r>
              <a:endParaRPr lang="en-US" altLang="zh-CN" sz="2000">
                <a:ea typeface="楷体_GB2312" pitchFamily="49" charset="-122"/>
              </a:endParaRPr>
            </a:p>
          </p:txBody>
        </p:sp>
        <p:sp>
          <p:nvSpPr>
            <p:cNvPr id="357411" name="Text Box 74"/>
            <p:cNvSpPr txBox="1">
              <a:spLocks noChangeArrowheads="1"/>
            </p:cNvSpPr>
            <p:nvPr/>
          </p:nvSpPr>
          <p:spPr bwMode="auto">
            <a:xfrm>
              <a:off x="1043" y="1025"/>
              <a:ext cx="52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a:ea typeface="楷体_GB2312" pitchFamily="49" charset="-122"/>
                </a:rPr>
                <a:t>0.4H</a:t>
              </a:r>
            </a:p>
          </p:txBody>
        </p:sp>
        <p:sp>
          <p:nvSpPr>
            <p:cNvPr id="357412" name="Text Box 75"/>
            <p:cNvSpPr txBox="1">
              <a:spLocks noChangeArrowheads="1"/>
            </p:cNvSpPr>
            <p:nvPr/>
          </p:nvSpPr>
          <p:spPr bwMode="auto">
            <a:xfrm>
              <a:off x="2404" y="1525"/>
              <a:ext cx="385"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i="1">
                  <a:ea typeface="楷体_GB2312" pitchFamily="49" charset="-122"/>
                </a:rPr>
                <a:t>i</a:t>
              </a:r>
              <a:r>
                <a:rPr lang="en-US" altLang="zh-CN" sz="2000" baseline="-25000">
                  <a:ea typeface="楷体_GB2312" pitchFamily="49" charset="-122"/>
                </a:rPr>
                <a:t>S</a:t>
              </a:r>
              <a:endParaRPr lang="en-US" altLang="zh-CN" sz="2000">
                <a:ea typeface="楷体_GB2312" pitchFamily="49" charset="-122"/>
              </a:endParaRPr>
            </a:p>
          </p:txBody>
        </p:sp>
      </p:grpSp>
      <p:sp>
        <p:nvSpPr>
          <p:cNvPr id="122036" name="AutoShape 180"/>
          <p:cNvSpPr>
            <a:spLocks noChangeArrowheads="1"/>
          </p:cNvSpPr>
          <p:nvPr/>
        </p:nvSpPr>
        <p:spPr bwMode="auto">
          <a:xfrm>
            <a:off x="4608513" y="2709863"/>
            <a:ext cx="719137" cy="288925"/>
          </a:xfrm>
          <a:prstGeom prst="rightArrow">
            <a:avLst>
              <a:gd name="adj1" fmla="val 50000"/>
              <a:gd name="adj2" fmla="val 62225"/>
            </a:avLst>
          </a:prstGeom>
          <a:solidFill>
            <a:srgbClr val="00FF00"/>
          </a:solidFill>
          <a:ln w="12700" cap="sq">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sz="2000" b="0">
              <a:ea typeface="楷体_GB2312" pitchFamily="49" charset="-122"/>
            </a:endParaRPr>
          </a:p>
        </p:txBody>
      </p:sp>
      <p:sp>
        <p:nvSpPr>
          <p:cNvPr id="122037" name="Text Box 181"/>
          <p:cNvSpPr txBox="1">
            <a:spLocks noChangeArrowheads="1"/>
          </p:cNvSpPr>
          <p:nvPr/>
        </p:nvSpPr>
        <p:spPr bwMode="auto">
          <a:xfrm>
            <a:off x="325438" y="3933825"/>
            <a:ext cx="1006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90000" tIns="46800" rIns="90000" bIns="46800">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a:solidFill>
                  <a:srgbClr val="0000FF"/>
                </a:solidFill>
                <a:ea typeface="楷体_GB2312" pitchFamily="49" charset="-122"/>
              </a:rPr>
              <a:t>解：</a:t>
            </a:r>
          </a:p>
        </p:txBody>
      </p:sp>
      <p:grpSp>
        <p:nvGrpSpPr>
          <p:cNvPr id="8" name="Group 152"/>
          <p:cNvGrpSpPr>
            <a:grpSpLocks/>
          </p:cNvGrpSpPr>
          <p:nvPr/>
        </p:nvGrpSpPr>
        <p:grpSpPr bwMode="auto">
          <a:xfrm>
            <a:off x="5443538" y="1520825"/>
            <a:ext cx="3629025" cy="2227263"/>
            <a:chOff x="1320" y="-1632"/>
            <a:chExt cx="2286" cy="1403"/>
          </a:xfrm>
        </p:grpSpPr>
        <p:sp>
          <p:nvSpPr>
            <p:cNvPr id="357416" name="Oval 153"/>
            <p:cNvSpPr>
              <a:spLocks noChangeArrowheads="1"/>
            </p:cNvSpPr>
            <p:nvPr/>
          </p:nvSpPr>
          <p:spPr bwMode="auto">
            <a:xfrm>
              <a:off x="2313" y="-682"/>
              <a:ext cx="272" cy="272"/>
            </a:xfrm>
            <a:prstGeom prst="ellipse">
              <a:avLst/>
            </a:prstGeom>
            <a:solidFill>
              <a:srgbClr val="00FFFF"/>
            </a:solidFill>
            <a:ln w="19050" algn="ctr">
              <a:solidFill>
                <a:schemeClr val="tx1"/>
              </a:solidFill>
              <a:round/>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ea typeface="楷体_GB2312" pitchFamily="49" charset="-122"/>
              </a:endParaRPr>
            </a:p>
          </p:txBody>
        </p:sp>
        <p:sp>
          <p:nvSpPr>
            <p:cNvPr id="357417" name="Rectangle 154"/>
            <p:cNvSpPr>
              <a:spLocks noChangeArrowheads="1"/>
            </p:cNvSpPr>
            <p:nvPr/>
          </p:nvSpPr>
          <p:spPr bwMode="auto">
            <a:xfrm>
              <a:off x="1723" y="-1317"/>
              <a:ext cx="1451" cy="1088"/>
            </a:xfrm>
            <a:prstGeom prst="rect">
              <a:avLst/>
            </a:prstGeom>
            <a:noFill/>
            <a:ln w="1905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57418" name="Line 155"/>
            <p:cNvSpPr>
              <a:spLocks noChangeShapeType="1"/>
            </p:cNvSpPr>
            <p:nvPr/>
          </p:nvSpPr>
          <p:spPr bwMode="auto">
            <a:xfrm>
              <a:off x="2449" y="-1317"/>
              <a:ext cx="0" cy="1088"/>
            </a:xfrm>
            <a:prstGeom prst="line">
              <a:avLst/>
            </a:prstGeom>
            <a:noFill/>
            <a:ln w="19050">
              <a:solidFill>
                <a:schemeClr val="tx1"/>
              </a:solidFill>
              <a:round/>
              <a:headEnd type="oval" w="med" len="med"/>
              <a:tailEnd type="oval" w="med" len="med"/>
            </a:ln>
            <a:extLst>
              <a:ext uri="{909E8E84-426E-40DD-AFC4-6F175D3DCCD1}">
                <a14:hiddenFill xmlns:a14="http://schemas.microsoft.com/office/drawing/2010/main">
                  <a:noFill/>
                </a14:hiddenFill>
              </a:ext>
            </a:extLst>
          </p:spPr>
          <p:txBody>
            <a:bodyPr/>
            <a:lstStyle/>
            <a:p>
              <a:endParaRPr lang="zh-CN" altLang="en-US"/>
            </a:p>
          </p:txBody>
        </p:sp>
        <p:sp>
          <p:nvSpPr>
            <p:cNvPr id="357419" name="Text Box 156"/>
            <p:cNvSpPr txBox="1">
              <a:spLocks noChangeArrowheads="1"/>
            </p:cNvSpPr>
            <p:nvPr/>
          </p:nvSpPr>
          <p:spPr bwMode="auto">
            <a:xfrm>
              <a:off x="2879" y="-1113"/>
              <a:ext cx="22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a:t>
              </a:r>
            </a:p>
          </p:txBody>
        </p:sp>
        <p:sp>
          <p:nvSpPr>
            <p:cNvPr id="357420" name="Text Box 157"/>
            <p:cNvSpPr txBox="1">
              <a:spLocks noChangeArrowheads="1"/>
            </p:cNvSpPr>
            <p:nvPr/>
          </p:nvSpPr>
          <p:spPr bwMode="auto">
            <a:xfrm>
              <a:off x="2879" y="-788"/>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_</a:t>
              </a:r>
            </a:p>
          </p:txBody>
        </p:sp>
        <p:sp>
          <p:nvSpPr>
            <p:cNvPr id="357421" name="Rectangle 158"/>
            <p:cNvSpPr>
              <a:spLocks noChangeArrowheads="1"/>
            </p:cNvSpPr>
            <p:nvPr/>
          </p:nvSpPr>
          <p:spPr bwMode="auto">
            <a:xfrm rot="5400000">
              <a:off x="1587" y="-835"/>
              <a:ext cx="272" cy="91"/>
            </a:xfrm>
            <a:prstGeom prst="rect">
              <a:avLst/>
            </a:prstGeom>
            <a:solidFill>
              <a:srgbClr val="00FFFF"/>
            </a:solidFill>
            <a:ln w="19050" algn="ctr">
              <a:solidFill>
                <a:schemeClr val="tx1"/>
              </a:solidFill>
              <a:miter lim="800000"/>
              <a:headEnd/>
              <a:tailEnd/>
            </a:ln>
          </p:spPr>
          <p:txBody>
            <a:bodyPr rot="10800000" vert="eaVert"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grpSp>
          <p:nvGrpSpPr>
            <p:cNvPr id="357422" name="Group 159"/>
            <p:cNvGrpSpPr>
              <a:grpSpLocks/>
            </p:cNvGrpSpPr>
            <p:nvPr/>
          </p:nvGrpSpPr>
          <p:grpSpPr bwMode="auto">
            <a:xfrm>
              <a:off x="3038" y="-1022"/>
              <a:ext cx="272" cy="408"/>
              <a:chOff x="1383" y="2432"/>
              <a:chExt cx="272" cy="408"/>
            </a:xfrm>
          </p:grpSpPr>
          <p:sp>
            <p:nvSpPr>
              <p:cNvPr id="357423" name="Line 160"/>
              <p:cNvSpPr>
                <a:spLocks noChangeShapeType="1"/>
              </p:cNvSpPr>
              <p:nvPr/>
            </p:nvSpPr>
            <p:spPr bwMode="auto">
              <a:xfrm rot="5400000">
                <a:off x="1451" y="2500"/>
                <a:ext cx="136" cy="0"/>
              </a:xfrm>
              <a:prstGeom prst="line">
                <a:avLst/>
              </a:prstGeom>
              <a:noFill/>
              <a:ln w="1905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zh-CN" altLang="en-US"/>
              </a:p>
            </p:txBody>
          </p:sp>
          <p:sp>
            <p:nvSpPr>
              <p:cNvPr id="357424" name="Oval 161"/>
              <p:cNvSpPr>
                <a:spLocks noChangeArrowheads="1"/>
              </p:cNvSpPr>
              <p:nvPr/>
            </p:nvSpPr>
            <p:spPr bwMode="auto">
              <a:xfrm rot="5400000">
                <a:off x="1383" y="2568"/>
                <a:ext cx="272" cy="272"/>
              </a:xfrm>
              <a:prstGeom prst="ellipse">
                <a:avLst/>
              </a:prstGeom>
              <a:solidFill>
                <a:srgbClr val="00FFFF"/>
              </a:solidFill>
              <a:ln w="19050" algn="ctr">
                <a:solidFill>
                  <a:schemeClr val="tx1"/>
                </a:solidFill>
                <a:round/>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ea typeface="楷体_GB2312" pitchFamily="49" charset="-122"/>
                </a:endParaRPr>
              </a:p>
            </p:txBody>
          </p:sp>
          <p:sp>
            <p:nvSpPr>
              <p:cNvPr id="357425" name="Line 162"/>
              <p:cNvSpPr>
                <a:spLocks noChangeShapeType="1"/>
              </p:cNvSpPr>
              <p:nvPr/>
            </p:nvSpPr>
            <p:spPr bwMode="auto">
              <a:xfrm rot="5400000">
                <a:off x="1519" y="2568"/>
                <a:ext cx="0" cy="27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357426" name="Freeform 163"/>
            <p:cNvSpPr>
              <a:spLocks/>
            </p:cNvSpPr>
            <p:nvPr/>
          </p:nvSpPr>
          <p:spPr bwMode="auto">
            <a:xfrm rot="5400000">
              <a:off x="2040" y="-1498"/>
              <a:ext cx="91" cy="318"/>
            </a:xfrm>
            <a:custGeom>
              <a:avLst/>
              <a:gdLst>
                <a:gd name="T0" fmla="*/ 43 w 43"/>
                <a:gd name="T1" fmla="*/ 329 h 329"/>
                <a:gd name="T2" fmla="*/ 21 w 43"/>
                <a:gd name="T3" fmla="*/ 325 h 329"/>
                <a:gd name="T4" fmla="*/ 4 w 43"/>
                <a:gd name="T5" fmla="*/ 307 h 329"/>
                <a:gd name="T6" fmla="*/ 0 w 43"/>
                <a:gd name="T7" fmla="*/ 289 h 329"/>
                <a:gd name="T8" fmla="*/ 4 w 43"/>
                <a:gd name="T9" fmla="*/ 266 h 329"/>
                <a:gd name="T10" fmla="*/ 21 w 43"/>
                <a:gd name="T11" fmla="*/ 252 h 329"/>
                <a:gd name="T12" fmla="*/ 43 w 43"/>
                <a:gd name="T13" fmla="*/ 248 h 329"/>
                <a:gd name="T14" fmla="*/ 21 w 43"/>
                <a:gd name="T15" fmla="*/ 239 h 329"/>
                <a:gd name="T16" fmla="*/ 4 w 43"/>
                <a:gd name="T17" fmla="*/ 225 h 329"/>
                <a:gd name="T18" fmla="*/ 0 w 43"/>
                <a:gd name="T19" fmla="*/ 203 h 329"/>
                <a:gd name="T20" fmla="*/ 4 w 43"/>
                <a:gd name="T21" fmla="*/ 185 h 329"/>
                <a:gd name="T22" fmla="*/ 21 w 43"/>
                <a:gd name="T23" fmla="*/ 171 h 329"/>
                <a:gd name="T24" fmla="*/ 43 w 43"/>
                <a:gd name="T25" fmla="*/ 162 h 329"/>
                <a:gd name="T26" fmla="*/ 21 w 43"/>
                <a:gd name="T27" fmla="*/ 158 h 329"/>
                <a:gd name="T28" fmla="*/ 4 w 43"/>
                <a:gd name="T29" fmla="*/ 144 h 329"/>
                <a:gd name="T30" fmla="*/ 0 w 43"/>
                <a:gd name="T31" fmla="*/ 122 h 329"/>
                <a:gd name="T32" fmla="*/ 4 w 43"/>
                <a:gd name="T33" fmla="*/ 104 h 329"/>
                <a:gd name="T34" fmla="*/ 21 w 43"/>
                <a:gd name="T35" fmla="*/ 86 h 329"/>
                <a:gd name="T36" fmla="*/ 43 w 43"/>
                <a:gd name="T37" fmla="*/ 81 h 329"/>
                <a:gd name="T38" fmla="*/ 21 w 43"/>
                <a:gd name="T39" fmla="*/ 77 h 329"/>
                <a:gd name="T40" fmla="*/ 4 w 43"/>
                <a:gd name="T41" fmla="*/ 59 h 329"/>
                <a:gd name="T42" fmla="*/ 0 w 43"/>
                <a:gd name="T43" fmla="*/ 41 h 329"/>
                <a:gd name="T44" fmla="*/ 4 w 43"/>
                <a:gd name="T45" fmla="*/ 18 h 329"/>
                <a:gd name="T46" fmla="*/ 21 w 43"/>
                <a:gd name="T47" fmla="*/ 5 h 329"/>
                <a:gd name="T48" fmla="*/ 43 w 43"/>
                <a:gd name="T49" fmla="*/ 0 h 3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3"/>
                <a:gd name="T76" fmla="*/ 0 h 329"/>
                <a:gd name="T77" fmla="*/ 43 w 43"/>
                <a:gd name="T78" fmla="*/ 329 h 3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3" h="329">
                  <a:moveTo>
                    <a:pt x="43" y="329"/>
                  </a:moveTo>
                  <a:lnTo>
                    <a:pt x="21" y="325"/>
                  </a:lnTo>
                  <a:lnTo>
                    <a:pt x="4" y="307"/>
                  </a:lnTo>
                  <a:lnTo>
                    <a:pt x="0" y="289"/>
                  </a:lnTo>
                  <a:lnTo>
                    <a:pt x="4" y="266"/>
                  </a:lnTo>
                  <a:lnTo>
                    <a:pt x="21" y="252"/>
                  </a:lnTo>
                  <a:lnTo>
                    <a:pt x="43" y="248"/>
                  </a:lnTo>
                  <a:lnTo>
                    <a:pt x="21" y="239"/>
                  </a:lnTo>
                  <a:lnTo>
                    <a:pt x="4" y="225"/>
                  </a:lnTo>
                  <a:lnTo>
                    <a:pt x="0" y="203"/>
                  </a:lnTo>
                  <a:lnTo>
                    <a:pt x="4" y="185"/>
                  </a:lnTo>
                  <a:lnTo>
                    <a:pt x="21" y="171"/>
                  </a:lnTo>
                  <a:lnTo>
                    <a:pt x="43" y="162"/>
                  </a:lnTo>
                  <a:lnTo>
                    <a:pt x="21" y="158"/>
                  </a:lnTo>
                  <a:lnTo>
                    <a:pt x="4" y="144"/>
                  </a:lnTo>
                  <a:lnTo>
                    <a:pt x="0" y="122"/>
                  </a:lnTo>
                  <a:lnTo>
                    <a:pt x="4" y="104"/>
                  </a:lnTo>
                  <a:lnTo>
                    <a:pt x="21" y="86"/>
                  </a:lnTo>
                  <a:lnTo>
                    <a:pt x="43" y="81"/>
                  </a:lnTo>
                  <a:lnTo>
                    <a:pt x="21" y="77"/>
                  </a:lnTo>
                  <a:lnTo>
                    <a:pt x="4" y="59"/>
                  </a:lnTo>
                  <a:lnTo>
                    <a:pt x="0" y="41"/>
                  </a:lnTo>
                  <a:lnTo>
                    <a:pt x="4" y="18"/>
                  </a:lnTo>
                  <a:lnTo>
                    <a:pt x="21" y="5"/>
                  </a:lnTo>
                  <a:lnTo>
                    <a:pt x="43" y="0"/>
                  </a:lnTo>
                </a:path>
              </a:pathLst>
            </a:custGeom>
            <a:solidFill>
              <a:srgbClr val="00FFFF"/>
            </a:solidFill>
            <a:ln w="19050">
              <a:solidFill>
                <a:schemeClr val="tx1"/>
              </a:solidFill>
              <a:round/>
              <a:headEnd/>
              <a:tailEnd/>
            </a:ln>
          </p:spPr>
          <p:txBody>
            <a:bodyPr rot="10800000" vert="eaVert"/>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grpSp>
          <p:nvGrpSpPr>
            <p:cNvPr id="357427" name="Group 164"/>
            <p:cNvGrpSpPr>
              <a:grpSpLocks/>
            </p:cNvGrpSpPr>
            <p:nvPr/>
          </p:nvGrpSpPr>
          <p:grpSpPr bwMode="auto">
            <a:xfrm>
              <a:off x="2358" y="-1203"/>
              <a:ext cx="182" cy="317"/>
              <a:chOff x="4059" y="1873"/>
              <a:chExt cx="182" cy="317"/>
            </a:xfrm>
          </p:grpSpPr>
          <p:sp useBgFill="1">
            <p:nvSpPr>
              <p:cNvPr id="357428" name="Rectangle 165"/>
              <p:cNvSpPr>
                <a:spLocks noChangeArrowheads="1"/>
              </p:cNvSpPr>
              <p:nvPr/>
            </p:nvSpPr>
            <p:spPr bwMode="auto">
              <a:xfrm>
                <a:off x="4059" y="1979"/>
                <a:ext cx="182" cy="90"/>
              </a:xfrm>
              <a:prstGeom prst="rect">
                <a:avLst/>
              </a:prstGeom>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57429" name="Line 166"/>
              <p:cNvSpPr>
                <a:spLocks noChangeShapeType="1"/>
              </p:cNvSpPr>
              <p:nvPr/>
            </p:nvSpPr>
            <p:spPr bwMode="auto">
              <a:xfrm flipV="1">
                <a:off x="4150" y="1873"/>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57430" name="Rectangle 167"/>
              <p:cNvSpPr>
                <a:spLocks noChangeArrowheads="1"/>
              </p:cNvSpPr>
              <p:nvPr/>
            </p:nvSpPr>
            <p:spPr bwMode="auto">
              <a:xfrm>
                <a:off x="4060" y="1963"/>
                <a:ext cx="181" cy="45"/>
              </a:xfrm>
              <a:prstGeom prst="rect">
                <a:avLst/>
              </a:prstGeom>
              <a:solidFill>
                <a:srgbClr val="00FFFF"/>
              </a:solidFill>
              <a:ln w="19050" algn="ctr">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57431" name="Rectangle 168"/>
              <p:cNvSpPr>
                <a:spLocks noChangeArrowheads="1"/>
              </p:cNvSpPr>
              <p:nvPr/>
            </p:nvSpPr>
            <p:spPr bwMode="auto">
              <a:xfrm>
                <a:off x="4060" y="2054"/>
                <a:ext cx="181" cy="45"/>
              </a:xfrm>
              <a:prstGeom prst="rect">
                <a:avLst/>
              </a:prstGeom>
              <a:solidFill>
                <a:srgbClr val="00FFFF"/>
              </a:solidFill>
              <a:ln w="19050" algn="ctr">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57432" name="Line 169"/>
              <p:cNvSpPr>
                <a:spLocks noChangeShapeType="1"/>
              </p:cNvSpPr>
              <p:nvPr/>
            </p:nvSpPr>
            <p:spPr bwMode="auto">
              <a:xfrm flipV="1">
                <a:off x="4150" y="2100"/>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357433" name="Text Box 170"/>
            <p:cNvSpPr txBox="1">
              <a:spLocks noChangeArrowheads="1"/>
            </p:cNvSpPr>
            <p:nvPr/>
          </p:nvSpPr>
          <p:spPr bwMode="auto">
            <a:xfrm>
              <a:off x="1320" y="-918"/>
              <a:ext cx="471"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a:ea typeface="楷体_GB2312" pitchFamily="49" charset="-122"/>
                </a:rPr>
                <a:t>2</a:t>
              </a:r>
            </a:p>
          </p:txBody>
        </p:sp>
        <p:sp>
          <p:nvSpPr>
            <p:cNvPr id="357434" name="Text Box 171"/>
            <p:cNvSpPr txBox="1">
              <a:spLocks noChangeArrowheads="1"/>
            </p:cNvSpPr>
            <p:nvPr/>
          </p:nvSpPr>
          <p:spPr bwMode="auto">
            <a:xfrm>
              <a:off x="2178" y="-886"/>
              <a:ext cx="22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a:t>
              </a:r>
            </a:p>
          </p:txBody>
        </p:sp>
        <p:sp>
          <p:nvSpPr>
            <p:cNvPr id="357435" name="Text Box 172"/>
            <p:cNvSpPr txBox="1">
              <a:spLocks noChangeArrowheads="1"/>
            </p:cNvSpPr>
            <p:nvPr/>
          </p:nvSpPr>
          <p:spPr bwMode="auto">
            <a:xfrm>
              <a:off x="2177" y="-584"/>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_</a:t>
              </a:r>
            </a:p>
          </p:txBody>
        </p:sp>
        <p:sp>
          <p:nvSpPr>
            <p:cNvPr id="357436" name="Text Box 173"/>
            <p:cNvSpPr txBox="1">
              <a:spLocks noChangeArrowheads="1"/>
            </p:cNvSpPr>
            <p:nvPr/>
          </p:nvSpPr>
          <p:spPr bwMode="auto">
            <a:xfrm>
              <a:off x="1747" y="-668"/>
              <a:ext cx="99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a:ea typeface="楷体_GB2312" pitchFamily="49" charset="-122"/>
                </a:rPr>
                <a:t>20∠0°</a:t>
              </a:r>
              <a:endParaRPr lang="en-US" altLang="zh-CN" sz="2000" baseline="-25000">
                <a:ea typeface="楷体_GB2312" pitchFamily="49" charset="-122"/>
              </a:endParaRPr>
            </a:p>
          </p:txBody>
        </p:sp>
        <p:sp>
          <p:nvSpPr>
            <p:cNvPr id="357437" name="Text Box 174"/>
            <p:cNvSpPr txBox="1">
              <a:spLocks noChangeArrowheads="1"/>
            </p:cNvSpPr>
            <p:nvPr/>
          </p:nvSpPr>
          <p:spPr bwMode="auto">
            <a:xfrm>
              <a:off x="1904" y="-1632"/>
              <a:ext cx="52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a:ea typeface="楷体_GB2312" pitchFamily="49" charset="-122"/>
                </a:rPr>
                <a:t>j4 </a:t>
              </a:r>
              <a:r>
                <a:rPr lang="en-US" altLang="zh-CN" sz="1800" b="0">
                  <a:ea typeface="楷体_GB2312" pitchFamily="49" charset="-122"/>
                </a:rPr>
                <a:t> </a:t>
              </a:r>
              <a:endParaRPr lang="en-US" altLang="zh-CN" sz="1800">
                <a:ea typeface="楷体_GB2312" pitchFamily="49" charset="-122"/>
              </a:endParaRPr>
            </a:p>
          </p:txBody>
        </p:sp>
        <p:sp>
          <p:nvSpPr>
            <p:cNvPr id="357438" name="Text Box 175"/>
            <p:cNvSpPr txBox="1">
              <a:spLocks noChangeArrowheads="1"/>
            </p:cNvSpPr>
            <p:nvPr/>
          </p:nvSpPr>
          <p:spPr bwMode="auto">
            <a:xfrm>
              <a:off x="1814" y="-1174"/>
              <a:ext cx="885"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a:ea typeface="楷体_GB2312" pitchFamily="49" charset="-122"/>
                </a:rPr>
                <a:t>-j10 </a:t>
              </a:r>
              <a:r>
                <a:rPr lang="en-US" altLang="zh-CN" sz="2000" b="0">
                  <a:ea typeface="楷体_GB2312" pitchFamily="49" charset="-122"/>
                </a:rPr>
                <a:t> </a:t>
              </a:r>
              <a:endParaRPr lang="en-US" altLang="zh-CN" sz="2000">
                <a:ea typeface="楷体_GB2312" pitchFamily="49" charset="-122"/>
              </a:endParaRPr>
            </a:p>
          </p:txBody>
        </p:sp>
        <p:sp>
          <p:nvSpPr>
            <p:cNvPr id="357439" name="Text Box 176"/>
            <p:cNvSpPr txBox="1">
              <a:spLocks noChangeArrowheads="1"/>
            </p:cNvSpPr>
            <p:nvPr/>
          </p:nvSpPr>
          <p:spPr bwMode="auto">
            <a:xfrm>
              <a:off x="2609" y="-1287"/>
              <a:ext cx="99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a:ea typeface="楷体_GB2312" pitchFamily="49" charset="-122"/>
                </a:rPr>
                <a:t>2∠0°A</a:t>
              </a:r>
              <a:endParaRPr lang="en-US" altLang="zh-CN" sz="2000" baseline="-25000">
                <a:ea typeface="楷体_GB2312" pitchFamily="49" charset="-122"/>
              </a:endParaRPr>
            </a:p>
          </p:txBody>
        </p:sp>
        <p:grpSp>
          <p:nvGrpSpPr>
            <p:cNvPr id="357440" name="Group 177"/>
            <p:cNvGrpSpPr>
              <a:grpSpLocks/>
            </p:cNvGrpSpPr>
            <p:nvPr/>
          </p:nvGrpSpPr>
          <p:grpSpPr bwMode="auto">
            <a:xfrm>
              <a:off x="2744" y="-1015"/>
              <a:ext cx="420" cy="410"/>
              <a:chOff x="1825" y="187"/>
              <a:chExt cx="420" cy="410"/>
            </a:xfrm>
          </p:grpSpPr>
          <p:sp>
            <p:nvSpPr>
              <p:cNvPr id="357441" name="Text Box 178"/>
              <p:cNvSpPr txBox="1">
                <a:spLocks noChangeArrowheads="1"/>
              </p:cNvSpPr>
              <p:nvPr/>
            </p:nvSpPr>
            <p:spPr bwMode="auto">
              <a:xfrm>
                <a:off x="1867" y="187"/>
                <a:ext cx="206"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3200" i="1">
                    <a:ea typeface="楷体_GB2312" pitchFamily="49" charset="-122"/>
                  </a:rPr>
                  <a:t>·</a:t>
                </a:r>
                <a:endParaRPr lang="en-US" altLang="zh-CN" sz="3200" baseline="-25000">
                  <a:ea typeface="楷体_GB2312" pitchFamily="49" charset="-122"/>
                </a:endParaRPr>
              </a:p>
            </p:txBody>
          </p:sp>
          <p:sp>
            <p:nvSpPr>
              <p:cNvPr id="357442" name="Text Box 179"/>
              <p:cNvSpPr txBox="1">
                <a:spLocks noChangeArrowheads="1"/>
              </p:cNvSpPr>
              <p:nvPr/>
            </p:nvSpPr>
            <p:spPr bwMode="auto">
              <a:xfrm>
                <a:off x="1825" y="366"/>
                <a:ext cx="42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1800" i="1">
                    <a:ea typeface="楷体_GB2312" pitchFamily="49" charset="-122"/>
                  </a:rPr>
                  <a:t>U</a:t>
                </a:r>
                <a:r>
                  <a:rPr lang="en-US" altLang="zh-CN" sz="1800" baseline="-25000">
                    <a:ea typeface="楷体_GB2312" pitchFamily="49" charset="-122"/>
                  </a:rPr>
                  <a:t>1</a:t>
                </a:r>
                <a:endParaRPr lang="en-US" altLang="zh-CN" sz="1800">
                  <a:ea typeface="楷体_GB2312" pitchFamily="49" charset="-122"/>
                </a:endParaRPr>
              </a:p>
            </p:txBody>
          </p:sp>
        </p:grpSp>
      </p:grpSp>
      <p:graphicFrame>
        <p:nvGraphicFramePr>
          <p:cNvPr id="121880" name="Object 24"/>
          <p:cNvGraphicFramePr>
            <a:graphicFrameLocks noChangeAspect="1"/>
          </p:cNvGraphicFramePr>
          <p:nvPr/>
        </p:nvGraphicFramePr>
        <p:xfrm>
          <a:off x="2016125" y="4540250"/>
          <a:ext cx="5022850" cy="1049338"/>
        </p:xfrm>
        <a:graphic>
          <a:graphicData uri="http://schemas.openxmlformats.org/presentationml/2006/ole">
            <mc:AlternateContent xmlns:mc="http://schemas.openxmlformats.org/markup-compatibility/2006">
              <mc:Choice xmlns:v="urn:schemas-microsoft-com:vml" Requires="v">
                <p:oleObj spid="_x0000_s357451" name="Equation" r:id="rId5" imgW="1904760" imgH="419040" progId="Equation.DSMT4">
                  <p:embed/>
                </p:oleObj>
              </mc:Choice>
              <mc:Fallback>
                <p:oleObj name="Equation" r:id="rId5" imgW="1904760" imgH="419040" progId="Equation.DSMT4">
                  <p:embed/>
                  <p:pic>
                    <p:nvPicPr>
                      <p:cNvPr id="0" name="Object 2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16125" y="4540250"/>
                        <a:ext cx="5022850" cy="10493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1881" name="Object 25"/>
          <p:cNvGraphicFramePr>
            <a:graphicFrameLocks noChangeAspect="1"/>
          </p:cNvGraphicFramePr>
          <p:nvPr/>
        </p:nvGraphicFramePr>
        <p:xfrm>
          <a:off x="3529013" y="5626100"/>
          <a:ext cx="2566987" cy="754063"/>
        </p:xfrm>
        <a:graphic>
          <a:graphicData uri="http://schemas.openxmlformats.org/presentationml/2006/ole">
            <mc:AlternateContent xmlns:mc="http://schemas.openxmlformats.org/markup-compatibility/2006">
              <mc:Choice xmlns:v="urn:schemas-microsoft-com:vml" Requires="v">
                <p:oleObj spid="_x0000_s357452" name="Equation" r:id="rId7" imgW="1054080" imgH="304560" progId="Equation.DSMT4">
                  <p:embed/>
                </p:oleObj>
              </mc:Choice>
              <mc:Fallback>
                <p:oleObj name="Equation" r:id="rId7" imgW="1054080" imgH="304560" progId="Equation.DSMT4">
                  <p:embed/>
                  <p:pic>
                    <p:nvPicPr>
                      <p:cNvPr id="0" name="Object 2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29013" y="5626100"/>
                        <a:ext cx="2566987" cy="7540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1883" name="Text Box 27"/>
          <p:cNvSpPr txBox="1">
            <a:spLocks noChangeArrowheads="1"/>
          </p:cNvSpPr>
          <p:nvPr/>
        </p:nvSpPr>
        <p:spPr bwMode="auto">
          <a:xfrm>
            <a:off x="1079500" y="3943350"/>
            <a:ext cx="45735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zh-CN" altLang="en-US">
                <a:ea typeface="楷体_GB2312" pitchFamily="49" charset="-122"/>
              </a:rPr>
              <a:t>交流分量作用相量模型如图</a:t>
            </a:r>
          </a:p>
        </p:txBody>
      </p:sp>
      <p:sp>
        <p:nvSpPr>
          <p:cNvPr id="122038" name="Text Box 182"/>
          <p:cNvSpPr txBox="1">
            <a:spLocks noChangeArrowheads="1"/>
          </p:cNvSpPr>
          <p:nvPr/>
        </p:nvSpPr>
        <p:spPr bwMode="auto">
          <a:xfrm>
            <a:off x="5327650" y="3933825"/>
            <a:ext cx="2952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zh-CN" altLang="en-US">
                <a:solidFill>
                  <a:srgbClr val="0000FF"/>
                </a:solidFill>
                <a:ea typeface="楷体_GB2312" pitchFamily="49" charset="-122"/>
              </a:rPr>
              <a:t>采用节点法计算：</a:t>
            </a:r>
          </a:p>
        </p:txBody>
      </p:sp>
      <p:sp>
        <p:nvSpPr>
          <p:cNvPr id="122047" name="AutoShape 191"/>
          <p:cNvSpPr>
            <a:spLocks noChangeArrowheads="1"/>
          </p:cNvSpPr>
          <p:nvPr/>
        </p:nvSpPr>
        <p:spPr bwMode="auto">
          <a:xfrm>
            <a:off x="2890838" y="5911850"/>
            <a:ext cx="466725" cy="333375"/>
          </a:xfrm>
          <a:prstGeom prst="rightArrow">
            <a:avLst>
              <a:gd name="adj1" fmla="val 50000"/>
              <a:gd name="adj2" fmla="val 35000"/>
            </a:avLst>
          </a:prstGeom>
          <a:solidFill>
            <a:srgbClr val="00FF00"/>
          </a:solidFill>
          <a:ln w="12700" cap="sq">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graphicFrame>
        <p:nvGraphicFramePr>
          <p:cNvPr id="3" name="Object 25"/>
          <p:cNvGraphicFramePr>
            <a:graphicFrameLocks noChangeAspect="1"/>
          </p:cNvGraphicFramePr>
          <p:nvPr/>
        </p:nvGraphicFramePr>
        <p:xfrm>
          <a:off x="3840163" y="3109913"/>
          <a:ext cx="2027237" cy="679450"/>
        </p:xfrm>
        <a:graphic>
          <a:graphicData uri="http://schemas.openxmlformats.org/presentationml/2006/ole">
            <mc:AlternateContent xmlns:mc="http://schemas.openxmlformats.org/markup-compatibility/2006">
              <mc:Choice xmlns:v="urn:schemas-microsoft-com:vml" Requires="v">
                <p:oleObj spid="_x0000_s357453" name="Equation" r:id="rId9" imgW="1054080" imgH="304560" progId="Equation.DSMT4">
                  <p:embed/>
                </p:oleObj>
              </mc:Choice>
              <mc:Fallback>
                <p:oleObj name="Equation" r:id="rId9" imgW="1054080" imgH="304560" progId="Equation.DSMT4">
                  <p:embed/>
                  <p:pic>
                    <p:nvPicPr>
                      <p:cNvPr id="0" name="Object 2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840163" y="3109913"/>
                        <a:ext cx="2027237" cy="679450"/>
                      </a:xfrm>
                      <a:prstGeom prst="rect">
                        <a:avLst/>
                      </a:prstGeom>
                      <a:solidFill>
                        <a:srgbClr val="00FFFF"/>
                      </a:solidFill>
                    </p:spPr>
                  </p:pic>
                </p:oleObj>
              </mc:Fallback>
            </mc:AlternateContent>
          </a:graphicData>
        </a:graphic>
      </p:graphicFrame>
      <p:graphicFrame>
        <p:nvGraphicFramePr>
          <p:cNvPr id="121876" name="Object 20"/>
          <p:cNvGraphicFramePr>
            <a:graphicFrameLocks noChangeAspect="1"/>
          </p:cNvGraphicFramePr>
          <p:nvPr/>
        </p:nvGraphicFramePr>
        <p:xfrm>
          <a:off x="3862388" y="1719263"/>
          <a:ext cx="1646237" cy="520700"/>
        </p:xfrm>
        <a:graphic>
          <a:graphicData uri="http://schemas.openxmlformats.org/presentationml/2006/ole">
            <mc:AlternateContent xmlns:mc="http://schemas.openxmlformats.org/markup-compatibility/2006">
              <mc:Choice xmlns:v="urn:schemas-microsoft-com:vml" Requires="v">
                <p:oleObj spid="_x0000_s357454" name="Equation" r:id="rId11" imgW="723600" imgH="228600" progId="Equation.DSMT4">
                  <p:embed/>
                </p:oleObj>
              </mc:Choice>
              <mc:Fallback>
                <p:oleObj name="Equation" r:id="rId11" imgW="723600" imgH="228600" progId="Equation.DSMT4">
                  <p:embed/>
                  <p:pic>
                    <p:nvPicPr>
                      <p:cNvPr id="0" name="Object 2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862388" y="1719263"/>
                        <a:ext cx="1646237" cy="520700"/>
                      </a:xfrm>
                      <a:prstGeom prst="rect">
                        <a:avLst/>
                      </a:prstGeom>
                      <a:solidFill>
                        <a:srgbClr val="00FFFF"/>
                      </a:solidFill>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1883"/>
                                        </p:tgtEl>
                                        <p:attrNameLst>
                                          <p:attrName>style.visibility</p:attrName>
                                        </p:attrNameLst>
                                      </p:cBhvr>
                                      <p:to>
                                        <p:strVal val="visible"/>
                                      </p:to>
                                    </p:set>
                                    <p:animEffect transition="in" filter="dissolve">
                                      <p:cBhvr>
                                        <p:cTn id="7" dur="500"/>
                                        <p:tgtEl>
                                          <p:spTgt spid="12188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122036"/>
                                        </p:tgtEl>
                                        <p:attrNameLst>
                                          <p:attrName>style.visibility</p:attrName>
                                        </p:attrNameLst>
                                      </p:cBhvr>
                                      <p:to>
                                        <p:strVal val="visible"/>
                                      </p:to>
                                    </p:set>
                                    <p:anim calcmode="lin" valueType="num">
                                      <p:cBhvr additive="base">
                                        <p:cTn id="12" dur="500" fill="hold"/>
                                        <p:tgtEl>
                                          <p:spTgt spid="122036"/>
                                        </p:tgtEl>
                                        <p:attrNameLst>
                                          <p:attrName>ppt_x</p:attrName>
                                        </p:attrNameLst>
                                      </p:cBhvr>
                                      <p:tavLst>
                                        <p:tav tm="0">
                                          <p:val>
                                            <p:strVal val="0-#ppt_w/2"/>
                                          </p:val>
                                        </p:tav>
                                        <p:tav tm="100000">
                                          <p:val>
                                            <p:strVal val="#ppt_x"/>
                                          </p:val>
                                        </p:tav>
                                      </p:tavLst>
                                    </p:anim>
                                    <p:anim calcmode="lin" valueType="num">
                                      <p:cBhvr additive="base">
                                        <p:cTn id="13" dur="500" fill="hold"/>
                                        <p:tgtEl>
                                          <p:spTgt spid="122036"/>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dissolve">
                                      <p:cBhvr>
                                        <p:cTn id="18" dur="500"/>
                                        <p:tgtEl>
                                          <p:spTgt spid="8"/>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22038"/>
                                        </p:tgtEl>
                                        <p:attrNameLst>
                                          <p:attrName>style.visibility</p:attrName>
                                        </p:attrNameLst>
                                      </p:cBhvr>
                                      <p:to>
                                        <p:strVal val="visible"/>
                                      </p:to>
                                    </p:set>
                                    <p:animEffect transition="in" filter="dissolve">
                                      <p:cBhvr>
                                        <p:cTn id="23" dur="500"/>
                                        <p:tgtEl>
                                          <p:spTgt spid="122038"/>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8" fill="hold" nodeType="clickEffect">
                                  <p:stCondLst>
                                    <p:cond delay="0"/>
                                  </p:stCondLst>
                                  <p:childTnLst>
                                    <p:set>
                                      <p:cBhvr>
                                        <p:cTn id="27" dur="1" fill="hold">
                                          <p:stCondLst>
                                            <p:cond delay="0"/>
                                          </p:stCondLst>
                                        </p:cTn>
                                        <p:tgtEl>
                                          <p:spTgt spid="121880"/>
                                        </p:tgtEl>
                                        <p:attrNameLst>
                                          <p:attrName>style.visibility</p:attrName>
                                        </p:attrNameLst>
                                      </p:cBhvr>
                                      <p:to>
                                        <p:strVal val="visible"/>
                                      </p:to>
                                    </p:set>
                                    <p:anim calcmode="lin" valueType="num">
                                      <p:cBhvr additive="base">
                                        <p:cTn id="28" dur="500" fill="hold"/>
                                        <p:tgtEl>
                                          <p:spTgt spid="121880"/>
                                        </p:tgtEl>
                                        <p:attrNameLst>
                                          <p:attrName>ppt_x</p:attrName>
                                        </p:attrNameLst>
                                      </p:cBhvr>
                                      <p:tavLst>
                                        <p:tav tm="0">
                                          <p:val>
                                            <p:strVal val="0-#ppt_w/2"/>
                                          </p:val>
                                        </p:tav>
                                        <p:tav tm="100000">
                                          <p:val>
                                            <p:strVal val="#ppt_x"/>
                                          </p:val>
                                        </p:tav>
                                      </p:tavLst>
                                    </p:anim>
                                    <p:anim calcmode="lin" valueType="num">
                                      <p:cBhvr additive="base">
                                        <p:cTn id="29" dur="500" fill="hold"/>
                                        <p:tgtEl>
                                          <p:spTgt spid="121880"/>
                                        </p:tgtEl>
                                        <p:attrNameLst>
                                          <p:attrName>ppt_y</p:attrName>
                                        </p:attrNameLst>
                                      </p:cBhvr>
                                      <p:tavLst>
                                        <p:tav tm="0">
                                          <p:val>
                                            <p:strVal val="#ppt_y"/>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2" presetClass="entr" presetSubtype="8" fill="hold" grpId="0" nodeType="clickEffect">
                                  <p:stCondLst>
                                    <p:cond delay="0"/>
                                  </p:stCondLst>
                                  <p:childTnLst>
                                    <p:set>
                                      <p:cBhvr>
                                        <p:cTn id="33" dur="1" fill="hold">
                                          <p:stCondLst>
                                            <p:cond delay="0"/>
                                          </p:stCondLst>
                                        </p:cTn>
                                        <p:tgtEl>
                                          <p:spTgt spid="122047"/>
                                        </p:tgtEl>
                                        <p:attrNameLst>
                                          <p:attrName>style.visibility</p:attrName>
                                        </p:attrNameLst>
                                      </p:cBhvr>
                                      <p:to>
                                        <p:strVal val="visible"/>
                                      </p:to>
                                    </p:set>
                                    <p:anim calcmode="lin" valueType="num">
                                      <p:cBhvr additive="base">
                                        <p:cTn id="34" dur="500" fill="hold"/>
                                        <p:tgtEl>
                                          <p:spTgt spid="122047"/>
                                        </p:tgtEl>
                                        <p:attrNameLst>
                                          <p:attrName>ppt_x</p:attrName>
                                        </p:attrNameLst>
                                      </p:cBhvr>
                                      <p:tavLst>
                                        <p:tav tm="0">
                                          <p:val>
                                            <p:strVal val="0-#ppt_w/2"/>
                                          </p:val>
                                        </p:tav>
                                        <p:tav tm="100000">
                                          <p:val>
                                            <p:strVal val="#ppt_x"/>
                                          </p:val>
                                        </p:tav>
                                      </p:tavLst>
                                    </p:anim>
                                    <p:anim calcmode="lin" valueType="num">
                                      <p:cBhvr additive="base">
                                        <p:cTn id="35" dur="500" fill="hold"/>
                                        <p:tgtEl>
                                          <p:spTgt spid="122047"/>
                                        </p:tgtEl>
                                        <p:attrNameLst>
                                          <p:attrName>ppt_y</p:attrName>
                                        </p:attrNameLst>
                                      </p:cBhvr>
                                      <p:tavLst>
                                        <p:tav tm="0">
                                          <p:val>
                                            <p:strVal val="#ppt_y"/>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2" presetClass="entr" presetSubtype="2" fill="hold" nodeType="clickEffect">
                                  <p:stCondLst>
                                    <p:cond delay="0"/>
                                  </p:stCondLst>
                                  <p:childTnLst>
                                    <p:set>
                                      <p:cBhvr>
                                        <p:cTn id="39" dur="1" fill="hold">
                                          <p:stCondLst>
                                            <p:cond delay="0"/>
                                          </p:stCondLst>
                                        </p:cTn>
                                        <p:tgtEl>
                                          <p:spTgt spid="121881"/>
                                        </p:tgtEl>
                                        <p:attrNameLst>
                                          <p:attrName>style.visibility</p:attrName>
                                        </p:attrNameLst>
                                      </p:cBhvr>
                                      <p:to>
                                        <p:strVal val="visible"/>
                                      </p:to>
                                    </p:set>
                                    <p:anim calcmode="lin" valueType="num">
                                      <p:cBhvr additive="base">
                                        <p:cTn id="40" dur="500" fill="hold"/>
                                        <p:tgtEl>
                                          <p:spTgt spid="121881"/>
                                        </p:tgtEl>
                                        <p:attrNameLst>
                                          <p:attrName>ppt_x</p:attrName>
                                        </p:attrNameLst>
                                      </p:cBhvr>
                                      <p:tavLst>
                                        <p:tav tm="0">
                                          <p:val>
                                            <p:strVal val="1+#ppt_w/2"/>
                                          </p:val>
                                        </p:tav>
                                        <p:tav tm="100000">
                                          <p:val>
                                            <p:strVal val="#ppt_x"/>
                                          </p:val>
                                        </p:tav>
                                      </p:tavLst>
                                    </p:anim>
                                    <p:anim calcmode="lin" valueType="num">
                                      <p:cBhvr additive="base">
                                        <p:cTn id="41" dur="500" fill="hold"/>
                                        <p:tgtEl>
                                          <p:spTgt spid="121881"/>
                                        </p:tgtEl>
                                        <p:attrNameLst>
                                          <p:attrName>ppt_y</p:attrName>
                                        </p:attrNameLst>
                                      </p:cBhvr>
                                      <p:tavLst>
                                        <p:tav tm="0">
                                          <p:val>
                                            <p:strVal val="#ppt_y"/>
                                          </p:val>
                                        </p:tav>
                                        <p:tav tm="100000">
                                          <p:val>
                                            <p:strVal val="#ppt_y"/>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2" presetClass="entr" presetSubtype="2" fill="hold" nodeType="clickEffect">
                                  <p:stCondLst>
                                    <p:cond delay="0"/>
                                  </p:stCondLst>
                                  <p:childTnLst>
                                    <p:set>
                                      <p:cBhvr>
                                        <p:cTn id="45" dur="1" fill="hold">
                                          <p:stCondLst>
                                            <p:cond delay="0"/>
                                          </p:stCondLst>
                                        </p:cTn>
                                        <p:tgtEl>
                                          <p:spTgt spid="3"/>
                                        </p:tgtEl>
                                        <p:attrNameLst>
                                          <p:attrName>style.visibility</p:attrName>
                                        </p:attrNameLst>
                                      </p:cBhvr>
                                      <p:to>
                                        <p:strVal val="visible"/>
                                      </p:to>
                                    </p:set>
                                    <p:anim calcmode="lin" valueType="num">
                                      <p:cBhvr additive="base">
                                        <p:cTn id="46" dur="500" fill="hold"/>
                                        <p:tgtEl>
                                          <p:spTgt spid="3"/>
                                        </p:tgtEl>
                                        <p:attrNameLst>
                                          <p:attrName>ppt_x</p:attrName>
                                        </p:attrNameLst>
                                      </p:cBhvr>
                                      <p:tavLst>
                                        <p:tav tm="0">
                                          <p:val>
                                            <p:strVal val="1+#ppt_w/2"/>
                                          </p:val>
                                        </p:tav>
                                        <p:tav tm="100000">
                                          <p:val>
                                            <p:strVal val="#ppt_x"/>
                                          </p:val>
                                        </p:tav>
                                      </p:tavLst>
                                    </p:anim>
                                    <p:anim calcmode="lin" valueType="num">
                                      <p:cBhvr additive="base">
                                        <p:cTn id="47"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036" grpId="0" animBg="1"/>
      <p:bldP spid="121883" grpId="0"/>
      <p:bldP spid="122038" grpId="0"/>
      <p:bldP spid="122047"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92"/>
          <p:cNvGrpSpPr>
            <a:grpSpLocks/>
          </p:cNvGrpSpPr>
          <p:nvPr/>
        </p:nvGrpSpPr>
        <p:grpSpPr bwMode="auto">
          <a:xfrm>
            <a:off x="179388" y="260350"/>
            <a:ext cx="8856662" cy="1073150"/>
            <a:chOff x="158" y="96"/>
            <a:chExt cx="5579" cy="676"/>
          </a:xfrm>
        </p:grpSpPr>
        <p:graphicFrame>
          <p:nvGraphicFramePr>
            <p:cNvPr id="358405" name="Object 7"/>
            <p:cNvGraphicFramePr>
              <a:graphicFrameLocks noChangeAspect="1"/>
            </p:cNvGraphicFramePr>
            <p:nvPr/>
          </p:nvGraphicFramePr>
          <p:xfrm>
            <a:off x="255" y="368"/>
            <a:ext cx="5256" cy="404"/>
          </p:xfrm>
          <a:graphic>
            <a:graphicData uri="http://schemas.openxmlformats.org/presentationml/2006/ole">
              <mc:AlternateContent xmlns:mc="http://schemas.openxmlformats.org/markup-compatibility/2006">
                <mc:Choice xmlns:v="urn:schemas-microsoft-com:vml" Requires="v">
                  <p:oleObj spid="_x0000_s358450" name="Equation" r:id="rId3" imgW="3301920" imgH="253800" progId="Equation.DSMT4">
                    <p:embed/>
                  </p:oleObj>
                </mc:Choice>
                <mc:Fallback>
                  <p:oleObj name="Equation" r:id="rId3" imgW="3301920" imgH="253800" progId="Equation.DSMT4">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 y="368"/>
                          <a:ext cx="5256" cy="40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58406" name="Text Box 39"/>
            <p:cNvSpPr txBox="1">
              <a:spLocks noChangeArrowheads="1"/>
            </p:cNvSpPr>
            <p:nvPr/>
          </p:nvSpPr>
          <p:spPr bwMode="auto">
            <a:xfrm>
              <a:off x="158" y="96"/>
              <a:ext cx="557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90000" tIns="46800" rIns="90000" bIns="46800">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a:ea typeface="楷体_GB2312" pitchFamily="49" charset="-122"/>
                </a:rPr>
                <a:t>例：</a:t>
              </a:r>
              <a:r>
                <a:rPr kumimoji="0" lang="zh-CN" altLang="en-US">
                  <a:ea typeface="楷体_GB2312" pitchFamily="49" charset="-122"/>
                </a:rPr>
                <a:t>求：</a:t>
              </a:r>
              <a:r>
                <a:rPr kumimoji="0" lang="en-US" altLang="zh-CN">
                  <a:ea typeface="楷体_GB2312" pitchFamily="49" charset="-122"/>
                </a:rPr>
                <a:t>(1) </a:t>
              </a:r>
              <a:r>
                <a:rPr kumimoji="0" lang="zh-CN" altLang="en-US">
                  <a:ea typeface="楷体_GB2312" pitchFamily="49" charset="-122"/>
                </a:rPr>
                <a:t>端电压</a:t>
              </a:r>
              <a:r>
                <a:rPr kumimoji="0" lang="en-US" altLang="zh-CN" i="1">
                  <a:ea typeface="楷体_GB2312" pitchFamily="49" charset="-122"/>
                </a:rPr>
                <a:t>u</a:t>
              </a:r>
              <a:r>
                <a:rPr kumimoji="0" lang="zh-CN" altLang="en-US">
                  <a:ea typeface="楷体_GB2312" pitchFamily="49" charset="-122"/>
                </a:rPr>
                <a:t>及其有效值；</a:t>
              </a:r>
              <a:r>
                <a:rPr kumimoji="0" lang="en-US" altLang="zh-CN">
                  <a:ea typeface="楷体_GB2312" pitchFamily="49" charset="-122"/>
                </a:rPr>
                <a:t>(2) </a:t>
              </a:r>
              <a:r>
                <a:rPr kumimoji="0" lang="zh-CN" altLang="en-US">
                  <a:ea typeface="楷体_GB2312" pitchFamily="49" charset="-122"/>
                </a:rPr>
                <a:t>电流源发出的平均功率。</a:t>
              </a:r>
            </a:p>
          </p:txBody>
        </p:sp>
      </p:grpSp>
      <p:grpSp>
        <p:nvGrpSpPr>
          <p:cNvPr id="358407" name="Group 7"/>
          <p:cNvGrpSpPr>
            <a:grpSpLocks/>
          </p:cNvGrpSpPr>
          <p:nvPr/>
        </p:nvGrpSpPr>
        <p:grpSpPr bwMode="auto">
          <a:xfrm>
            <a:off x="649288" y="1338263"/>
            <a:ext cx="3706812" cy="2222500"/>
            <a:chOff x="454" y="1025"/>
            <a:chExt cx="2335" cy="1400"/>
          </a:xfrm>
        </p:grpSpPr>
        <p:sp>
          <p:nvSpPr>
            <p:cNvPr id="358408" name="Oval 69"/>
            <p:cNvSpPr>
              <a:spLocks noChangeArrowheads="1"/>
            </p:cNvSpPr>
            <p:nvPr/>
          </p:nvSpPr>
          <p:spPr bwMode="auto">
            <a:xfrm>
              <a:off x="1498" y="1972"/>
              <a:ext cx="272" cy="272"/>
            </a:xfrm>
            <a:prstGeom prst="ellipse">
              <a:avLst/>
            </a:prstGeom>
            <a:solidFill>
              <a:srgbClr val="00FFFF"/>
            </a:solidFill>
            <a:ln w="19050" algn="ctr">
              <a:solidFill>
                <a:schemeClr val="tx1"/>
              </a:solidFill>
              <a:round/>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sz="2000">
                <a:ea typeface="楷体_GB2312" pitchFamily="49" charset="-122"/>
              </a:endParaRPr>
            </a:p>
          </p:txBody>
        </p:sp>
        <p:sp>
          <p:nvSpPr>
            <p:cNvPr id="358409" name="Oval 47"/>
            <p:cNvSpPr>
              <a:spLocks noChangeArrowheads="1"/>
            </p:cNvSpPr>
            <p:nvPr/>
          </p:nvSpPr>
          <p:spPr bwMode="auto">
            <a:xfrm>
              <a:off x="772" y="1972"/>
              <a:ext cx="272" cy="272"/>
            </a:xfrm>
            <a:prstGeom prst="ellipse">
              <a:avLst/>
            </a:prstGeom>
            <a:solidFill>
              <a:srgbClr val="00FFFF"/>
            </a:solidFill>
            <a:ln w="19050" algn="ctr">
              <a:solidFill>
                <a:schemeClr val="tx1"/>
              </a:solidFill>
              <a:round/>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sz="2000">
                <a:ea typeface="楷体_GB2312" pitchFamily="49" charset="-122"/>
              </a:endParaRPr>
            </a:p>
          </p:txBody>
        </p:sp>
        <p:sp>
          <p:nvSpPr>
            <p:cNvPr id="358410" name="Rectangle 43"/>
            <p:cNvSpPr>
              <a:spLocks noChangeArrowheads="1"/>
            </p:cNvSpPr>
            <p:nvPr/>
          </p:nvSpPr>
          <p:spPr bwMode="auto">
            <a:xfrm>
              <a:off x="908" y="1337"/>
              <a:ext cx="1451" cy="1088"/>
            </a:xfrm>
            <a:prstGeom prst="rect">
              <a:avLst/>
            </a:prstGeom>
            <a:noFill/>
            <a:ln w="1905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sz="2000" b="0">
                <a:ea typeface="楷体_GB2312" pitchFamily="49" charset="-122"/>
              </a:endParaRPr>
            </a:p>
          </p:txBody>
        </p:sp>
        <p:sp>
          <p:nvSpPr>
            <p:cNvPr id="358411" name="Line 44"/>
            <p:cNvSpPr>
              <a:spLocks noChangeShapeType="1"/>
            </p:cNvSpPr>
            <p:nvPr/>
          </p:nvSpPr>
          <p:spPr bwMode="auto">
            <a:xfrm>
              <a:off x="1634" y="1337"/>
              <a:ext cx="0" cy="1088"/>
            </a:xfrm>
            <a:prstGeom prst="line">
              <a:avLst/>
            </a:prstGeom>
            <a:noFill/>
            <a:ln w="19050">
              <a:solidFill>
                <a:schemeClr val="tx1"/>
              </a:solidFill>
              <a:round/>
              <a:headEnd type="oval" w="med" len="med"/>
              <a:tailEnd type="oval" w="med" len="med"/>
            </a:ln>
            <a:extLst>
              <a:ext uri="{909E8E84-426E-40DD-AFC4-6F175D3DCCD1}">
                <a14:hiddenFill xmlns:a14="http://schemas.microsoft.com/office/drawing/2010/main">
                  <a:noFill/>
                </a14:hiddenFill>
              </a:ext>
            </a:extLst>
          </p:spPr>
          <p:txBody>
            <a:bodyPr/>
            <a:lstStyle/>
            <a:p>
              <a:endParaRPr lang="zh-CN" altLang="en-US"/>
            </a:p>
          </p:txBody>
        </p:sp>
        <p:sp>
          <p:nvSpPr>
            <p:cNvPr id="358412" name="Text Box 45"/>
            <p:cNvSpPr txBox="1">
              <a:spLocks noChangeArrowheads="1"/>
            </p:cNvSpPr>
            <p:nvPr/>
          </p:nvSpPr>
          <p:spPr bwMode="auto">
            <a:xfrm>
              <a:off x="646" y="1787"/>
              <a:ext cx="20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sz="2000">
                  <a:solidFill>
                    <a:schemeClr val="tx2"/>
                  </a:solidFill>
                  <a:ea typeface="楷体_GB2312" pitchFamily="49" charset="-122"/>
                </a:rPr>
                <a:t>+</a:t>
              </a:r>
            </a:p>
          </p:txBody>
        </p:sp>
        <p:sp>
          <p:nvSpPr>
            <p:cNvPr id="358413" name="Text Box 46"/>
            <p:cNvSpPr txBox="1">
              <a:spLocks noChangeArrowheads="1"/>
            </p:cNvSpPr>
            <p:nvPr/>
          </p:nvSpPr>
          <p:spPr bwMode="auto">
            <a:xfrm>
              <a:off x="636" y="2089"/>
              <a:ext cx="21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sz="2000">
                  <a:solidFill>
                    <a:schemeClr val="tx2"/>
                  </a:solidFill>
                  <a:ea typeface="楷体_GB2312" pitchFamily="49" charset="-122"/>
                </a:rPr>
                <a:t>_</a:t>
              </a:r>
            </a:p>
          </p:txBody>
        </p:sp>
        <p:sp>
          <p:nvSpPr>
            <p:cNvPr id="358414" name="Text Box 51"/>
            <p:cNvSpPr txBox="1">
              <a:spLocks noChangeArrowheads="1"/>
            </p:cNvSpPr>
            <p:nvPr/>
          </p:nvSpPr>
          <p:spPr bwMode="auto">
            <a:xfrm>
              <a:off x="2073" y="1560"/>
              <a:ext cx="20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sz="2000">
                  <a:solidFill>
                    <a:schemeClr val="tx2"/>
                  </a:solidFill>
                  <a:ea typeface="楷体_GB2312" pitchFamily="49" charset="-122"/>
                </a:rPr>
                <a:t>+</a:t>
              </a:r>
            </a:p>
          </p:txBody>
        </p:sp>
        <p:sp>
          <p:nvSpPr>
            <p:cNvPr id="358415" name="Text Box 52"/>
            <p:cNvSpPr txBox="1">
              <a:spLocks noChangeArrowheads="1"/>
            </p:cNvSpPr>
            <p:nvPr/>
          </p:nvSpPr>
          <p:spPr bwMode="auto">
            <a:xfrm>
              <a:off x="2064" y="1885"/>
              <a:ext cx="21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sz="2000">
                  <a:solidFill>
                    <a:schemeClr val="tx2"/>
                  </a:solidFill>
                  <a:ea typeface="楷体_GB2312" pitchFamily="49" charset="-122"/>
                </a:rPr>
                <a:t>_</a:t>
              </a:r>
            </a:p>
          </p:txBody>
        </p:sp>
        <p:sp>
          <p:nvSpPr>
            <p:cNvPr id="358416" name="Rectangle 53"/>
            <p:cNvSpPr>
              <a:spLocks noChangeArrowheads="1"/>
            </p:cNvSpPr>
            <p:nvPr/>
          </p:nvSpPr>
          <p:spPr bwMode="auto">
            <a:xfrm rot="5400000">
              <a:off x="772" y="1586"/>
              <a:ext cx="272" cy="91"/>
            </a:xfrm>
            <a:prstGeom prst="rect">
              <a:avLst/>
            </a:prstGeom>
            <a:solidFill>
              <a:srgbClr val="00FFFF"/>
            </a:solidFill>
            <a:ln w="19050" algn="ctr">
              <a:solidFill>
                <a:schemeClr val="tx1"/>
              </a:solidFill>
              <a:miter lim="800000"/>
              <a:headEnd/>
              <a:tailEnd/>
            </a:ln>
          </p:spPr>
          <p:txBody>
            <a:bodyPr rot="10800000" vert="eaVert"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sz="2000" b="0">
                <a:ea typeface="楷体_GB2312" pitchFamily="49" charset="-122"/>
              </a:endParaRPr>
            </a:p>
          </p:txBody>
        </p:sp>
        <p:grpSp>
          <p:nvGrpSpPr>
            <p:cNvPr id="358417" name="Group 54"/>
            <p:cNvGrpSpPr>
              <a:grpSpLocks/>
            </p:cNvGrpSpPr>
            <p:nvPr/>
          </p:nvGrpSpPr>
          <p:grpSpPr bwMode="auto">
            <a:xfrm>
              <a:off x="2223" y="1632"/>
              <a:ext cx="272" cy="408"/>
              <a:chOff x="1383" y="2432"/>
              <a:chExt cx="272" cy="408"/>
            </a:xfrm>
          </p:grpSpPr>
          <p:sp>
            <p:nvSpPr>
              <p:cNvPr id="358418" name="Line 55"/>
              <p:cNvSpPr>
                <a:spLocks noChangeShapeType="1"/>
              </p:cNvSpPr>
              <p:nvPr/>
            </p:nvSpPr>
            <p:spPr bwMode="auto">
              <a:xfrm rot="5400000">
                <a:off x="1451" y="2500"/>
                <a:ext cx="136" cy="0"/>
              </a:xfrm>
              <a:prstGeom prst="line">
                <a:avLst/>
              </a:prstGeom>
              <a:noFill/>
              <a:ln w="1905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zh-CN" altLang="en-US"/>
              </a:p>
            </p:txBody>
          </p:sp>
          <p:sp>
            <p:nvSpPr>
              <p:cNvPr id="358419" name="Oval 56"/>
              <p:cNvSpPr>
                <a:spLocks noChangeArrowheads="1"/>
              </p:cNvSpPr>
              <p:nvPr/>
            </p:nvSpPr>
            <p:spPr bwMode="auto">
              <a:xfrm rot="5400000">
                <a:off x="1383" y="2568"/>
                <a:ext cx="272" cy="272"/>
              </a:xfrm>
              <a:prstGeom prst="ellipse">
                <a:avLst/>
              </a:prstGeom>
              <a:solidFill>
                <a:srgbClr val="00FFFF"/>
              </a:solidFill>
              <a:ln w="19050" algn="ctr">
                <a:solidFill>
                  <a:schemeClr val="tx1"/>
                </a:solidFill>
                <a:round/>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sz="2000">
                  <a:ea typeface="楷体_GB2312" pitchFamily="49" charset="-122"/>
                </a:endParaRPr>
              </a:p>
            </p:txBody>
          </p:sp>
          <p:sp>
            <p:nvSpPr>
              <p:cNvPr id="358420" name="Line 57"/>
              <p:cNvSpPr>
                <a:spLocks noChangeShapeType="1"/>
              </p:cNvSpPr>
              <p:nvPr/>
            </p:nvSpPr>
            <p:spPr bwMode="auto">
              <a:xfrm rot="5400000">
                <a:off x="1519" y="2568"/>
                <a:ext cx="0" cy="27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358421" name="Freeform 58"/>
            <p:cNvSpPr>
              <a:spLocks/>
            </p:cNvSpPr>
            <p:nvPr/>
          </p:nvSpPr>
          <p:spPr bwMode="auto">
            <a:xfrm rot="5400000">
              <a:off x="1225" y="1156"/>
              <a:ext cx="91" cy="318"/>
            </a:xfrm>
            <a:custGeom>
              <a:avLst/>
              <a:gdLst>
                <a:gd name="T0" fmla="*/ 43 w 43"/>
                <a:gd name="T1" fmla="*/ 329 h 329"/>
                <a:gd name="T2" fmla="*/ 21 w 43"/>
                <a:gd name="T3" fmla="*/ 325 h 329"/>
                <a:gd name="T4" fmla="*/ 4 w 43"/>
                <a:gd name="T5" fmla="*/ 307 h 329"/>
                <a:gd name="T6" fmla="*/ 0 w 43"/>
                <a:gd name="T7" fmla="*/ 289 h 329"/>
                <a:gd name="T8" fmla="*/ 4 w 43"/>
                <a:gd name="T9" fmla="*/ 266 h 329"/>
                <a:gd name="T10" fmla="*/ 21 w 43"/>
                <a:gd name="T11" fmla="*/ 252 h 329"/>
                <a:gd name="T12" fmla="*/ 43 w 43"/>
                <a:gd name="T13" fmla="*/ 248 h 329"/>
                <a:gd name="T14" fmla="*/ 21 w 43"/>
                <a:gd name="T15" fmla="*/ 239 h 329"/>
                <a:gd name="T16" fmla="*/ 4 w 43"/>
                <a:gd name="T17" fmla="*/ 225 h 329"/>
                <a:gd name="T18" fmla="*/ 0 w 43"/>
                <a:gd name="T19" fmla="*/ 203 h 329"/>
                <a:gd name="T20" fmla="*/ 4 w 43"/>
                <a:gd name="T21" fmla="*/ 185 h 329"/>
                <a:gd name="T22" fmla="*/ 21 w 43"/>
                <a:gd name="T23" fmla="*/ 171 h 329"/>
                <a:gd name="T24" fmla="*/ 43 w 43"/>
                <a:gd name="T25" fmla="*/ 162 h 329"/>
                <a:gd name="T26" fmla="*/ 21 w 43"/>
                <a:gd name="T27" fmla="*/ 158 h 329"/>
                <a:gd name="T28" fmla="*/ 4 w 43"/>
                <a:gd name="T29" fmla="*/ 144 h 329"/>
                <a:gd name="T30" fmla="*/ 0 w 43"/>
                <a:gd name="T31" fmla="*/ 122 h 329"/>
                <a:gd name="T32" fmla="*/ 4 w 43"/>
                <a:gd name="T33" fmla="*/ 104 h 329"/>
                <a:gd name="T34" fmla="*/ 21 w 43"/>
                <a:gd name="T35" fmla="*/ 86 h 329"/>
                <a:gd name="T36" fmla="*/ 43 w 43"/>
                <a:gd name="T37" fmla="*/ 81 h 329"/>
                <a:gd name="T38" fmla="*/ 21 w 43"/>
                <a:gd name="T39" fmla="*/ 77 h 329"/>
                <a:gd name="T40" fmla="*/ 4 w 43"/>
                <a:gd name="T41" fmla="*/ 59 h 329"/>
                <a:gd name="T42" fmla="*/ 0 w 43"/>
                <a:gd name="T43" fmla="*/ 41 h 329"/>
                <a:gd name="T44" fmla="*/ 4 w 43"/>
                <a:gd name="T45" fmla="*/ 18 h 329"/>
                <a:gd name="T46" fmla="*/ 21 w 43"/>
                <a:gd name="T47" fmla="*/ 5 h 329"/>
                <a:gd name="T48" fmla="*/ 43 w 43"/>
                <a:gd name="T49" fmla="*/ 0 h 3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3"/>
                <a:gd name="T76" fmla="*/ 0 h 329"/>
                <a:gd name="T77" fmla="*/ 43 w 43"/>
                <a:gd name="T78" fmla="*/ 329 h 3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3" h="329">
                  <a:moveTo>
                    <a:pt x="43" y="329"/>
                  </a:moveTo>
                  <a:lnTo>
                    <a:pt x="21" y="325"/>
                  </a:lnTo>
                  <a:lnTo>
                    <a:pt x="4" y="307"/>
                  </a:lnTo>
                  <a:lnTo>
                    <a:pt x="0" y="289"/>
                  </a:lnTo>
                  <a:lnTo>
                    <a:pt x="4" y="266"/>
                  </a:lnTo>
                  <a:lnTo>
                    <a:pt x="21" y="252"/>
                  </a:lnTo>
                  <a:lnTo>
                    <a:pt x="43" y="248"/>
                  </a:lnTo>
                  <a:lnTo>
                    <a:pt x="21" y="239"/>
                  </a:lnTo>
                  <a:lnTo>
                    <a:pt x="4" y="225"/>
                  </a:lnTo>
                  <a:lnTo>
                    <a:pt x="0" y="203"/>
                  </a:lnTo>
                  <a:lnTo>
                    <a:pt x="4" y="185"/>
                  </a:lnTo>
                  <a:lnTo>
                    <a:pt x="21" y="171"/>
                  </a:lnTo>
                  <a:lnTo>
                    <a:pt x="43" y="162"/>
                  </a:lnTo>
                  <a:lnTo>
                    <a:pt x="21" y="158"/>
                  </a:lnTo>
                  <a:lnTo>
                    <a:pt x="4" y="144"/>
                  </a:lnTo>
                  <a:lnTo>
                    <a:pt x="0" y="122"/>
                  </a:lnTo>
                  <a:lnTo>
                    <a:pt x="4" y="104"/>
                  </a:lnTo>
                  <a:lnTo>
                    <a:pt x="21" y="86"/>
                  </a:lnTo>
                  <a:lnTo>
                    <a:pt x="43" y="81"/>
                  </a:lnTo>
                  <a:lnTo>
                    <a:pt x="21" y="77"/>
                  </a:lnTo>
                  <a:lnTo>
                    <a:pt x="4" y="59"/>
                  </a:lnTo>
                  <a:lnTo>
                    <a:pt x="0" y="41"/>
                  </a:lnTo>
                  <a:lnTo>
                    <a:pt x="4" y="18"/>
                  </a:lnTo>
                  <a:lnTo>
                    <a:pt x="21" y="5"/>
                  </a:lnTo>
                  <a:lnTo>
                    <a:pt x="43" y="0"/>
                  </a:lnTo>
                </a:path>
              </a:pathLst>
            </a:custGeom>
            <a:solidFill>
              <a:srgbClr val="00FFFF"/>
            </a:solidFill>
            <a:ln w="19050">
              <a:solidFill>
                <a:schemeClr val="tx1"/>
              </a:solidFill>
              <a:round/>
              <a:headEnd/>
              <a:tailEnd/>
            </a:ln>
          </p:spPr>
          <p:txBody>
            <a:bodyPr rot="10800000" vert="eaVert"/>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sz="2000" b="0">
                <a:ea typeface="楷体_GB2312" pitchFamily="49" charset="-122"/>
              </a:endParaRPr>
            </a:p>
          </p:txBody>
        </p:sp>
        <p:grpSp>
          <p:nvGrpSpPr>
            <p:cNvPr id="358422" name="Group 59"/>
            <p:cNvGrpSpPr>
              <a:grpSpLocks/>
            </p:cNvGrpSpPr>
            <p:nvPr/>
          </p:nvGrpSpPr>
          <p:grpSpPr bwMode="auto">
            <a:xfrm>
              <a:off x="1543" y="1451"/>
              <a:ext cx="182" cy="317"/>
              <a:chOff x="4059" y="1873"/>
              <a:chExt cx="182" cy="317"/>
            </a:xfrm>
          </p:grpSpPr>
          <p:sp useBgFill="1">
            <p:nvSpPr>
              <p:cNvPr id="358423" name="Rectangle 60"/>
              <p:cNvSpPr>
                <a:spLocks noChangeArrowheads="1"/>
              </p:cNvSpPr>
              <p:nvPr/>
            </p:nvSpPr>
            <p:spPr bwMode="auto">
              <a:xfrm>
                <a:off x="4059" y="1979"/>
                <a:ext cx="182" cy="90"/>
              </a:xfrm>
              <a:prstGeom prst="rect">
                <a:avLst/>
              </a:prstGeom>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sz="2000" b="0">
                  <a:ea typeface="楷体_GB2312" pitchFamily="49" charset="-122"/>
                </a:endParaRPr>
              </a:p>
            </p:txBody>
          </p:sp>
          <p:sp>
            <p:nvSpPr>
              <p:cNvPr id="358424" name="Line 61"/>
              <p:cNvSpPr>
                <a:spLocks noChangeShapeType="1"/>
              </p:cNvSpPr>
              <p:nvPr/>
            </p:nvSpPr>
            <p:spPr bwMode="auto">
              <a:xfrm flipV="1">
                <a:off x="4150" y="1873"/>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58425" name="Rectangle 62"/>
              <p:cNvSpPr>
                <a:spLocks noChangeArrowheads="1"/>
              </p:cNvSpPr>
              <p:nvPr/>
            </p:nvSpPr>
            <p:spPr bwMode="auto">
              <a:xfrm>
                <a:off x="4060" y="1963"/>
                <a:ext cx="181" cy="45"/>
              </a:xfrm>
              <a:prstGeom prst="rect">
                <a:avLst/>
              </a:prstGeom>
              <a:solidFill>
                <a:srgbClr val="00FFFF"/>
              </a:solidFill>
              <a:ln w="19050" algn="ctr">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sz="2000" b="0">
                  <a:ea typeface="楷体_GB2312" pitchFamily="49" charset="-122"/>
                </a:endParaRPr>
              </a:p>
            </p:txBody>
          </p:sp>
          <p:sp>
            <p:nvSpPr>
              <p:cNvPr id="358426" name="Rectangle 63"/>
              <p:cNvSpPr>
                <a:spLocks noChangeArrowheads="1"/>
              </p:cNvSpPr>
              <p:nvPr/>
            </p:nvSpPr>
            <p:spPr bwMode="auto">
              <a:xfrm>
                <a:off x="4060" y="2054"/>
                <a:ext cx="181" cy="45"/>
              </a:xfrm>
              <a:prstGeom prst="rect">
                <a:avLst/>
              </a:prstGeom>
              <a:solidFill>
                <a:srgbClr val="00FFFF"/>
              </a:solidFill>
              <a:ln w="19050" algn="ctr">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sz="2000" b="0">
                  <a:ea typeface="楷体_GB2312" pitchFamily="49" charset="-122"/>
                </a:endParaRPr>
              </a:p>
            </p:txBody>
          </p:sp>
          <p:sp>
            <p:nvSpPr>
              <p:cNvPr id="358427" name="Line 64"/>
              <p:cNvSpPr>
                <a:spLocks noChangeShapeType="1"/>
              </p:cNvSpPr>
              <p:nvPr/>
            </p:nvSpPr>
            <p:spPr bwMode="auto">
              <a:xfrm flipV="1">
                <a:off x="4150" y="2100"/>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358428" name="Text Box 65"/>
            <p:cNvSpPr txBox="1">
              <a:spLocks noChangeArrowheads="1"/>
            </p:cNvSpPr>
            <p:nvPr/>
          </p:nvSpPr>
          <p:spPr bwMode="auto">
            <a:xfrm>
              <a:off x="454" y="1927"/>
              <a:ext cx="47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i="1">
                  <a:ea typeface="楷体_GB2312" pitchFamily="49" charset="-122"/>
                </a:rPr>
                <a:t>u</a:t>
              </a:r>
              <a:r>
                <a:rPr lang="en-US" altLang="zh-CN" sz="2000" baseline="-25000">
                  <a:ea typeface="楷体_GB2312" pitchFamily="49" charset="-122"/>
                </a:rPr>
                <a:t>S1</a:t>
              </a:r>
              <a:endParaRPr lang="en-US" altLang="zh-CN" sz="2000">
                <a:ea typeface="楷体_GB2312" pitchFamily="49" charset="-122"/>
              </a:endParaRPr>
            </a:p>
          </p:txBody>
        </p:sp>
        <p:sp>
          <p:nvSpPr>
            <p:cNvPr id="358429" name="Text Box 67"/>
            <p:cNvSpPr txBox="1">
              <a:spLocks noChangeArrowheads="1"/>
            </p:cNvSpPr>
            <p:nvPr/>
          </p:nvSpPr>
          <p:spPr bwMode="auto">
            <a:xfrm>
              <a:off x="549" y="1503"/>
              <a:ext cx="471"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a:ea typeface="楷体_GB2312" pitchFamily="49" charset="-122"/>
                </a:rPr>
                <a:t>2</a:t>
              </a:r>
            </a:p>
          </p:txBody>
        </p:sp>
        <p:sp>
          <p:nvSpPr>
            <p:cNvPr id="358430" name="Text Box 68"/>
            <p:cNvSpPr txBox="1">
              <a:spLocks noChangeArrowheads="1"/>
            </p:cNvSpPr>
            <p:nvPr/>
          </p:nvSpPr>
          <p:spPr bwMode="auto">
            <a:xfrm>
              <a:off x="1089" y="1473"/>
              <a:ext cx="65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a:ea typeface="楷体_GB2312" pitchFamily="49" charset="-122"/>
                </a:rPr>
                <a:t>10</a:t>
              </a:r>
              <a:r>
                <a:rPr lang="en-US" altLang="zh-CN" sz="2000" baseline="30000">
                  <a:ea typeface="楷体_GB2312" pitchFamily="49" charset="-122"/>
                </a:rPr>
                <a:t>-2</a:t>
              </a:r>
              <a:r>
                <a:rPr lang="en-US" altLang="zh-CN" sz="2000">
                  <a:ea typeface="楷体_GB2312" pitchFamily="49" charset="-122"/>
                </a:rPr>
                <a:t>F</a:t>
              </a:r>
            </a:p>
          </p:txBody>
        </p:sp>
        <p:sp>
          <p:nvSpPr>
            <p:cNvPr id="358431" name="Text Box 70"/>
            <p:cNvSpPr txBox="1">
              <a:spLocks noChangeArrowheads="1"/>
            </p:cNvSpPr>
            <p:nvPr/>
          </p:nvSpPr>
          <p:spPr bwMode="auto">
            <a:xfrm>
              <a:off x="1372" y="1787"/>
              <a:ext cx="20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sz="2000">
                  <a:solidFill>
                    <a:schemeClr val="tx2"/>
                  </a:solidFill>
                  <a:ea typeface="楷体_GB2312" pitchFamily="49" charset="-122"/>
                </a:rPr>
                <a:t>+</a:t>
              </a:r>
            </a:p>
          </p:txBody>
        </p:sp>
        <p:sp>
          <p:nvSpPr>
            <p:cNvPr id="358432" name="Text Box 71"/>
            <p:cNvSpPr txBox="1">
              <a:spLocks noChangeArrowheads="1"/>
            </p:cNvSpPr>
            <p:nvPr/>
          </p:nvSpPr>
          <p:spPr bwMode="auto">
            <a:xfrm>
              <a:off x="1362" y="2089"/>
              <a:ext cx="21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sz="2000">
                  <a:solidFill>
                    <a:schemeClr val="tx2"/>
                  </a:solidFill>
                  <a:ea typeface="楷体_GB2312" pitchFamily="49" charset="-122"/>
                </a:rPr>
                <a:t>_</a:t>
              </a:r>
            </a:p>
          </p:txBody>
        </p:sp>
        <p:sp>
          <p:nvSpPr>
            <p:cNvPr id="358433" name="Text Box 72"/>
            <p:cNvSpPr txBox="1">
              <a:spLocks noChangeArrowheads="1"/>
            </p:cNvSpPr>
            <p:nvPr/>
          </p:nvSpPr>
          <p:spPr bwMode="auto">
            <a:xfrm>
              <a:off x="1179" y="1911"/>
              <a:ext cx="45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i="1">
                  <a:ea typeface="楷体_GB2312" pitchFamily="49" charset="-122"/>
                </a:rPr>
                <a:t>u</a:t>
              </a:r>
              <a:r>
                <a:rPr lang="en-US" altLang="zh-CN" sz="2000" baseline="-25000">
                  <a:ea typeface="楷体_GB2312" pitchFamily="49" charset="-122"/>
                </a:rPr>
                <a:t>S2</a:t>
              </a:r>
              <a:endParaRPr lang="en-US" altLang="zh-CN" sz="2000">
                <a:ea typeface="楷体_GB2312" pitchFamily="49" charset="-122"/>
              </a:endParaRPr>
            </a:p>
          </p:txBody>
        </p:sp>
        <p:sp>
          <p:nvSpPr>
            <p:cNvPr id="358434" name="Text Box 73"/>
            <p:cNvSpPr txBox="1">
              <a:spLocks noChangeArrowheads="1"/>
            </p:cNvSpPr>
            <p:nvPr/>
          </p:nvSpPr>
          <p:spPr bwMode="auto">
            <a:xfrm>
              <a:off x="2018" y="1730"/>
              <a:ext cx="295"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i="1">
                  <a:ea typeface="楷体_GB2312" pitchFamily="49" charset="-122"/>
                </a:rPr>
                <a:t>u</a:t>
              </a:r>
              <a:endParaRPr lang="en-US" altLang="zh-CN" sz="2000">
                <a:ea typeface="楷体_GB2312" pitchFamily="49" charset="-122"/>
              </a:endParaRPr>
            </a:p>
          </p:txBody>
        </p:sp>
        <p:sp>
          <p:nvSpPr>
            <p:cNvPr id="358435" name="Text Box 74"/>
            <p:cNvSpPr txBox="1">
              <a:spLocks noChangeArrowheads="1"/>
            </p:cNvSpPr>
            <p:nvPr/>
          </p:nvSpPr>
          <p:spPr bwMode="auto">
            <a:xfrm>
              <a:off x="1043" y="1025"/>
              <a:ext cx="52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a:ea typeface="楷体_GB2312" pitchFamily="49" charset="-122"/>
                </a:rPr>
                <a:t>0.4H</a:t>
              </a:r>
            </a:p>
          </p:txBody>
        </p:sp>
        <p:sp>
          <p:nvSpPr>
            <p:cNvPr id="358436" name="Text Box 75"/>
            <p:cNvSpPr txBox="1">
              <a:spLocks noChangeArrowheads="1"/>
            </p:cNvSpPr>
            <p:nvPr/>
          </p:nvSpPr>
          <p:spPr bwMode="auto">
            <a:xfrm>
              <a:off x="2404" y="1525"/>
              <a:ext cx="385"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i="1">
                  <a:ea typeface="楷体_GB2312" pitchFamily="49" charset="-122"/>
                </a:rPr>
                <a:t>i</a:t>
              </a:r>
              <a:r>
                <a:rPr lang="en-US" altLang="zh-CN" sz="2000" baseline="-25000">
                  <a:ea typeface="楷体_GB2312" pitchFamily="49" charset="-122"/>
                </a:rPr>
                <a:t>S</a:t>
              </a:r>
              <a:endParaRPr lang="en-US" altLang="zh-CN" sz="2000">
                <a:ea typeface="楷体_GB2312" pitchFamily="49" charset="-122"/>
              </a:endParaRPr>
            </a:p>
          </p:txBody>
        </p:sp>
      </p:grpSp>
      <p:sp>
        <p:nvSpPr>
          <p:cNvPr id="122037" name="Text Box 181"/>
          <p:cNvSpPr txBox="1">
            <a:spLocks noChangeArrowheads="1"/>
          </p:cNvSpPr>
          <p:nvPr/>
        </p:nvSpPr>
        <p:spPr bwMode="auto">
          <a:xfrm>
            <a:off x="254000" y="3789363"/>
            <a:ext cx="1006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90000" tIns="46800" rIns="90000" bIns="46800">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a:solidFill>
                  <a:srgbClr val="0000FF"/>
                </a:solidFill>
                <a:ea typeface="楷体_GB2312" pitchFamily="49" charset="-122"/>
              </a:rPr>
              <a:t>解：</a:t>
            </a:r>
          </a:p>
        </p:txBody>
      </p:sp>
      <p:graphicFrame>
        <p:nvGraphicFramePr>
          <p:cNvPr id="121881" name="Object 25"/>
          <p:cNvGraphicFramePr>
            <a:graphicFrameLocks noChangeAspect="1"/>
          </p:cNvGraphicFramePr>
          <p:nvPr/>
        </p:nvGraphicFramePr>
        <p:xfrm>
          <a:off x="3768725" y="2965450"/>
          <a:ext cx="2027238" cy="679450"/>
        </p:xfrm>
        <a:graphic>
          <a:graphicData uri="http://schemas.openxmlformats.org/presentationml/2006/ole">
            <mc:AlternateContent xmlns:mc="http://schemas.openxmlformats.org/markup-compatibility/2006">
              <mc:Choice xmlns:v="urn:schemas-microsoft-com:vml" Requires="v">
                <p:oleObj spid="_x0000_s358451" name="Equation" r:id="rId5" imgW="1054080" imgH="304560" progId="Equation.DSMT4">
                  <p:embed/>
                </p:oleObj>
              </mc:Choice>
              <mc:Fallback>
                <p:oleObj name="Equation" r:id="rId5" imgW="1054080" imgH="304560" progId="Equation.DSMT4">
                  <p:embed/>
                  <p:pic>
                    <p:nvPicPr>
                      <p:cNvPr id="0" name="Object 2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68725" y="2965450"/>
                        <a:ext cx="2027238" cy="679450"/>
                      </a:xfrm>
                      <a:prstGeom prst="rect">
                        <a:avLst/>
                      </a:prstGeom>
                      <a:solidFill>
                        <a:srgbClr val="00FFFF"/>
                      </a:solidFill>
                    </p:spPr>
                  </p:pic>
                </p:oleObj>
              </mc:Fallback>
            </mc:AlternateContent>
          </a:graphicData>
        </a:graphic>
      </p:graphicFrame>
      <p:graphicFrame>
        <p:nvGraphicFramePr>
          <p:cNvPr id="121876" name="Object 20"/>
          <p:cNvGraphicFramePr>
            <a:graphicFrameLocks noChangeAspect="1"/>
          </p:cNvGraphicFramePr>
          <p:nvPr/>
        </p:nvGraphicFramePr>
        <p:xfrm>
          <a:off x="3790950" y="1574800"/>
          <a:ext cx="1646238" cy="520700"/>
        </p:xfrm>
        <a:graphic>
          <a:graphicData uri="http://schemas.openxmlformats.org/presentationml/2006/ole">
            <mc:AlternateContent xmlns:mc="http://schemas.openxmlformats.org/markup-compatibility/2006">
              <mc:Choice xmlns:v="urn:schemas-microsoft-com:vml" Requires="v">
                <p:oleObj spid="_x0000_s358452" name="Equation" r:id="rId7" imgW="723600" imgH="228600" progId="Equation.DSMT4">
                  <p:embed/>
                </p:oleObj>
              </mc:Choice>
              <mc:Fallback>
                <p:oleObj name="Equation" r:id="rId7" imgW="723600" imgH="228600" progId="Equation.DSMT4">
                  <p:embed/>
                  <p:pic>
                    <p:nvPicPr>
                      <p:cNvPr id="0" name="Object 2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90950" y="1574800"/>
                        <a:ext cx="1646238" cy="520700"/>
                      </a:xfrm>
                      <a:prstGeom prst="rect">
                        <a:avLst/>
                      </a:prstGeom>
                      <a:solidFill>
                        <a:srgbClr val="00FFFF"/>
                      </a:solidFill>
                    </p:spPr>
                  </p:pic>
                </p:oleObj>
              </mc:Fallback>
            </mc:AlternateContent>
          </a:graphicData>
        </a:graphic>
      </p:graphicFrame>
      <p:sp>
        <p:nvSpPr>
          <p:cNvPr id="132112" name="Rectangle 16"/>
          <p:cNvSpPr>
            <a:spLocks noChangeArrowheads="1"/>
          </p:cNvSpPr>
          <p:nvPr/>
        </p:nvSpPr>
        <p:spPr bwMode="auto">
          <a:xfrm>
            <a:off x="6229350" y="1916113"/>
            <a:ext cx="208756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a:solidFill>
                  <a:srgbClr val="0000FF"/>
                </a:solidFill>
                <a:ea typeface="楷体_GB2312" pitchFamily="49" charset="-122"/>
                <a:cs typeface="Times New Roman" panose="02020603050405020304" pitchFamily="18" charset="0"/>
              </a:rPr>
              <a:t>电流源的</a:t>
            </a:r>
          </a:p>
          <a:p>
            <a:pPr eaLnBrk="1" hangingPunct="1"/>
            <a:r>
              <a:rPr lang="zh-CN" altLang="en-US">
                <a:solidFill>
                  <a:srgbClr val="0000FF"/>
                </a:solidFill>
                <a:ea typeface="楷体_GB2312" pitchFamily="49" charset="-122"/>
                <a:cs typeface="Times New Roman" panose="02020603050405020304" pitchFamily="18" charset="0"/>
              </a:rPr>
              <a:t>端电压</a:t>
            </a:r>
            <a:r>
              <a:rPr lang="en-US" altLang="zh-CN" i="1">
                <a:solidFill>
                  <a:srgbClr val="0000FF"/>
                </a:solidFill>
                <a:ea typeface="楷体_GB2312" pitchFamily="49" charset="-122"/>
                <a:cs typeface="Times New Roman" panose="02020603050405020304" pitchFamily="18" charset="0"/>
              </a:rPr>
              <a:t>u</a:t>
            </a:r>
            <a:r>
              <a:rPr lang="zh-CN" altLang="en-US">
                <a:solidFill>
                  <a:srgbClr val="0000FF"/>
                </a:solidFill>
                <a:ea typeface="楷体_GB2312" pitchFamily="49" charset="-122"/>
                <a:cs typeface="Times New Roman" panose="02020603050405020304" pitchFamily="18" charset="0"/>
              </a:rPr>
              <a:t>为：</a:t>
            </a:r>
          </a:p>
        </p:txBody>
      </p:sp>
      <p:graphicFrame>
        <p:nvGraphicFramePr>
          <p:cNvPr id="132114" name="Object 18"/>
          <p:cNvGraphicFramePr>
            <a:graphicFrameLocks noChangeAspect="1"/>
          </p:cNvGraphicFramePr>
          <p:nvPr/>
        </p:nvGraphicFramePr>
        <p:xfrm>
          <a:off x="1116013" y="3884613"/>
          <a:ext cx="1836737" cy="614362"/>
        </p:xfrm>
        <a:graphic>
          <a:graphicData uri="http://schemas.openxmlformats.org/presentationml/2006/ole">
            <mc:AlternateContent xmlns:mc="http://schemas.openxmlformats.org/markup-compatibility/2006">
              <mc:Choice xmlns:v="urn:schemas-microsoft-com:vml" Requires="v">
                <p:oleObj spid="_x0000_s358453" name="Equation" r:id="rId9" imgW="685800" imgH="228600" progId="Equation.DSMT4">
                  <p:embed/>
                </p:oleObj>
              </mc:Choice>
              <mc:Fallback>
                <p:oleObj name="Equation" r:id="rId9" imgW="685800" imgH="228600" progId="Equation.DSMT4">
                  <p:embed/>
                  <p:pic>
                    <p:nvPicPr>
                      <p:cNvPr id="0" name="Object 1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16013" y="3884613"/>
                        <a:ext cx="1836737" cy="6143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2115" name="Object 19"/>
          <p:cNvGraphicFramePr>
            <a:graphicFrameLocks noChangeAspect="1"/>
          </p:cNvGraphicFramePr>
          <p:nvPr/>
        </p:nvGraphicFramePr>
        <p:xfrm>
          <a:off x="1079500" y="4795838"/>
          <a:ext cx="2160588" cy="684212"/>
        </p:xfrm>
        <a:graphic>
          <a:graphicData uri="http://schemas.openxmlformats.org/presentationml/2006/ole">
            <mc:AlternateContent xmlns:mc="http://schemas.openxmlformats.org/markup-compatibility/2006">
              <mc:Choice xmlns:v="urn:schemas-microsoft-com:vml" Requires="v">
                <p:oleObj spid="_x0000_s358454" name="Equation" r:id="rId11" imgW="927000" imgH="291960" progId="Equation.DSMT4">
                  <p:embed/>
                </p:oleObj>
              </mc:Choice>
              <mc:Fallback>
                <p:oleObj name="Equation" r:id="rId11" imgW="927000" imgH="291960" progId="Equation.DSMT4">
                  <p:embed/>
                  <p:pic>
                    <p:nvPicPr>
                      <p:cNvPr id="0" name="Object 1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79500" y="4795838"/>
                        <a:ext cx="2160588" cy="6842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2116" name="Rectangle 20"/>
          <p:cNvSpPr>
            <a:spLocks noChangeArrowheads="1"/>
          </p:cNvSpPr>
          <p:nvPr/>
        </p:nvSpPr>
        <p:spPr bwMode="auto">
          <a:xfrm>
            <a:off x="504825" y="5419725"/>
            <a:ext cx="38528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a:ea typeface="楷体_GB2312" pitchFamily="49" charset="-122"/>
                <a:cs typeface="Times New Roman" panose="02020603050405020304" pitchFamily="18" charset="0"/>
              </a:rPr>
              <a:t>电流源发出的平均功率：</a:t>
            </a:r>
          </a:p>
        </p:txBody>
      </p:sp>
      <p:graphicFrame>
        <p:nvGraphicFramePr>
          <p:cNvPr id="132117" name="Object 21"/>
          <p:cNvGraphicFramePr>
            <a:graphicFrameLocks noChangeAspect="1"/>
          </p:cNvGraphicFramePr>
          <p:nvPr/>
        </p:nvGraphicFramePr>
        <p:xfrm>
          <a:off x="1044575" y="5803900"/>
          <a:ext cx="3384550" cy="612775"/>
        </p:xfrm>
        <a:graphic>
          <a:graphicData uri="http://schemas.openxmlformats.org/presentationml/2006/ole">
            <mc:AlternateContent xmlns:mc="http://schemas.openxmlformats.org/markup-compatibility/2006">
              <mc:Choice xmlns:v="urn:schemas-microsoft-com:vml" Requires="v">
                <p:oleObj spid="_x0000_s358455" name="Equation" r:id="rId13" imgW="1396800" imgH="241200" progId="Equation.DSMT4">
                  <p:embed/>
                </p:oleObj>
              </mc:Choice>
              <mc:Fallback>
                <p:oleObj name="Equation" r:id="rId13" imgW="1396800" imgH="241200" progId="Equation.DSMT4">
                  <p:embed/>
                  <p:pic>
                    <p:nvPicPr>
                      <p:cNvPr id="0" name="Object 2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44575" y="5803900"/>
                        <a:ext cx="3384550" cy="6127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2193" name="Object 97"/>
          <p:cNvGraphicFramePr>
            <a:graphicFrameLocks noChangeAspect="1"/>
          </p:cNvGraphicFramePr>
          <p:nvPr/>
        </p:nvGraphicFramePr>
        <p:xfrm>
          <a:off x="3167063" y="4779963"/>
          <a:ext cx="3517900" cy="642937"/>
        </p:xfrm>
        <a:graphic>
          <a:graphicData uri="http://schemas.openxmlformats.org/presentationml/2006/ole">
            <mc:AlternateContent xmlns:mc="http://schemas.openxmlformats.org/markup-compatibility/2006">
              <mc:Choice xmlns:v="urn:schemas-microsoft-com:vml" Requires="v">
                <p:oleObj spid="_x0000_s358456" name="Equation" r:id="rId15" imgW="1473120" imgH="266400" progId="Equation.DSMT4">
                  <p:embed/>
                </p:oleObj>
              </mc:Choice>
              <mc:Fallback>
                <p:oleObj name="Equation" r:id="rId15" imgW="1473120" imgH="266400" progId="Equation.DSMT4">
                  <p:embed/>
                  <p:pic>
                    <p:nvPicPr>
                      <p:cNvPr id="0" name="Object 97"/>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167063" y="4779963"/>
                        <a:ext cx="3517900" cy="6429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2196" name="Object 100"/>
          <p:cNvGraphicFramePr>
            <a:graphicFrameLocks noChangeAspect="1"/>
          </p:cNvGraphicFramePr>
          <p:nvPr/>
        </p:nvGraphicFramePr>
        <p:xfrm>
          <a:off x="7489825" y="5838825"/>
          <a:ext cx="1187450" cy="541338"/>
        </p:xfrm>
        <a:graphic>
          <a:graphicData uri="http://schemas.openxmlformats.org/presentationml/2006/ole">
            <mc:AlternateContent xmlns:mc="http://schemas.openxmlformats.org/markup-compatibility/2006">
              <mc:Choice xmlns:v="urn:schemas-microsoft-com:vml" Requires="v">
                <p:oleObj spid="_x0000_s358457" name="Equation" r:id="rId17" imgW="571320" imgH="203040" progId="Equation.DSMT4">
                  <p:embed/>
                </p:oleObj>
              </mc:Choice>
              <mc:Fallback>
                <p:oleObj name="Equation" r:id="rId17" imgW="571320" imgH="203040" progId="Equation.DSMT4">
                  <p:embed/>
                  <p:pic>
                    <p:nvPicPr>
                      <p:cNvPr id="0" name="Object 100"/>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489825" y="5838825"/>
                        <a:ext cx="1187450" cy="5413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2199" name="Object 103"/>
          <p:cNvGraphicFramePr>
            <a:graphicFrameLocks noChangeAspect="1"/>
          </p:cNvGraphicFramePr>
          <p:nvPr/>
        </p:nvGraphicFramePr>
        <p:xfrm>
          <a:off x="4321175" y="5768975"/>
          <a:ext cx="3203575" cy="574675"/>
        </p:xfrm>
        <a:graphic>
          <a:graphicData uri="http://schemas.openxmlformats.org/presentationml/2006/ole">
            <mc:AlternateContent xmlns:mc="http://schemas.openxmlformats.org/markup-compatibility/2006">
              <mc:Choice xmlns:v="urn:schemas-microsoft-com:vml" Requires="v">
                <p:oleObj spid="_x0000_s358458" name="Equation" r:id="rId19" imgW="1523880" imgH="228600" progId="Equation.DSMT4">
                  <p:embed/>
                </p:oleObj>
              </mc:Choice>
              <mc:Fallback>
                <p:oleObj name="Equation" r:id="rId19" imgW="1523880" imgH="228600" progId="Equation.DSMT4">
                  <p:embed/>
                  <p:pic>
                    <p:nvPicPr>
                      <p:cNvPr id="0" name="Object 103"/>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321175" y="5768975"/>
                        <a:ext cx="3203575" cy="574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2279" name="Rectangle 183"/>
          <p:cNvSpPr>
            <a:spLocks noChangeArrowheads="1"/>
          </p:cNvSpPr>
          <p:nvPr/>
        </p:nvSpPr>
        <p:spPr bwMode="auto">
          <a:xfrm>
            <a:off x="504825" y="4411663"/>
            <a:ext cx="34559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a:ea typeface="楷体_GB2312" pitchFamily="49" charset="-122"/>
                <a:cs typeface="Times New Roman" panose="02020603050405020304" pitchFamily="18" charset="0"/>
              </a:rPr>
              <a:t>端电压有效值为：</a:t>
            </a:r>
          </a:p>
        </p:txBody>
      </p:sp>
      <p:graphicFrame>
        <p:nvGraphicFramePr>
          <p:cNvPr id="132280" name="Object 184"/>
          <p:cNvGraphicFramePr>
            <a:graphicFrameLocks noChangeAspect="1"/>
          </p:cNvGraphicFramePr>
          <p:nvPr/>
        </p:nvGraphicFramePr>
        <p:xfrm>
          <a:off x="2862263" y="3824288"/>
          <a:ext cx="4483100" cy="603250"/>
        </p:xfrm>
        <a:graphic>
          <a:graphicData uri="http://schemas.openxmlformats.org/presentationml/2006/ole">
            <mc:AlternateContent xmlns:mc="http://schemas.openxmlformats.org/markup-compatibility/2006">
              <mc:Choice xmlns:v="urn:schemas-microsoft-com:vml" Requires="v">
                <p:oleObj spid="_x0000_s358459" name="Equation" r:id="rId21" imgW="1790640" imgH="241200" progId="Equation.DSMT4">
                  <p:embed/>
                </p:oleObj>
              </mc:Choice>
              <mc:Fallback>
                <p:oleObj name="Equation" r:id="rId21" imgW="1790640" imgH="241200" progId="Equation.DSMT4">
                  <p:embed/>
                  <p:pic>
                    <p:nvPicPr>
                      <p:cNvPr id="0" name="Object 184"/>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862263" y="3824288"/>
                        <a:ext cx="4483100" cy="603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21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8" fill="hold" nodeType="clickEffect">
                                  <p:stCondLst>
                                    <p:cond delay="0"/>
                                  </p:stCondLst>
                                  <p:childTnLst>
                                    <p:set>
                                      <p:cBhvr>
                                        <p:cTn id="10" dur="1" fill="hold">
                                          <p:stCondLst>
                                            <p:cond delay="0"/>
                                          </p:stCondLst>
                                        </p:cTn>
                                        <p:tgtEl>
                                          <p:spTgt spid="132114"/>
                                        </p:tgtEl>
                                        <p:attrNameLst>
                                          <p:attrName>style.visibility</p:attrName>
                                        </p:attrNameLst>
                                      </p:cBhvr>
                                      <p:to>
                                        <p:strVal val="visible"/>
                                      </p:to>
                                    </p:set>
                                    <p:anim calcmode="lin" valueType="num">
                                      <p:cBhvr additive="base">
                                        <p:cTn id="11" dur="500" fill="hold"/>
                                        <p:tgtEl>
                                          <p:spTgt spid="132114"/>
                                        </p:tgtEl>
                                        <p:attrNameLst>
                                          <p:attrName>ppt_x</p:attrName>
                                        </p:attrNameLst>
                                      </p:cBhvr>
                                      <p:tavLst>
                                        <p:tav tm="0">
                                          <p:val>
                                            <p:strVal val="0-#ppt_w/2"/>
                                          </p:val>
                                        </p:tav>
                                        <p:tav tm="100000">
                                          <p:val>
                                            <p:strVal val="#ppt_x"/>
                                          </p:val>
                                        </p:tav>
                                      </p:tavLst>
                                    </p:anim>
                                    <p:anim calcmode="lin" valueType="num">
                                      <p:cBhvr additive="base">
                                        <p:cTn id="12" dur="500" fill="hold"/>
                                        <p:tgtEl>
                                          <p:spTgt spid="132114"/>
                                        </p:tgtEl>
                                        <p:attrNameLst>
                                          <p:attrName>ppt_y</p:attrName>
                                        </p:attrNameLst>
                                      </p:cBhvr>
                                      <p:tavLst>
                                        <p:tav tm="0">
                                          <p:val>
                                            <p:strVal val="#ppt_y"/>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132280"/>
                                        </p:tgtEl>
                                        <p:attrNameLst>
                                          <p:attrName>style.visibility</p:attrName>
                                        </p:attrNameLst>
                                      </p:cBhvr>
                                      <p:to>
                                        <p:strVal val="visible"/>
                                      </p:to>
                                    </p:set>
                                    <p:animEffect transition="in" filter="dissolve">
                                      <p:cBhvr>
                                        <p:cTn id="17" dur="500"/>
                                        <p:tgtEl>
                                          <p:spTgt spid="13228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32279"/>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2" presetClass="entr" presetSubtype="8" fill="hold" nodeType="clickEffect">
                                  <p:stCondLst>
                                    <p:cond delay="0"/>
                                  </p:stCondLst>
                                  <p:childTnLst>
                                    <p:set>
                                      <p:cBhvr>
                                        <p:cTn id="25" dur="1" fill="hold">
                                          <p:stCondLst>
                                            <p:cond delay="0"/>
                                          </p:stCondLst>
                                        </p:cTn>
                                        <p:tgtEl>
                                          <p:spTgt spid="132115"/>
                                        </p:tgtEl>
                                        <p:attrNameLst>
                                          <p:attrName>style.visibility</p:attrName>
                                        </p:attrNameLst>
                                      </p:cBhvr>
                                      <p:to>
                                        <p:strVal val="visible"/>
                                      </p:to>
                                    </p:set>
                                    <p:anim calcmode="lin" valueType="num">
                                      <p:cBhvr additive="base">
                                        <p:cTn id="26" dur="500" fill="hold"/>
                                        <p:tgtEl>
                                          <p:spTgt spid="132115"/>
                                        </p:tgtEl>
                                        <p:attrNameLst>
                                          <p:attrName>ppt_x</p:attrName>
                                        </p:attrNameLst>
                                      </p:cBhvr>
                                      <p:tavLst>
                                        <p:tav tm="0">
                                          <p:val>
                                            <p:strVal val="0-#ppt_w/2"/>
                                          </p:val>
                                        </p:tav>
                                        <p:tav tm="100000">
                                          <p:val>
                                            <p:strVal val="#ppt_x"/>
                                          </p:val>
                                        </p:tav>
                                      </p:tavLst>
                                    </p:anim>
                                    <p:anim calcmode="lin" valueType="num">
                                      <p:cBhvr additive="base">
                                        <p:cTn id="27" dur="500" fill="hold"/>
                                        <p:tgtEl>
                                          <p:spTgt spid="132115"/>
                                        </p:tgtEl>
                                        <p:attrNameLst>
                                          <p:attrName>ppt_y</p:attrName>
                                        </p:attrNameLst>
                                      </p:cBhvr>
                                      <p:tavLst>
                                        <p:tav tm="0">
                                          <p:val>
                                            <p:strVal val="#ppt_y"/>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132193"/>
                                        </p:tgtEl>
                                        <p:attrNameLst>
                                          <p:attrName>style.visibility</p:attrName>
                                        </p:attrNameLst>
                                      </p:cBhvr>
                                      <p:to>
                                        <p:strVal val="visible"/>
                                      </p:to>
                                    </p:set>
                                    <p:animEffect transition="in" filter="dissolve">
                                      <p:cBhvr>
                                        <p:cTn id="32" dur="500"/>
                                        <p:tgtEl>
                                          <p:spTgt spid="13219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32116"/>
                                        </p:tgtEl>
                                        <p:attrNameLst>
                                          <p:attrName>style.visibility</p:attrName>
                                        </p:attrNameLst>
                                      </p:cBhvr>
                                      <p:to>
                                        <p:strVal val="visible"/>
                                      </p:to>
                                    </p:set>
                                    <p:animEffect transition="in" filter="wipe(left)">
                                      <p:cBhvr>
                                        <p:cTn id="37" dur="500"/>
                                        <p:tgtEl>
                                          <p:spTgt spid="132116"/>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nodeType="clickEffect">
                                  <p:stCondLst>
                                    <p:cond delay="0"/>
                                  </p:stCondLst>
                                  <p:childTnLst>
                                    <p:set>
                                      <p:cBhvr>
                                        <p:cTn id="41" dur="1" fill="hold">
                                          <p:stCondLst>
                                            <p:cond delay="0"/>
                                          </p:stCondLst>
                                        </p:cTn>
                                        <p:tgtEl>
                                          <p:spTgt spid="132117"/>
                                        </p:tgtEl>
                                        <p:attrNameLst>
                                          <p:attrName>style.visibility</p:attrName>
                                        </p:attrNameLst>
                                      </p:cBhvr>
                                      <p:to>
                                        <p:strVal val="visible"/>
                                      </p:to>
                                    </p:set>
                                    <p:animEffect transition="in" filter="blinds(horizontal)">
                                      <p:cBhvr>
                                        <p:cTn id="42" dur="500"/>
                                        <p:tgtEl>
                                          <p:spTgt spid="132117"/>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nodeType="clickEffect">
                                  <p:stCondLst>
                                    <p:cond delay="0"/>
                                  </p:stCondLst>
                                  <p:childTnLst>
                                    <p:set>
                                      <p:cBhvr>
                                        <p:cTn id="46" dur="1" fill="hold">
                                          <p:stCondLst>
                                            <p:cond delay="0"/>
                                          </p:stCondLst>
                                        </p:cTn>
                                        <p:tgtEl>
                                          <p:spTgt spid="132199"/>
                                        </p:tgtEl>
                                        <p:attrNameLst>
                                          <p:attrName>style.visibility</p:attrName>
                                        </p:attrNameLst>
                                      </p:cBhvr>
                                      <p:to>
                                        <p:strVal val="visible"/>
                                      </p:to>
                                    </p:set>
                                    <p:animEffect transition="in" filter="dissolve">
                                      <p:cBhvr>
                                        <p:cTn id="47" dur="500"/>
                                        <p:tgtEl>
                                          <p:spTgt spid="132199"/>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9" presetClass="entr" presetSubtype="0" fill="hold" nodeType="clickEffect">
                                  <p:stCondLst>
                                    <p:cond delay="0"/>
                                  </p:stCondLst>
                                  <p:childTnLst>
                                    <p:set>
                                      <p:cBhvr>
                                        <p:cTn id="51" dur="1" fill="hold">
                                          <p:stCondLst>
                                            <p:cond delay="0"/>
                                          </p:stCondLst>
                                        </p:cTn>
                                        <p:tgtEl>
                                          <p:spTgt spid="132196"/>
                                        </p:tgtEl>
                                        <p:attrNameLst>
                                          <p:attrName>style.visibility</p:attrName>
                                        </p:attrNameLst>
                                      </p:cBhvr>
                                      <p:to>
                                        <p:strVal val="visible"/>
                                      </p:to>
                                    </p:set>
                                    <p:animEffect transition="in" filter="dissolve">
                                      <p:cBhvr>
                                        <p:cTn id="52" dur="500"/>
                                        <p:tgtEl>
                                          <p:spTgt spid="132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112" grpId="0"/>
      <p:bldP spid="132116" grpId="0"/>
      <p:bldP spid="132279"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8" name="Text Box 4"/>
          <p:cNvSpPr txBox="1">
            <a:spLocks noChangeArrowheads="1"/>
          </p:cNvSpPr>
          <p:nvPr/>
        </p:nvSpPr>
        <p:spPr bwMode="auto">
          <a:xfrm>
            <a:off x="468313" y="333375"/>
            <a:ext cx="3248025"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spcBef>
                <a:spcPct val="50000"/>
              </a:spcBef>
            </a:pPr>
            <a:r>
              <a:rPr lang="zh-CN" altLang="en-US">
                <a:solidFill>
                  <a:srgbClr val="0000FF"/>
                </a:solidFill>
                <a:latin typeface="楷体_GB2312" pitchFamily="49" charset="-122"/>
                <a:ea typeface="楷体_GB2312" pitchFamily="49" charset="-122"/>
              </a:rPr>
              <a:t>交、直流共存的电路。</a:t>
            </a:r>
          </a:p>
        </p:txBody>
      </p:sp>
      <p:sp>
        <p:nvSpPr>
          <p:cNvPr id="359429" name="Text Box 5"/>
          <p:cNvSpPr txBox="1">
            <a:spLocks noChangeArrowheads="1"/>
          </p:cNvSpPr>
          <p:nvPr/>
        </p:nvSpPr>
        <p:spPr bwMode="auto">
          <a:xfrm>
            <a:off x="420688" y="911225"/>
            <a:ext cx="8291512" cy="384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nSpc>
                <a:spcPct val="80000"/>
              </a:lnSpc>
              <a:spcBef>
                <a:spcPct val="50000"/>
              </a:spcBef>
            </a:pPr>
            <a:r>
              <a:rPr lang="zh-CN" altLang="en-US">
                <a:solidFill>
                  <a:srgbClr val="FF0000"/>
                </a:solidFill>
                <a:latin typeface="楷体_GB2312" pitchFamily="49" charset="-122"/>
                <a:ea typeface="楷体_GB2312" pitchFamily="49" charset="-122"/>
              </a:rPr>
              <a:t>解题要点： 交、直流分别计算；瞬时值结果迭加。</a:t>
            </a:r>
          </a:p>
        </p:txBody>
      </p:sp>
      <p:sp>
        <p:nvSpPr>
          <p:cNvPr id="359430" name="Rectangle 6"/>
          <p:cNvSpPr>
            <a:spLocks noChangeArrowheads="1"/>
          </p:cNvSpPr>
          <p:nvPr/>
        </p:nvSpPr>
        <p:spPr bwMode="auto">
          <a:xfrm>
            <a:off x="442913" y="1403350"/>
            <a:ext cx="83058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zh-CN" altLang="en-US">
                <a:ea typeface="楷体_GB2312" pitchFamily="49" charset="-122"/>
              </a:rPr>
              <a:t>例：如图电路中</a:t>
            </a:r>
            <a:r>
              <a:rPr lang="en-US" altLang="zh-CN">
                <a:ea typeface="楷体_GB2312" pitchFamily="49" charset="-122"/>
              </a:rPr>
              <a:t>u</a:t>
            </a:r>
            <a:r>
              <a:rPr lang="en-US" altLang="zh-CN" baseline="-25000">
                <a:ea typeface="楷体_GB2312" pitchFamily="49" charset="-122"/>
              </a:rPr>
              <a:t>s</a:t>
            </a:r>
            <a:r>
              <a:rPr lang="en-US" altLang="zh-CN">
                <a:ea typeface="楷体_GB2312" pitchFamily="49" charset="-122"/>
              </a:rPr>
              <a:t>(t)=10sin(2t)v</a:t>
            </a:r>
            <a:r>
              <a:rPr lang="zh-CN" altLang="en-US">
                <a:ea typeface="楷体_GB2312" pitchFamily="49" charset="-122"/>
              </a:rPr>
              <a:t>，</a:t>
            </a:r>
            <a:r>
              <a:rPr lang="zh-CN" altLang="en-US">
                <a:ea typeface="楷体_GB2312" pitchFamily="49" charset="-122"/>
                <a:sym typeface="cajcd fntst" pitchFamily="18" charset="2"/>
              </a:rPr>
              <a:t>求电流</a:t>
            </a:r>
            <a:r>
              <a:rPr lang="en-US" altLang="zh-CN" i="1">
                <a:ea typeface="楷体_GB2312" pitchFamily="49" charset="-122"/>
                <a:sym typeface="cajcd fntst" pitchFamily="18" charset="2"/>
              </a:rPr>
              <a:t>i</a:t>
            </a:r>
            <a:r>
              <a:rPr lang="zh-CN" altLang="en-US">
                <a:ea typeface="楷体_GB2312" pitchFamily="49" charset="-122"/>
                <a:sym typeface="cajcd fntst" pitchFamily="18" charset="2"/>
              </a:rPr>
              <a:t>的有效值及电阻功率。</a:t>
            </a:r>
          </a:p>
        </p:txBody>
      </p:sp>
      <p:grpSp>
        <p:nvGrpSpPr>
          <p:cNvPr id="359431" name="Group 7"/>
          <p:cNvGrpSpPr>
            <a:grpSpLocks/>
          </p:cNvGrpSpPr>
          <p:nvPr/>
        </p:nvGrpSpPr>
        <p:grpSpPr bwMode="auto">
          <a:xfrm>
            <a:off x="603250" y="2230438"/>
            <a:ext cx="2997200" cy="3749675"/>
            <a:chOff x="589" y="1567"/>
            <a:chExt cx="1888" cy="2362"/>
          </a:xfrm>
        </p:grpSpPr>
        <p:sp>
          <p:nvSpPr>
            <p:cNvPr id="359432" name="Rectangle 43"/>
            <p:cNvSpPr>
              <a:spLocks noChangeArrowheads="1"/>
            </p:cNvSpPr>
            <p:nvPr/>
          </p:nvSpPr>
          <p:spPr bwMode="auto">
            <a:xfrm>
              <a:off x="589" y="2454"/>
              <a:ext cx="1888" cy="704"/>
            </a:xfrm>
            <a:prstGeom prst="rect">
              <a:avLst/>
            </a:prstGeom>
            <a:noFill/>
            <a:ln w="1905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sz="2000" b="0">
                <a:ea typeface="楷体_GB2312" pitchFamily="49" charset="-122"/>
              </a:endParaRPr>
            </a:p>
          </p:txBody>
        </p:sp>
        <p:sp>
          <p:nvSpPr>
            <p:cNvPr id="359433" name="Rectangle 43"/>
            <p:cNvSpPr>
              <a:spLocks noChangeArrowheads="1"/>
            </p:cNvSpPr>
            <p:nvPr/>
          </p:nvSpPr>
          <p:spPr bwMode="auto">
            <a:xfrm>
              <a:off x="589" y="1883"/>
              <a:ext cx="1888" cy="1797"/>
            </a:xfrm>
            <a:prstGeom prst="rect">
              <a:avLst/>
            </a:prstGeom>
            <a:noFill/>
            <a:ln w="1905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sz="2000" b="0">
                <a:ea typeface="楷体_GB2312" pitchFamily="49" charset="-122"/>
              </a:endParaRPr>
            </a:p>
          </p:txBody>
        </p:sp>
        <p:sp>
          <p:nvSpPr>
            <p:cNvPr id="359434" name="Oval 47"/>
            <p:cNvSpPr>
              <a:spLocks noChangeArrowheads="1"/>
            </p:cNvSpPr>
            <p:nvPr/>
          </p:nvSpPr>
          <p:spPr bwMode="auto">
            <a:xfrm>
              <a:off x="1429" y="2678"/>
              <a:ext cx="272" cy="272"/>
            </a:xfrm>
            <a:prstGeom prst="ellipse">
              <a:avLst/>
            </a:prstGeom>
            <a:solidFill>
              <a:srgbClr val="00FFFF"/>
            </a:solidFill>
            <a:ln w="19050" algn="ctr">
              <a:solidFill>
                <a:schemeClr val="tx1"/>
              </a:solidFill>
              <a:round/>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sz="2000">
                <a:ea typeface="楷体_GB2312" pitchFamily="49" charset="-122"/>
              </a:endParaRPr>
            </a:p>
          </p:txBody>
        </p:sp>
        <p:sp>
          <p:nvSpPr>
            <p:cNvPr id="359435" name="Text Box 45"/>
            <p:cNvSpPr txBox="1">
              <a:spLocks noChangeArrowheads="1"/>
            </p:cNvSpPr>
            <p:nvPr/>
          </p:nvSpPr>
          <p:spPr bwMode="auto">
            <a:xfrm>
              <a:off x="1303" y="2493"/>
              <a:ext cx="20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sz="2000">
                  <a:solidFill>
                    <a:schemeClr val="tx2"/>
                  </a:solidFill>
                  <a:ea typeface="楷体_GB2312" pitchFamily="49" charset="-122"/>
                </a:rPr>
                <a:t>+</a:t>
              </a:r>
            </a:p>
          </p:txBody>
        </p:sp>
        <p:sp>
          <p:nvSpPr>
            <p:cNvPr id="359436" name="Text Box 46"/>
            <p:cNvSpPr txBox="1">
              <a:spLocks noChangeArrowheads="1"/>
            </p:cNvSpPr>
            <p:nvPr/>
          </p:nvSpPr>
          <p:spPr bwMode="auto">
            <a:xfrm>
              <a:off x="1293" y="2795"/>
              <a:ext cx="21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sz="2000">
                  <a:solidFill>
                    <a:schemeClr val="tx2"/>
                  </a:solidFill>
                  <a:ea typeface="楷体_GB2312" pitchFamily="49" charset="-122"/>
                </a:rPr>
                <a:t>_</a:t>
              </a:r>
            </a:p>
          </p:txBody>
        </p:sp>
        <p:sp>
          <p:nvSpPr>
            <p:cNvPr id="359437" name="Freeform 58"/>
            <p:cNvSpPr>
              <a:spLocks/>
            </p:cNvSpPr>
            <p:nvPr/>
          </p:nvSpPr>
          <p:spPr bwMode="auto">
            <a:xfrm rot="5400000">
              <a:off x="929" y="1707"/>
              <a:ext cx="91" cy="318"/>
            </a:xfrm>
            <a:custGeom>
              <a:avLst/>
              <a:gdLst>
                <a:gd name="T0" fmla="*/ 43 w 43"/>
                <a:gd name="T1" fmla="*/ 329 h 329"/>
                <a:gd name="T2" fmla="*/ 21 w 43"/>
                <a:gd name="T3" fmla="*/ 325 h 329"/>
                <a:gd name="T4" fmla="*/ 4 w 43"/>
                <a:gd name="T5" fmla="*/ 307 h 329"/>
                <a:gd name="T6" fmla="*/ 0 w 43"/>
                <a:gd name="T7" fmla="*/ 289 h 329"/>
                <a:gd name="T8" fmla="*/ 4 w 43"/>
                <a:gd name="T9" fmla="*/ 266 h 329"/>
                <a:gd name="T10" fmla="*/ 21 w 43"/>
                <a:gd name="T11" fmla="*/ 252 h 329"/>
                <a:gd name="T12" fmla="*/ 43 w 43"/>
                <a:gd name="T13" fmla="*/ 248 h 329"/>
                <a:gd name="T14" fmla="*/ 21 w 43"/>
                <a:gd name="T15" fmla="*/ 239 h 329"/>
                <a:gd name="T16" fmla="*/ 4 w 43"/>
                <a:gd name="T17" fmla="*/ 225 h 329"/>
                <a:gd name="T18" fmla="*/ 0 w 43"/>
                <a:gd name="T19" fmla="*/ 203 h 329"/>
                <a:gd name="T20" fmla="*/ 4 w 43"/>
                <a:gd name="T21" fmla="*/ 185 h 329"/>
                <a:gd name="T22" fmla="*/ 21 w 43"/>
                <a:gd name="T23" fmla="*/ 171 h 329"/>
                <a:gd name="T24" fmla="*/ 43 w 43"/>
                <a:gd name="T25" fmla="*/ 162 h 329"/>
                <a:gd name="T26" fmla="*/ 21 w 43"/>
                <a:gd name="T27" fmla="*/ 158 h 329"/>
                <a:gd name="T28" fmla="*/ 4 w 43"/>
                <a:gd name="T29" fmla="*/ 144 h 329"/>
                <a:gd name="T30" fmla="*/ 0 w 43"/>
                <a:gd name="T31" fmla="*/ 122 h 329"/>
                <a:gd name="T32" fmla="*/ 4 w 43"/>
                <a:gd name="T33" fmla="*/ 104 h 329"/>
                <a:gd name="T34" fmla="*/ 21 w 43"/>
                <a:gd name="T35" fmla="*/ 86 h 329"/>
                <a:gd name="T36" fmla="*/ 43 w 43"/>
                <a:gd name="T37" fmla="*/ 81 h 329"/>
                <a:gd name="T38" fmla="*/ 21 w 43"/>
                <a:gd name="T39" fmla="*/ 77 h 329"/>
                <a:gd name="T40" fmla="*/ 4 w 43"/>
                <a:gd name="T41" fmla="*/ 59 h 329"/>
                <a:gd name="T42" fmla="*/ 0 w 43"/>
                <a:gd name="T43" fmla="*/ 41 h 329"/>
                <a:gd name="T44" fmla="*/ 4 w 43"/>
                <a:gd name="T45" fmla="*/ 18 h 329"/>
                <a:gd name="T46" fmla="*/ 21 w 43"/>
                <a:gd name="T47" fmla="*/ 5 h 329"/>
                <a:gd name="T48" fmla="*/ 43 w 43"/>
                <a:gd name="T49" fmla="*/ 0 h 3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3"/>
                <a:gd name="T76" fmla="*/ 0 h 329"/>
                <a:gd name="T77" fmla="*/ 43 w 43"/>
                <a:gd name="T78" fmla="*/ 329 h 3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3" h="329">
                  <a:moveTo>
                    <a:pt x="43" y="329"/>
                  </a:moveTo>
                  <a:lnTo>
                    <a:pt x="21" y="325"/>
                  </a:lnTo>
                  <a:lnTo>
                    <a:pt x="4" y="307"/>
                  </a:lnTo>
                  <a:lnTo>
                    <a:pt x="0" y="289"/>
                  </a:lnTo>
                  <a:lnTo>
                    <a:pt x="4" y="266"/>
                  </a:lnTo>
                  <a:lnTo>
                    <a:pt x="21" y="252"/>
                  </a:lnTo>
                  <a:lnTo>
                    <a:pt x="43" y="248"/>
                  </a:lnTo>
                  <a:lnTo>
                    <a:pt x="21" y="239"/>
                  </a:lnTo>
                  <a:lnTo>
                    <a:pt x="4" y="225"/>
                  </a:lnTo>
                  <a:lnTo>
                    <a:pt x="0" y="203"/>
                  </a:lnTo>
                  <a:lnTo>
                    <a:pt x="4" y="185"/>
                  </a:lnTo>
                  <a:lnTo>
                    <a:pt x="21" y="171"/>
                  </a:lnTo>
                  <a:lnTo>
                    <a:pt x="43" y="162"/>
                  </a:lnTo>
                  <a:lnTo>
                    <a:pt x="21" y="158"/>
                  </a:lnTo>
                  <a:lnTo>
                    <a:pt x="4" y="144"/>
                  </a:lnTo>
                  <a:lnTo>
                    <a:pt x="0" y="122"/>
                  </a:lnTo>
                  <a:lnTo>
                    <a:pt x="4" y="104"/>
                  </a:lnTo>
                  <a:lnTo>
                    <a:pt x="21" y="86"/>
                  </a:lnTo>
                  <a:lnTo>
                    <a:pt x="43" y="81"/>
                  </a:lnTo>
                  <a:lnTo>
                    <a:pt x="21" y="77"/>
                  </a:lnTo>
                  <a:lnTo>
                    <a:pt x="4" y="59"/>
                  </a:lnTo>
                  <a:lnTo>
                    <a:pt x="0" y="41"/>
                  </a:lnTo>
                  <a:lnTo>
                    <a:pt x="4" y="18"/>
                  </a:lnTo>
                  <a:lnTo>
                    <a:pt x="21" y="5"/>
                  </a:lnTo>
                  <a:lnTo>
                    <a:pt x="43" y="0"/>
                  </a:lnTo>
                </a:path>
              </a:pathLst>
            </a:custGeom>
            <a:solidFill>
              <a:srgbClr val="00FFFF"/>
            </a:solidFill>
            <a:ln w="19050">
              <a:solidFill>
                <a:schemeClr val="tx1"/>
              </a:solidFill>
              <a:round/>
              <a:headEnd/>
              <a:tailEnd/>
            </a:ln>
          </p:spPr>
          <p:txBody>
            <a:bodyPr rot="10800000" vert="eaVert"/>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sz="2000" b="0">
                <a:ea typeface="楷体_GB2312" pitchFamily="49" charset="-122"/>
              </a:endParaRPr>
            </a:p>
          </p:txBody>
        </p:sp>
        <p:sp>
          <p:nvSpPr>
            <p:cNvPr id="359438" name="Text Box 65"/>
            <p:cNvSpPr txBox="1">
              <a:spLocks noChangeArrowheads="1"/>
            </p:cNvSpPr>
            <p:nvPr/>
          </p:nvSpPr>
          <p:spPr bwMode="auto">
            <a:xfrm>
              <a:off x="1134" y="2636"/>
              <a:ext cx="47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i="1">
                  <a:ea typeface="楷体_GB2312" pitchFamily="49" charset="-122"/>
                </a:rPr>
                <a:t>u</a:t>
              </a:r>
              <a:r>
                <a:rPr lang="en-US" altLang="zh-CN" sz="2000" baseline="-25000">
                  <a:ea typeface="楷体_GB2312" pitchFamily="49" charset="-122"/>
                </a:rPr>
                <a:t>S</a:t>
              </a:r>
              <a:endParaRPr lang="en-US" altLang="zh-CN" sz="2000">
                <a:ea typeface="楷体_GB2312" pitchFamily="49" charset="-122"/>
              </a:endParaRPr>
            </a:p>
          </p:txBody>
        </p:sp>
        <p:sp>
          <p:nvSpPr>
            <p:cNvPr id="359439" name="Text Box 74"/>
            <p:cNvSpPr txBox="1">
              <a:spLocks noChangeArrowheads="1"/>
            </p:cNvSpPr>
            <p:nvPr/>
          </p:nvSpPr>
          <p:spPr bwMode="auto">
            <a:xfrm>
              <a:off x="748" y="1570"/>
              <a:ext cx="52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a:ea typeface="楷体_GB2312" pitchFamily="49" charset="-122"/>
                </a:rPr>
                <a:t>1.2H</a:t>
              </a:r>
            </a:p>
          </p:txBody>
        </p:sp>
        <p:sp>
          <p:nvSpPr>
            <p:cNvPr id="359440" name="Text Box 75"/>
            <p:cNvSpPr txBox="1">
              <a:spLocks noChangeArrowheads="1"/>
            </p:cNvSpPr>
            <p:nvPr/>
          </p:nvSpPr>
          <p:spPr bwMode="auto">
            <a:xfrm>
              <a:off x="1474" y="1592"/>
              <a:ext cx="27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i="1">
                  <a:ea typeface="楷体_GB2312" pitchFamily="49" charset="-122"/>
                </a:rPr>
                <a:t>i</a:t>
              </a:r>
              <a:endParaRPr lang="en-US" altLang="zh-CN" sz="2000">
                <a:ea typeface="楷体_GB2312" pitchFamily="49" charset="-122"/>
              </a:endParaRPr>
            </a:p>
          </p:txBody>
        </p:sp>
        <p:grpSp>
          <p:nvGrpSpPr>
            <p:cNvPr id="359441" name="Group 12"/>
            <p:cNvGrpSpPr>
              <a:grpSpLocks/>
            </p:cNvGrpSpPr>
            <p:nvPr/>
          </p:nvGrpSpPr>
          <p:grpSpPr bwMode="auto">
            <a:xfrm>
              <a:off x="1292" y="3544"/>
              <a:ext cx="408" cy="272"/>
              <a:chOff x="2517" y="2568"/>
              <a:chExt cx="408" cy="272"/>
            </a:xfrm>
          </p:grpSpPr>
          <p:sp>
            <p:nvSpPr>
              <p:cNvPr id="359442" name="Line 13"/>
              <p:cNvSpPr>
                <a:spLocks noChangeShapeType="1"/>
              </p:cNvSpPr>
              <p:nvPr/>
            </p:nvSpPr>
            <p:spPr bwMode="auto">
              <a:xfrm>
                <a:off x="2517" y="2704"/>
                <a:ext cx="136" cy="0"/>
              </a:xfrm>
              <a:prstGeom prst="line">
                <a:avLst/>
              </a:prstGeom>
              <a:noFill/>
              <a:ln w="1905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zh-CN" altLang="en-US"/>
              </a:p>
            </p:txBody>
          </p:sp>
          <p:sp>
            <p:nvSpPr>
              <p:cNvPr id="359443" name="Oval 14"/>
              <p:cNvSpPr>
                <a:spLocks noChangeArrowheads="1"/>
              </p:cNvSpPr>
              <p:nvPr/>
            </p:nvSpPr>
            <p:spPr bwMode="auto">
              <a:xfrm>
                <a:off x="2653" y="2568"/>
                <a:ext cx="272" cy="272"/>
              </a:xfrm>
              <a:prstGeom prst="ellipse">
                <a:avLst/>
              </a:prstGeom>
              <a:solidFill>
                <a:srgbClr val="00FFFF"/>
              </a:solidFill>
              <a:ln w="19050" algn="ctr">
                <a:solidFill>
                  <a:schemeClr val="tx1"/>
                </a:solidFill>
                <a:round/>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p>
            </p:txBody>
          </p:sp>
          <p:sp>
            <p:nvSpPr>
              <p:cNvPr id="359444" name="Line 15"/>
              <p:cNvSpPr>
                <a:spLocks noChangeShapeType="1"/>
              </p:cNvSpPr>
              <p:nvPr/>
            </p:nvSpPr>
            <p:spPr bwMode="auto">
              <a:xfrm>
                <a:off x="2789" y="2568"/>
                <a:ext cx="0" cy="27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359445" name="Rectangle 9"/>
            <p:cNvSpPr>
              <a:spLocks noChangeArrowheads="1"/>
            </p:cNvSpPr>
            <p:nvPr/>
          </p:nvSpPr>
          <p:spPr bwMode="auto">
            <a:xfrm>
              <a:off x="839" y="2409"/>
              <a:ext cx="272" cy="91"/>
            </a:xfrm>
            <a:prstGeom prst="rect">
              <a:avLst/>
            </a:prstGeom>
            <a:solidFill>
              <a:srgbClr val="00FFFF"/>
            </a:solidFill>
            <a:ln w="19050" algn="ctr">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p>
          </p:txBody>
        </p:sp>
        <p:sp>
          <p:nvSpPr>
            <p:cNvPr id="359446" name="Rectangle 9"/>
            <p:cNvSpPr>
              <a:spLocks noChangeArrowheads="1"/>
            </p:cNvSpPr>
            <p:nvPr/>
          </p:nvSpPr>
          <p:spPr bwMode="auto">
            <a:xfrm>
              <a:off x="1973" y="3112"/>
              <a:ext cx="272" cy="91"/>
            </a:xfrm>
            <a:prstGeom prst="rect">
              <a:avLst/>
            </a:prstGeom>
            <a:solidFill>
              <a:srgbClr val="00FFFF"/>
            </a:solidFill>
            <a:ln w="19050" algn="ctr">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p>
          </p:txBody>
        </p:sp>
        <p:sp>
          <p:nvSpPr>
            <p:cNvPr id="359447" name="Freeform 58"/>
            <p:cNvSpPr>
              <a:spLocks/>
            </p:cNvSpPr>
            <p:nvPr/>
          </p:nvSpPr>
          <p:spPr bwMode="auto">
            <a:xfrm rot="5400000">
              <a:off x="929" y="2977"/>
              <a:ext cx="91" cy="318"/>
            </a:xfrm>
            <a:custGeom>
              <a:avLst/>
              <a:gdLst>
                <a:gd name="T0" fmla="*/ 43 w 43"/>
                <a:gd name="T1" fmla="*/ 329 h 329"/>
                <a:gd name="T2" fmla="*/ 21 w 43"/>
                <a:gd name="T3" fmla="*/ 325 h 329"/>
                <a:gd name="T4" fmla="*/ 4 w 43"/>
                <a:gd name="T5" fmla="*/ 307 h 329"/>
                <a:gd name="T6" fmla="*/ 0 w 43"/>
                <a:gd name="T7" fmla="*/ 289 h 329"/>
                <a:gd name="T8" fmla="*/ 4 w 43"/>
                <a:gd name="T9" fmla="*/ 266 h 329"/>
                <a:gd name="T10" fmla="*/ 21 w 43"/>
                <a:gd name="T11" fmla="*/ 252 h 329"/>
                <a:gd name="T12" fmla="*/ 43 w 43"/>
                <a:gd name="T13" fmla="*/ 248 h 329"/>
                <a:gd name="T14" fmla="*/ 21 w 43"/>
                <a:gd name="T15" fmla="*/ 239 h 329"/>
                <a:gd name="T16" fmla="*/ 4 w 43"/>
                <a:gd name="T17" fmla="*/ 225 h 329"/>
                <a:gd name="T18" fmla="*/ 0 w 43"/>
                <a:gd name="T19" fmla="*/ 203 h 329"/>
                <a:gd name="T20" fmla="*/ 4 w 43"/>
                <a:gd name="T21" fmla="*/ 185 h 329"/>
                <a:gd name="T22" fmla="*/ 21 w 43"/>
                <a:gd name="T23" fmla="*/ 171 h 329"/>
                <a:gd name="T24" fmla="*/ 43 w 43"/>
                <a:gd name="T25" fmla="*/ 162 h 329"/>
                <a:gd name="T26" fmla="*/ 21 w 43"/>
                <a:gd name="T27" fmla="*/ 158 h 329"/>
                <a:gd name="T28" fmla="*/ 4 w 43"/>
                <a:gd name="T29" fmla="*/ 144 h 329"/>
                <a:gd name="T30" fmla="*/ 0 w 43"/>
                <a:gd name="T31" fmla="*/ 122 h 329"/>
                <a:gd name="T32" fmla="*/ 4 w 43"/>
                <a:gd name="T33" fmla="*/ 104 h 329"/>
                <a:gd name="T34" fmla="*/ 21 w 43"/>
                <a:gd name="T35" fmla="*/ 86 h 329"/>
                <a:gd name="T36" fmla="*/ 43 w 43"/>
                <a:gd name="T37" fmla="*/ 81 h 329"/>
                <a:gd name="T38" fmla="*/ 21 w 43"/>
                <a:gd name="T39" fmla="*/ 77 h 329"/>
                <a:gd name="T40" fmla="*/ 4 w 43"/>
                <a:gd name="T41" fmla="*/ 59 h 329"/>
                <a:gd name="T42" fmla="*/ 0 w 43"/>
                <a:gd name="T43" fmla="*/ 41 h 329"/>
                <a:gd name="T44" fmla="*/ 4 w 43"/>
                <a:gd name="T45" fmla="*/ 18 h 329"/>
                <a:gd name="T46" fmla="*/ 21 w 43"/>
                <a:gd name="T47" fmla="*/ 5 h 329"/>
                <a:gd name="T48" fmla="*/ 43 w 43"/>
                <a:gd name="T49" fmla="*/ 0 h 3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3"/>
                <a:gd name="T76" fmla="*/ 0 h 329"/>
                <a:gd name="T77" fmla="*/ 43 w 43"/>
                <a:gd name="T78" fmla="*/ 329 h 3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3" h="329">
                  <a:moveTo>
                    <a:pt x="43" y="329"/>
                  </a:moveTo>
                  <a:lnTo>
                    <a:pt x="21" y="325"/>
                  </a:lnTo>
                  <a:lnTo>
                    <a:pt x="4" y="307"/>
                  </a:lnTo>
                  <a:lnTo>
                    <a:pt x="0" y="289"/>
                  </a:lnTo>
                  <a:lnTo>
                    <a:pt x="4" y="266"/>
                  </a:lnTo>
                  <a:lnTo>
                    <a:pt x="21" y="252"/>
                  </a:lnTo>
                  <a:lnTo>
                    <a:pt x="43" y="248"/>
                  </a:lnTo>
                  <a:lnTo>
                    <a:pt x="21" y="239"/>
                  </a:lnTo>
                  <a:lnTo>
                    <a:pt x="4" y="225"/>
                  </a:lnTo>
                  <a:lnTo>
                    <a:pt x="0" y="203"/>
                  </a:lnTo>
                  <a:lnTo>
                    <a:pt x="4" y="185"/>
                  </a:lnTo>
                  <a:lnTo>
                    <a:pt x="21" y="171"/>
                  </a:lnTo>
                  <a:lnTo>
                    <a:pt x="43" y="162"/>
                  </a:lnTo>
                  <a:lnTo>
                    <a:pt x="21" y="158"/>
                  </a:lnTo>
                  <a:lnTo>
                    <a:pt x="4" y="144"/>
                  </a:lnTo>
                  <a:lnTo>
                    <a:pt x="0" y="122"/>
                  </a:lnTo>
                  <a:lnTo>
                    <a:pt x="4" y="104"/>
                  </a:lnTo>
                  <a:lnTo>
                    <a:pt x="21" y="86"/>
                  </a:lnTo>
                  <a:lnTo>
                    <a:pt x="43" y="81"/>
                  </a:lnTo>
                  <a:lnTo>
                    <a:pt x="21" y="77"/>
                  </a:lnTo>
                  <a:lnTo>
                    <a:pt x="4" y="59"/>
                  </a:lnTo>
                  <a:lnTo>
                    <a:pt x="0" y="41"/>
                  </a:lnTo>
                  <a:lnTo>
                    <a:pt x="4" y="18"/>
                  </a:lnTo>
                  <a:lnTo>
                    <a:pt x="21" y="5"/>
                  </a:lnTo>
                  <a:lnTo>
                    <a:pt x="43" y="0"/>
                  </a:lnTo>
                </a:path>
              </a:pathLst>
            </a:custGeom>
            <a:solidFill>
              <a:srgbClr val="00FFFF"/>
            </a:solidFill>
            <a:ln w="19050">
              <a:solidFill>
                <a:schemeClr val="tx1"/>
              </a:solidFill>
              <a:round/>
              <a:headEnd/>
              <a:tailEnd/>
            </a:ln>
          </p:spPr>
          <p:txBody>
            <a:bodyPr rot="10800000" vert="eaVert"/>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sz="2000" b="0">
                <a:ea typeface="楷体_GB2312" pitchFamily="49" charset="-122"/>
              </a:endParaRPr>
            </a:p>
          </p:txBody>
        </p:sp>
        <p:grpSp>
          <p:nvGrpSpPr>
            <p:cNvPr id="359448" name="Group 53"/>
            <p:cNvGrpSpPr>
              <a:grpSpLocks/>
            </p:cNvGrpSpPr>
            <p:nvPr/>
          </p:nvGrpSpPr>
          <p:grpSpPr bwMode="auto">
            <a:xfrm>
              <a:off x="1883" y="2358"/>
              <a:ext cx="317" cy="188"/>
              <a:chOff x="3334" y="1911"/>
              <a:chExt cx="317" cy="188"/>
            </a:xfrm>
          </p:grpSpPr>
          <p:sp useBgFill="1">
            <p:nvSpPr>
              <p:cNvPr id="359449" name="Rectangle 54"/>
              <p:cNvSpPr>
                <a:spLocks noChangeArrowheads="1"/>
              </p:cNvSpPr>
              <p:nvPr/>
            </p:nvSpPr>
            <p:spPr bwMode="auto">
              <a:xfrm rot="5400000">
                <a:off x="3401" y="1957"/>
                <a:ext cx="182" cy="90"/>
              </a:xfrm>
              <a:prstGeom prst="rect">
                <a:avLst/>
              </a:prstGeom>
              <a:ln>
                <a:noFill/>
              </a:ln>
              <a:extLst>
                <a:ext uri="{91240B29-F687-4F45-9708-019B960494DF}">
                  <a14:hiddenLine xmlns:a14="http://schemas.microsoft.com/office/drawing/2010/main" w="19050" algn="ctr">
                    <a:solidFill>
                      <a:srgbClr val="000000"/>
                    </a:solidFill>
                    <a:miter lim="800000"/>
                    <a:headEnd/>
                    <a:tailEnd/>
                  </a14:hiddenLine>
                </a:ext>
              </a:extLst>
            </p:spPr>
            <p:txBody>
              <a:bodyPr rot="10800000" vert="eaVert"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p>
            </p:txBody>
          </p:sp>
          <p:sp>
            <p:nvSpPr>
              <p:cNvPr id="359450" name="Line 55"/>
              <p:cNvSpPr>
                <a:spLocks noChangeShapeType="1"/>
              </p:cNvSpPr>
              <p:nvPr/>
            </p:nvSpPr>
            <p:spPr bwMode="auto">
              <a:xfrm rot="16200000" flipV="1">
                <a:off x="3379" y="1965"/>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59451" name="Rectangle 56"/>
              <p:cNvSpPr>
                <a:spLocks noChangeArrowheads="1"/>
              </p:cNvSpPr>
              <p:nvPr/>
            </p:nvSpPr>
            <p:spPr bwMode="auto">
              <a:xfrm rot="-5400000">
                <a:off x="3356" y="1986"/>
                <a:ext cx="181" cy="45"/>
              </a:xfrm>
              <a:prstGeom prst="rect">
                <a:avLst/>
              </a:prstGeom>
              <a:solidFill>
                <a:srgbClr val="00FFFF"/>
              </a:solidFill>
              <a:ln w="19050" algn="ctr">
                <a:solidFill>
                  <a:schemeClr val="tx1"/>
                </a:solidFill>
                <a:miter lim="800000"/>
                <a:headEnd/>
                <a:tailEnd/>
              </a:ln>
            </p:spPr>
            <p:txBody>
              <a:bodyPr vert="eaVert"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p>
            </p:txBody>
          </p:sp>
          <p:sp>
            <p:nvSpPr>
              <p:cNvPr id="359452" name="Rectangle 57"/>
              <p:cNvSpPr>
                <a:spLocks noChangeArrowheads="1"/>
              </p:cNvSpPr>
              <p:nvPr/>
            </p:nvSpPr>
            <p:spPr bwMode="auto">
              <a:xfrm rot="-5400000">
                <a:off x="3447" y="1986"/>
                <a:ext cx="181" cy="45"/>
              </a:xfrm>
              <a:prstGeom prst="rect">
                <a:avLst/>
              </a:prstGeom>
              <a:solidFill>
                <a:srgbClr val="00FFFF"/>
              </a:solidFill>
              <a:ln w="19050" algn="ctr">
                <a:solidFill>
                  <a:schemeClr val="tx1"/>
                </a:solidFill>
                <a:miter lim="800000"/>
                <a:headEnd/>
                <a:tailEnd/>
              </a:ln>
            </p:spPr>
            <p:txBody>
              <a:bodyPr vert="eaVert"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p>
            </p:txBody>
          </p:sp>
          <p:sp>
            <p:nvSpPr>
              <p:cNvPr id="359453" name="Line 58"/>
              <p:cNvSpPr>
                <a:spLocks noChangeShapeType="1"/>
              </p:cNvSpPr>
              <p:nvPr/>
            </p:nvSpPr>
            <p:spPr bwMode="auto">
              <a:xfrm rot="16200000" flipV="1">
                <a:off x="3606" y="1965"/>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359454" name="Rectangle 9"/>
            <p:cNvSpPr>
              <a:spLocks noChangeArrowheads="1"/>
            </p:cNvSpPr>
            <p:nvPr/>
          </p:nvSpPr>
          <p:spPr bwMode="auto">
            <a:xfrm>
              <a:off x="1927" y="1842"/>
              <a:ext cx="272" cy="91"/>
            </a:xfrm>
            <a:prstGeom prst="rect">
              <a:avLst/>
            </a:prstGeom>
            <a:solidFill>
              <a:srgbClr val="00FFFF"/>
            </a:solidFill>
            <a:ln w="19050" algn="ctr">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p>
          </p:txBody>
        </p:sp>
        <p:sp>
          <p:nvSpPr>
            <p:cNvPr id="359455" name="Line 31"/>
            <p:cNvSpPr>
              <a:spLocks noChangeShapeType="1"/>
            </p:cNvSpPr>
            <p:nvPr/>
          </p:nvSpPr>
          <p:spPr bwMode="auto">
            <a:xfrm>
              <a:off x="1565" y="2454"/>
              <a:ext cx="0" cy="704"/>
            </a:xfrm>
            <a:prstGeom prst="line">
              <a:avLst/>
            </a:prstGeom>
            <a:noFill/>
            <a:ln w="9525">
              <a:solidFill>
                <a:schemeClr val="tx1"/>
              </a:solidFill>
              <a:round/>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59456" name="Line 32"/>
            <p:cNvSpPr>
              <a:spLocks noChangeShapeType="1"/>
            </p:cNvSpPr>
            <p:nvPr/>
          </p:nvSpPr>
          <p:spPr bwMode="auto">
            <a:xfrm>
              <a:off x="589" y="2454"/>
              <a:ext cx="0" cy="704"/>
            </a:xfrm>
            <a:prstGeom prst="line">
              <a:avLst/>
            </a:prstGeom>
            <a:noFill/>
            <a:ln w="9525">
              <a:solidFill>
                <a:schemeClr val="tx1"/>
              </a:solidFill>
              <a:round/>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59457" name="Line 33"/>
            <p:cNvSpPr>
              <a:spLocks noChangeShapeType="1"/>
            </p:cNvSpPr>
            <p:nvPr/>
          </p:nvSpPr>
          <p:spPr bwMode="auto">
            <a:xfrm>
              <a:off x="2472" y="2454"/>
              <a:ext cx="0" cy="704"/>
            </a:xfrm>
            <a:prstGeom prst="line">
              <a:avLst/>
            </a:prstGeom>
            <a:noFill/>
            <a:ln w="9525">
              <a:solidFill>
                <a:schemeClr val="tx1"/>
              </a:solidFill>
              <a:round/>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59458" name="Text Box 74"/>
            <p:cNvSpPr txBox="1">
              <a:spLocks noChangeArrowheads="1"/>
            </p:cNvSpPr>
            <p:nvPr/>
          </p:nvSpPr>
          <p:spPr bwMode="auto">
            <a:xfrm>
              <a:off x="816" y="2825"/>
              <a:ext cx="52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a:ea typeface="楷体_GB2312" pitchFamily="49" charset="-122"/>
                </a:rPr>
                <a:t>2H</a:t>
              </a:r>
            </a:p>
          </p:txBody>
        </p:sp>
        <p:sp>
          <p:nvSpPr>
            <p:cNvPr id="359459" name="Text Box 67"/>
            <p:cNvSpPr txBox="1">
              <a:spLocks noChangeArrowheads="1"/>
            </p:cNvSpPr>
            <p:nvPr/>
          </p:nvSpPr>
          <p:spPr bwMode="auto">
            <a:xfrm>
              <a:off x="799" y="2159"/>
              <a:ext cx="471"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a:ea typeface="楷体_GB2312" pitchFamily="49" charset="-122"/>
                </a:rPr>
                <a:t>1</a:t>
              </a:r>
            </a:p>
          </p:txBody>
        </p:sp>
        <p:sp>
          <p:nvSpPr>
            <p:cNvPr id="359460" name="Text Box 67"/>
            <p:cNvSpPr txBox="1">
              <a:spLocks noChangeArrowheads="1"/>
            </p:cNvSpPr>
            <p:nvPr/>
          </p:nvSpPr>
          <p:spPr bwMode="auto">
            <a:xfrm>
              <a:off x="1883" y="1567"/>
              <a:ext cx="471"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a:ea typeface="楷体_GB2312" pitchFamily="49" charset="-122"/>
                </a:rPr>
                <a:t>4</a:t>
              </a:r>
            </a:p>
          </p:txBody>
        </p:sp>
        <p:sp>
          <p:nvSpPr>
            <p:cNvPr id="359461" name="Text Box 67"/>
            <p:cNvSpPr txBox="1">
              <a:spLocks noChangeArrowheads="1"/>
            </p:cNvSpPr>
            <p:nvPr/>
          </p:nvSpPr>
          <p:spPr bwMode="auto">
            <a:xfrm>
              <a:off x="1837" y="2092"/>
              <a:ext cx="471"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a:ea typeface="楷体_GB2312" pitchFamily="49" charset="-122"/>
                </a:rPr>
                <a:t>0.5F</a:t>
              </a:r>
            </a:p>
          </p:txBody>
        </p:sp>
        <p:sp>
          <p:nvSpPr>
            <p:cNvPr id="359462" name="Text Box 67"/>
            <p:cNvSpPr txBox="1">
              <a:spLocks noChangeArrowheads="1"/>
            </p:cNvSpPr>
            <p:nvPr/>
          </p:nvSpPr>
          <p:spPr bwMode="auto">
            <a:xfrm>
              <a:off x="1933" y="2863"/>
              <a:ext cx="471"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a:ea typeface="楷体_GB2312" pitchFamily="49" charset="-122"/>
                </a:rPr>
                <a:t>4</a:t>
              </a:r>
            </a:p>
          </p:txBody>
        </p:sp>
        <p:sp>
          <p:nvSpPr>
            <p:cNvPr id="359463" name="Line 63"/>
            <p:cNvSpPr>
              <a:spLocks noChangeShapeType="1"/>
            </p:cNvSpPr>
            <p:nvPr/>
          </p:nvSpPr>
          <p:spPr bwMode="auto">
            <a:xfrm>
              <a:off x="1496" y="1882"/>
              <a:ext cx="91"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59464" name="Text Box 74"/>
            <p:cNvSpPr txBox="1">
              <a:spLocks noChangeArrowheads="1"/>
            </p:cNvSpPr>
            <p:nvPr/>
          </p:nvSpPr>
          <p:spPr bwMode="auto">
            <a:xfrm>
              <a:off x="1405" y="3316"/>
              <a:ext cx="52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a:ea typeface="楷体_GB2312" pitchFamily="49" charset="-122"/>
                </a:rPr>
                <a:t>2A</a:t>
              </a:r>
            </a:p>
          </p:txBody>
        </p:sp>
        <p:sp>
          <p:nvSpPr>
            <p:cNvPr id="359465" name="Text Box 74"/>
            <p:cNvSpPr txBox="1">
              <a:spLocks noChangeArrowheads="1"/>
            </p:cNvSpPr>
            <p:nvPr/>
          </p:nvSpPr>
          <p:spPr bwMode="auto">
            <a:xfrm>
              <a:off x="998" y="3679"/>
              <a:ext cx="52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2000">
                  <a:ea typeface="楷体_GB2312" pitchFamily="49" charset="-122"/>
                </a:rPr>
                <a:t>直流</a:t>
              </a:r>
            </a:p>
          </p:txBody>
        </p:sp>
      </p:grpSp>
      <p:grpSp>
        <p:nvGrpSpPr>
          <p:cNvPr id="359466" name="Group 42"/>
          <p:cNvGrpSpPr>
            <a:grpSpLocks/>
          </p:cNvGrpSpPr>
          <p:nvPr/>
        </p:nvGrpSpPr>
        <p:grpSpPr bwMode="auto">
          <a:xfrm>
            <a:off x="5462588" y="2225675"/>
            <a:ext cx="2997200" cy="3749675"/>
            <a:chOff x="3441" y="1567"/>
            <a:chExt cx="1888" cy="2362"/>
          </a:xfrm>
        </p:grpSpPr>
        <p:sp>
          <p:nvSpPr>
            <p:cNvPr id="359467" name="Line 43"/>
            <p:cNvSpPr>
              <a:spLocks noChangeShapeType="1"/>
            </p:cNvSpPr>
            <p:nvPr/>
          </p:nvSpPr>
          <p:spPr bwMode="auto">
            <a:xfrm>
              <a:off x="3441" y="2455"/>
              <a:ext cx="975" cy="0"/>
            </a:xfrm>
            <a:prstGeom prst="line">
              <a:avLst/>
            </a:prstGeom>
            <a:noFill/>
            <a:ln w="9525">
              <a:solidFill>
                <a:schemeClr val="tx1"/>
              </a:solidFill>
              <a:round/>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59468" name="Line 44"/>
            <p:cNvSpPr>
              <a:spLocks noChangeShapeType="1"/>
            </p:cNvSpPr>
            <p:nvPr/>
          </p:nvSpPr>
          <p:spPr bwMode="auto">
            <a:xfrm>
              <a:off x="3441" y="3158"/>
              <a:ext cx="1883" cy="0"/>
            </a:xfrm>
            <a:prstGeom prst="line">
              <a:avLst/>
            </a:prstGeom>
            <a:noFill/>
            <a:ln w="9525">
              <a:solidFill>
                <a:schemeClr val="tx1"/>
              </a:solidFill>
              <a:round/>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59469" name="Rectangle 43"/>
            <p:cNvSpPr>
              <a:spLocks noChangeArrowheads="1"/>
            </p:cNvSpPr>
            <p:nvPr/>
          </p:nvSpPr>
          <p:spPr bwMode="auto">
            <a:xfrm>
              <a:off x="3441" y="1883"/>
              <a:ext cx="1888" cy="1797"/>
            </a:xfrm>
            <a:prstGeom prst="rect">
              <a:avLst/>
            </a:prstGeom>
            <a:noFill/>
            <a:ln w="1905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sz="2000" b="0">
                <a:ea typeface="楷体_GB2312" pitchFamily="49" charset="-122"/>
              </a:endParaRPr>
            </a:p>
          </p:txBody>
        </p:sp>
        <p:sp>
          <p:nvSpPr>
            <p:cNvPr id="359470" name="Text Box 75"/>
            <p:cNvSpPr txBox="1">
              <a:spLocks noChangeArrowheads="1"/>
            </p:cNvSpPr>
            <p:nvPr/>
          </p:nvSpPr>
          <p:spPr bwMode="auto">
            <a:xfrm>
              <a:off x="4326" y="1592"/>
              <a:ext cx="27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i="1">
                  <a:ea typeface="楷体_GB2312" pitchFamily="49" charset="-122"/>
                </a:rPr>
                <a:t>I</a:t>
              </a:r>
              <a:r>
                <a:rPr lang="en-US" altLang="zh-CN" sz="2000" baseline="-25000">
                  <a:ea typeface="楷体_GB2312" pitchFamily="49" charset="-122"/>
                </a:rPr>
                <a:t>0</a:t>
              </a:r>
            </a:p>
          </p:txBody>
        </p:sp>
        <p:grpSp>
          <p:nvGrpSpPr>
            <p:cNvPr id="359471" name="Group 12"/>
            <p:cNvGrpSpPr>
              <a:grpSpLocks/>
            </p:cNvGrpSpPr>
            <p:nvPr/>
          </p:nvGrpSpPr>
          <p:grpSpPr bwMode="auto">
            <a:xfrm>
              <a:off x="4144" y="3544"/>
              <a:ext cx="408" cy="272"/>
              <a:chOff x="2517" y="2568"/>
              <a:chExt cx="408" cy="272"/>
            </a:xfrm>
          </p:grpSpPr>
          <p:sp>
            <p:nvSpPr>
              <p:cNvPr id="359472" name="Line 13"/>
              <p:cNvSpPr>
                <a:spLocks noChangeShapeType="1"/>
              </p:cNvSpPr>
              <p:nvPr/>
            </p:nvSpPr>
            <p:spPr bwMode="auto">
              <a:xfrm>
                <a:off x="2517" y="2704"/>
                <a:ext cx="136" cy="0"/>
              </a:xfrm>
              <a:prstGeom prst="line">
                <a:avLst/>
              </a:prstGeom>
              <a:noFill/>
              <a:ln w="1905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zh-CN" altLang="en-US"/>
              </a:p>
            </p:txBody>
          </p:sp>
          <p:sp>
            <p:nvSpPr>
              <p:cNvPr id="359473" name="Oval 14"/>
              <p:cNvSpPr>
                <a:spLocks noChangeArrowheads="1"/>
              </p:cNvSpPr>
              <p:nvPr/>
            </p:nvSpPr>
            <p:spPr bwMode="auto">
              <a:xfrm>
                <a:off x="2653" y="2568"/>
                <a:ext cx="272" cy="272"/>
              </a:xfrm>
              <a:prstGeom prst="ellipse">
                <a:avLst/>
              </a:prstGeom>
              <a:solidFill>
                <a:srgbClr val="00FFFF"/>
              </a:solidFill>
              <a:ln w="19050" algn="ctr">
                <a:solidFill>
                  <a:schemeClr val="tx1"/>
                </a:solidFill>
                <a:round/>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p>
            </p:txBody>
          </p:sp>
          <p:sp>
            <p:nvSpPr>
              <p:cNvPr id="359474" name="Line 15"/>
              <p:cNvSpPr>
                <a:spLocks noChangeShapeType="1"/>
              </p:cNvSpPr>
              <p:nvPr/>
            </p:nvSpPr>
            <p:spPr bwMode="auto">
              <a:xfrm>
                <a:off x="2789" y="2568"/>
                <a:ext cx="0" cy="27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359475" name="Rectangle 9"/>
            <p:cNvSpPr>
              <a:spLocks noChangeArrowheads="1"/>
            </p:cNvSpPr>
            <p:nvPr/>
          </p:nvSpPr>
          <p:spPr bwMode="auto">
            <a:xfrm>
              <a:off x="3765" y="2409"/>
              <a:ext cx="272" cy="91"/>
            </a:xfrm>
            <a:prstGeom prst="rect">
              <a:avLst/>
            </a:prstGeom>
            <a:solidFill>
              <a:srgbClr val="00FFFF"/>
            </a:solidFill>
            <a:ln w="19050" algn="ctr">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p>
          </p:txBody>
        </p:sp>
        <p:sp>
          <p:nvSpPr>
            <p:cNvPr id="359476" name="Rectangle 9"/>
            <p:cNvSpPr>
              <a:spLocks noChangeArrowheads="1"/>
            </p:cNvSpPr>
            <p:nvPr/>
          </p:nvSpPr>
          <p:spPr bwMode="auto">
            <a:xfrm>
              <a:off x="4825" y="3112"/>
              <a:ext cx="272" cy="91"/>
            </a:xfrm>
            <a:prstGeom prst="rect">
              <a:avLst/>
            </a:prstGeom>
            <a:solidFill>
              <a:srgbClr val="00FFFF"/>
            </a:solidFill>
            <a:ln w="19050" algn="ctr">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p>
          </p:txBody>
        </p:sp>
        <p:sp>
          <p:nvSpPr>
            <p:cNvPr id="359477" name="Rectangle 9"/>
            <p:cNvSpPr>
              <a:spLocks noChangeArrowheads="1"/>
            </p:cNvSpPr>
            <p:nvPr/>
          </p:nvSpPr>
          <p:spPr bwMode="auto">
            <a:xfrm>
              <a:off x="4779" y="1842"/>
              <a:ext cx="272" cy="91"/>
            </a:xfrm>
            <a:prstGeom prst="rect">
              <a:avLst/>
            </a:prstGeom>
            <a:solidFill>
              <a:srgbClr val="00FFFF"/>
            </a:solidFill>
            <a:ln w="19050" algn="ctr">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p>
          </p:txBody>
        </p:sp>
        <p:sp>
          <p:nvSpPr>
            <p:cNvPr id="359478" name="Line 54"/>
            <p:cNvSpPr>
              <a:spLocks noChangeShapeType="1"/>
            </p:cNvSpPr>
            <p:nvPr/>
          </p:nvSpPr>
          <p:spPr bwMode="auto">
            <a:xfrm>
              <a:off x="4417" y="2454"/>
              <a:ext cx="0" cy="704"/>
            </a:xfrm>
            <a:prstGeom prst="line">
              <a:avLst/>
            </a:prstGeom>
            <a:noFill/>
            <a:ln w="9525">
              <a:solidFill>
                <a:schemeClr val="tx1"/>
              </a:solidFill>
              <a:round/>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59479" name="Text Box 67"/>
            <p:cNvSpPr txBox="1">
              <a:spLocks noChangeArrowheads="1"/>
            </p:cNvSpPr>
            <p:nvPr/>
          </p:nvSpPr>
          <p:spPr bwMode="auto">
            <a:xfrm>
              <a:off x="3724" y="2159"/>
              <a:ext cx="471"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a:ea typeface="楷体_GB2312" pitchFamily="49" charset="-122"/>
                </a:rPr>
                <a:t>1</a:t>
              </a:r>
            </a:p>
          </p:txBody>
        </p:sp>
        <p:sp>
          <p:nvSpPr>
            <p:cNvPr id="359480" name="Text Box 67"/>
            <p:cNvSpPr txBox="1">
              <a:spLocks noChangeArrowheads="1"/>
            </p:cNvSpPr>
            <p:nvPr/>
          </p:nvSpPr>
          <p:spPr bwMode="auto">
            <a:xfrm>
              <a:off x="4735" y="1567"/>
              <a:ext cx="471"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a:ea typeface="楷体_GB2312" pitchFamily="49" charset="-122"/>
                </a:rPr>
                <a:t>4</a:t>
              </a:r>
            </a:p>
          </p:txBody>
        </p:sp>
        <p:sp>
          <p:nvSpPr>
            <p:cNvPr id="359481" name="Text Box 67"/>
            <p:cNvSpPr txBox="1">
              <a:spLocks noChangeArrowheads="1"/>
            </p:cNvSpPr>
            <p:nvPr/>
          </p:nvSpPr>
          <p:spPr bwMode="auto">
            <a:xfrm>
              <a:off x="4785" y="2863"/>
              <a:ext cx="471"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a:ea typeface="楷体_GB2312" pitchFamily="49" charset="-122"/>
                </a:rPr>
                <a:t>4</a:t>
              </a:r>
            </a:p>
          </p:txBody>
        </p:sp>
        <p:sp>
          <p:nvSpPr>
            <p:cNvPr id="359482" name="Line 63"/>
            <p:cNvSpPr>
              <a:spLocks noChangeShapeType="1"/>
            </p:cNvSpPr>
            <p:nvPr/>
          </p:nvSpPr>
          <p:spPr bwMode="auto">
            <a:xfrm>
              <a:off x="4348" y="1882"/>
              <a:ext cx="91"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59483" name="Text Box 74"/>
            <p:cNvSpPr txBox="1">
              <a:spLocks noChangeArrowheads="1"/>
            </p:cNvSpPr>
            <p:nvPr/>
          </p:nvSpPr>
          <p:spPr bwMode="auto">
            <a:xfrm>
              <a:off x="4257" y="3316"/>
              <a:ext cx="52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a:ea typeface="楷体_GB2312" pitchFamily="49" charset="-122"/>
                </a:rPr>
                <a:t>2A</a:t>
              </a:r>
            </a:p>
          </p:txBody>
        </p:sp>
        <p:sp>
          <p:nvSpPr>
            <p:cNvPr id="359484" name="Text Box 74"/>
            <p:cNvSpPr txBox="1">
              <a:spLocks noChangeArrowheads="1"/>
            </p:cNvSpPr>
            <p:nvPr/>
          </p:nvSpPr>
          <p:spPr bwMode="auto">
            <a:xfrm>
              <a:off x="3850" y="3679"/>
              <a:ext cx="52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2000">
                  <a:ea typeface="楷体_GB2312" pitchFamily="49" charset="-122"/>
                </a:rPr>
                <a:t>直流</a:t>
              </a:r>
            </a:p>
          </p:txBody>
        </p:sp>
      </p:grpSp>
      <p:graphicFrame>
        <p:nvGraphicFramePr>
          <p:cNvPr id="359485" name="Object 61">
            <a:hlinkClick r:id="" action="ppaction://ole?verb=0"/>
          </p:cNvPr>
          <p:cNvGraphicFramePr>
            <a:graphicFrameLocks/>
          </p:cNvGraphicFramePr>
          <p:nvPr/>
        </p:nvGraphicFramePr>
        <p:xfrm>
          <a:off x="5311775" y="2033588"/>
          <a:ext cx="1096963" cy="588962"/>
        </p:xfrm>
        <a:graphic>
          <a:graphicData uri="http://schemas.openxmlformats.org/presentationml/2006/ole">
            <mc:AlternateContent xmlns:mc="http://schemas.openxmlformats.org/markup-compatibility/2006">
              <mc:Choice xmlns:v="urn:schemas-microsoft-com:vml" Requires="v">
                <p:oleObj spid="_x0000_s359489" name="Equation" r:id="rId3" imgW="482400" imgH="228600" progId="Equation.DSMT4">
                  <p:embed/>
                </p:oleObj>
              </mc:Choice>
              <mc:Fallback>
                <p:oleObj name="Equation" r:id="rId3" imgW="482400" imgH="228600" progId="Equation.DSMT4">
                  <p:embed/>
                  <p:pic>
                    <p:nvPicPr>
                      <p:cNvPr id="0" name="Object 61"/>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11775" y="2033588"/>
                        <a:ext cx="1096963" cy="588962"/>
                      </a:xfrm>
                      <a:prstGeom prst="rect">
                        <a:avLst/>
                      </a:prstGeom>
                      <a:solidFill>
                        <a:srgbClr val="00FFFF"/>
                      </a:solidFill>
                      <a:ln>
                        <a:noFill/>
                      </a:ln>
                      <a:effectLst/>
                      <a:extLst>
                        <a:ext uri="{91240B29-F687-4F45-9708-019B960494DF}">
                          <a14:hiddenLine xmlns:a14="http://schemas.microsoft.com/office/drawing/2010/main" w="19050">
                            <a:solidFill>
                              <a:srgbClr val="66FFC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59486" name="Object 62"/>
          <p:cNvGraphicFramePr>
            <a:graphicFrameLocks noChangeAspect="1"/>
          </p:cNvGraphicFramePr>
          <p:nvPr/>
        </p:nvGraphicFramePr>
        <p:xfrm>
          <a:off x="5410200" y="5965825"/>
          <a:ext cx="2617788" cy="585788"/>
        </p:xfrm>
        <a:graphic>
          <a:graphicData uri="http://schemas.openxmlformats.org/presentationml/2006/ole">
            <mc:AlternateContent xmlns:mc="http://schemas.openxmlformats.org/markup-compatibility/2006">
              <mc:Choice xmlns:v="urn:schemas-microsoft-com:vml" Requires="v">
                <p:oleObj spid="_x0000_s359490" name="Equation" r:id="rId5" imgW="927000" imgH="241200" progId="Equation.DSMT4">
                  <p:embed/>
                </p:oleObj>
              </mc:Choice>
              <mc:Fallback>
                <p:oleObj name="Equation" r:id="rId5" imgW="927000" imgH="241200" progId="Equation.DSMT4">
                  <p:embed/>
                  <p:pic>
                    <p:nvPicPr>
                      <p:cNvPr id="0" name="Object 6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10200" y="5965825"/>
                        <a:ext cx="2617788" cy="585788"/>
                      </a:xfrm>
                      <a:prstGeom prst="rect">
                        <a:avLst/>
                      </a:prstGeom>
                      <a:solidFill>
                        <a:srgbClr val="00FFFF"/>
                      </a:solidFill>
                      <a:ln>
                        <a:noFill/>
                      </a:ln>
                      <a:effectLst/>
                      <a:extLst>
                        <a:ext uri="{91240B29-F687-4F45-9708-019B960494DF}">
                          <a14:hiddenLine xmlns:a14="http://schemas.microsoft.com/office/drawing/2010/main" w="28575">
                            <a:solidFill>
                              <a:srgbClr val="66FFCC"/>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1271" name="AutoShape 71"/>
          <p:cNvSpPr>
            <a:spLocks noChangeArrowheads="1"/>
          </p:cNvSpPr>
          <p:nvPr/>
        </p:nvSpPr>
        <p:spPr bwMode="auto">
          <a:xfrm>
            <a:off x="4283075" y="4103688"/>
            <a:ext cx="468313" cy="215900"/>
          </a:xfrm>
          <a:prstGeom prst="rightArrow">
            <a:avLst>
              <a:gd name="adj1" fmla="val 50000"/>
              <a:gd name="adj2" fmla="val 54228"/>
            </a:avLst>
          </a:prstGeom>
          <a:solidFill>
            <a:srgbClr val="00FF00"/>
          </a:solidFill>
          <a:ln w="12700" cap="sq">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buClr>
                <a:schemeClr val="accent2"/>
              </a:buClr>
              <a:buSzPct val="75000"/>
              <a:buFont typeface="Monotype Sorts"/>
              <a:buNone/>
            </a:pPr>
            <a:endParaRPr kumimoji="0" lang="zh-CN" altLang="zh-CN">
              <a:solidFill>
                <a:srgbClr val="FF3300"/>
              </a:solidFill>
              <a:ea typeface="楷体_GB2312" pitchFamily="49" charset="-122"/>
            </a:endParaRPr>
          </a:p>
        </p:txBody>
      </p:sp>
      <p:sp>
        <p:nvSpPr>
          <p:cNvPr id="359488" name="Rectangle 64"/>
          <p:cNvSpPr>
            <a:spLocks noChangeArrowheads="1"/>
          </p:cNvSpPr>
          <p:nvPr/>
        </p:nvSpPr>
        <p:spPr bwMode="auto">
          <a:xfrm>
            <a:off x="3752850" y="2843213"/>
            <a:ext cx="1611313" cy="74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nSpc>
                <a:spcPct val="90000"/>
              </a:lnSpc>
              <a:spcBef>
                <a:spcPct val="50000"/>
              </a:spcBef>
            </a:pPr>
            <a:r>
              <a:rPr lang="en-US" altLang="zh-CN">
                <a:solidFill>
                  <a:srgbClr val="0000FF"/>
                </a:solidFill>
                <a:ea typeface="楷体_GB2312" pitchFamily="49" charset="-122"/>
              </a:rPr>
              <a:t>(1)</a:t>
            </a:r>
            <a:r>
              <a:rPr lang="zh-CN" altLang="en-US">
                <a:solidFill>
                  <a:srgbClr val="0000FF"/>
                </a:solidFill>
                <a:ea typeface="楷体_GB2312" pitchFamily="49" charset="-122"/>
              </a:rPr>
              <a:t>直流电源作用</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59429"/>
                                        </p:tgtEl>
                                        <p:attrNameLst>
                                          <p:attrName>style.visibility</p:attrName>
                                        </p:attrNameLst>
                                      </p:cBhvr>
                                      <p:to>
                                        <p:strVal val="visible"/>
                                      </p:to>
                                    </p:set>
                                    <p:animEffect transition="in" filter="box(in)">
                                      <p:cBhvr>
                                        <p:cTn id="7" dur="500"/>
                                        <p:tgtEl>
                                          <p:spTgt spid="35942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59430"/>
                                        </p:tgtEl>
                                        <p:attrNameLst>
                                          <p:attrName>style.visibility</p:attrName>
                                        </p:attrNameLst>
                                      </p:cBhvr>
                                      <p:to>
                                        <p:strVal val="visible"/>
                                      </p:to>
                                    </p:set>
                                    <p:animEffect transition="in" filter="dissolve">
                                      <p:cBhvr>
                                        <p:cTn id="12" dur="500"/>
                                        <p:tgtEl>
                                          <p:spTgt spid="359430"/>
                                        </p:tgtEl>
                                      </p:cBhvr>
                                    </p:animEffect>
                                  </p:childTnLst>
                                </p:cTn>
                              </p:par>
                            </p:childTnLst>
                          </p:cTn>
                        </p:par>
                        <p:par>
                          <p:cTn id="13" fill="hold" nodeType="afterGroup">
                            <p:stCondLst>
                              <p:cond delay="500"/>
                            </p:stCondLst>
                            <p:childTnLst>
                              <p:par>
                                <p:cTn id="14" presetID="9" presetClass="entr" presetSubtype="0" fill="hold" nodeType="afterEffect">
                                  <p:stCondLst>
                                    <p:cond delay="0"/>
                                  </p:stCondLst>
                                  <p:childTnLst>
                                    <p:set>
                                      <p:cBhvr>
                                        <p:cTn id="15" dur="1" fill="hold">
                                          <p:stCondLst>
                                            <p:cond delay="0"/>
                                          </p:stCondLst>
                                        </p:cTn>
                                        <p:tgtEl>
                                          <p:spTgt spid="359431"/>
                                        </p:tgtEl>
                                        <p:attrNameLst>
                                          <p:attrName>style.visibility</p:attrName>
                                        </p:attrNameLst>
                                      </p:cBhvr>
                                      <p:to>
                                        <p:strVal val="visible"/>
                                      </p:to>
                                    </p:set>
                                    <p:animEffect transition="in" filter="dissolve">
                                      <p:cBhvr>
                                        <p:cTn id="16" dur="500"/>
                                        <p:tgtEl>
                                          <p:spTgt spid="359431"/>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359488"/>
                                        </p:tgtEl>
                                        <p:attrNameLst>
                                          <p:attrName>style.visibility</p:attrName>
                                        </p:attrNameLst>
                                      </p:cBhvr>
                                      <p:to>
                                        <p:strVal val="visible"/>
                                      </p:to>
                                    </p:set>
                                    <p:animEffect transition="in" filter="dissolve">
                                      <p:cBhvr>
                                        <p:cTn id="21" dur="500"/>
                                        <p:tgtEl>
                                          <p:spTgt spid="359488"/>
                                        </p:tgtEl>
                                      </p:cBhvr>
                                    </p:animEffect>
                                  </p:childTnLst>
                                </p:cTn>
                              </p:par>
                            </p:childTnLst>
                          </p:cTn>
                        </p:par>
                        <p:par>
                          <p:cTn id="22" fill="hold" nodeType="afterGroup">
                            <p:stCondLst>
                              <p:cond delay="500"/>
                            </p:stCondLst>
                            <p:childTnLst>
                              <p:par>
                                <p:cTn id="23" presetID="2" presetClass="entr" presetSubtype="8" fill="hold" grpId="0" nodeType="afterEffect">
                                  <p:stCondLst>
                                    <p:cond delay="0"/>
                                  </p:stCondLst>
                                  <p:childTnLst>
                                    <p:set>
                                      <p:cBhvr>
                                        <p:cTn id="24" dur="1" fill="hold">
                                          <p:stCondLst>
                                            <p:cond delay="0"/>
                                          </p:stCondLst>
                                        </p:cTn>
                                        <p:tgtEl>
                                          <p:spTgt spid="51271"/>
                                        </p:tgtEl>
                                        <p:attrNameLst>
                                          <p:attrName>style.visibility</p:attrName>
                                        </p:attrNameLst>
                                      </p:cBhvr>
                                      <p:to>
                                        <p:strVal val="visible"/>
                                      </p:to>
                                    </p:set>
                                    <p:anim calcmode="lin" valueType="num">
                                      <p:cBhvr additive="base">
                                        <p:cTn id="25" dur="500" fill="hold"/>
                                        <p:tgtEl>
                                          <p:spTgt spid="51271"/>
                                        </p:tgtEl>
                                        <p:attrNameLst>
                                          <p:attrName>ppt_x</p:attrName>
                                        </p:attrNameLst>
                                      </p:cBhvr>
                                      <p:tavLst>
                                        <p:tav tm="0">
                                          <p:val>
                                            <p:strVal val="0-#ppt_w/2"/>
                                          </p:val>
                                        </p:tav>
                                        <p:tav tm="100000">
                                          <p:val>
                                            <p:strVal val="#ppt_x"/>
                                          </p:val>
                                        </p:tav>
                                      </p:tavLst>
                                    </p:anim>
                                    <p:anim calcmode="lin" valueType="num">
                                      <p:cBhvr additive="base">
                                        <p:cTn id="26" dur="500" fill="hold"/>
                                        <p:tgtEl>
                                          <p:spTgt spid="51271"/>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9" presetClass="entr" presetSubtype="0" fill="hold" nodeType="clickEffect">
                                  <p:stCondLst>
                                    <p:cond delay="0"/>
                                  </p:stCondLst>
                                  <p:childTnLst>
                                    <p:set>
                                      <p:cBhvr>
                                        <p:cTn id="30" dur="1" fill="hold">
                                          <p:stCondLst>
                                            <p:cond delay="0"/>
                                          </p:stCondLst>
                                        </p:cTn>
                                        <p:tgtEl>
                                          <p:spTgt spid="359466"/>
                                        </p:tgtEl>
                                        <p:attrNameLst>
                                          <p:attrName>style.visibility</p:attrName>
                                        </p:attrNameLst>
                                      </p:cBhvr>
                                      <p:to>
                                        <p:strVal val="visible"/>
                                      </p:to>
                                    </p:set>
                                    <p:animEffect transition="in" filter="dissolve">
                                      <p:cBhvr>
                                        <p:cTn id="31" dur="500"/>
                                        <p:tgtEl>
                                          <p:spTgt spid="359466"/>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4" fill="hold" nodeType="clickEffect">
                                  <p:stCondLst>
                                    <p:cond delay="0"/>
                                  </p:stCondLst>
                                  <p:childTnLst>
                                    <p:set>
                                      <p:cBhvr>
                                        <p:cTn id="35" dur="1" fill="hold">
                                          <p:stCondLst>
                                            <p:cond delay="0"/>
                                          </p:stCondLst>
                                        </p:cTn>
                                        <p:tgtEl>
                                          <p:spTgt spid="359485"/>
                                        </p:tgtEl>
                                        <p:attrNameLst>
                                          <p:attrName>style.visibility</p:attrName>
                                        </p:attrNameLst>
                                      </p:cBhvr>
                                      <p:to>
                                        <p:strVal val="visible"/>
                                      </p:to>
                                    </p:set>
                                    <p:anim calcmode="lin" valueType="num">
                                      <p:cBhvr additive="base">
                                        <p:cTn id="36" dur="500" fill="hold"/>
                                        <p:tgtEl>
                                          <p:spTgt spid="359485"/>
                                        </p:tgtEl>
                                        <p:attrNameLst>
                                          <p:attrName>ppt_x</p:attrName>
                                        </p:attrNameLst>
                                      </p:cBhvr>
                                      <p:tavLst>
                                        <p:tav tm="0">
                                          <p:val>
                                            <p:strVal val="#ppt_x"/>
                                          </p:val>
                                        </p:tav>
                                        <p:tav tm="100000">
                                          <p:val>
                                            <p:strVal val="#ppt_x"/>
                                          </p:val>
                                        </p:tav>
                                      </p:tavLst>
                                    </p:anim>
                                    <p:anim calcmode="lin" valueType="num">
                                      <p:cBhvr additive="base">
                                        <p:cTn id="37" dur="500" fill="hold"/>
                                        <p:tgtEl>
                                          <p:spTgt spid="359485"/>
                                        </p:tgtEl>
                                        <p:attrNameLst>
                                          <p:attrName>ppt_y</p:attrName>
                                        </p:attrNameLst>
                                      </p:cBhvr>
                                      <p:tavLst>
                                        <p:tav tm="0">
                                          <p:val>
                                            <p:strVal val="1+#ppt_h/2"/>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nodeType="clickEffect">
                                  <p:stCondLst>
                                    <p:cond delay="0"/>
                                  </p:stCondLst>
                                  <p:childTnLst>
                                    <p:set>
                                      <p:cBhvr>
                                        <p:cTn id="41" dur="1" fill="hold">
                                          <p:stCondLst>
                                            <p:cond delay="0"/>
                                          </p:stCondLst>
                                        </p:cTn>
                                        <p:tgtEl>
                                          <p:spTgt spid="359486"/>
                                        </p:tgtEl>
                                        <p:attrNameLst>
                                          <p:attrName>style.visibility</p:attrName>
                                        </p:attrNameLst>
                                      </p:cBhvr>
                                      <p:to>
                                        <p:strVal val="visible"/>
                                      </p:to>
                                    </p:set>
                                    <p:animEffect transition="in" filter="blinds(horizontal)">
                                      <p:cBhvr>
                                        <p:cTn id="42" dur="500"/>
                                        <p:tgtEl>
                                          <p:spTgt spid="3594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9429" grpId="0" autoUpdateAnimBg="0"/>
      <p:bldP spid="359430" grpId="0"/>
      <p:bldP spid="51271" grpId="0" animBg="1"/>
      <p:bldP spid="35948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452" name="Rectangle 4"/>
          <p:cNvSpPr>
            <a:spLocks noChangeArrowheads="1"/>
          </p:cNvSpPr>
          <p:nvPr/>
        </p:nvSpPr>
        <p:spPr bwMode="auto">
          <a:xfrm>
            <a:off x="442913" y="333375"/>
            <a:ext cx="83058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zh-CN" altLang="en-US">
                <a:ea typeface="楷体_GB2312" pitchFamily="49" charset="-122"/>
              </a:rPr>
              <a:t>例：如图电路中</a:t>
            </a:r>
            <a:r>
              <a:rPr lang="en-US" altLang="zh-CN">
                <a:ea typeface="楷体_GB2312" pitchFamily="49" charset="-122"/>
              </a:rPr>
              <a:t>u</a:t>
            </a:r>
            <a:r>
              <a:rPr lang="en-US" altLang="zh-CN" baseline="-25000">
                <a:ea typeface="楷体_GB2312" pitchFamily="49" charset="-122"/>
              </a:rPr>
              <a:t>s</a:t>
            </a:r>
            <a:r>
              <a:rPr lang="en-US" altLang="zh-CN">
                <a:ea typeface="楷体_GB2312" pitchFamily="49" charset="-122"/>
              </a:rPr>
              <a:t>(t)=10sin(2t)v</a:t>
            </a:r>
            <a:r>
              <a:rPr lang="zh-CN" altLang="en-US">
                <a:ea typeface="楷体_GB2312" pitchFamily="49" charset="-122"/>
              </a:rPr>
              <a:t>，</a:t>
            </a:r>
            <a:r>
              <a:rPr lang="zh-CN" altLang="en-US">
                <a:ea typeface="楷体_GB2312" pitchFamily="49" charset="-122"/>
                <a:sym typeface="cajcd fntst" pitchFamily="18" charset="2"/>
              </a:rPr>
              <a:t>求电流</a:t>
            </a:r>
            <a:r>
              <a:rPr lang="en-US" altLang="zh-CN" i="1">
                <a:ea typeface="楷体_GB2312" pitchFamily="49" charset="-122"/>
                <a:sym typeface="cajcd fntst" pitchFamily="18" charset="2"/>
              </a:rPr>
              <a:t>i</a:t>
            </a:r>
            <a:r>
              <a:rPr lang="zh-CN" altLang="en-US">
                <a:ea typeface="楷体_GB2312" pitchFamily="49" charset="-122"/>
                <a:sym typeface="cajcd fntst" pitchFamily="18" charset="2"/>
              </a:rPr>
              <a:t>的有效值及电阻功率。</a:t>
            </a:r>
          </a:p>
        </p:txBody>
      </p:sp>
      <p:grpSp>
        <p:nvGrpSpPr>
          <p:cNvPr id="360453" name="Group 5"/>
          <p:cNvGrpSpPr>
            <a:grpSpLocks/>
          </p:cNvGrpSpPr>
          <p:nvPr/>
        </p:nvGrpSpPr>
        <p:grpSpPr bwMode="auto">
          <a:xfrm>
            <a:off x="603250" y="1300163"/>
            <a:ext cx="2997200" cy="3749675"/>
            <a:chOff x="589" y="1567"/>
            <a:chExt cx="1888" cy="2362"/>
          </a:xfrm>
        </p:grpSpPr>
        <p:sp>
          <p:nvSpPr>
            <p:cNvPr id="360454" name="Rectangle 43"/>
            <p:cNvSpPr>
              <a:spLocks noChangeArrowheads="1"/>
            </p:cNvSpPr>
            <p:nvPr/>
          </p:nvSpPr>
          <p:spPr bwMode="auto">
            <a:xfrm>
              <a:off x="589" y="2454"/>
              <a:ext cx="1888" cy="704"/>
            </a:xfrm>
            <a:prstGeom prst="rect">
              <a:avLst/>
            </a:prstGeom>
            <a:noFill/>
            <a:ln w="1905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sz="2000" b="0">
                <a:ea typeface="楷体_GB2312" pitchFamily="49" charset="-122"/>
              </a:endParaRPr>
            </a:p>
          </p:txBody>
        </p:sp>
        <p:sp>
          <p:nvSpPr>
            <p:cNvPr id="360455" name="Rectangle 43"/>
            <p:cNvSpPr>
              <a:spLocks noChangeArrowheads="1"/>
            </p:cNvSpPr>
            <p:nvPr/>
          </p:nvSpPr>
          <p:spPr bwMode="auto">
            <a:xfrm>
              <a:off x="589" y="1883"/>
              <a:ext cx="1888" cy="1797"/>
            </a:xfrm>
            <a:prstGeom prst="rect">
              <a:avLst/>
            </a:prstGeom>
            <a:noFill/>
            <a:ln w="1905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sz="2000" b="0">
                <a:ea typeface="楷体_GB2312" pitchFamily="49" charset="-122"/>
              </a:endParaRPr>
            </a:p>
          </p:txBody>
        </p:sp>
        <p:sp>
          <p:nvSpPr>
            <p:cNvPr id="360456" name="Oval 47"/>
            <p:cNvSpPr>
              <a:spLocks noChangeArrowheads="1"/>
            </p:cNvSpPr>
            <p:nvPr/>
          </p:nvSpPr>
          <p:spPr bwMode="auto">
            <a:xfrm>
              <a:off x="1429" y="2678"/>
              <a:ext cx="272" cy="272"/>
            </a:xfrm>
            <a:prstGeom prst="ellipse">
              <a:avLst/>
            </a:prstGeom>
            <a:solidFill>
              <a:srgbClr val="00FFFF"/>
            </a:solidFill>
            <a:ln w="19050" algn="ctr">
              <a:solidFill>
                <a:schemeClr val="tx1"/>
              </a:solidFill>
              <a:round/>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sz="2000">
                <a:ea typeface="楷体_GB2312" pitchFamily="49" charset="-122"/>
              </a:endParaRPr>
            </a:p>
          </p:txBody>
        </p:sp>
        <p:sp>
          <p:nvSpPr>
            <p:cNvPr id="360457" name="Text Box 45"/>
            <p:cNvSpPr txBox="1">
              <a:spLocks noChangeArrowheads="1"/>
            </p:cNvSpPr>
            <p:nvPr/>
          </p:nvSpPr>
          <p:spPr bwMode="auto">
            <a:xfrm>
              <a:off x="1303" y="2493"/>
              <a:ext cx="20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sz="2000">
                  <a:solidFill>
                    <a:schemeClr val="tx2"/>
                  </a:solidFill>
                  <a:ea typeface="楷体_GB2312" pitchFamily="49" charset="-122"/>
                </a:rPr>
                <a:t>+</a:t>
              </a:r>
            </a:p>
          </p:txBody>
        </p:sp>
        <p:sp>
          <p:nvSpPr>
            <p:cNvPr id="360458" name="Text Box 46"/>
            <p:cNvSpPr txBox="1">
              <a:spLocks noChangeArrowheads="1"/>
            </p:cNvSpPr>
            <p:nvPr/>
          </p:nvSpPr>
          <p:spPr bwMode="auto">
            <a:xfrm>
              <a:off x="1293" y="2795"/>
              <a:ext cx="21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sz="2000">
                  <a:solidFill>
                    <a:schemeClr val="tx2"/>
                  </a:solidFill>
                  <a:ea typeface="楷体_GB2312" pitchFamily="49" charset="-122"/>
                </a:rPr>
                <a:t>_</a:t>
              </a:r>
            </a:p>
          </p:txBody>
        </p:sp>
        <p:sp>
          <p:nvSpPr>
            <p:cNvPr id="360459" name="Freeform 58"/>
            <p:cNvSpPr>
              <a:spLocks/>
            </p:cNvSpPr>
            <p:nvPr/>
          </p:nvSpPr>
          <p:spPr bwMode="auto">
            <a:xfrm rot="5400000">
              <a:off x="929" y="1707"/>
              <a:ext cx="91" cy="318"/>
            </a:xfrm>
            <a:custGeom>
              <a:avLst/>
              <a:gdLst>
                <a:gd name="T0" fmla="*/ 43 w 43"/>
                <a:gd name="T1" fmla="*/ 329 h 329"/>
                <a:gd name="T2" fmla="*/ 21 w 43"/>
                <a:gd name="T3" fmla="*/ 325 h 329"/>
                <a:gd name="T4" fmla="*/ 4 w 43"/>
                <a:gd name="T5" fmla="*/ 307 h 329"/>
                <a:gd name="T6" fmla="*/ 0 w 43"/>
                <a:gd name="T7" fmla="*/ 289 h 329"/>
                <a:gd name="T8" fmla="*/ 4 w 43"/>
                <a:gd name="T9" fmla="*/ 266 h 329"/>
                <a:gd name="T10" fmla="*/ 21 w 43"/>
                <a:gd name="T11" fmla="*/ 252 h 329"/>
                <a:gd name="T12" fmla="*/ 43 w 43"/>
                <a:gd name="T13" fmla="*/ 248 h 329"/>
                <a:gd name="T14" fmla="*/ 21 w 43"/>
                <a:gd name="T15" fmla="*/ 239 h 329"/>
                <a:gd name="T16" fmla="*/ 4 w 43"/>
                <a:gd name="T17" fmla="*/ 225 h 329"/>
                <a:gd name="T18" fmla="*/ 0 w 43"/>
                <a:gd name="T19" fmla="*/ 203 h 329"/>
                <a:gd name="T20" fmla="*/ 4 w 43"/>
                <a:gd name="T21" fmla="*/ 185 h 329"/>
                <a:gd name="T22" fmla="*/ 21 w 43"/>
                <a:gd name="T23" fmla="*/ 171 h 329"/>
                <a:gd name="T24" fmla="*/ 43 w 43"/>
                <a:gd name="T25" fmla="*/ 162 h 329"/>
                <a:gd name="T26" fmla="*/ 21 w 43"/>
                <a:gd name="T27" fmla="*/ 158 h 329"/>
                <a:gd name="T28" fmla="*/ 4 w 43"/>
                <a:gd name="T29" fmla="*/ 144 h 329"/>
                <a:gd name="T30" fmla="*/ 0 w 43"/>
                <a:gd name="T31" fmla="*/ 122 h 329"/>
                <a:gd name="T32" fmla="*/ 4 w 43"/>
                <a:gd name="T33" fmla="*/ 104 h 329"/>
                <a:gd name="T34" fmla="*/ 21 w 43"/>
                <a:gd name="T35" fmla="*/ 86 h 329"/>
                <a:gd name="T36" fmla="*/ 43 w 43"/>
                <a:gd name="T37" fmla="*/ 81 h 329"/>
                <a:gd name="T38" fmla="*/ 21 w 43"/>
                <a:gd name="T39" fmla="*/ 77 h 329"/>
                <a:gd name="T40" fmla="*/ 4 w 43"/>
                <a:gd name="T41" fmla="*/ 59 h 329"/>
                <a:gd name="T42" fmla="*/ 0 w 43"/>
                <a:gd name="T43" fmla="*/ 41 h 329"/>
                <a:gd name="T44" fmla="*/ 4 w 43"/>
                <a:gd name="T45" fmla="*/ 18 h 329"/>
                <a:gd name="T46" fmla="*/ 21 w 43"/>
                <a:gd name="T47" fmla="*/ 5 h 329"/>
                <a:gd name="T48" fmla="*/ 43 w 43"/>
                <a:gd name="T49" fmla="*/ 0 h 3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3"/>
                <a:gd name="T76" fmla="*/ 0 h 329"/>
                <a:gd name="T77" fmla="*/ 43 w 43"/>
                <a:gd name="T78" fmla="*/ 329 h 3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3" h="329">
                  <a:moveTo>
                    <a:pt x="43" y="329"/>
                  </a:moveTo>
                  <a:lnTo>
                    <a:pt x="21" y="325"/>
                  </a:lnTo>
                  <a:lnTo>
                    <a:pt x="4" y="307"/>
                  </a:lnTo>
                  <a:lnTo>
                    <a:pt x="0" y="289"/>
                  </a:lnTo>
                  <a:lnTo>
                    <a:pt x="4" y="266"/>
                  </a:lnTo>
                  <a:lnTo>
                    <a:pt x="21" y="252"/>
                  </a:lnTo>
                  <a:lnTo>
                    <a:pt x="43" y="248"/>
                  </a:lnTo>
                  <a:lnTo>
                    <a:pt x="21" y="239"/>
                  </a:lnTo>
                  <a:lnTo>
                    <a:pt x="4" y="225"/>
                  </a:lnTo>
                  <a:lnTo>
                    <a:pt x="0" y="203"/>
                  </a:lnTo>
                  <a:lnTo>
                    <a:pt x="4" y="185"/>
                  </a:lnTo>
                  <a:lnTo>
                    <a:pt x="21" y="171"/>
                  </a:lnTo>
                  <a:lnTo>
                    <a:pt x="43" y="162"/>
                  </a:lnTo>
                  <a:lnTo>
                    <a:pt x="21" y="158"/>
                  </a:lnTo>
                  <a:lnTo>
                    <a:pt x="4" y="144"/>
                  </a:lnTo>
                  <a:lnTo>
                    <a:pt x="0" y="122"/>
                  </a:lnTo>
                  <a:lnTo>
                    <a:pt x="4" y="104"/>
                  </a:lnTo>
                  <a:lnTo>
                    <a:pt x="21" y="86"/>
                  </a:lnTo>
                  <a:lnTo>
                    <a:pt x="43" y="81"/>
                  </a:lnTo>
                  <a:lnTo>
                    <a:pt x="21" y="77"/>
                  </a:lnTo>
                  <a:lnTo>
                    <a:pt x="4" y="59"/>
                  </a:lnTo>
                  <a:lnTo>
                    <a:pt x="0" y="41"/>
                  </a:lnTo>
                  <a:lnTo>
                    <a:pt x="4" y="18"/>
                  </a:lnTo>
                  <a:lnTo>
                    <a:pt x="21" y="5"/>
                  </a:lnTo>
                  <a:lnTo>
                    <a:pt x="43" y="0"/>
                  </a:lnTo>
                </a:path>
              </a:pathLst>
            </a:custGeom>
            <a:solidFill>
              <a:srgbClr val="00FFFF"/>
            </a:solidFill>
            <a:ln w="19050">
              <a:solidFill>
                <a:schemeClr val="tx1"/>
              </a:solidFill>
              <a:round/>
              <a:headEnd/>
              <a:tailEnd/>
            </a:ln>
          </p:spPr>
          <p:txBody>
            <a:bodyPr rot="10800000" vert="eaVert"/>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sz="2000" b="0">
                <a:ea typeface="楷体_GB2312" pitchFamily="49" charset="-122"/>
              </a:endParaRPr>
            </a:p>
          </p:txBody>
        </p:sp>
        <p:sp>
          <p:nvSpPr>
            <p:cNvPr id="360460" name="Text Box 65"/>
            <p:cNvSpPr txBox="1">
              <a:spLocks noChangeArrowheads="1"/>
            </p:cNvSpPr>
            <p:nvPr/>
          </p:nvSpPr>
          <p:spPr bwMode="auto">
            <a:xfrm>
              <a:off x="1134" y="2636"/>
              <a:ext cx="47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i="1">
                  <a:ea typeface="楷体_GB2312" pitchFamily="49" charset="-122"/>
                </a:rPr>
                <a:t>u</a:t>
              </a:r>
              <a:r>
                <a:rPr lang="en-US" altLang="zh-CN" sz="2000" baseline="-25000">
                  <a:ea typeface="楷体_GB2312" pitchFamily="49" charset="-122"/>
                </a:rPr>
                <a:t>S</a:t>
              </a:r>
              <a:endParaRPr lang="en-US" altLang="zh-CN" sz="2000">
                <a:ea typeface="楷体_GB2312" pitchFamily="49" charset="-122"/>
              </a:endParaRPr>
            </a:p>
          </p:txBody>
        </p:sp>
        <p:sp>
          <p:nvSpPr>
            <p:cNvPr id="360461" name="Text Box 74"/>
            <p:cNvSpPr txBox="1">
              <a:spLocks noChangeArrowheads="1"/>
            </p:cNvSpPr>
            <p:nvPr/>
          </p:nvSpPr>
          <p:spPr bwMode="auto">
            <a:xfrm>
              <a:off x="748" y="1570"/>
              <a:ext cx="52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a:ea typeface="楷体_GB2312" pitchFamily="49" charset="-122"/>
                </a:rPr>
                <a:t>1.2H</a:t>
              </a:r>
            </a:p>
          </p:txBody>
        </p:sp>
        <p:sp>
          <p:nvSpPr>
            <p:cNvPr id="360462" name="Text Box 75"/>
            <p:cNvSpPr txBox="1">
              <a:spLocks noChangeArrowheads="1"/>
            </p:cNvSpPr>
            <p:nvPr/>
          </p:nvSpPr>
          <p:spPr bwMode="auto">
            <a:xfrm>
              <a:off x="1474" y="1592"/>
              <a:ext cx="27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i="1">
                  <a:ea typeface="楷体_GB2312" pitchFamily="49" charset="-122"/>
                </a:rPr>
                <a:t>i</a:t>
              </a:r>
              <a:endParaRPr lang="en-US" altLang="zh-CN" sz="2000">
                <a:ea typeface="楷体_GB2312" pitchFamily="49" charset="-122"/>
              </a:endParaRPr>
            </a:p>
          </p:txBody>
        </p:sp>
        <p:grpSp>
          <p:nvGrpSpPr>
            <p:cNvPr id="360463" name="Group 12"/>
            <p:cNvGrpSpPr>
              <a:grpSpLocks/>
            </p:cNvGrpSpPr>
            <p:nvPr/>
          </p:nvGrpSpPr>
          <p:grpSpPr bwMode="auto">
            <a:xfrm>
              <a:off x="1292" y="3544"/>
              <a:ext cx="408" cy="272"/>
              <a:chOff x="2517" y="2568"/>
              <a:chExt cx="408" cy="272"/>
            </a:xfrm>
          </p:grpSpPr>
          <p:sp>
            <p:nvSpPr>
              <p:cNvPr id="360464" name="Line 13"/>
              <p:cNvSpPr>
                <a:spLocks noChangeShapeType="1"/>
              </p:cNvSpPr>
              <p:nvPr/>
            </p:nvSpPr>
            <p:spPr bwMode="auto">
              <a:xfrm>
                <a:off x="2517" y="2704"/>
                <a:ext cx="136" cy="0"/>
              </a:xfrm>
              <a:prstGeom prst="line">
                <a:avLst/>
              </a:prstGeom>
              <a:noFill/>
              <a:ln w="1905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zh-CN" altLang="en-US"/>
              </a:p>
            </p:txBody>
          </p:sp>
          <p:sp>
            <p:nvSpPr>
              <p:cNvPr id="360465" name="Oval 14"/>
              <p:cNvSpPr>
                <a:spLocks noChangeArrowheads="1"/>
              </p:cNvSpPr>
              <p:nvPr/>
            </p:nvSpPr>
            <p:spPr bwMode="auto">
              <a:xfrm>
                <a:off x="2653" y="2568"/>
                <a:ext cx="272" cy="272"/>
              </a:xfrm>
              <a:prstGeom prst="ellipse">
                <a:avLst/>
              </a:prstGeom>
              <a:solidFill>
                <a:srgbClr val="00FFFF"/>
              </a:solidFill>
              <a:ln w="19050" algn="ctr">
                <a:solidFill>
                  <a:schemeClr val="tx1"/>
                </a:solidFill>
                <a:round/>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p>
            </p:txBody>
          </p:sp>
          <p:sp>
            <p:nvSpPr>
              <p:cNvPr id="360466" name="Line 15"/>
              <p:cNvSpPr>
                <a:spLocks noChangeShapeType="1"/>
              </p:cNvSpPr>
              <p:nvPr/>
            </p:nvSpPr>
            <p:spPr bwMode="auto">
              <a:xfrm>
                <a:off x="2789" y="2568"/>
                <a:ext cx="0" cy="27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360467" name="Rectangle 9"/>
            <p:cNvSpPr>
              <a:spLocks noChangeArrowheads="1"/>
            </p:cNvSpPr>
            <p:nvPr/>
          </p:nvSpPr>
          <p:spPr bwMode="auto">
            <a:xfrm>
              <a:off x="839" y="2409"/>
              <a:ext cx="272" cy="91"/>
            </a:xfrm>
            <a:prstGeom prst="rect">
              <a:avLst/>
            </a:prstGeom>
            <a:solidFill>
              <a:srgbClr val="00FFFF"/>
            </a:solidFill>
            <a:ln w="19050" algn="ctr">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p>
          </p:txBody>
        </p:sp>
        <p:sp>
          <p:nvSpPr>
            <p:cNvPr id="360468" name="Rectangle 9"/>
            <p:cNvSpPr>
              <a:spLocks noChangeArrowheads="1"/>
            </p:cNvSpPr>
            <p:nvPr/>
          </p:nvSpPr>
          <p:spPr bwMode="auto">
            <a:xfrm>
              <a:off x="1973" y="3112"/>
              <a:ext cx="272" cy="91"/>
            </a:xfrm>
            <a:prstGeom prst="rect">
              <a:avLst/>
            </a:prstGeom>
            <a:solidFill>
              <a:srgbClr val="00FFFF"/>
            </a:solidFill>
            <a:ln w="19050" algn="ctr">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p>
          </p:txBody>
        </p:sp>
        <p:sp>
          <p:nvSpPr>
            <p:cNvPr id="360469" name="Freeform 58"/>
            <p:cNvSpPr>
              <a:spLocks/>
            </p:cNvSpPr>
            <p:nvPr/>
          </p:nvSpPr>
          <p:spPr bwMode="auto">
            <a:xfrm rot="5400000">
              <a:off x="929" y="2977"/>
              <a:ext cx="91" cy="318"/>
            </a:xfrm>
            <a:custGeom>
              <a:avLst/>
              <a:gdLst>
                <a:gd name="T0" fmla="*/ 43 w 43"/>
                <a:gd name="T1" fmla="*/ 329 h 329"/>
                <a:gd name="T2" fmla="*/ 21 w 43"/>
                <a:gd name="T3" fmla="*/ 325 h 329"/>
                <a:gd name="T4" fmla="*/ 4 w 43"/>
                <a:gd name="T5" fmla="*/ 307 h 329"/>
                <a:gd name="T6" fmla="*/ 0 w 43"/>
                <a:gd name="T7" fmla="*/ 289 h 329"/>
                <a:gd name="T8" fmla="*/ 4 w 43"/>
                <a:gd name="T9" fmla="*/ 266 h 329"/>
                <a:gd name="T10" fmla="*/ 21 w 43"/>
                <a:gd name="T11" fmla="*/ 252 h 329"/>
                <a:gd name="T12" fmla="*/ 43 w 43"/>
                <a:gd name="T13" fmla="*/ 248 h 329"/>
                <a:gd name="T14" fmla="*/ 21 w 43"/>
                <a:gd name="T15" fmla="*/ 239 h 329"/>
                <a:gd name="T16" fmla="*/ 4 w 43"/>
                <a:gd name="T17" fmla="*/ 225 h 329"/>
                <a:gd name="T18" fmla="*/ 0 w 43"/>
                <a:gd name="T19" fmla="*/ 203 h 329"/>
                <a:gd name="T20" fmla="*/ 4 w 43"/>
                <a:gd name="T21" fmla="*/ 185 h 329"/>
                <a:gd name="T22" fmla="*/ 21 w 43"/>
                <a:gd name="T23" fmla="*/ 171 h 329"/>
                <a:gd name="T24" fmla="*/ 43 w 43"/>
                <a:gd name="T25" fmla="*/ 162 h 329"/>
                <a:gd name="T26" fmla="*/ 21 w 43"/>
                <a:gd name="T27" fmla="*/ 158 h 329"/>
                <a:gd name="T28" fmla="*/ 4 w 43"/>
                <a:gd name="T29" fmla="*/ 144 h 329"/>
                <a:gd name="T30" fmla="*/ 0 w 43"/>
                <a:gd name="T31" fmla="*/ 122 h 329"/>
                <a:gd name="T32" fmla="*/ 4 w 43"/>
                <a:gd name="T33" fmla="*/ 104 h 329"/>
                <a:gd name="T34" fmla="*/ 21 w 43"/>
                <a:gd name="T35" fmla="*/ 86 h 329"/>
                <a:gd name="T36" fmla="*/ 43 w 43"/>
                <a:gd name="T37" fmla="*/ 81 h 329"/>
                <a:gd name="T38" fmla="*/ 21 w 43"/>
                <a:gd name="T39" fmla="*/ 77 h 329"/>
                <a:gd name="T40" fmla="*/ 4 w 43"/>
                <a:gd name="T41" fmla="*/ 59 h 329"/>
                <a:gd name="T42" fmla="*/ 0 w 43"/>
                <a:gd name="T43" fmla="*/ 41 h 329"/>
                <a:gd name="T44" fmla="*/ 4 w 43"/>
                <a:gd name="T45" fmla="*/ 18 h 329"/>
                <a:gd name="T46" fmla="*/ 21 w 43"/>
                <a:gd name="T47" fmla="*/ 5 h 329"/>
                <a:gd name="T48" fmla="*/ 43 w 43"/>
                <a:gd name="T49" fmla="*/ 0 h 3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3"/>
                <a:gd name="T76" fmla="*/ 0 h 329"/>
                <a:gd name="T77" fmla="*/ 43 w 43"/>
                <a:gd name="T78" fmla="*/ 329 h 3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3" h="329">
                  <a:moveTo>
                    <a:pt x="43" y="329"/>
                  </a:moveTo>
                  <a:lnTo>
                    <a:pt x="21" y="325"/>
                  </a:lnTo>
                  <a:lnTo>
                    <a:pt x="4" y="307"/>
                  </a:lnTo>
                  <a:lnTo>
                    <a:pt x="0" y="289"/>
                  </a:lnTo>
                  <a:lnTo>
                    <a:pt x="4" y="266"/>
                  </a:lnTo>
                  <a:lnTo>
                    <a:pt x="21" y="252"/>
                  </a:lnTo>
                  <a:lnTo>
                    <a:pt x="43" y="248"/>
                  </a:lnTo>
                  <a:lnTo>
                    <a:pt x="21" y="239"/>
                  </a:lnTo>
                  <a:lnTo>
                    <a:pt x="4" y="225"/>
                  </a:lnTo>
                  <a:lnTo>
                    <a:pt x="0" y="203"/>
                  </a:lnTo>
                  <a:lnTo>
                    <a:pt x="4" y="185"/>
                  </a:lnTo>
                  <a:lnTo>
                    <a:pt x="21" y="171"/>
                  </a:lnTo>
                  <a:lnTo>
                    <a:pt x="43" y="162"/>
                  </a:lnTo>
                  <a:lnTo>
                    <a:pt x="21" y="158"/>
                  </a:lnTo>
                  <a:lnTo>
                    <a:pt x="4" y="144"/>
                  </a:lnTo>
                  <a:lnTo>
                    <a:pt x="0" y="122"/>
                  </a:lnTo>
                  <a:lnTo>
                    <a:pt x="4" y="104"/>
                  </a:lnTo>
                  <a:lnTo>
                    <a:pt x="21" y="86"/>
                  </a:lnTo>
                  <a:lnTo>
                    <a:pt x="43" y="81"/>
                  </a:lnTo>
                  <a:lnTo>
                    <a:pt x="21" y="77"/>
                  </a:lnTo>
                  <a:lnTo>
                    <a:pt x="4" y="59"/>
                  </a:lnTo>
                  <a:lnTo>
                    <a:pt x="0" y="41"/>
                  </a:lnTo>
                  <a:lnTo>
                    <a:pt x="4" y="18"/>
                  </a:lnTo>
                  <a:lnTo>
                    <a:pt x="21" y="5"/>
                  </a:lnTo>
                  <a:lnTo>
                    <a:pt x="43" y="0"/>
                  </a:lnTo>
                </a:path>
              </a:pathLst>
            </a:custGeom>
            <a:solidFill>
              <a:srgbClr val="00FFFF"/>
            </a:solidFill>
            <a:ln w="19050">
              <a:solidFill>
                <a:schemeClr val="tx1"/>
              </a:solidFill>
              <a:round/>
              <a:headEnd/>
              <a:tailEnd/>
            </a:ln>
          </p:spPr>
          <p:txBody>
            <a:bodyPr rot="10800000" vert="eaVert"/>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sz="2000" b="0">
                <a:ea typeface="楷体_GB2312" pitchFamily="49" charset="-122"/>
              </a:endParaRPr>
            </a:p>
          </p:txBody>
        </p:sp>
        <p:grpSp>
          <p:nvGrpSpPr>
            <p:cNvPr id="360470" name="Group 53"/>
            <p:cNvGrpSpPr>
              <a:grpSpLocks/>
            </p:cNvGrpSpPr>
            <p:nvPr/>
          </p:nvGrpSpPr>
          <p:grpSpPr bwMode="auto">
            <a:xfrm>
              <a:off x="1883" y="2358"/>
              <a:ext cx="317" cy="188"/>
              <a:chOff x="3334" y="1911"/>
              <a:chExt cx="317" cy="188"/>
            </a:xfrm>
          </p:grpSpPr>
          <p:sp useBgFill="1">
            <p:nvSpPr>
              <p:cNvPr id="360471" name="Rectangle 54"/>
              <p:cNvSpPr>
                <a:spLocks noChangeArrowheads="1"/>
              </p:cNvSpPr>
              <p:nvPr/>
            </p:nvSpPr>
            <p:spPr bwMode="auto">
              <a:xfrm rot="5400000">
                <a:off x="3401" y="1957"/>
                <a:ext cx="182" cy="90"/>
              </a:xfrm>
              <a:prstGeom prst="rect">
                <a:avLst/>
              </a:prstGeom>
              <a:ln>
                <a:noFill/>
              </a:ln>
              <a:extLst>
                <a:ext uri="{91240B29-F687-4F45-9708-019B960494DF}">
                  <a14:hiddenLine xmlns:a14="http://schemas.microsoft.com/office/drawing/2010/main" w="19050" algn="ctr">
                    <a:solidFill>
                      <a:srgbClr val="000000"/>
                    </a:solidFill>
                    <a:miter lim="800000"/>
                    <a:headEnd/>
                    <a:tailEnd/>
                  </a14:hiddenLine>
                </a:ext>
              </a:extLst>
            </p:spPr>
            <p:txBody>
              <a:bodyPr rot="10800000" vert="eaVert"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p>
            </p:txBody>
          </p:sp>
          <p:sp>
            <p:nvSpPr>
              <p:cNvPr id="360472" name="Line 55"/>
              <p:cNvSpPr>
                <a:spLocks noChangeShapeType="1"/>
              </p:cNvSpPr>
              <p:nvPr/>
            </p:nvSpPr>
            <p:spPr bwMode="auto">
              <a:xfrm rot="16200000" flipV="1">
                <a:off x="3379" y="1965"/>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60473" name="Rectangle 56"/>
              <p:cNvSpPr>
                <a:spLocks noChangeArrowheads="1"/>
              </p:cNvSpPr>
              <p:nvPr/>
            </p:nvSpPr>
            <p:spPr bwMode="auto">
              <a:xfrm rot="-5400000">
                <a:off x="3356" y="1986"/>
                <a:ext cx="181" cy="45"/>
              </a:xfrm>
              <a:prstGeom prst="rect">
                <a:avLst/>
              </a:prstGeom>
              <a:solidFill>
                <a:srgbClr val="00FFFF"/>
              </a:solidFill>
              <a:ln w="19050" algn="ctr">
                <a:solidFill>
                  <a:schemeClr val="tx1"/>
                </a:solidFill>
                <a:miter lim="800000"/>
                <a:headEnd/>
                <a:tailEnd/>
              </a:ln>
            </p:spPr>
            <p:txBody>
              <a:bodyPr vert="eaVert"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p>
            </p:txBody>
          </p:sp>
          <p:sp>
            <p:nvSpPr>
              <p:cNvPr id="360474" name="Rectangle 57"/>
              <p:cNvSpPr>
                <a:spLocks noChangeArrowheads="1"/>
              </p:cNvSpPr>
              <p:nvPr/>
            </p:nvSpPr>
            <p:spPr bwMode="auto">
              <a:xfrm rot="-5400000">
                <a:off x="3447" y="1986"/>
                <a:ext cx="181" cy="45"/>
              </a:xfrm>
              <a:prstGeom prst="rect">
                <a:avLst/>
              </a:prstGeom>
              <a:solidFill>
                <a:srgbClr val="00FFFF"/>
              </a:solidFill>
              <a:ln w="19050" algn="ctr">
                <a:solidFill>
                  <a:schemeClr val="tx1"/>
                </a:solidFill>
                <a:miter lim="800000"/>
                <a:headEnd/>
                <a:tailEnd/>
              </a:ln>
            </p:spPr>
            <p:txBody>
              <a:bodyPr vert="eaVert"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p>
            </p:txBody>
          </p:sp>
          <p:sp>
            <p:nvSpPr>
              <p:cNvPr id="360475" name="Line 58"/>
              <p:cNvSpPr>
                <a:spLocks noChangeShapeType="1"/>
              </p:cNvSpPr>
              <p:nvPr/>
            </p:nvSpPr>
            <p:spPr bwMode="auto">
              <a:xfrm rot="16200000" flipV="1">
                <a:off x="3606" y="1965"/>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360476" name="Rectangle 9"/>
            <p:cNvSpPr>
              <a:spLocks noChangeArrowheads="1"/>
            </p:cNvSpPr>
            <p:nvPr/>
          </p:nvSpPr>
          <p:spPr bwMode="auto">
            <a:xfrm>
              <a:off x="1927" y="1842"/>
              <a:ext cx="272" cy="91"/>
            </a:xfrm>
            <a:prstGeom prst="rect">
              <a:avLst/>
            </a:prstGeom>
            <a:solidFill>
              <a:srgbClr val="00FFFF"/>
            </a:solidFill>
            <a:ln w="19050" algn="ctr">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p>
          </p:txBody>
        </p:sp>
        <p:sp>
          <p:nvSpPr>
            <p:cNvPr id="360477" name="Line 29"/>
            <p:cNvSpPr>
              <a:spLocks noChangeShapeType="1"/>
            </p:cNvSpPr>
            <p:nvPr/>
          </p:nvSpPr>
          <p:spPr bwMode="auto">
            <a:xfrm>
              <a:off x="1565" y="2454"/>
              <a:ext cx="0" cy="704"/>
            </a:xfrm>
            <a:prstGeom prst="line">
              <a:avLst/>
            </a:prstGeom>
            <a:noFill/>
            <a:ln w="9525">
              <a:solidFill>
                <a:schemeClr val="tx1"/>
              </a:solidFill>
              <a:round/>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60478" name="Line 30"/>
            <p:cNvSpPr>
              <a:spLocks noChangeShapeType="1"/>
            </p:cNvSpPr>
            <p:nvPr/>
          </p:nvSpPr>
          <p:spPr bwMode="auto">
            <a:xfrm>
              <a:off x="589" y="2454"/>
              <a:ext cx="0" cy="704"/>
            </a:xfrm>
            <a:prstGeom prst="line">
              <a:avLst/>
            </a:prstGeom>
            <a:noFill/>
            <a:ln w="9525">
              <a:solidFill>
                <a:schemeClr val="tx1"/>
              </a:solidFill>
              <a:round/>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60479" name="Line 31"/>
            <p:cNvSpPr>
              <a:spLocks noChangeShapeType="1"/>
            </p:cNvSpPr>
            <p:nvPr/>
          </p:nvSpPr>
          <p:spPr bwMode="auto">
            <a:xfrm>
              <a:off x="2472" y="2454"/>
              <a:ext cx="0" cy="704"/>
            </a:xfrm>
            <a:prstGeom prst="line">
              <a:avLst/>
            </a:prstGeom>
            <a:noFill/>
            <a:ln w="9525">
              <a:solidFill>
                <a:schemeClr val="tx1"/>
              </a:solidFill>
              <a:round/>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60480" name="Text Box 74"/>
            <p:cNvSpPr txBox="1">
              <a:spLocks noChangeArrowheads="1"/>
            </p:cNvSpPr>
            <p:nvPr/>
          </p:nvSpPr>
          <p:spPr bwMode="auto">
            <a:xfrm>
              <a:off x="816" y="2825"/>
              <a:ext cx="52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a:ea typeface="楷体_GB2312" pitchFamily="49" charset="-122"/>
                </a:rPr>
                <a:t>2H</a:t>
              </a:r>
            </a:p>
          </p:txBody>
        </p:sp>
        <p:sp>
          <p:nvSpPr>
            <p:cNvPr id="360481" name="Text Box 67"/>
            <p:cNvSpPr txBox="1">
              <a:spLocks noChangeArrowheads="1"/>
            </p:cNvSpPr>
            <p:nvPr/>
          </p:nvSpPr>
          <p:spPr bwMode="auto">
            <a:xfrm>
              <a:off x="799" y="2159"/>
              <a:ext cx="471"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a:ea typeface="楷体_GB2312" pitchFamily="49" charset="-122"/>
                </a:rPr>
                <a:t>1</a:t>
              </a:r>
            </a:p>
          </p:txBody>
        </p:sp>
        <p:sp>
          <p:nvSpPr>
            <p:cNvPr id="360482" name="Text Box 67"/>
            <p:cNvSpPr txBox="1">
              <a:spLocks noChangeArrowheads="1"/>
            </p:cNvSpPr>
            <p:nvPr/>
          </p:nvSpPr>
          <p:spPr bwMode="auto">
            <a:xfrm>
              <a:off x="1883" y="1567"/>
              <a:ext cx="471"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a:ea typeface="楷体_GB2312" pitchFamily="49" charset="-122"/>
                </a:rPr>
                <a:t>4</a:t>
              </a:r>
            </a:p>
          </p:txBody>
        </p:sp>
        <p:sp>
          <p:nvSpPr>
            <p:cNvPr id="360483" name="Text Box 67"/>
            <p:cNvSpPr txBox="1">
              <a:spLocks noChangeArrowheads="1"/>
            </p:cNvSpPr>
            <p:nvPr/>
          </p:nvSpPr>
          <p:spPr bwMode="auto">
            <a:xfrm>
              <a:off x="1837" y="2092"/>
              <a:ext cx="471"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a:ea typeface="楷体_GB2312" pitchFamily="49" charset="-122"/>
                </a:rPr>
                <a:t>0.5F</a:t>
              </a:r>
            </a:p>
          </p:txBody>
        </p:sp>
        <p:sp>
          <p:nvSpPr>
            <p:cNvPr id="360484" name="Text Box 67"/>
            <p:cNvSpPr txBox="1">
              <a:spLocks noChangeArrowheads="1"/>
            </p:cNvSpPr>
            <p:nvPr/>
          </p:nvSpPr>
          <p:spPr bwMode="auto">
            <a:xfrm>
              <a:off x="1933" y="2863"/>
              <a:ext cx="471"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a:ea typeface="楷体_GB2312" pitchFamily="49" charset="-122"/>
                </a:rPr>
                <a:t>4</a:t>
              </a:r>
            </a:p>
          </p:txBody>
        </p:sp>
        <p:sp>
          <p:nvSpPr>
            <p:cNvPr id="360485" name="Line 63"/>
            <p:cNvSpPr>
              <a:spLocks noChangeShapeType="1"/>
            </p:cNvSpPr>
            <p:nvPr/>
          </p:nvSpPr>
          <p:spPr bwMode="auto">
            <a:xfrm>
              <a:off x="1496" y="1882"/>
              <a:ext cx="91"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60486" name="Text Box 74"/>
            <p:cNvSpPr txBox="1">
              <a:spLocks noChangeArrowheads="1"/>
            </p:cNvSpPr>
            <p:nvPr/>
          </p:nvSpPr>
          <p:spPr bwMode="auto">
            <a:xfrm>
              <a:off x="1405" y="3316"/>
              <a:ext cx="52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a:ea typeface="楷体_GB2312" pitchFamily="49" charset="-122"/>
                </a:rPr>
                <a:t>2A</a:t>
              </a:r>
            </a:p>
          </p:txBody>
        </p:sp>
        <p:sp>
          <p:nvSpPr>
            <p:cNvPr id="360487" name="Text Box 74"/>
            <p:cNvSpPr txBox="1">
              <a:spLocks noChangeArrowheads="1"/>
            </p:cNvSpPr>
            <p:nvPr/>
          </p:nvSpPr>
          <p:spPr bwMode="auto">
            <a:xfrm>
              <a:off x="998" y="3679"/>
              <a:ext cx="52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sz="2000">
                  <a:ea typeface="楷体_GB2312" pitchFamily="49" charset="-122"/>
                </a:rPr>
                <a:t>直流</a:t>
              </a:r>
            </a:p>
          </p:txBody>
        </p:sp>
      </p:grpSp>
      <p:graphicFrame>
        <p:nvGraphicFramePr>
          <p:cNvPr id="360488" name="Object 40">
            <a:hlinkClick r:id="" action="ppaction://ole?verb=0"/>
          </p:cNvPr>
          <p:cNvGraphicFramePr>
            <a:graphicFrameLocks/>
          </p:cNvGraphicFramePr>
          <p:nvPr/>
        </p:nvGraphicFramePr>
        <p:xfrm>
          <a:off x="5722938" y="4481513"/>
          <a:ext cx="865187" cy="819150"/>
        </p:xfrm>
        <a:graphic>
          <a:graphicData uri="http://schemas.openxmlformats.org/presentationml/2006/ole">
            <mc:AlternateContent xmlns:mc="http://schemas.openxmlformats.org/markup-compatibility/2006">
              <mc:Choice xmlns:v="urn:schemas-microsoft-com:vml" Requires="v">
                <p:oleObj spid="_x0000_s360524" name="Equation" r:id="rId3" imgW="380880" imgH="317160" progId="Equation.DSMT4">
                  <p:embed/>
                </p:oleObj>
              </mc:Choice>
              <mc:Fallback>
                <p:oleObj name="Equation" r:id="rId3" imgW="380880" imgH="317160" progId="Equation.DSMT4">
                  <p:embed/>
                  <p:pic>
                    <p:nvPicPr>
                      <p:cNvPr id="0" name="Object 40"/>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2938" y="4481513"/>
                        <a:ext cx="865187" cy="819150"/>
                      </a:xfrm>
                      <a:prstGeom prst="rect">
                        <a:avLst/>
                      </a:prstGeom>
                      <a:solidFill>
                        <a:srgbClr val="00FFFF"/>
                      </a:solidFill>
                      <a:ln>
                        <a:noFill/>
                      </a:ln>
                      <a:effectLst/>
                      <a:extLst>
                        <a:ext uri="{91240B29-F687-4F45-9708-019B960494DF}">
                          <a14:hiddenLine xmlns:a14="http://schemas.microsoft.com/office/drawing/2010/main" w="19050">
                            <a:solidFill>
                              <a:srgbClr val="66FFC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60489" name="Object 41"/>
          <p:cNvGraphicFramePr>
            <a:graphicFrameLocks noChangeAspect="1"/>
          </p:cNvGraphicFramePr>
          <p:nvPr/>
        </p:nvGraphicFramePr>
        <p:xfrm>
          <a:off x="6899275" y="4732338"/>
          <a:ext cx="1111250" cy="554037"/>
        </p:xfrm>
        <a:graphic>
          <a:graphicData uri="http://schemas.openxmlformats.org/presentationml/2006/ole">
            <mc:AlternateContent xmlns:mc="http://schemas.openxmlformats.org/markup-compatibility/2006">
              <mc:Choice xmlns:v="urn:schemas-microsoft-com:vml" Requires="v">
                <p:oleObj spid="_x0000_s360525" name="Equation" r:id="rId5" imgW="393480" imgH="228600" progId="Equation.DSMT4">
                  <p:embed/>
                </p:oleObj>
              </mc:Choice>
              <mc:Fallback>
                <p:oleObj name="Equation" r:id="rId5" imgW="393480" imgH="228600" progId="Equation.DSMT4">
                  <p:embed/>
                  <p:pic>
                    <p:nvPicPr>
                      <p:cNvPr id="0" name="Object 4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99275" y="4732338"/>
                        <a:ext cx="1111250" cy="554037"/>
                      </a:xfrm>
                      <a:prstGeom prst="rect">
                        <a:avLst/>
                      </a:prstGeom>
                      <a:solidFill>
                        <a:srgbClr val="00FFFF"/>
                      </a:solidFill>
                      <a:ln>
                        <a:noFill/>
                      </a:ln>
                      <a:effectLst/>
                      <a:extLst>
                        <a:ext uri="{91240B29-F687-4F45-9708-019B960494DF}">
                          <a14:hiddenLine xmlns:a14="http://schemas.microsoft.com/office/drawing/2010/main" w="28575">
                            <a:solidFill>
                              <a:srgbClr val="66FFCC"/>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1271" name="AutoShape 71"/>
          <p:cNvSpPr>
            <a:spLocks noChangeArrowheads="1"/>
          </p:cNvSpPr>
          <p:nvPr/>
        </p:nvSpPr>
        <p:spPr bwMode="auto">
          <a:xfrm>
            <a:off x="4283075" y="3173413"/>
            <a:ext cx="468313" cy="215900"/>
          </a:xfrm>
          <a:prstGeom prst="rightArrow">
            <a:avLst>
              <a:gd name="adj1" fmla="val 50000"/>
              <a:gd name="adj2" fmla="val 54228"/>
            </a:avLst>
          </a:prstGeom>
          <a:solidFill>
            <a:srgbClr val="00FF00"/>
          </a:solidFill>
          <a:ln w="12700" cap="sq">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buClr>
                <a:schemeClr val="accent2"/>
              </a:buClr>
              <a:buSzPct val="75000"/>
              <a:buFont typeface="Monotype Sorts"/>
              <a:buNone/>
            </a:pPr>
            <a:endParaRPr kumimoji="0" lang="zh-CN" altLang="zh-CN">
              <a:solidFill>
                <a:srgbClr val="FF3300"/>
              </a:solidFill>
              <a:ea typeface="楷体_GB2312" pitchFamily="49" charset="-122"/>
            </a:endParaRPr>
          </a:p>
        </p:txBody>
      </p:sp>
      <p:sp>
        <p:nvSpPr>
          <p:cNvPr id="360491" name="Rectangle 43"/>
          <p:cNvSpPr>
            <a:spLocks noChangeArrowheads="1"/>
          </p:cNvSpPr>
          <p:nvPr/>
        </p:nvSpPr>
        <p:spPr bwMode="auto">
          <a:xfrm>
            <a:off x="3752850" y="1912938"/>
            <a:ext cx="1611313" cy="74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nSpc>
                <a:spcPct val="90000"/>
              </a:lnSpc>
              <a:spcBef>
                <a:spcPct val="50000"/>
              </a:spcBef>
            </a:pPr>
            <a:r>
              <a:rPr lang="en-US" altLang="zh-CN">
                <a:solidFill>
                  <a:srgbClr val="0000FF"/>
                </a:solidFill>
                <a:ea typeface="楷体_GB2312" pitchFamily="49" charset="-122"/>
              </a:rPr>
              <a:t>(1)</a:t>
            </a:r>
            <a:r>
              <a:rPr lang="zh-CN" altLang="en-US">
                <a:solidFill>
                  <a:srgbClr val="0000FF"/>
                </a:solidFill>
                <a:ea typeface="楷体_GB2312" pitchFamily="49" charset="-122"/>
              </a:rPr>
              <a:t>交流电源作用</a:t>
            </a:r>
          </a:p>
        </p:txBody>
      </p:sp>
      <p:grpSp>
        <p:nvGrpSpPr>
          <p:cNvPr id="360492" name="Group 44"/>
          <p:cNvGrpSpPr>
            <a:grpSpLocks/>
          </p:cNvGrpSpPr>
          <p:nvPr/>
        </p:nvGrpSpPr>
        <p:grpSpPr bwMode="auto">
          <a:xfrm>
            <a:off x="5400675" y="1268413"/>
            <a:ext cx="2997200" cy="2624137"/>
            <a:chOff x="3402" y="935"/>
            <a:chExt cx="1888" cy="1653"/>
          </a:xfrm>
        </p:grpSpPr>
        <p:sp>
          <p:nvSpPr>
            <p:cNvPr id="360493" name="Rectangle 43"/>
            <p:cNvSpPr>
              <a:spLocks noChangeArrowheads="1"/>
            </p:cNvSpPr>
            <p:nvPr/>
          </p:nvSpPr>
          <p:spPr bwMode="auto">
            <a:xfrm>
              <a:off x="3402" y="1839"/>
              <a:ext cx="1888" cy="704"/>
            </a:xfrm>
            <a:prstGeom prst="rect">
              <a:avLst/>
            </a:prstGeom>
            <a:noFill/>
            <a:ln w="1905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sz="2000" b="0">
                <a:ea typeface="楷体_GB2312" pitchFamily="49" charset="-122"/>
              </a:endParaRPr>
            </a:p>
          </p:txBody>
        </p:sp>
        <p:sp>
          <p:nvSpPr>
            <p:cNvPr id="360494" name="Rectangle 43"/>
            <p:cNvSpPr>
              <a:spLocks noChangeArrowheads="1"/>
            </p:cNvSpPr>
            <p:nvPr/>
          </p:nvSpPr>
          <p:spPr bwMode="auto">
            <a:xfrm>
              <a:off x="3402" y="1268"/>
              <a:ext cx="1888" cy="1275"/>
            </a:xfrm>
            <a:prstGeom prst="rect">
              <a:avLst/>
            </a:prstGeom>
            <a:noFill/>
            <a:ln w="1905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sz="2000" b="0">
                <a:ea typeface="楷体_GB2312" pitchFamily="49" charset="-122"/>
              </a:endParaRPr>
            </a:p>
          </p:txBody>
        </p:sp>
        <p:sp>
          <p:nvSpPr>
            <p:cNvPr id="360495" name="Oval 47"/>
            <p:cNvSpPr>
              <a:spLocks noChangeArrowheads="1"/>
            </p:cNvSpPr>
            <p:nvPr/>
          </p:nvSpPr>
          <p:spPr bwMode="auto">
            <a:xfrm>
              <a:off x="4242" y="2063"/>
              <a:ext cx="272" cy="272"/>
            </a:xfrm>
            <a:prstGeom prst="ellipse">
              <a:avLst/>
            </a:prstGeom>
            <a:solidFill>
              <a:srgbClr val="00FFFF"/>
            </a:solidFill>
            <a:ln w="19050" algn="ctr">
              <a:solidFill>
                <a:schemeClr val="tx1"/>
              </a:solidFill>
              <a:round/>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sz="2000">
                <a:ea typeface="楷体_GB2312" pitchFamily="49" charset="-122"/>
              </a:endParaRPr>
            </a:p>
          </p:txBody>
        </p:sp>
        <p:sp>
          <p:nvSpPr>
            <p:cNvPr id="360496" name="Text Box 45"/>
            <p:cNvSpPr txBox="1">
              <a:spLocks noChangeArrowheads="1"/>
            </p:cNvSpPr>
            <p:nvPr/>
          </p:nvSpPr>
          <p:spPr bwMode="auto">
            <a:xfrm>
              <a:off x="4116" y="1878"/>
              <a:ext cx="207"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sz="2000">
                  <a:solidFill>
                    <a:schemeClr val="tx2"/>
                  </a:solidFill>
                  <a:ea typeface="楷体_GB2312" pitchFamily="49" charset="-122"/>
                </a:rPr>
                <a:t>+</a:t>
              </a:r>
            </a:p>
          </p:txBody>
        </p:sp>
        <p:sp>
          <p:nvSpPr>
            <p:cNvPr id="360497" name="Text Box 46"/>
            <p:cNvSpPr txBox="1">
              <a:spLocks noChangeArrowheads="1"/>
            </p:cNvSpPr>
            <p:nvPr/>
          </p:nvSpPr>
          <p:spPr bwMode="auto">
            <a:xfrm>
              <a:off x="4106" y="2180"/>
              <a:ext cx="21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sz="2000">
                  <a:solidFill>
                    <a:schemeClr val="tx2"/>
                  </a:solidFill>
                  <a:ea typeface="楷体_GB2312" pitchFamily="49" charset="-122"/>
                </a:rPr>
                <a:t>_</a:t>
              </a:r>
            </a:p>
          </p:txBody>
        </p:sp>
        <p:sp>
          <p:nvSpPr>
            <p:cNvPr id="360498" name="Freeform 58"/>
            <p:cNvSpPr>
              <a:spLocks/>
            </p:cNvSpPr>
            <p:nvPr/>
          </p:nvSpPr>
          <p:spPr bwMode="auto">
            <a:xfrm rot="5400000">
              <a:off x="3742" y="1092"/>
              <a:ext cx="91" cy="318"/>
            </a:xfrm>
            <a:custGeom>
              <a:avLst/>
              <a:gdLst>
                <a:gd name="T0" fmla="*/ 43 w 43"/>
                <a:gd name="T1" fmla="*/ 329 h 329"/>
                <a:gd name="T2" fmla="*/ 21 w 43"/>
                <a:gd name="T3" fmla="*/ 325 h 329"/>
                <a:gd name="T4" fmla="*/ 4 w 43"/>
                <a:gd name="T5" fmla="*/ 307 h 329"/>
                <a:gd name="T6" fmla="*/ 0 w 43"/>
                <a:gd name="T7" fmla="*/ 289 h 329"/>
                <a:gd name="T8" fmla="*/ 4 w 43"/>
                <a:gd name="T9" fmla="*/ 266 h 329"/>
                <a:gd name="T10" fmla="*/ 21 w 43"/>
                <a:gd name="T11" fmla="*/ 252 h 329"/>
                <a:gd name="T12" fmla="*/ 43 w 43"/>
                <a:gd name="T13" fmla="*/ 248 h 329"/>
                <a:gd name="T14" fmla="*/ 21 w 43"/>
                <a:gd name="T15" fmla="*/ 239 h 329"/>
                <a:gd name="T16" fmla="*/ 4 w 43"/>
                <a:gd name="T17" fmla="*/ 225 h 329"/>
                <a:gd name="T18" fmla="*/ 0 w 43"/>
                <a:gd name="T19" fmla="*/ 203 h 329"/>
                <a:gd name="T20" fmla="*/ 4 w 43"/>
                <a:gd name="T21" fmla="*/ 185 h 329"/>
                <a:gd name="T22" fmla="*/ 21 w 43"/>
                <a:gd name="T23" fmla="*/ 171 h 329"/>
                <a:gd name="T24" fmla="*/ 43 w 43"/>
                <a:gd name="T25" fmla="*/ 162 h 329"/>
                <a:gd name="T26" fmla="*/ 21 w 43"/>
                <a:gd name="T27" fmla="*/ 158 h 329"/>
                <a:gd name="T28" fmla="*/ 4 w 43"/>
                <a:gd name="T29" fmla="*/ 144 h 329"/>
                <a:gd name="T30" fmla="*/ 0 w 43"/>
                <a:gd name="T31" fmla="*/ 122 h 329"/>
                <a:gd name="T32" fmla="*/ 4 w 43"/>
                <a:gd name="T33" fmla="*/ 104 h 329"/>
                <a:gd name="T34" fmla="*/ 21 w 43"/>
                <a:gd name="T35" fmla="*/ 86 h 329"/>
                <a:gd name="T36" fmla="*/ 43 w 43"/>
                <a:gd name="T37" fmla="*/ 81 h 329"/>
                <a:gd name="T38" fmla="*/ 21 w 43"/>
                <a:gd name="T39" fmla="*/ 77 h 329"/>
                <a:gd name="T40" fmla="*/ 4 w 43"/>
                <a:gd name="T41" fmla="*/ 59 h 329"/>
                <a:gd name="T42" fmla="*/ 0 w 43"/>
                <a:gd name="T43" fmla="*/ 41 h 329"/>
                <a:gd name="T44" fmla="*/ 4 w 43"/>
                <a:gd name="T45" fmla="*/ 18 h 329"/>
                <a:gd name="T46" fmla="*/ 21 w 43"/>
                <a:gd name="T47" fmla="*/ 5 h 329"/>
                <a:gd name="T48" fmla="*/ 43 w 43"/>
                <a:gd name="T49" fmla="*/ 0 h 3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3"/>
                <a:gd name="T76" fmla="*/ 0 h 329"/>
                <a:gd name="T77" fmla="*/ 43 w 43"/>
                <a:gd name="T78" fmla="*/ 329 h 3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3" h="329">
                  <a:moveTo>
                    <a:pt x="43" y="329"/>
                  </a:moveTo>
                  <a:lnTo>
                    <a:pt x="21" y="325"/>
                  </a:lnTo>
                  <a:lnTo>
                    <a:pt x="4" y="307"/>
                  </a:lnTo>
                  <a:lnTo>
                    <a:pt x="0" y="289"/>
                  </a:lnTo>
                  <a:lnTo>
                    <a:pt x="4" y="266"/>
                  </a:lnTo>
                  <a:lnTo>
                    <a:pt x="21" y="252"/>
                  </a:lnTo>
                  <a:lnTo>
                    <a:pt x="43" y="248"/>
                  </a:lnTo>
                  <a:lnTo>
                    <a:pt x="21" y="239"/>
                  </a:lnTo>
                  <a:lnTo>
                    <a:pt x="4" y="225"/>
                  </a:lnTo>
                  <a:lnTo>
                    <a:pt x="0" y="203"/>
                  </a:lnTo>
                  <a:lnTo>
                    <a:pt x="4" y="185"/>
                  </a:lnTo>
                  <a:lnTo>
                    <a:pt x="21" y="171"/>
                  </a:lnTo>
                  <a:lnTo>
                    <a:pt x="43" y="162"/>
                  </a:lnTo>
                  <a:lnTo>
                    <a:pt x="21" y="158"/>
                  </a:lnTo>
                  <a:lnTo>
                    <a:pt x="4" y="144"/>
                  </a:lnTo>
                  <a:lnTo>
                    <a:pt x="0" y="122"/>
                  </a:lnTo>
                  <a:lnTo>
                    <a:pt x="4" y="104"/>
                  </a:lnTo>
                  <a:lnTo>
                    <a:pt x="21" y="86"/>
                  </a:lnTo>
                  <a:lnTo>
                    <a:pt x="43" y="81"/>
                  </a:lnTo>
                  <a:lnTo>
                    <a:pt x="21" y="77"/>
                  </a:lnTo>
                  <a:lnTo>
                    <a:pt x="4" y="59"/>
                  </a:lnTo>
                  <a:lnTo>
                    <a:pt x="0" y="41"/>
                  </a:lnTo>
                  <a:lnTo>
                    <a:pt x="4" y="18"/>
                  </a:lnTo>
                  <a:lnTo>
                    <a:pt x="21" y="5"/>
                  </a:lnTo>
                  <a:lnTo>
                    <a:pt x="43" y="0"/>
                  </a:lnTo>
                </a:path>
              </a:pathLst>
            </a:custGeom>
            <a:solidFill>
              <a:srgbClr val="00FFFF"/>
            </a:solidFill>
            <a:ln w="19050">
              <a:solidFill>
                <a:schemeClr val="tx1"/>
              </a:solidFill>
              <a:round/>
              <a:headEnd/>
              <a:tailEnd/>
            </a:ln>
          </p:spPr>
          <p:txBody>
            <a:bodyPr rot="10800000" vert="eaVert"/>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sz="2000" b="0">
                <a:ea typeface="楷体_GB2312" pitchFamily="49" charset="-122"/>
              </a:endParaRPr>
            </a:p>
          </p:txBody>
        </p:sp>
        <p:sp>
          <p:nvSpPr>
            <p:cNvPr id="360499" name="Text Box 65"/>
            <p:cNvSpPr txBox="1">
              <a:spLocks noChangeArrowheads="1"/>
            </p:cNvSpPr>
            <p:nvPr/>
          </p:nvSpPr>
          <p:spPr bwMode="auto">
            <a:xfrm>
              <a:off x="3947" y="2021"/>
              <a:ext cx="47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i="1">
                  <a:ea typeface="楷体_GB2312" pitchFamily="49" charset="-122"/>
                </a:rPr>
                <a:t>u</a:t>
              </a:r>
              <a:r>
                <a:rPr lang="en-US" altLang="zh-CN" sz="2000" baseline="-25000">
                  <a:ea typeface="楷体_GB2312" pitchFamily="49" charset="-122"/>
                </a:rPr>
                <a:t>S</a:t>
              </a:r>
              <a:endParaRPr lang="en-US" altLang="zh-CN" sz="2000">
                <a:ea typeface="楷体_GB2312" pitchFamily="49" charset="-122"/>
              </a:endParaRPr>
            </a:p>
          </p:txBody>
        </p:sp>
        <p:sp>
          <p:nvSpPr>
            <p:cNvPr id="360500" name="Text Box 74"/>
            <p:cNvSpPr txBox="1">
              <a:spLocks noChangeArrowheads="1"/>
            </p:cNvSpPr>
            <p:nvPr/>
          </p:nvSpPr>
          <p:spPr bwMode="auto">
            <a:xfrm>
              <a:off x="3561" y="935"/>
              <a:ext cx="52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a:t>j2.4</a:t>
              </a:r>
            </a:p>
          </p:txBody>
        </p:sp>
        <p:sp>
          <p:nvSpPr>
            <p:cNvPr id="360501" name="Text Box 75"/>
            <p:cNvSpPr txBox="1">
              <a:spLocks noChangeArrowheads="1"/>
            </p:cNvSpPr>
            <p:nvPr/>
          </p:nvSpPr>
          <p:spPr bwMode="auto">
            <a:xfrm>
              <a:off x="4287" y="977"/>
              <a:ext cx="27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i="1">
                  <a:ea typeface="楷体_GB2312" pitchFamily="49" charset="-122"/>
                </a:rPr>
                <a:t>I</a:t>
              </a:r>
              <a:r>
                <a:rPr lang="en-US" altLang="zh-CN" sz="2000" baseline="-25000">
                  <a:ea typeface="楷体_GB2312" pitchFamily="49" charset="-122"/>
                </a:rPr>
                <a:t>1</a:t>
              </a:r>
            </a:p>
          </p:txBody>
        </p:sp>
        <p:sp>
          <p:nvSpPr>
            <p:cNvPr id="360502" name="Rectangle 9"/>
            <p:cNvSpPr>
              <a:spLocks noChangeArrowheads="1"/>
            </p:cNvSpPr>
            <p:nvPr/>
          </p:nvSpPr>
          <p:spPr bwMode="auto">
            <a:xfrm>
              <a:off x="3652" y="1794"/>
              <a:ext cx="272" cy="91"/>
            </a:xfrm>
            <a:prstGeom prst="rect">
              <a:avLst/>
            </a:prstGeom>
            <a:solidFill>
              <a:srgbClr val="00FFFF"/>
            </a:solidFill>
            <a:ln w="19050" algn="ctr">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p>
          </p:txBody>
        </p:sp>
        <p:sp>
          <p:nvSpPr>
            <p:cNvPr id="360503" name="Rectangle 9"/>
            <p:cNvSpPr>
              <a:spLocks noChangeArrowheads="1"/>
            </p:cNvSpPr>
            <p:nvPr/>
          </p:nvSpPr>
          <p:spPr bwMode="auto">
            <a:xfrm>
              <a:off x="4786" y="2497"/>
              <a:ext cx="272" cy="91"/>
            </a:xfrm>
            <a:prstGeom prst="rect">
              <a:avLst/>
            </a:prstGeom>
            <a:solidFill>
              <a:srgbClr val="00FFFF"/>
            </a:solidFill>
            <a:ln w="19050" algn="ctr">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p>
          </p:txBody>
        </p:sp>
        <p:sp>
          <p:nvSpPr>
            <p:cNvPr id="360504" name="Freeform 58"/>
            <p:cNvSpPr>
              <a:spLocks/>
            </p:cNvSpPr>
            <p:nvPr/>
          </p:nvSpPr>
          <p:spPr bwMode="auto">
            <a:xfrm rot="5400000">
              <a:off x="3742" y="2362"/>
              <a:ext cx="91" cy="318"/>
            </a:xfrm>
            <a:custGeom>
              <a:avLst/>
              <a:gdLst>
                <a:gd name="T0" fmla="*/ 43 w 43"/>
                <a:gd name="T1" fmla="*/ 329 h 329"/>
                <a:gd name="T2" fmla="*/ 21 w 43"/>
                <a:gd name="T3" fmla="*/ 325 h 329"/>
                <a:gd name="T4" fmla="*/ 4 w 43"/>
                <a:gd name="T5" fmla="*/ 307 h 329"/>
                <a:gd name="T6" fmla="*/ 0 w 43"/>
                <a:gd name="T7" fmla="*/ 289 h 329"/>
                <a:gd name="T8" fmla="*/ 4 w 43"/>
                <a:gd name="T9" fmla="*/ 266 h 329"/>
                <a:gd name="T10" fmla="*/ 21 w 43"/>
                <a:gd name="T11" fmla="*/ 252 h 329"/>
                <a:gd name="T12" fmla="*/ 43 w 43"/>
                <a:gd name="T13" fmla="*/ 248 h 329"/>
                <a:gd name="T14" fmla="*/ 21 w 43"/>
                <a:gd name="T15" fmla="*/ 239 h 329"/>
                <a:gd name="T16" fmla="*/ 4 w 43"/>
                <a:gd name="T17" fmla="*/ 225 h 329"/>
                <a:gd name="T18" fmla="*/ 0 w 43"/>
                <a:gd name="T19" fmla="*/ 203 h 329"/>
                <a:gd name="T20" fmla="*/ 4 w 43"/>
                <a:gd name="T21" fmla="*/ 185 h 329"/>
                <a:gd name="T22" fmla="*/ 21 w 43"/>
                <a:gd name="T23" fmla="*/ 171 h 329"/>
                <a:gd name="T24" fmla="*/ 43 w 43"/>
                <a:gd name="T25" fmla="*/ 162 h 329"/>
                <a:gd name="T26" fmla="*/ 21 w 43"/>
                <a:gd name="T27" fmla="*/ 158 h 329"/>
                <a:gd name="T28" fmla="*/ 4 w 43"/>
                <a:gd name="T29" fmla="*/ 144 h 329"/>
                <a:gd name="T30" fmla="*/ 0 w 43"/>
                <a:gd name="T31" fmla="*/ 122 h 329"/>
                <a:gd name="T32" fmla="*/ 4 w 43"/>
                <a:gd name="T33" fmla="*/ 104 h 329"/>
                <a:gd name="T34" fmla="*/ 21 w 43"/>
                <a:gd name="T35" fmla="*/ 86 h 329"/>
                <a:gd name="T36" fmla="*/ 43 w 43"/>
                <a:gd name="T37" fmla="*/ 81 h 329"/>
                <a:gd name="T38" fmla="*/ 21 w 43"/>
                <a:gd name="T39" fmla="*/ 77 h 329"/>
                <a:gd name="T40" fmla="*/ 4 w 43"/>
                <a:gd name="T41" fmla="*/ 59 h 329"/>
                <a:gd name="T42" fmla="*/ 0 w 43"/>
                <a:gd name="T43" fmla="*/ 41 h 329"/>
                <a:gd name="T44" fmla="*/ 4 w 43"/>
                <a:gd name="T45" fmla="*/ 18 h 329"/>
                <a:gd name="T46" fmla="*/ 21 w 43"/>
                <a:gd name="T47" fmla="*/ 5 h 329"/>
                <a:gd name="T48" fmla="*/ 43 w 43"/>
                <a:gd name="T49" fmla="*/ 0 h 3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3"/>
                <a:gd name="T76" fmla="*/ 0 h 329"/>
                <a:gd name="T77" fmla="*/ 43 w 43"/>
                <a:gd name="T78" fmla="*/ 329 h 3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3" h="329">
                  <a:moveTo>
                    <a:pt x="43" y="329"/>
                  </a:moveTo>
                  <a:lnTo>
                    <a:pt x="21" y="325"/>
                  </a:lnTo>
                  <a:lnTo>
                    <a:pt x="4" y="307"/>
                  </a:lnTo>
                  <a:lnTo>
                    <a:pt x="0" y="289"/>
                  </a:lnTo>
                  <a:lnTo>
                    <a:pt x="4" y="266"/>
                  </a:lnTo>
                  <a:lnTo>
                    <a:pt x="21" y="252"/>
                  </a:lnTo>
                  <a:lnTo>
                    <a:pt x="43" y="248"/>
                  </a:lnTo>
                  <a:lnTo>
                    <a:pt x="21" y="239"/>
                  </a:lnTo>
                  <a:lnTo>
                    <a:pt x="4" y="225"/>
                  </a:lnTo>
                  <a:lnTo>
                    <a:pt x="0" y="203"/>
                  </a:lnTo>
                  <a:lnTo>
                    <a:pt x="4" y="185"/>
                  </a:lnTo>
                  <a:lnTo>
                    <a:pt x="21" y="171"/>
                  </a:lnTo>
                  <a:lnTo>
                    <a:pt x="43" y="162"/>
                  </a:lnTo>
                  <a:lnTo>
                    <a:pt x="21" y="158"/>
                  </a:lnTo>
                  <a:lnTo>
                    <a:pt x="4" y="144"/>
                  </a:lnTo>
                  <a:lnTo>
                    <a:pt x="0" y="122"/>
                  </a:lnTo>
                  <a:lnTo>
                    <a:pt x="4" y="104"/>
                  </a:lnTo>
                  <a:lnTo>
                    <a:pt x="21" y="86"/>
                  </a:lnTo>
                  <a:lnTo>
                    <a:pt x="43" y="81"/>
                  </a:lnTo>
                  <a:lnTo>
                    <a:pt x="21" y="77"/>
                  </a:lnTo>
                  <a:lnTo>
                    <a:pt x="4" y="59"/>
                  </a:lnTo>
                  <a:lnTo>
                    <a:pt x="0" y="41"/>
                  </a:lnTo>
                  <a:lnTo>
                    <a:pt x="4" y="18"/>
                  </a:lnTo>
                  <a:lnTo>
                    <a:pt x="21" y="5"/>
                  </a:lnTo>
                  <a:lnTo>
                    <a:pt x="43" y="0"/>
                  </a:lnTo>
                </a:path>
              </a:pathLst>
            </a:custGeom>
            <a:solidFill>
              <a:srgbClr val="00FFFF"/>
            </a:solidFill>
            <a:ln w="19050">
              <a:solidFill>
                <a:schemeClr val="tx1"/>
              </a:solidFill>
              <a:round/>
              <a:headEnd/>
              <a:tailEnd/>
            </a:ln>
          </p:spPr>
          <p:txBody>
            <a:bodyPr rot="10800000" vert="eaVert"/>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sz="2000" b="0">
                <a:ea typeface="楷体_GB2312" pitchFamily="49" charset="-122"/>
              </a:endParaRPr>
            </a:p>
          </p:txBody>
        </p:sp>
        <p:grpSp>
          <p:nvGrpSpPr>
            <p:cNvPr id="360505" name="Group 53"/>
            <p:cNvGrpSpPr>
              <a:grpSpLocks/>
            </p:cNvGrpSpPr>
            <p:nvPr/>
          </p:nvGrpSpPr>
          <p:grpSpPr bwMode="auto">
            <a:xfrm>
              <a:off x="4696" y="1743"/>
              <a:ext cx="317" cy="188"/>
              <a:chOff x="3334" y="1911"/>
              <a:chExt cx="317" cy="188"/>
            </a:xfrm>
          </p:grpSpPr>
          <p:sp useBgFill="1">
            <p:nvSpPr>
              <p:cNvPr id="360506" name="Rectangle 54"/>
              <p:cNvSpPr>
                <a:spLocks noChangeArrowheads="1"/>
              </p:cNvSpPr>
              <p:nvPr/>
            </p:nvSpPr>
            <p:spPr bwMode="auto">
              <a:xfrm rot="5400000">
                <a:off x="3401" y="1957"/>
                <a:ext cx="182" cy="90"/>
              </a:xfrm>
              <a:prstGeom prst="rect">
                <a:avLst/>
              </a:prstGeom>
              <a:ln>
                <a:noFill/>
              </a:ln>
              <a:extLst>
                <a:ext uri="{91240B29-F687-4F45-9708-019B960494DF}">
                  <a14:hiddenLine xmlns:a14="http://schemas.microsoft.com/office/drawing/2010/main" w="19050" algn="ctr">
                    <a:solidFill>
                      <a:srgbClr val="000000"/>
                    </a:solidFill>
                    <a:miter lim="800000"/>
                    <a:headEnd/>
                    <a:tailEnd/>
                  </a14:hiddenLine>
                </a:ext>
              </a:extLst>
            </p:spPr>
            <p:txBody>
              <a:bodyPr rot="10800000" vert="eaVert"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p>
            </p:txBody>
          </p:sp>
          <p:sp>
            <p:nvSpPr>
              <p:cNvPr id="360507" name="Line 55"/>
              <p:cNvSpPr>
                <a:spLocks noChangeShapeType="1"/>
              </p:cNvSpPr>
              <p:nvPr/>
            </p:nvSpPr>
            <p:spPr bwMode="auto">
              <a:xfrm rot="16200000" flipV="1">
                <a:off x="3379" y="1965"/>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60508" name="Rectangle 56"/>
              <p:cNvSpPr>
                <a:spLocks noChangeArrowheads="1"/>
              </p:cNvSpPr>
              <p:nvPr/>
            </p:nvSpPr>
            <p:spPr bwMode="auto">
              <a:xfrm rot="-5400000">
                <a:off x="3356" y="1986"/>
                <a:ext cx="181" cy="45"/>
              </a:xfrm>
              <a:prstGeom prst="rect">
                <a:avLst/>
              </a:prstGeom>
              <a:solidFill>
                <a:srgbClr val="00FFFF"/>
              </a:solidFill>
              <a:ln w="19050" algn="ctr">
                <a:solidFill>
                  <a:schemeClr val="tx1"/>
                </a:solidFill>
                <a:miter lim="800000"/>
                <a:headEnd/>
                <a:tailEnd/>
              </a:ln>
            </p:spPr>
            <p:txBody>
              <a:bodyPr vert="eaVert"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p>
            </p:txBody>
          </p:sp>
          <p:sp>
            <p:nvSpPr>
              <p:cNvPr id="360509" name="Rectangle 57"/>
              <p:cNvSpPr>
                <a:spLocks noChangeArrowheads="1"/>
              </p:cNvSpPr>
              <p:nvPr/>
            </p:nvSpPr>
            <p:spPr bwMode="auto">
              <a:xfrm rot="-5400000">
                <a:off x="3447" y="1986"/>
                <a:ext cx="181" cy="45"/>
              </a:xfrm>
              <a:prstGeom prst="rect">
                <a:avLst/>
              </a:prstGeom>
              <a:solidFill>
                <a:srgbClr val="00FFFF"/>
              </a:solidFill>
              <a:ln w="19050" algn="ctr">
                <a:solidFill>
                  <a:schemeClr val="tx1"/>
                </a:solidFill>
                <a:miter lim="800000"/>
                <a:headEnd/>
                <a:tailEnd/>
              </a:ln>
            </p:spPr>
            <p:txBody>
              <a:bodyPr vert="eaVert"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p>
            </p:txBody>
          </p:sp>
          <p:sp>
            <p:nvSpPr>
              <p:cNvPr id="360510" name="Line 58"/>
              <p:cNvSpPr>
                <a:spLocks noChangeShapeType="1"/>
              </p:cNvSpPr>
              <p:nvPr/>
            </p:nvSpPr>
            <p:spPr bwMode="auto">
              <a:xfrm rot="16200000" flipV="1">
                <a:off x="3606" y="1965"/>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360511" name="Rectangle 9"/>
            <p:cNvSpPr>
              <a:spLocks noChangeArrowheads="1"/>
            </p:cNvSpPr>
            <p:nvPr/>
          </p:nvSpPr>
          <p:spPr bwMode="auto">
            <a:xfrm>
              <a:off x="4740" y="1227"/>
              <a:ext cx="272" cy="91"/>
            </a:xfrm>
            <a:prstGeom prst="rect">
              <a:avLst/>
            </a:prstGeom>
            <a:solidFill>
              <a:srgbClr val="00FFFF"/>
            </a:solidFill>
            <a:ln w="19050" algn="ctr">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p>
          </p:txBody>
        </p:sp>
        <p:sp>
          <p:nvSpPr>
            <p:cNvPr id="360512" name="Line 64"/>
            <p:cNvSpPr>
              <a:spLocks noChangeShapeType="1"/>
            </p:cNvSpPr>
            <p:nvPr/>
          </p:nvSpPr>
          <p:spPr bwMode="auto">
            <a:xfrm>
              <a:off x="4378" y="1839"/>
              <a:ext cx="0" cy="704"/>
            </a:xfrm>
            <a:prstGeom prst="line">
              <a:avLst/>
            </a:prstGeom>
            <a:noFill/>
            <a:ln w="9525">
              <a:solidFill>
                <a:schemeClr val="tx1"/>
              </a:solidFill>
              <a:round/>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60513" name="Line 65"/>
            <p:cNvSpPr>
              <a:spLocks noChangeShapeType="1"/>
            </p:cNvSpPr>
            <p:nvPr/>
          </p:nvSpPr>
          <p:spPr bwMode="auto">
            <a:xfrm>
              <a:off x="3402" y="1839"/>
              <a:ext cx="0" cy="704"/>
            </a:xfrm>
            <a:prstGeom prst="line">
              <a:avLst/>
            </a:prstGeom>
            <a:noFill/>
            <a:ln w="9525">
              <a:solidFill>
                <a:schemeClr val="tx1"/>
              </a:solidFill>
              <a:round/>
              <a:headEnd type="oval"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60514" name="Line 66"/>
            <p:cNvSpPr>
              <a:spLocks noChangeShapeType="1"/>
            </p:cNvSpPr>
            <p:nvPr/>
          </p:nvSpPr>
          <p:spPr bwMode="auto">
            <a:xfrm>
              <a:off x="5285" y="1839"/>
              <a:ext cx="0" cy="704"/>
            </a:xfrm>
            <a:prstGeom prst="line">
              <a:avLst/>
            </a:prstGeom>
            <a:noFill/>
            <a:ln w="9525">
              <a:solidFill>
                <a:schemeClr val="tx1"/>
              </a:solidFill>
              <a:round/>
              <a:headEnd type="oval"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60515" name="Text Box 67"/>
            <p:cNvSpPr txBox="1">
              <a:spLocks noChangeArrowheads="1"/>
            </p:cNvSpPr>
            <p:nvPr/>
          </p:nvSpPr>
          <p:spPr bwMode="auto">
            <a:xfrm>
              <a:off x="3612" y="1544"/>
              <a:ext cx="471"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a:ea typeface="楷体_GB2312" pitchFamily="49" charset="-122"/>
                </a:rPr>
                <a:t>1</a:t>
              </a:r>
            </a:p>
          </p:txBody>
        </p:sp>
        <p:sp>
          <p:nvSpPr>
            <p:cNvPr id="360516" name="Text Box 67"/>
            <p:cNvSpPr txBox="1">
              <a:spLocks noChangeArrowheads="1"/>
            </p:cNvSpPr>
            <p:nvPr/>
          </p:nvSpPr>
          <p:spPr bwMode="auto">
            <a:xfrm>
              <a:off x="4696" y="952"/>
              <a:ext cx="471"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a:ea typeface="楷体_GB2312" pitchFamily="49" charset="-122"/>
                </a:rPr>
                <a:t>4</a:t>
              </a:r>
            </a:p>
          </p:txBody>
        </p:sp>
        <p:sp>
          <p:nvSpPr>
            <p:cNvPr id="360517" name="Text Box 67"/>
            <p:cNvSpPr txBox="1">
              <a:spLocks noChangeArrowheads="1"/>
            </p:cNvSpPr>
            <p:nvPr/>
          </p:nvSpPr>
          <p:spPr bwMode="auto">
            <a:xfrm>
              <a:off x="4746" y="2248"/>
              <a:ext cx="471"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a:ea typeface="楷体_GB2312" pitchFamily="49" charset="-122"/>
                </a:rPr>
                <a:t>4</a:t>
              </a:r>
            </a:p>
          </p:txBody>
        </p:sp>
        <p:sp>
          <p:nvSpPr>
            <p:cNvPr id="360518" name="Line 63"/>
            <p:cNvSpPr>
              <a:spLocks noChangeShapeType="1"/>
            </p:cNvSpPr>
            <p:nvPr/>
          </p:nvSpPr>
          <p:spPr bwMode="auto">
            <a:xfrm>
              <a:off x="4309" y="1267"/>
              <a:ext cx="91"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60519" name="Text Box 74"/>
            <p:cNvSpPr txBox="1">
              <a:spLocks noChangeArrowheads="1"/>
            </p:cNvSpPr>
            <p:nvPr/>
          </p:nvSpPr>
          <p:spPr bwMode="auto">
            <a:xfrm>
              <a:off x="3605" y="2205"/>
              <a:ext cx="52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a:t>j4</a:t>
              </a:r>
            </a:p>
          </p:txBody>
        </p:sp>
        <p:sp>
          <p:nvSpPr>
            <p:cNvPr id="360520" name="Text Box 74"/>
            <p:cNvSpPr txBox="1">
              <a:spLocks noChangeArrowheads="1"/>
            </p:cNvSpPr>
            <p:nvPr/>
          </p:nvSpPr>
          <p:spPr bwMode="auto">
            <a:xfrm>
              <a:off x="4626" y="1480"/>
              <a:ext cx="52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sz="2000"/>
                <a:t>-j1</a:t>
              </a:r>
            </a:p>
          </p:txBody>
        </p:sp>
      </p:grpSp>
      <p:sp>
        <p:nvSpPr>
          <p:cNvPr id="360521" name="Rectangle 73"/>
          <p:cNvSpPr>
            <a:spLocks noChangeArrowheads="1"/>
          </p:cNvSpPr>
          <p:nvPr/>
        </p:nvSpPr>
        <p:spPr bwMode="auto">
          <a:xfrm>
            <a:off x="6370638" y="4076700"/>
            <a:ext cx="12255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zh-CN" altLang="en-US">
                <a:solidFill>
                  <a:srgbClr val="0000FF"/>
                </a:solidFill>
                <a:latin typeface="宋体" panose="02010600030101010101" pitchFamily="2" charset="-122"/>
                <a:ea typeface="楷体_GB2312" pitchFamily="49" charset="-122"/>
              </a:rPr>
              <a:t>平衡电桥</a:t>
            </a:r>
            <a:endParaRPr lang="zh-CN" altLang="en-US">
              <a:solidFill>
                <a:srgbClr val="0000FF"/>
              </a:solidFill>
              <a:ea typeface="楷体_GB2312" pitchFamily="49" charset="-122"/>
            </a:endParaRPr>
          </a:p>
        </p:txBody>
      </p:sp>
      <p:sp>
        <p:nvSpPr>
          <p:cNvPr id="360522" name="Rectangle 74"/>
          <p:cNvSpPr>
            <a:spLocks noChangeArrowheads="1"/>
          </p:cNvSpPr>
          <p:nvPr/>
        </p:nvSpPr>
        <p:spPr bwMode="auto">
          <a:xfrm>
            <a:off x="760413" y="5518150"/>
            <a:ext cx="1758950"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zh-CN" altLang="en-US">
                <a:ea typeface="楷体_GB2312" pitchFamily="49" charset="-122"/>
              </a:rPr>
              <a:t>叠加：</a:t>
            </a:r>
          </a:p>
        </p:txBody>
      </p:sp>
      <p:graphicFrame>
        <p:nvGraphicFramePr>
          <p:cNvPr id="360523" name="Object 75"/>
          <p:cNvGraphicFramePr>
            <a:graphicFrameLocks noChangeAspect="1"/>
          </p:cNvGraphicFramePr>
          <p:nvPr/>
        </p:nvGraphicFramePr>
        <p:xfrm>
          <a:off x="2700338" y="5419725"/>
          <a:ext cx="4032250" cy="1177925"/>
        </p:xfrm>
        <a:graphic>
          <a:graphicData uri="http://schemas.openxmlformats.org/presentationml/2006/ole">
            <mc:AlternateContent xmlns:mc="http://schemas.openxmlformats.org/markup-compatibility/2006">
              <mc:Choice xmlns:v="urn:schemas-microsoft-com:vml" Requires="v">
                <p:oleObj spid="_x0000_s360526" name="Equation" r:id="rId7" imgW="1180800" imgH="482400" progId="Equation.DSMT4">
                  <p:embed/>
                </p:oleObj>
              </mc:Choice>
              <mc:Fallback>
                <p:oleObj name="Equation" r:id="rId7" imgW="1180800" imgH="482400" progId="Equation.DSMT4">
                  <p:embed/>
                  <p:pic>
                    <p:nvPicPr>
                      <p:cNvPr id="0" name="Object 7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00338" y="5419725"/>
                        <a:ext cx="4032250" cy="1177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60491"/>
                                        </p:tgtEl>
                                        <p:attrNameLst>
                                          <p:attrName>style.visibility</p:attrName>
                                        </p:attrNameLst>
                                      </p:cBhvr>
                                      <p:to>
                                        <p:strVal val="visible"/>
                                      </p:to>
                                    </p:set>
                                    <p:animEffect transition="in" filter="dissolve">
                                      <p:cBhvr>
                                        <p:cTn id="7" dur="500"/>
                                        <p:tgtEl>
                                          <p:spTgt spid="360491"/>
                                        </p:tgtEl>
                                      </p:cBhvr>
                                    </p:animEffect>
                                  </p:childTnLst>
                                </p:cTn>
                              </p:par>
                            </p:childTnLst>
                          </p:cTn>
                        </p:par>
                        <p:par>
                          <p:cTn id="8" fill="hold" nodeType="afterGroup">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51271"/>
                                        </p:tgtEl>
                                        <p:attrNameLst>
                                          <p:attrName>style.visibility</p:attrName>
                                        </p:attrNameLst>
                                      </p:cBhvr>
                                      <p:to>
                                        <p:strVal val="visible"/>
                                      </p:to>
                                    </p:set>
                                    <p:anim calcmode="lin" valueType="num">
                                      <p:cBhvr additive="base">
                                        <p:cTn id="11" dur="500" fill="hold"/>
                                        <p:tgtEl>
                                          <p:spTgt spid="51271"/>
                                        </p:tgtEl>
                                        <p:attrNameLst>
                                          <p:attrName>ppt_x</p:attrName>
                                        </p:attrNameLst>
                                      </p:cBhvr>
                                      <p:tavLst>
                                        <p:tav tm="0">
                                          <p:val>
                                            <p:strVal val="0-#ppt_w/2"/>
                                          </p:val>
                                        </p:tav>
                                        <p:tav tm="100000">
                                          <p:val>
                                            <p:strVal val="#ppt_x"/>
                                          </p:val>
                                        </p:tav>
                                      </p:tavLst>
                                    </p:anim>
                                    <p:anim calcmode="lin" valueType="num">
                                      <p:cBhvr additive="base">
                                        <p:cTn id="12" dur="500" fill="hold"/>
                                        <p:tgtEl>
                                          <p:spTgt spid="51271"/>
                                        </p:tgtEl>
                                        <p:attrNameLst>
                                          <p:attrName>ppt_y</p:attrName>
                                        </p:attrNameLst>
                                      </p:cBhvr>
                                      <p:tavLst>
                                        <p:tav tm="0">
                                          <p:val>
                                            <p:strVal val="#ppt_y"/>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360492"/>
                                        </p:tgtEl>
                                        <p:attrNameLst>
                                          <p:attrName>style.visibility</p:attrName>
                                        </p:attrNameLst>
                                      </p:cBhvr>
                                      <p:to>
                                        <p:strVal val="visible"/>
                                      </p:to>
                                    </p:set>
                                    <p:animEffect transition="in" filter="dissolve">
                                      <p:cBhvr>
                                        <p:cTn id="17" dur="500"/>
                                        <p:tgtEl>
                                          <p:spTgt spid="36049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60521"/>
                                        </p:tgtEl>
                                        <p:attrNameLst>
                                          <p:attrName>style.visibility</p:attrName>
                                        </p:attrNameLst>
                                      </p:cBhvr>
                                      <p:to>
                                        <p:strVal val="visible"/>
                                      </p:to>
                                    </p:set>
                                    <p:animEffect transition="in" filter="dissolve">
                                      <p:cBhvr>
                                        <p:cTn id="22" dur="500"/>
                                        <p:tgtEl>
                                          <p:spTgt spid="36052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4" fill="hold" nodeType="clickEffect">
                                  <p:stCondLst>
                                    <p:cond delay="0"/>
                                  </p:stCondLst>
                                  <p:childTnLst>
                                    <p:set>
                                      <p:cBhvr>
                                        <p:cTn id="26" dur="1" fill="hold">
                                          <p:stCondLst>
                                            <p:cond delay="0"/>
                                          </p:stCondLst>
                                        </p:cTn>
                                        <p:tgtEl>
                                          <p:spTgt spid="360488"/>
                                        </p:tgtEl>
                                        <p:attrNameLst>
                                          <p:attrName>style.visibility</p:attrName>
                                        </p:attrNameLst>
                                      </p:cBhvr>
                                      <p:to>
                                        <p:strVal val="visible"/>
                                      </p:to>
                                    </p:set>
                                    <p:anim calcmode="lin" valueType="num">
                                      <p:cBhvr additive="base">
                                        <p:cTn id="27" dur="500" fill="hold"/>
                                        <p:tgtEl>
                                          <p:spTgt spid="360488"/>
                                        </p:tgtEl>
                                        <p:attrNameLst>
                                          <p:attrName>ppt_x</p:attrName>
                                        </p:attrNameLst>
                                      </p:cBhvr>
                                      <p:tavLst>
                                        <p:tav tm="0">
                                          <p:val>
                                            <p:strVal val="#ppt_x"/>
                                          </p:val>
                                        </p:tav>
                                        <p:tav tm="100000">
                                          <p:val>
                                            <p:strVal val="#ppt_x"/>
                                          </p:val>
                                        </p:tav>
                                      </p:tavLst>
                                    </p:anim>
                                    <p:anim calcmode="lin" valueType="num">
                                      <p:cBhvr additive="base">
                                        <p:cTn id="28" dur="500" fill="hold"/>
                                        <p:tgtEl>
                                          <p:spTgt spid="360488"/>
                                        </p:tgtEl>
                                        <p:attrNameLst>
                                          <p:attrName>ppt_y</p:attrName>
                                        </p:attrNameLst>
                                      </p:cBhvr>
                                      <p:tavLst>
                                        <p:tav tm="0">
                                          <p:val>
                                            <p:strVal val="1+#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3" presetClass="entr" presetSubtype="10" fill="hold" nodeType="clickEffect">
                                  <p:stCondLst>
                                    <p:cond delay="0"/>
                                  </p:stCondLst>
                                  <p:childTnLst>
                                    <p:set>
                                      <p:cBhvr>
                                        <p:cTn id="32" dur="1" fill="hold">
                                          <p:stCondLst>
                                            <p:cond delay="0"/>
                                          </p:stCondLst>
                                        </p:cTn>
                                        <p:tgtEl>
                                          <p:spTgt spid="360489"/>
                                        </p:tgtEl>
                                        <p:attrNameLst>
                                          <p:attrName>style.visibility</p:attrName>
                                        </p:attrNameLst>
                                      </p:cBhvr>
                                      <p:to>
                                        <p:strVal val="visible"/>
                                      </p:to>
                                    </p:set>
                                    <p:animEffect transition="in" filter="blinds(horizontal)">
                                      <p:cBhvr>
                                        <p:cTn id="33" dur="500"/>
                                        <p:tgtEl>
                                          <p:spTgt spid="360489"/>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360522"/>
                                        </p:tgtEl>
                                        <p:attrNameLst>
                                          <p:attrName>style.visibility</p:attrName>
                                        </p:attrNameLst>
                                      </p:cBhvr>
                                      <p:to>
                                        <p:strVal val="visible"/>
                                      </p:to>
                                    </p:set>
                                    <p:anim calcmode="lin" valueType="num">
                                      <p:cBhvr additive="base">
                                        <p:cTn id="38" dur="500" fill="hold"/>
                                        <p:tgtEl>
                                          <p:spTgt spid="360522"/>
                                        </p:tgtEl>
                                        <p:attrNameLst>
                                          <p:attrName>ppt_x</p:attrName>
                                        </p:attrNameLst>
                                      </p:cBhvr>
                                      <p:tavLst>
                                        <p:tav tm="0">
                                          <p:val>
                                            <p:strVal val="#ppt_x"/>
                                          </p:val>
                                        </p:tav>
                                        <p:tav tm="100000">
                                          <p:val>
                                            <p:strVal val="#ppt_x"/>
                                          </p:val>
                                        </p:tav>
                                      </p:tavLst>
                                    </p:anim>
                                    <p:anim calcmode="lin" valueType="num">
                                      <p:cBhvr additive="base">
                                        <p:cTn id="39" dur="500" fill="hold"/>
                                        <p:tgtEl>
                                          <p:spTgt spid="360522"/>
                                        </p:tgtEl>
                                        <p:attrNameLst>
                                          <p:attrName>ppt_y</p:attrName>
                                        </p:attrNameLst>
                                      </p:cBhvr>
                                      <p:tavLst>
                                        <p:tav tm="0">
                                          <p:val>
                                            <p:strVal val="1+#ppt_h/2"/>
                                          </p:val>
                                        </p:tav>
                                        <p:tav tm="100000">
                                          <p:val>
                                            <p:strVal val="#ppt_y"/>
                                          </p:val>
                                        </p:tav>
                                      </p:tavLst>
                                    </p:anim>
                                  </p:childTnLst>
                                </p:cTn>
                              </p:par>
                            </p:childTnLst>
                          </p:cTn>
                        </p:par>
                      </p:childTnLst>
                    </p:cTn>
                  </p:par>
                  <p:par>
                    <p:cTn id="40" fill="hold" nodeType="clickPar">
                      <p:stCondLst>
                        <p:cond delay="indefinite"/>
                      </p:stCondLst>
                      <p:childTnLst>
                        <p:par>
                          <p:cTn id="41" fill="hold" nodeType="withGroup">
                            <p:stCondLst>
                              <p:cond delay="0"/>
                            </p:stCondLst>
                            <p:childTnLst>
                              <p:par>
                                <p:cTn id="42" presetID="2" presetClass="entr" presetSubtype="2" fill="hold" nodeType="clickEffect">
                                  <p:stCondLst>
                                    <p:cond delay="0"/>
                                  </p:stCondLst>
                                  <p:childTnLst>
                                    <p:set>
                                      <p:cBhvr>
                                        <p:cTn id="43" dur="1" fill="hold">
                                          <p:stCondLst>
                                            <p:cond delay="0"/>
                                          </p:stCondLst>
                                        </p:cTn>
                                        <p:tgtEl>
                                          <p:spTgt spid="360523"/>
                                        </p:tgtEl>
                                        <p:attrNameLst>
                                          <p:attrName>style.visibility</p:attrName>
                                        </p:attrNameLst>
                                      </p:cBhvr>
                                      <p:to>
                                        <p:strVal val="visible"/>
                                      </p:to>
                                    </p:set>
                                    <p:anim calcmode="lin" valueType="num">
                                      <p:cBhvr additive="base">
                                        <p:cTn id="44" dur="500" fill="hold"/>
                                        <p:tgtEl>
                                          <p:spTgt spid="360523"/>
                                        </p:tgtEl>
                                        <p:attrNameLst>
                                          <p:attrName>ppt_x</p:attrName>
                                        </p:attrNameLst>
                                      </p:cBhvr>
                                      <p:tavLst>
                                        <p:tav tm="0">
                                          <p:val>
                                            <p:strVal val="1+#ppt_w/2"/>
                                          </p:val>
                                        </p:tav>
                                        <p:tav tm="100000">
                                          <p:val>
                                            <p:strVal val="#ppt_x"/>
                                          </p:val>
                                        </p:tav>
                                      </p:tavLst>
                                    </p:anim>
                                    <p:anim calcmode="lin" valueType="num">
                                      <p:cBhvr additive="base">
                                        <p:cTn id="45" dur="500" fill="hold"/>
                                        <p:tgtEl>
                                          <p:spTgt spid="36052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71" grpId="0" animBg="1"/>
      <p:bldP spid="360491" grpId="0"/>
      <p:bldP spid="360521" grpId="0"/>
      <p:bldP spid="360522"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90" name="Text Box 70"/>
          <p:cNvSpPr txBox="1">
            <a:spLocks noChangeArrowheads="1"/>
          </p:cNvSpPr>
          <p:nvPr/>
        </p:nvSpPr>
        <p:spPr bwMode="auto">
          <a:xfrm>
            <a:off x="382588" y="692150"/>
            <a:ext cx="8329612"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lnSpc>
                <a:spcPct val="110000"/>
              </a:lnSpc>
            </a:pPr>
            <a:r>
              <a:rPr lang="zh-CN" altLang="en-US">
                <a:solidFill>
                  <a:srgbClr val="000000"/>
                </a:solidFill>
                <a:ea typeface="楷体_GB2312" pitchFamily="49" charset="-122"/>
              </a:rPr>
              <a:t>一、特点：按周期规律变化，但不是正弦量。</a:t>
            </a:r>
          </a:p>
        </p:txBody>
      </p:sp>
      <p:sp>
        <p:nvSpPr>
          <p:cNvPr id="5191" name="Text Box 71"/>
          <p:cNvSpPr txBox="1">
            <a:spLocks noChangeArrowheads="1"/>
          </p:cNvSpPr>
          <p:nvPr/>
        </p:nvSpPr>
        <p:spPr bwMode="auto">
          <a:xfrm>
            <a:off x="503238" y="1257300"/>
            <a:ext cx="831691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90000" tIns="46800" rIns="90000" bIns="46800">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a:ea typeface="楷体_GB2312" pitchFamily="49" charset="-122"/>
              </a:rPr>
              <a:t>工程实际中，非正弦周期波形较为常见，如：脉冲波形、三角波、方波、锯齿波、半波整流波形等等；</a:t>
            </a:r>
          </a:p>
        </p:txBody>
      </p:sp>
      <p:grpSp>
        <p:nvGrpSpPr>
          <p:cNvPr id="2" name="Group 168"/>
          <p:cNvGrpSpPr>
            <a:grpSpLocks/>
          </p:cNvGrpSpPr>
          <p:nvPr/>
        </p:nvGrpSpPr>
        <p:grpSpPr bwMode="auto">
          <a:xfrm>
            <a:off x="1149350" y="2049463"/>
            <a:ext cx="3059113" cy="1836737"/>
            <a:chOff x="340" y="1774"/>
            <a:chExt cx="1927" cy="1157"/>
          </a:xfrm>
        </p:grpSpPr>
        <p:sp>
          <p:nvSpPr>
            <p:cNvPr id="332808" name="Text Box 83"/>
            <p:cNvSpPr txBox="1">
              <a:spLocks noChangeArrowheads="1"/>
            </p:cNvSpPr>
            <p:nvPr/>
          </p:nvSpPr>
          <p:spPr bwMode="auto">
            <a:xfrm>
              <a:off x="2017" y="2461"/>
              <a:ext cx="25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ea typeface="楷体_GB2312" pitchFamily="49" charset="-122"/>
                </a:rPr>
                <a:t>t</a:t>
              </a:r>
            </a:p>
          </p:txBody>
        </p:sp>
        <p:sp>
          <p:nvSpPr>
            <p:cNvPr id="332809" name="Line 138"/>
            <p:cNvSpPr>
              <a:spLocks noChangeShapeType="1"/>
            </p:cNvSpPr>
            <p:nvPr/>
          </p:nvSpPr>
          <p:spPr bwMode="auto">
            <a:xfrm>
              <a:off x="362" y="2613"/>
              <a:ext cx="1633"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2810" name="Line 139"/>
            <p:cNvSpPr>
              <a:spLocks noChangeShapeType="1"/>
            </p:cNvSpPr>
            <p:nvPr/>
          </p:nvSpPr>
          <p:spPr bwMode="auto">
            <a:xfrm flipV="1">
              <a:off x="589" y="1888"/>
              <a:ext cx="0" cy="1043"/>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2811" name="Text Box 140"/>
            <p:cNvSpPr txBox="1">
              <a:spLocks noChangeArrowheads="1"/>
            </p:cNvSpPr>
            <p:nvPr/>
          </p:nvSpPr>
          <p:spPr bwMode="auto">
            <a:xfrm>
              <a:off x="340" y="1774"/>
              <a:ext cx="25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ea typeface="楷体_GB2312" pitchFamily="49" charset="-122"/>
                </a:rPr>
                <a:t>u</a:t>
              </a:r>
            </a:p>
          </p:txBody>
        </p:sp>
        <p:sp>
          <p:nvSpPr>
            <p:cNvPr id="332812" name="Line 144"/>
            <p:cNvSpPr>
              <a:spLocks noChangeShapeType="1"/>
            </p:cNvSpPr>
            <p:nvPr/>
          </p:nvSpPr>
          <p:spPr bwMode="auto">
            <a:xfrm>
              <a:off x="589" y="2160"/>
              <a:ext cx="385"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2813" name="Line 145"/>
            <p:cNvSpPr>
              <a:spLocks noChangeShapeType="1"/>
            </p:cNvSpPr>
            <p:nvPr/>
          </p:nvSpPr>
          <p:spPr bwMode="auto">
            <a:xfrm>
              <a:off x="975" y="2160"/>
              <a:ext cx="0" cy="454"/>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2814" name="Line 146"/>
            <p:cNvSpPr>
              <a:spLocks noChangeShapeType="1"/>
            </p:cNvSpPr>
            <p:nvPr/>
          </p:nvSpPr>
          <p:spPr bwMode="auto">
            <a:xfrm>
              <a:off x="1360" y="2160"/>
              <a:ext cx="385"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2815" name="Line 147"/>
            <p:cNvSpPr>
              <a:spLocks noChangeShapeType="1"/>
            </p:cNvSpPr>
            <p:nvPr/>
          </p:nvSpPr>
          <p:spPr bwMode="auto">
            <a:xfrm>
              <a:off x="1746" y="2160"/>
              <a:ext cx="0" cy="454"/>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2816" name="Line 148"/>
            <p:cNvSpPr>
              <a:spLocks noChangeShapeType="1"/>
            </p:cNvSpPr>
            <p:nvPr/>
          </p:nvSpPr>
          <p:spPr bwMode="auto">
            <a:xfrm>
              <a:off x="1361" y="2160"/>
              <a:ext cx="0" cy="454"/>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2817" name="Line 149"/>
            <p:cNvSpPr>
              <a:spLocks noChangeShapeType="1"/>
            </p:cNvSpPr>
            <p:nvPr/>
          </p:nvSpPr>
          <p:spPr bwMode="auto">
            <a:xfrm>
              <a:off x="589" y="2160"/>
              <a:ext cx="0" cy="454"/>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2818" name="Line 150"/>
            <p:cNvSpPr>
              <a:spLocks noChangeShapeType="1"/>
            </p:cNvSpPr>
            <p:nvPr/>
          </p:nvSpPr>
          <p:spPr bwMode="auto">
            <a:xfrm>
              <a:off x="975" y="2614"/>
              <a:ext cx="385"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grpSp>
      <p:sp>
        <p:nvSpPr>
          <p:cNvPr id="5271" name="Text Box 151"/>
          <p:cNvSpPr txBox="1">
            <a:spLocks noChangeArrowheads="1"/>
          </p:cNvSpPr>
          <p:nvPr/>
        </p:nvSpPr>
        <p:spPr bwMode="auto">
          <a:xfrm>
            <a:off x="1833563" y="3633788"/>
            <a:ext cx="2197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90000" tIns="46800" rIns="90000" bIns="46800">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a:solidFill>
                  <a:srgbClr val="0000FF"/>
                </a:solidFill>
                <a:ea typeface="楷体_GB2312" pitchFamily="49" charset="-122"/>
              </a:rPr>
              <a:t>方波电压</a:t>
            </a:r>
          </a:p>
        </p:txBody>
      </p:sp>
      <p:grpSp>
        <p:nvGrpSpPr>
          <p:cNvPr id="3" name="Group 179"/>
          <p:cNvGrpSpPr>
            <a:grpSpLocks/>
          </p:cNvGrpSpPr>
          <p:nvPr/>
        </p:nvGrpSpPr>
        <p:grpSpPr bwMode="auto">
          <a:xfrm>
            <a:off x="4897438" y="2049463"/>
            <a:ext cx="3059112" cy="1836737"/>
            <a:chOff x="3085" y="1774"/>
            <a:chExt cx="1927" cy="1157"/>
          </a:xfrm>
        </p:grpSpPr>
        <p:sp>
          <p:nvSpPr>
            <p:cNvPr id="332821" name="Text Box 152"/>
            <p:cNvSpPr txBox="1">
              <a:spLocks noChangeArrowheads="1"/>
            </p:cNvSpPr>
            <p:nvPr/>
          </p:nvSpPr>
          <p:spPr bwMode="auto">
            <a:xfrm>
              <a:off x="4762" y="2461"/>
              <a:ext cx="25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ea typeface="楷体_GB2312" pitchFamily="49" charset="-122"/>
                </a:rPr>
                <a:t>t</a:t>
              </a:r>
            </a:p>
          </p:txBody>
        </p:sp>
        <p:sp>
          <p:nvSpPr>
            <p:cNvPr id="332822" name="Line 153"/>
            <p:cNvSpPr>
              <a:spLocks noChangeShapeType="1"/>
            </p:cNvSpPr>
            <p:nvPr/>
          </p:nvSpPr>
          <p:spPr bwMode="auto">
            <a:xfrm>
              <a:off x="3107" y="2613"/>
              <a:ext cx="1633"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2823" name="Line 154"/>
            <p:cNvSpPr>
              <a:spLocks noChangeShapeType="1"/>
            </p:cNvSpPr>
            <p:nvPr/>
          </p:nvSpPr>
          <p:spPr bwMode="auto">
            <a:xfrm flipV="1">
              <a:off x="3334" y="1888"/>
              <a:ext cx="0" cy="1043"/>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2824" name="Text Box 155"/>
            <p:cNvSpPr txBox="1">
              <a:spLocks noChangeArrowheads="1"/>
            </p:cNvSpPr>
            <p:nvPr/>
          </p:nvSpPr>
          <p:spPr bwMode="auto">
            <a:xfrm>
              <a:off x="3085" y="1774"/>
              <a:ext cx="25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ea typeface="楷体_GB2312" pitchFamily="49" charset="-122"/>
                </a:rPr>
                <a:t>u</a:t>
              </a:r>
            </a:p>
          </p:txBody>
        </p:sp>
        <p:sp>
          <p:nvSpPr>
            <p:cNvPr id="332825" name="Line 157"/>
            <p:cNvSpPr>
              <a:spLocks noChangeShapeType="1"/>
            </p:cNvSpPr>
            <p:nvPr/>
          </p:nvSpPr>
          <p:spPr bwMode="auto">
            <a:xfrm>
              <a:off x="3720" y="2160"/>
              <a:ext cx="0" cy="454"/>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2826" name="Line 159"/>
            <p:cNvSpPr>
              <a:spLocks noChangeShapeType="1"/>
            </p:cNvSpPr>
            <p:nvPr/>
          </p:nvSpPr>
          <p:spPr bwMode="auto">
            <a:xfrm>
              <a:off x="4491" y="2160"/>
              <a:ext cx="0" cy="454"/>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2827" name="Line 163"/>
            <p:cNvSpPr>
              <a:spLocks noChangeShapeType="1"/>
            </p:cNvSpPr>
            <p:nvPr/>
          </p:nvSpPr>
          <p:spPr bwMode="auto">
            <a:xfrm flipV="1">
              <a:off x="3334" y="2160"/>
              <a:ext cx="385" cy="454"/>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2828" name="Line 164"/>
            <p:cNvSpPr>
              <a:spLocks noChangeShapeType="1"/>
            </p:cNvSpPr>
            <p:nvPr/>
          </p:nvSpPr>
          <p:spPr bwMode="auto">
            <a:xfrm flipV="1">
              <a:off x="3720" y="2160"/>
              <a:ext cx="385" cy="454"/>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2829" name="Line 165"/>
            <p:cNvSpPr>
              <a:spLocks noChangeShapeType="1"/>
            </p:cNvSpPr>
            <p:nvPr/>
          </p:nvSpPr>
          <p:spPr bwMode="auto">
            <a:xfrm>
              <a:off x="4105" y="2160"/>
              <a:ext cx="0" cy="454"/>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2830" name="Line 166"/>
            <p:cNvSpPr>
              <a:spLocks noChangeShapeType="1"/>
            </p:cNvSpPr>
            <p:nvPr/>
          </p:nvSpPr>
          <p:spPr bwMode="auto">
            <a:xfrm flipV="1">
              <a:off x="4105" y="2160"/>
              <a:ext cx="385" cy="454"/>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grpSp>
      <p:sp>
        <p:nvSpPr>
          <p:cNvPr id="5287" name="Text Box 167"/>
          <p:cNvSpPr txBox="1">
            <a:spLocks noChangeArrowheads="1"/>
          </p:cNvSpPr>
          <p:nvPr/>
        </p:nvSpPr>
        <p:spPr bwMode="auto">
          <a:xfrm>
            <a:off x="5795963" y="3633788"/>
            <a:ext cx="2197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90000" tIns="46800" rIns="90000" bIns="46800">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a:solidFill>
                  <a:srgbClr val="0000FF"/>
                </a:solidFill>
                <a:ea typeface="楷体_GB2312" pitchFamily="49" charset="-122"/>
              </a:rPr>
              <a:t>锯齿波</a:t>
            </a:r>
          </a:p>
        </p:txBody>
      </p:sp>
      <p:grpSp>
        <p:nvGrpSpPr>
          <p:cNvPr id="332832" name="Group 32"/>
          <p:cNvGrpSpPr>
            <a:grpSpLocks/>
          </p:cNvGrpSpPr>
          <p:nvPr/>
        </p:nvGrpSpPr>
        <p:grpSpPr bwMode="auto">
          <a:xfrm>
            <a:off x="1149350" y="3922713"/>
            <a:ext cx="3059113" cy="2054225"/>
            <a:chOff x="724" y="2841"/>
            <a:chExt cx="1927" cy="1294"/>
          </a:xfrm>
        </p:grpSpPr>
        <p:sp>
          <p:nvSpPr>
            <p:cNvPr id="332833" name="Text Box 169"/>
            <p:cNvSpPr txBox="1">
              <a:spLocks noChangeArrowheads="1"/>
            </p:cNvSpPr>
            <p:nvPr/>
          </p:nvSpPr>
          <p:spPr bwMode="auto">
            <a:xfrm>
              <a:off x="2401" y="3528"/>
              <a:ext cx="25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ea typeface="楷体_GB2312" pitchFamily="49" charset="-122"/>
                </a:rPr>
                <a:t>t</a:t>
              </a:r>
            </a:p>
          </p:txBody>
        </p:sp>
        <p:sp>
          <p:nvSpPr>
            <p:cNvPr id="332834" name="Line 170"/>
            <p:cNvSpPr>
              <a:spLocks noChangeShapeType="1"/>
            </p:cNvSpPr>
            <p:nvPr/>
          </p:nvSpPr>
          <p:spPr bwMode="auto">
            <a:xfrm>
              <a:off x="746" y="3680"/>
              <a:ext cx="1633"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2835" name="Line 171"/>
            <p:cNvSpPr>
              <a:spLocks noChangeShapeType="1"/>
            </p:cNvSpPr>
            <p:nvPr/>
          </p:nvSpPr>
          <p:spPr bwMode="auto">
            <a:xfrm flipV="1">
              <a:off x="973" y="2955"/>
              <a:ext cx="0" cy="1043"/>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2836" name="Text Box 172"/>
            <p:cNvSpPr txBox="1">
              <a:spLocks noChangeArrowheads="1"/>
            </p:cNvSpPr>
            <p:nvPr/>
          </p:nvSpPr>
          <p:spPr bwMode="auto">
            <a:xfrm>
              <a:off x="724" y="2841"/>
              <a:ext cx="25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ea typeface="楷体_GB2312" pitchFamily="49" charset="-122"/>
                </a:rPr>
                <a:t>u</a:t>
              </a:r>
            </a:p>
          </p:txBody>
        </p:sp>
        <p:sp>
          <p:nvSpPr>
            <p:cNvPr id="332837" name="Line 173"/>
            <p:cNvSpPr>
              <a:spLocks noChangeShapeType="1"/>
            </p:cNvSpPr>
            <p:nvPr/>
          </p:nvSpPr>
          <p:spPr bwMode="auto">
            <a:xfrm>
              <a:off x="1359" y="3681"/>
              <a:ext cx="0" cy="454"/>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2838" name="Line 177"/>
            <p:cNvSpPr>
              <a:spLocks noChangeShapeType="1"/>
            </p:cNvSpPr>
            <p:nvPr/>
          </p:nvSpPr>
          <p:spPr bwMode="auto">
            <a:xfrm>
              <a:off x="1744" y="3227"/>
              <a:ext cx="0" cy="454"/>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2839" name="Line 180"/>
            <p:cNvSpPr>
              <a:spLocks noChangeShapeType="1"/>
            </p:cNvSpPr>
            <p:nvPr/>
          </p:nvSpPr>
          <p:spPr bwMode="auto">
            <a:xfrm>
              <a:off x="972" y="3227"/>
              <a:ext cx="0" cy="454"/>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2840" name="Freeform 186"/>
            <p:cNvSpPr>
              <a:spLocks/>
            </p:cNvSpPr>
            <p:nvPr/>
          </p:nvSpPr>
          <p:spPr bwMode="auto">
            <a:xfrm>
              <a:off x="972" y="3226"/>
              <a:ext cx="182" cy="453"/>
            </a:xfrm>
            <a:custGeom>
              <a:avLst/>
              <a:gdLst>
                <a:gd name="T0" fmla="*/ 0 w 181"/>
                <a:gd name="T1" fmla="*/ 0 h 589"/>
                <a:gd name="T2" fmla="*/ 68 w 181"/>
                <a:gd name="T3" fmla="*/ 340 h 589"/>
                <a:gd name="T4" fmla="*/ 181 w 181"/>
                <a:gd name="T5" fmla="*/ 589 h 589"/>
                <a:gd name="T6" fmla="*/ 0 60000 65536"/>
                <a:gd name="T7" fmla="*/ 0 60000 65536"/>
                <a:gd name="T8" fmla="*/ 0 60000 65536"/>
                <a:gd name="T9" fmla="*/ 0 w 181"/>
                <a:gd name="T10" fmla="*/ 0 h 589"/>
                <a:gd name="T11" fmla="*/ 181 w 181"/>
                <a:gd name="T12" fmla="*/ 589 h 589"/>
              </a:gdLst>
              <a:ahLst/>
              <a:cxnLst>
                <a:cxn ang="T6">
                  <a:pos x="T0" y="T1"/>
                </a:cxn>
                <a:cxn ang="T7">
                  <a:pos x="T2" y="T3"/>
                </a:cxn>
                <a:cxn ang="T8">
                  <a:pos x="T4" y="T5"/>
                </a:cxn>
              </a:cxnLst>
              <a:rect l="T9" t="T10" r="T11" b="T12"/>
              <a:pathLst>
                <a:path w="181" h="589">
                  <a:moveTo>
                    <a:pt x="0" y="0"/>
                  </a:moveTo>
                  <a:cubicBezTo>
                    <a:pt x="19" y="121"/>
                    <a:pt x="38" y="242"/>
                    <a:pt x="68" y="340"/>
                  </a:cubicBezTo>
                  <a:cubicBezTo>
                    <a:pt x="98" y="438"/>
                    <a:pt x="155" y="536"/>
                    <a:pt x="181" y="589"/>
                  </a:cubicBezTo>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2841" name="Freeform 187"/>
            <p:cNvSpPr>
              <a:spLocks/>
            </p:cNvSpPr>
            <p:nvPr/>
          </p:nvSpPr>
          <p:spPr bwMode="auto">
            <a:xfrm flipV="1">
              <a:off x="1358" y="3680"/>
              <a:ext cx="182" cy="453"/>
            </a:xfrm>
            <a:custGeom>
              <a:avLst/>
              <a:gdLst>
                <a:gd name="T0" fmla="*/ 0 w 181"/>
                <a:gd name="T1" fmla="*/ 0 h 589"/>
                <a:gd name="T2" fmla="*/ 68 w 181"/>
                <a:gd name="T3" fmla="*/ 340 h 589"/>
                <a:gd name="T4" fmla="*/ 181 w 181"/>
                <a:gd name="T5" fmla="*/ 589 h 589"/>
                <a:gd name="T6" fmla="*/ 0 60000 65536"/>
                <a:gd name="T7" fmla="*/ 0 60000 65536"/>
                <a:gd name="T8" fmla="*/ 0 60000 65536"/>
                <a:gd name="T9" fmla="*/ 0 w 181"/>
                <a:gd name="T10" fmla="*/ 0 h 589"/>
                <a:gd name="T11" fmla="*/ 181 w 181"/>
                <a:gd name="T12" fmla="*/ 589 h 589"/>
              </a:gdLst>
              <a:ahLst/>
              <a:cxnLst>
                <a:cxn ang="T6">
                  <a:pos x="T0" y="T1"/>
                </a:cxn>
                <a:cxn ang="T7">
                  <a:pos x="T2" y="T3"/>
                </a:cxn>
                <a:cxn ang="T8">
                  <a:pos x="T4" y="T5"/>
                </a:cxn>
              </a:cxnLst>
              <a:rect l="T9" t="T10" r="T11" b="T12"/>
              <a:pathLst>
                <a:path w="181" h="589">
                  <a:moveTo>
                    <a:pt x="0" y="0"/>
                  </a:moveTo>
                  <a:cubicBezTo>
                    <a:pt x="19" y="121"/>
                    <a:pt x="38" y="242"/>
                    <a:pt x="68" y="340"/>
                  </a:cubicBezTo>
                  <a:cubicBezTo>
                    <a:pt x="98" y="438"/>
                    <a:pt x="155" y="536"/>
                    <a:pt x="181" y="589"/>
                  </a:cubicBezTo>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10800000" lIns="90000" tIns="46800" rIns="90000" bIns="46800"/>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2842" name="Freeform 188"/>
            <p:cNvSpPr>
              <a:spLocks/>
            </p:cNvSpPr>
            <p:nvPr/>
          </p:nvSpPr>
          <p:spPr bwMode="auto">
            <a:xfrm>
              <a:off x="1743" y="3226"/>
              <a:ext cx="182" cy="453"/>
            </a:xfrm>
            <a:custGeom>
              <a:avLst/>
              <a:gdLst>
                <a:gd name="T0" fmla="*/ 0 w 181"/>
                <a:gd name="T1" fmla="*/ 0 h 589"/>
                <a:gd name="T2" fmla="*/ 68 w 181"/>
                <a:gd name="T3" fmla="*/ 340 h 589"/>
                <a:gd name="T4" fmla="*/ 181 w 181"/>
                <a:gd name="T5" fmla="*/ 589 h 589"/>
                <a:gd name="T6" fmla="*/ 0 60000 65536"/>
                <a:gd name="T7" fmla="*/ 0 60000 65536"/>
                <a:gd name="T8" fmla="*/ 0 60000 65536"/>
                <a:gd name="T9" fmla="*/ 0 w 181"/>
                <a:gd name="T10" fmla="*/ 0 h 589"/>
                <a:gd name="T11" fmla="*/ 181 w 181"/>
                <a:gd name="T12" fmla="*/ 589 h 589"/>
              </a:gdLst>
              <a:ahLst/>
              <a:cxnLst>
                <a:cxn ang="T6">
                  <a:pos x="T0" y="T1"/>
                </a:cxn>
                <a:cxn ang="T7">
                  <a:pos x="T2" y="T3"/>
                </a:cxn>
                <a:cxn ang="T8">
                  <a:pos x="T4" y="T5"/>
                </a:cxn>
              </a:cxnLst>
              <a:rect l="T9" t="T10" r="T11" b="T12"/>
              <a:pathLst>
                <a:path w="181" h="589">
                  <a:moveTo>
                    <a:pt x="0" y="0"/>
                  </a:moveTo>
                  <a:cubicBezTo>
                    <a:pt x="19" y="121"/>
                    <a:pt x="38" y="242"/>
                    <a:pt x="68" y="340"/>
                  </a:cubicBezTo>
                  <a:cubicBezTo>
                    <a:pt x="98" y="438"/>
                    <a:pt x="155" y="536"/>
                    <a:pt x="181" y="589"/>
                  </a:cubicBezTo>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lIns="90000" tIns="46800" rIns="90000" bIns="46800"/>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2843" name="Line 189"/>
            <p:cNvSpPr>
              <a:spLocks noChangeShapeType="1"/>
            </p:cNvSpPr>
            <p:nvPr/>
          </p:nvSpPr>
          <p:spPr bwMode="auto">
            <a:xfrm>
              <a:off x="1154" y="3681"/>
              <a:ext cx="204"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2844" name="Line 190"/>
            <p:cNvSpPr>
              <a:spLocks noChangeShapeType="1"/>
            </p:cNvSpPr>
            <p:nvPr/>
          </p:nvSpPr>
          <p:spPr bwMode="auto">
            <a:xfrm>
              <a:off x="1539" y="3681"/>
              <a:ext cx="204"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grpSp>
      <p:sp>
        <p:nvSpPr>
          <p:cNvPr id="5311" name="Text Box 191"/>
          <p:cNvSpPr txBox="1">
            <a:spLocks noChangeArrowheads="1"/>
          </p:cNvSpPr>
          <p:nvPr/>
        </p:nvSpPr>
        <p:spPr bwMode="auto">
          <a:xfrm>
            <a:off x="2481263" y="5507038"/>
            <a:ext cx="1946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90000" tIns="46800" rIns="90000" bIns="46800">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a:solidFill>
                  <a:srgbClr val="0000FF"/>
                </a:solidFill>
                <a:ea typeface="楷体_GB2312" pitchFamily="49" charset="-122"/>
              </a:rPr>
              <a:t>脉冲波形</a:t>
            </a:r>
          </a:p>
        </p:txBody>
      </p:sp>
      <p:grpSp>
        <p:nvGrpSpPr>
          <p:cNvPr id="332846" name="Group 46"/>
          <p:cNvGrpSpPr>
            <a:grpSpLocks/>
          </p:cNvGrpSpPr>
          <p:nvPr/>
        </p:nvGrpSpPr>
        <p:grpSpPr bwMode="auto">
          <a:xfrm>
            <a:off x="4895850" y="3922713"/>
            <a:ext cx="3059113" cy="1836737"/>
            <a:chOff x="3084" y="2841"/>
            <a:chExt cx="1927" cy="1157"/>
          </a:xfrm>
        </p:grpSpPr>
        <p:sp>
          <p:nvSpPr>
            <p:cNvPr id="332847" name="Text Box 192"/>
            <p:cNvSpPr txBox="1">
              <a:spLocks noChangeArrowheads="1"/>
            </p:cNvSpPr>
            <p:nvPr/>
          </p:nvSpPr>
          <p:spPr bwMode="auto">
            <a:xfrm>
              <a:off x="4761" y="3528"/>
              <a:ext cx="25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ea typeface="楷体_GB2312" pitchFamily="49" charset="-122"/>
                </a:rPr>
                <a:t>t</a:t>
              </a:r>
            </a:p>
          </p:txBody>
        </p:sp>
        <p:sp>
          <p:nvSpPr>
            <p:cNvPr id="332848" name="Line 193"/>
            <p:cNvSpPr>
              <a:spLocks noChangeShapeType="1"/>
            </p:cNvSpPr>
            <p:nvPr/>
          </p:nvSpPr>
          <p:spPr bwMode="auto">
            <a:xfrm>
              <a:off x="3106" y="3680"/>
              <a:ext cx="1633"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2849" name="Line 194"/>
            <p:cNvSpPr>
              <a:spLocks noChangeShapeType="1"/>
            </p:cNvSpPr>
            <p:nvPr/>
          </p:nvSpPr>
          <p:spPr bwMode="auto">
            <a:xfrm flipV="1">
              <a:off x="3333" y="2955"/>
              <a:ext cx="0" cy="1043"/>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2850" name="Text Box 195"/>
            <p:cNvSpPr txBox="1">
              <a:spLocks noChangeArrowheads="1"/>
            </p:cNvSpPr>
            <p:nvPr/>
          </p:nvSpPr>
          <p:spPr bwMode="auto">
            <a:xfrm>
              <a:off x="3084" y="2841"/>
              <a:ext cx="25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ea typeface="楷体_GB2312" pitchFamily="49" charset="-122"/>
                </a:rPr>
                <a:t>u</a:t>
              </a:r>
            </a:p>
          </p:txBody>
        </p:sp>
        <p:sp>
          <p:nvSpPr>
            <p:cNvPr id="332851" name="Arc 205"/>
            <p:cNvSpPr>
              <a:spLocks/>
            </p:cNvSpPr>
            <p:nvPr/>
          </p:nvSpPr>
          <p:spPr bwMode="auto">
            <a:xfrm rot="16200000" flipV="1">
              <a:off x="3325" y="3479"/>
              <a:ext cx="368" cy="350"/>
            </a:xfrm>
            <a:custGeom>
              <a:avLst/>
              <a:gdLst>
                <a:gd name="T0" fmla="*/ 209 w 21600"/>
                <a:gd name="T1" fmla="*/ 0 h 39064"/>
                <a:gd name="T2" fmla="*/ 217 w 21600"/>
                <a:gd name="T3" fmla="*/ 385 h 39064"/>
                <a:gd name="T4" fmla="*/ 0 w 21600"/>
                <a:gd name="T5" fmla="*/ 193 h 39064"/>
                <a:gd name="T6" fmla="*/ 0 60000 65536"/>
                <a:gd name="T7" fmla="*/ 0 60000 65536"/>
                <a:gd name="T8" fmla="*/ 0 60000 65536"/>
                <a:gd name="T9" fmla="*/ 0 w 21600"/>
                <a:gd name="T10" fmla="*/ 0 h 39064"/>
                <a:gd name="T11" fmla="*/ 21600 w 21600"/>
                <a:gd name="T12" fmla="*/ 39064 h 39064"/>
              </a:gdLst>
              <a:ahLst/>
              <a:cxnLst>
                <a:cxn ang="T6">
                  <a:pos x="T0" y="T1"/>
                </a:cxn>
                <a:cxn ang="T7">
                  <a:pos x="T2" y="T3"/>
                </a:cxn>
                <a:cxn ang="T8">
                  <a:pos x="T4" y="T5"/>
                </a:cxn>
              </a:cxnLst>
              <a:rect l="T9" t="T10" r="T11" b="T12"/>
              <a:pathLst>
                <a:path w="21600" h="39064" fill="none" extrusionOk="0">
                  <a:moveTo>
                    <a:pt x="9057" y="0"/>
                  </a:moveTo>
                  <a:cubicBezTo>
                    <a:pt x="16704" y="3532"/>
                    <a:pt x="21600" y="11186"/>
                    <a:pt x="21600" y="19609"/>
                  </a:cubicBezTo>
                  <a:cubicBezTo>
                    <a:pt x="21600" y="27900"/>
                    <a:pt x="16853" y="35460"/>
                    <a:pt x="9384" y="39063"/>
                  </a:cubicBezTo>
                </a:path>
                <a:path w="21600" h="39064" stroke="0" extrusionOk="0">
                  <a:moveTo>
                    <a:pt x="9057" y="0"/>
                  </a:moveTo>
                  <a:cubicBezTo>
                    <a:pt x="16704" y="3532"/>
                    <a:pt x="21600" y="11186"/>
                    <a:pt x="21600" y="19609"/>
                  </a:cubicBezTo>
                  <a:cubicBezTo>
                    <a:pt x="21600" y="27900"/>
                    <a:pt x="16853" y="35460"/>
                    <a:pt x="9384" y="39063"/>
                  </a:cubicBezTo>
                  <a:lnTo>
                    <a:pt x="0" y="19609"/>
                  </a:lnTo>
                  <a:close/>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10800000" vert="eaVert" lIns="90000" tIns="46800" rIns="90000" bIns="46800"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2852" name="Arc 206"/>
            <p:cNvSpPr>
              <a:spLocks/>
            </p:cNvSpPr>
            <p:nvPr/>
          </p:nvSpPr>
          <p:spPr bwMode="auto">
            <a:xfrm rot="16200000" flipV="1">
              <a:off x="4028" y="3482"/>
              <a:ext cx="368" cy="349"/>
            </a:xfrm>
            <a:custGeom>
              <a:avLst/>
              <a:gdLst>
                <a:gd name="T0" fmla="*/ 209 w 21600"/>
                <a:gd name="T1" fmla="*/ 0 h 39064"/>
                <a:gd name="T2" fmla="*/ 217 w 21600"/>
                <a:gd name="T3" fmla="*/ 385 h 39064"/>
                <a:gd name="T4" fmla="*/ 0 w 21600"/>
                <a:gd name="T5" fmla="*/ 193 h 39064"/>
                <a:gd name="T6" fmla="*/ 0 60000 65536"/>
                <a:gd name="T7" fmla="*/ 0 60000 65536"/>
                <a:gd name="T8" fmla="*/ 0 60000 65536"/>
                <a:gd name="T9" fmla="*/ 0 w 21600"/>
                <a:gd name="T10" fmla="*/ 0 h 39064"/>
                <a:gd name="T11" fmla="*/ 21600 w 21600"/>
                <a:gd name="T12" fmla="*/ 39064 h 39064"/>
              </a:gdLst>
              <a:ahLst/>
              <a:cxnLst>
                <a:cxn ang="T6">
                  <a:pos x="T0" y="T1"/>
                </a:cxn>
                <a:cxn ang="T7">
                  <a:pos x="T2" y="T3"/>
                </a:cxn>
                <a:cxn ang="T8">
                  <a:pos x="T4" y="T5"/>
                </a:cxn>
              </a:cxnLst>
              <a:rect l="T9" t="T10" r="T11" b="T12"/>
              <a:pathLst>
                <a:path w="21600" h="39064" fill="none" extrusionOk="0">
                  <a:moveTo>
                    <a:pt x="9057" y="0"/>
                  </a:moveTo>
                  <a:cubicBezTo>
                    <a:pt x="16704" y="3532"/>
                    <a:pt x="21600" y="11186"/>
                    <a:pt x="21600" y="19609"/>
                  </a:cubicBezTo>
                  <a:cubicBezTo>
                    <a:pt x="21600" y="27900"/>
                    <a:pt x="16853" y="35460"/>
                    <a:pt x="9384" y="39063"/>
                  </a:cubicBezTo>
                </a:path>
                <a:path w="21600" h="39064" stroke="0" extrusionOk="0">
                  <a:moveTo>
                    <a:pt x="9057" y="0"/>
                  </a:moveTo>
                  <a:cubicBezTo>
                    <a:pt x="16704" y="3532"/>
                    <a:pt x="21600" y="11186"/>
                    <a:pt x="21600" y="19609"/>
                  </a:cubicBezTo>
                  <a:cubicBezTo>
                    <a:pt x="21600" y="27900"/>
                    <a:pt x="16853" y="35460"/>
                    <a:pt x="9384" y="39063"/>
                  </a:cubicBezTo>
                  <a:lnTo>
                    <a:pt x="0" y="19609"/>
                  </a:lnTo>
                  <a:close/>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10800000" vert="eaVert" lIns="90000" tIns="46800" rIns="90000" bIns="46800"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grpSp>
      <p:sp>
        <p:nvSpPr>
          <p:cNvPr id="5328" name="Text Box 208"/>
          <p:cNvSpPr txBox="1">
            <a:spLocks noChangeArrowheads="1"/>
          </p:cNvSpPr>
          <p:nvPr/>
        </p:nvSpPr>
        <p:spPr bwMode="auto">
          <a:xfrm>
            <a:off x="5400675" y="5470525"/>
            <a:ext cx="26654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90000" tIns="46800" rIns="90000" bIns="46800">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a:solidFill>
                  <a:srgbClr val="0000FF"/>
                </a:solidFill>
                <a:ea typeface="楷体_GB2312" pitchFamily="49" charset="-122"/>
              </a:rPr>
              <a:t>半波整流波形</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190"/>
                                        </p:tgtEl>
                                        <p:attrNameLst>
                                          <p:attrName>style.visibility</p:attrName>
                                        </p:attrNameLst>
                                      </p:cBhvr>
                                      <p:to>
                                        <p:strVal val="visible"/>
                                      </p:to>
                                    </p:set>
                                    <p:animEffect transition="in" filter="wipe(left)">
                                      <p:cBhvr>
                                        <p:cTn id="7" dur="500"/>
                                        <p:tgtEl>
                                          <p:spTgt spid="519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191"/>
                                        </p:tgtEl>
                                        <p:attrNameLst>
                                          <p:attrName>style.visibility</p:attrName>
                                        </p:attrNameLst>
                                      </p:cBhvr>
                                      <p:to>
                                        <p:strVal val="visible"/>
                                      </p:to>
                                    </p:set>
                                    <p:animEffect transition="in" filter="dissolve">
                                      <p:cBhvr>
                                        <p:cTn id="12" dur="500"/>
                                        <p:tgtEl>
                                          <p:spTgt spid="519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dissolve">
                                      <p:cBhvr>
                                        <p:cTn id="17" dur="500"/>
                                        <p:tgtEl>
                                          <p:spTgt spid="2"/>
                                        </p:tgtEl>
                                      </p:cBhvr>
                                    </p:animEffect>
                                  </p:childTnLst>
                                </p:cTn>
                              </p:par>
                            </p:childTnLst>
                          </p:cTn>
                        </p:par>
                        <p:par>
                          <p:cTn id="18" fill="hold" nodeType="afterGroup">
                            <p:stCondLst>
                              <p:cond delay="500"/>
                            </p:stCondLst>
                            <p:childTnLst>
                              <p:par>
                                <p:cTn id="19" presetID="9" presetClass="entr" presetSubtype="0" fill="hold" grpId="0" nodeType="afterEffect">
                                  <p:stCondLst>
                                    <p:cond delay="0"/>
                                  </p:stCondLst>
                                  <p:childTnLst>
                                    <p:set>
                                      <p:cBhvr>
                                        <p:cTn id="20" dur="1" fill="hold">
                                          <p:stCondLst>
                                            <p:cond delay="0"/>
                                          </p:stCondLst>
                                        </p:cTn>
                                        <p:tgtEl>
                                          <p:spTgt spid="5271"/>
                                        </p:tgtEl>
                                        <p:attrNameLst>
                                          <p:attrName>style.visibility</p:attrName>
                                        </p:attrNameLst>
                                      </p:cBhvr>
                                      <p:to>
                                        <p:strVal val="visible"/>
                                      </p:to>
                                    </p:set>
                                    <p:animEffect transition="in" filter="dissolve">
                                      <p:cBhvr>
                                        <p:cTn id="21" dur="500"/>
                                        <p:tgtEl>
                                          <p:spTgt spid="5271"/>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dissolve">
                                      <p:cBhvr>
                                        <p:cTn id="26" dur="500"/>
                                        <p:tgtEl>
                                          <p:spTgt spid="3"/>
                                        </p:tgtEl>
                                      </p:cBhvr>
                                    </p:animEffect>
                                  </p:childTnLst>
                                </p:cTn>
                              </p:par>
                            </p:childTnLst>
                          </p:cTn>
                        </p:par>
                        <p:par>
                          <p:cTn id="27" fill="hold" nodeType="afterGroup">
                            <p:stCondLst>
                              <p:cond delay="500"/>
                            </p:stCondLst>
                            <p:childTnLst>
                              <p:par>
                                <p:cTn id="28" presetID="9" presetClass="entr" presetSubtype="0" fill="hold" grpId="0" nodeType="afterEffect">
                                  <p:stCondLst>
                                    <p:cond delay="0"/>
                                  </p:stCondLst>
                                  <p:childTnLst>
                                    <p:set>
                                      <p:cBhvr>
                                        <p:cTn id="29" dur="1" fill="hold">
                                          <p:stCondLst>
                                            <p:cond delay="0"/>
                                          </p:stCondLst>
                                        </p:cTn>
                                        <p:tgtEl>
                                          <p:spTgt spid="5287"/>
                                        </p:tgtEl>
                                        <p:attrNameLst>
                                          <p:attrName>style.visibility</p:attrName>
                                        </p:attrNameLst>
                                      </p:cBhvr>
                                      <p:to>
                                        <p:strVal val="visible"/>
                                      </p:to>
                                    </p:set>
                                    <p:animEffect transition="in" filter="dissolve">
                                      <p:cBhvr>
                                        <p:cTn id="30" dur="500"/>
                                        <p:tgtEl>
                                          <p:spTgt spid="5287"/>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9" presetClass="entr" presetSubtype="0" fill="hold" nodeType="clickEffect">
                                  <p:stCondLst>
                                    <p:cond delay="0"/>
                                  </p:stCondLst>
                                  <p:childTnLst>
                                    <p:set>
                                      <p:cBhvr>
                                        <p:cTn id="34" dur="1" fill="hold">
                                          <p:stCondLst>
                                            <p:cond delay="0"/>
                                          </p:stCondLst>
                                        </p:cTn>
                                        <p:tgtEl>
                                          <p:spTgt spid="332832"/>
                                        </p:tgtEl>
                                        <p:attrNameLst>
                                          <p:attrName>style.visibility</p:attrName>
                                        </p:attrNameLst>
                                      </p:cBhvr>
                                      <p:to>
                                        <p:strVal val="visible"/>
                                      </p:to>
                                    </p:set>
                                    <p:animEffect transition="in" filter="dissolve">
                                      <p:cBhvr>
                                        <p:cTn id="35" dur="500"/>
                                        <p:tgtEl>
                                          <p:spTgt spid="332832"/>
                                        </p:tgtEl>
                                      </p:cBhvr>
                                    </p:animEffect>
                                  </p:childTnLst>
                                </p:cTn>
                              </p:par>
                            </p:childTnLst>
                          </p:cTn>
                        </p:par>
                        <p:par>
                          <p:cTn id="36" fill="hold" nodeType="afterGroup">
                            <p:stCondLst>
                              <p:cond delay="500"/>
                            </p:stCondLst>
                            <p:childTnLst>
                              <p:par>
                                <p:cTn id="37" presetID="9" presetClass="entr" presetSubtype="0" fill="hold" grpId="0" nodeType="afterEffect">
                                  <p:stCondLst>
                                    <p:cond delay="0"/>
                                  </p:stCondLst>
                                  <p:childTnLst>
                                    <p:set>
                                      <p:cBhvr>
                                        <p:cTn id="38" dur="1" fill="hold">
                                          <p:stCondLst>
                                            <p:cond delay="0"/>
                                          </p:stCondLst>
                                        </p:cTn>
                                        <p:tgtEl>
                                          <p:spTgt spid="5311"/>
                                        </p:tgtEl>
                                        <p:attrNameLst>
                                          <p:attrName>style.visibility</p:attrName>
                                        </p:attrNameLst>
                                      </p:cBhvr>
                                      <p:to>
                                        <p:strVal val="visible"/>
                                      </p:to>
                                    </p:set>
                                    <p:animEffect transition="in" filter="dissolve">
                                      <p:cBhvr>
                                        <p:cTn id="39" dur="500"/>
                                        <p:tgtEl>
                                          <p:spTgt spid="5311"/>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9" presetClass="entr" presetSubtype="0" fill="hold" nodeType="clickEffect">
                                  <p:stCondLst>
                                    <p:cond delay="0"/>
                                  </p:stCondLst>
                                  <p:childTnLst>
                                    <p:set>
                                      <p:cBhvr>
                                        <p:cTn id="43" dur="1" fill="hold">
                                          <p:stCondLst>
                                            <p:cond delay="0"/>
                                          </p:stCondLst>
                                        </p:cTn>
                                        <p:tgtEl>
                                          <p:spTgt spid="332846"/>
                                        </p:tgtEl>
                                        <p:attrNameLst>
                                          <p:attrName>style.visibility</p:attrName>
                                        </p:attrNameLst>
                                      </p:cBhvr>
                                      <p:to>
                                        <p:strVal val="visible"/>
                                      </p:to>
                                    </p:set>
                                    <p:animEffect transition="in" filter="dissolve">
                                      <p:cBhvr>
                                        <p:cTn id="44" dur="500"/>
                                        <p:tgtEl>
                                          <p:spTgt spid="332846"/>
                                        </p:tgtEl>
                                      </p:cBhvr>
                                    </p:animEffect>
                                  </p:childTnLst>
                                </p:cTn>
                              </p:par>
                            </p:childTnLst>
                          </p:cTn>
                        </p:par>
                        <p:par>
                          <p:cTn id="45" fill="hold" nodeType="afterGroup">
                            <p:stCondLst>
                              <p:cond delay="500"/>
                            </p:stCondLst>
                            <p:childTnLst>
                              <p:par>
                                <p:cTn id="46" presetID="9" presetClass="entr" presetSubtype="0" fill="hold" grpId="0" nodeType="afterEffect">
                                  <p:stCondLst>
                                    <p:cond delay="0"/>
                                  </p:stCondLst>
                                  <p:childTnLst>
                                    <p:set>
                                      <p:cBhvr>
                                        <p:cTn id="47" dur="1" fill="hold">
                                          <p:stCondLst>
                                            <p:cond delay="0"/>
                                          </p:stCondLst>
                                        </p:cTn>
                                        <p:tgtEl>
                                          <p:spTgt spid="5328"/>
                                        </p:tgtEl>
                                        <p:attrNameLst>
                                          <p:attrName>style.visibility</p:attrName>
                                        </p:attrNameLst>
                                      </p:cBhvr>
                                      <p:to>
                                        <p:strVal val="visible"/>
                                      </p:to>
                                    </p:set>
                                    <p:animEffect transition="in" filter="dissolve">
                                      <p:cBhvr>
                                        <p:cTn id="48" dur="500"/>
                                        <p:tgtEl>
                                          <p:spTgt spid="53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90" grpId="0" autoUpdateAnimBg="0"/>
      <p:bldP spid="5191" grpId="0"/>
      <p:bldP spid="5271" grpId="0"/>
      <p:bldP spid="5287" grpId="0"/>
      <p:bldP spid="5311" grpId="0"/>
      <p:bldP spid="5328"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ext Box 2"/>
          <p:cNvSpPr txBox="1">
            <a:spLocks noChangeArrowheads="1"/>
          </p:cNvSpPr>
          <p:nvPr/>
        </p:nvSpPr>
        <p:spPr bwMode="auto">
          <a:xfrm>
            <a:off x="611188" y="944563"/>
            <a:ext cx="7883525"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nSpc>
                <a:spcPct val="90000"/>
              </a:lnSpc>
              <a:spcBef>
                <a:spcPct val="50000"/>
              </a:spcBef>
            </a:pPr>
            <a:r>
              <a:rPr lang="zh-CN" altLang="en-US">
                <a:ea typeface="楷体_GB2312" pitchFamily="49" charset="-122"/>
              </a:rPr>
              <a:t>计算非正弦周期交流电路应注意的问题</a:t>
            </a:r>
          </a:p>
        </p:txBody>
      </p:sp>
      <p:sp>
        <p:nvSpPr>
          <p:cNvPr id="74755" name="Rectangle 3"/>
          <p:cNvSpPr>
            <a:spLocks noChangeArrowheads="1"/>
          </p:cNvSpPr>
          <p:nvPr/>
        </p:nvSpPr>
        <p:spPr bwMode="auto">
          <a:xfrm>
            <a:off x="719138" y="1662113"/>
            <a:ext cx="8066087"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742950" indent="-285750" defTabSz="762000">
              <a:defRPr kumimoji="1" sz="2400">
                <a:solidFill>
                  <a:schemeClr val="tx1"/>
                </a:solidFill>
                <a:latin typeface="Times New Roman" panose="02020603050405020304" pitchFamily="18" charset="0"/>
                <a:ea typeface="宋体" panose="02010600030101010101" pitchFamily="2" charset="-122"/>
              </a:defRPr>
            </a:lvl2pPr>
            <a:lvl3pPr marL="1143000" indent="-228600" defTabSz="762000">
              <a:defRPr kumimoji="1" sz="2400">
                <a:solidFill>
                  <a:schemeClr val="tx1"/>
                </a:solidFill>
                <a:latin typeface="Times New Roman" panose="02020603050405020304" pitchFamily="18" charset="0"/>
                <a:ea typeface="宋体" panose="02010600030101010101" pitchFamily="2" charset="-122"/>
              </a:defRPr>
            </a:lvl3pPr>
            <a:lvl4pPr marL="1600200" indent="-228600" defTabSz="762000">
              <a:defRPr kumimoji="1" sz="2400">
                <a:solidFill>
                  <a:schemeClr val="tx1"/>
                </a:solidFill>
                <a:latin typeface="Times New Roman" panose="02020603050405020304" pitchFamily="18" charset="0"/>
                <a:ea typeface="宋体" panose="02010600030101010101" pitchFamily="2" charset="-122"/>
              </a:defRPr>
            </a:lvl4pPr>
            <a:lvl5pPr marL="2057400" indent="-228600" defTabSz="762000">
              <a:defRPr kumimoji="1" sz="2400">
                <a:solidFill>
                  <a:schemeClr val="tx1"/>
                </a:solidFill>
                <a:latin typeface="Times New Roman" panose="02020603050405020304" pitchFamily="18" charset="0"/>
                <a:ea typeface="宋体" panose="02010600030101010101" pitchFamily="2" charset="-122"/>
              </a:defRPr>
            </a:lvl5pPr>
            <a:lvl6pPr marL="2514600" indent="-228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a:ea typeface="楷体_GB2312" pitchFamily="49" charset="-122"/>
              </a:rPr>
              <a:t>(1). </a:t>
            </a:r>
            <a:r>
              <a:rPr lang="zh-CN" altLang="en-US">
                <a:ea typeface="楷体_GB2312" pitchFamily="49" charset="-122"/>
              </a:rPr>
              <a:t>最后结果只能是瞬时值叠加，</a:t>
            </a:r>
            <a:r>
              <a:rPr lang="zh-CN" altLang="en-US">
                <a:solidFill>
                  <a:srgbClr val="0000FF"/>
                </a:solidFill>
                <a:ea typeface="楷体_GB2312" pitchFamily="49" charset="-122"/>
              </a:rPr>
              <a:t>不同频率正弦量不能用相量相加</a:t>
            </a:r>
            <a:r>
              <a:rPr lang="zh-CN" altLang="en-US">
                <a:ea typeface="楷体_GB2312" pitchFamily="49" charset="-122"/>
              </a:rPr>
              <a:t>。</a:t>
            </a:r>
          </a:p>
        </p:txBody>
      </p:sp>
      <p:sp>
        <p:nvSpPr>
          <p:cNvPr id="74757" name="Rectangle 5"/>
          <p:cNvSpPr>
            <a:spLocks noChangeArrowheads="1"/>
          </p:cNvSpPr>
          <p:nvPr/>
        </p:nvSpPr>
        <p:spPr bwMode="auto">
          <a:xfrm>
            <a:off x="719138" y="3705225"/>
            <a:ext cx="74914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742950" indent="-285750" defTabSz="762000">
              <a:defRPr kumimoji="1" sz="2400">
                <a:solidFill>
                  <a:schemeClr val="tx1"/>
                </a:solidFill>
                <a:latin typeface="Times New Roman" panose="02020603050405020304" pitchFamily="18" charset="0"/>
                <a:ea typeface="宋体" panose="02010600030101010101" pitchFamily="2" charset="-122"/>
              </a:defRPr>
            </a:lvl2pPr>
            <a:lvl3pPr marL="1143000" indent="-228600" defTabSz="762000">
              <a:defRPr kumimoji="1" sz="2400">
                <a:solidFill>
                  <a:schemeClr val="tx1"/>
                </a:solidFill>
                <a:latin typeface="Times New Roman" panose="02020603050405020304" pitchFamily="18" charset="0"/>
                <a:ea typeface="宋体" panose="02010600030101010101" pitchFamily="2" charset="-122"/>
              </a:defRPr>
            </a:lvl3pPr>
            <a:lvl4pPr marL="1600200" indent="-228600" defTabSz="762000">
              <a:defRPr kumimoji="1" sz="2400">
                <a:solidFill>
                  <a:schemeClr val="tx1"/>
                </a:solidFill>
                <a:latin typeface="Times New Roman" panose="02020603050405020304" pitchFamily="18" charset="0"/>
                <a:ea typeface="宋体" panose="02010600030101010101" pitchFamily="2" charset="-122"/>
              </a:defRPr>
            </a:lvl4pPr>
            <a:lvl5pPr marL="2057400" indent="-228600" defTabSz="762000">
              <a:defRPr kumimoji="1" sz="2400">
                <a:solidFill>
                  <a:schemeClr val="tx1"/>
                </a:solidFill>
                <a:latin typeface="Times New Roman" panose="02020603050405020304" pitchFamily="18" charset="0"/>
                <a:ea typeface="宋体" panose="02010600030101010101" pitchFamily="2" charset="-122"/>
              </a:defRPr>
            </a:lvl5pPr>
            <a:lvl6pPr marL="2514600" indent="-228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a:ea typeface="楷体_GB2312" pitchFamily="49" charset="-122"/>
              </a:rPr>
              <a:t>(2). </a:t>
            </a:r>
            <a:r>
              <a:rPr lang="zh-CN" altLang="en-US">
                <a:ea typeface="楷体_GB2312" pitchFamily="49" charset="-122"/>
              </a:rPr>
              <a:t>不同频率对应的 </a:t>
            </a:r>
            <a:r>
              <a:rPr lang="en-US" altLang="zh-CN" i="1">
                <a:ea typeface="楷体_GB2312" pitchFamily="49" charset="-122"/>
              </a:rPr>
              <a:t>X</a:t>
            </a:r>
            <a:r>
              <a:rPr lang="en-US" altLang="zh-CN" i="1" baseline="-25000">
                <a:ea typeface="楷体_GB2312" pitchFamily="49" charset="-122"/>
              </a:rPr>
              <a:t>L</a:t>
            </a:r>
            <a:r>
              <a:rPr lang="zh-CN" altLang="en-US">
                <a:ea typeface="楷体_GB2312" pitchFamily="49" charset="-122"/>
              </a:rPr>
              <a:t>、</a:t>
            </a:r>
            <a:r>
              <a:rPr lang="en-US" altLang="zh-CN" i="1">
                <a:ea typeface="楷体_GB2312" pitchFamily="49" charset="-122"/>
              </a:rPr>
              <a:t>X</a:t>
            </a:r>
            <a:r>
              <a:rPr lang="en-US" altLang="zh-CN" i="1" baseline="-25000">
                <a:ea typeface="楷体_GB2312" pitchFamily="49" charset="-122"/>
              </a:rPr>
              <a:t>C</a:t>
            </a:r>
            <a:r>
              <a:rPr lang="zh-CN" altLang="en-US">
                <a:ea typeface="楷体_GB2312" pitchFamily="49" charset="-122"/>
              </a:rPr>
              <a:t>不同。</a:t>
            </a:r>
          </a:p>
        </p:txBody>
      </p:sp>
      <p:grpSp>
        <p:nvGrpSpPr>
          <p:cNvPr id="2" name="Group 6"/>
          <p:cNvGrpSpPr>
            <a:grpSpLocks/>
          </p:cNvGrpSpPr>
          <p:nvPr/>
        </p:nvGrpSpPr>
        <p:grpSpPr bwMode="auto">
          <a:xfrm>
            <a:off x="1774825" y="2949575"/>
            <a:ext cx="457200" cy="609600"/>
            <a:chOff x="1104" y="1632"/>
            <a:chExt cx="384" cy="720"/>
          </a:xfrm>
        </p:grpSpPr>
        <p:sp>
          <p:nvSpPr>
            <p:cNvPr id="362502" name="Line 7"/>
            <p:cNvSpPr>
              <a:spLocks noChangeShapeType="1"/>
            </p:cNvSpPr>
            <p:nvPr/>
          </p:nvSpPr>
          <p:spPr bwMode="auto">
            <a:xfrm>
              <a:off x="1200" y="1632"/>
              <a:ext cx="288" cy="720"/>
            </a:xfrm>
            <a:prstGeom prst="line">
              <a:avLst/>
            </a:prstGeom>
            <a:noFill/>
            <a:ln w="762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62503" name="Line 8"/>
            <p:cNvSpPr>
              <a:spLocks noChangeShapeType="1"/>
            </p:cNvSpPr>
            <p:nvPr/>
          </p:nvSpPr>
          <p:spPr bwMode="auto">
            <a:xfrm flipH="1">
              <a:off x="1104" y="1632"/>
              <a:ext cx="384" cy="720"/>
            </a:xfrm>
            <a:prstGeom prst="line">
              <a:avLst/>
            </a:prstGeom>
            <a:noFill/>
            <a:ln w="762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grpSp>
      <p:grpSp>
        <p:nvGrpSpPr>
          <p:cNvPr id="3" name="Group 9"/>
          <p:cNvGrpSpPr>
            <a:grpSpLocks/>
          </p:cNvGrpSpPr>
          <p:nvPr/>
        </p:nvGrpSpPr>
        <p:grpSpPr bwMode="auto">
          <a:xfrm>
            <a:off x="1323975" y="2943225"/>
            <a:ext cx="6446838" cy="654050"/>
            <a:chOff x="744" y="2412"/>
            <a:chExt cx="4639" cy="841"/>
          </a:xfrm>
        </p:grpSpPr>
        <p:graphicFrame>
          <p:nvGraphicFramePr>
            <p:cNvPr id="362505" name="Object 10">
              <a:hlinkClick r:id="" action="ppaction://ole?verb=0"/>
            </p:cNvPr>
            <p:cNvGraphicFramePr>
              <a:graphicFrameLocks/>
            </p:cNvGraphicFramePr>
            <p:nvPr/>
          </p:nvGraphicFramePr>
          <p:xfrm>
            <a:off x="744" y="2412"/>
            <a:ext cx="4309" cy="661"/>
          </p:xfrm>
          <a:graphic>
            <a:graphicData uri="http://schemas.openxmlformats.org/presentationml/2006/ole">
              <mc:AlternateContent xmlns:mc="http://schemas.openxmlformats.org/markup-compatibility/2006">
                <mc:Choice xmlns:v="urn:schemas-microsoft-com:vml" Requires="v">
                  <p:oleObj spid="_x0000_s362509" name="公式" r:id="rId4" imgW="1701720" imgH="241200" progId="Equation.3">
                    <p:embed/>
                  </p:oleObj>
                </mc:Choice>
                <mc:Fallback>
                  <p:oleObj name="公式" r:id="rId4" imgW="1701720" imgH="241200" progId="Equation.3">
                    <p:embed/>
                    <p:pic>
                      <p:nvPicPr>
                        <p:cNvPr id="0" name="Object 10"/>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4" y="2412"/>
                          <a:ext cx="4309" cy="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62506" name="Text Box 11"/>
            <p:cNvSpPr txBox="1">
              <a:spLocks noChangeArrowheads="1"/>
            </p:cNvSpPr>
            <p:nvPr/>
          </p:nvSpPr>
          <p:spPr bwMode="auto">
            <a:xfrm>
              <a:off x="5031" y="2508"/>
              <a:ext cx="352" cy="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sz="3200">
                  <a:solidFill>
                    <a:schemeClr val="tx2"/>
                  </a:solidFill>
                  <a:ea typeface="楷体_GB2312" pitchFamily="49" charset="-122"/>
                </a:rPr>
                <a:t>...</a:t>
              </a:r>
            </a:p>
          </p:txBody>
        </p:sp>
      </p:grpSp>
      <p:sp>
        <p:nvSpPr>
          <p:cNvPr id="74768" name="Text Box 16"/>
          <p:cNvSpPr txBox="1">
            <a:spLocks noChangeArrowheads="1"/>
          </p:cNvSpPr>
          <p:nvPr/>
        </p:nvSpPr>
        <p:spPr bwMode="auto">
          <a:xfrm>
            <a:off x="1187450" y="4437063"/>
            <a:ext cx="6588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90000" tIns="46800" rIns="90000" bIns="46800">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a:solidFill>
                  <a:srgbClr val="0000FF"/>
                </a:solidFill>
                <a:ea typeface="楷体_GB2312" pitchFamily="49" charset="-122"/>
              </a:rPr>
              <a:t>感抗和容抗在不同谐波时值不同。</a:t>
            </a:r>
          </a:p>
        </p:txBody>
      </p:sp>
      <p:sp>
        <p:nvSpPr>
          <p:cNvPr id="74769" name="Rectangle 17"/>
          <p:cNvSpPr>
            <a:spLocks noChangeArrowheads="1"/>
          </p:cNvSpPr>
          <p:nvPr/>
        </p:nvSpPr>
        <p:spPr bwMode="auto">
          <a:xfrm>
            <a:off x="717550" y="5119688"/>
            <a:ext cx="8067675"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742950" indent="-285750" defTabSz="762000">
              <a:defRPr kumimoji="1" sz="2400">
                <a:solidFill>
                  <a:schemeClr val="tx1"/>
                </a:solidFill>
                <a:latin typeface="Times New Roman" panose="02020603050405020304" pitchFamily="18" charset="0"/>
                <a:ea typeface="宋体" panose="02010600030101010101" pitchFamily="2" charset="-122"/>
              </a:defRPr>
            </a:lvl2pPr>
            <a:lvl3pPr marL="1143000" indent="-228600" defTabSz="762000">
              <a:defRPr kumimoji="1" sz="2400">
                <a:solidFill>
                  <a:schemeClr val="tx1"/>
                </a:solidFill>
                <a:latin typeface="Times New Roman" panose="02020603050405020304" pitchFamily="18" charset="0"/>
                <a:ea typeface="宋体" panose="02010600030101010101" pitchFamily="2" charset="-122"/>
              </a:defRPr>
            </a:lvl3pPr>
            <a:lvl4pPr marL="1600200" indent="-228600" defTabSz="762000">
              <a:defRPr kumimoji="1" sz="2400">
                <a:solidFill>
                  <a:schemeClr val="tx1"/>
                </a:solidFill>
                <a:latin typeface="Times New Roman" panose="02020603050405020304" pitchFamily="18" charset="0"/>
                <a:ea typeface="宋体" panose="02010600030101010101" pitchFamily="2" charset="-122"/>
              </a:defRPr>
            </a:lvl4pPr>
            <a:lvl5pPr marL="2057400" indent="-228600" defTabSz="762000">
              <a:defRPr kumimoji="1" sz="2400">
                <a:solidFill>
                  <a:schemeClr val="tx1"/>
                </a:solidFill>
                <a:latin typeface="Times New Roman" panose="02020603050405020304" pitchFamily="18" charset="0"/>
                <a:ea typeface="宋体" panose="02010600030101010101" pitchFamily="2" charset="-122"/>
              </a:defRPr>
            </a:lvl5pPr>
            <a:lvl6pPr marL="2514600" indent="-228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a:ea typeface="楷体_GB2312" pitchFamily="49" charset="-122"/>
              </a:rPr>
              <a:t>(3).</a:t>
            </a:r>
            <a:r>
              <a:rPr lang="en-US" altLang="zh-CN">
                <a:solidFill>
                  <a:srgbClr val="0000FF"/>
                </a:solidFill>
                <a:ea typeface="楷体_GB2312" pitchFamily="49" charset="-122"/>
              </a:rPr>
              <a:t> </a:t>
            </a:r>
            <a:r>
              <a:rPr lang="zh-CN" altLang="en-US">
                <a:solidFill>
                  <a:srgbClr val="0000FF"/>
                </a:solidFill>
                <a:ea typeface="楷体_GB2312" pitchFamily="49" charset="-122"/>
              </a:rPr>
              <a:t>若支路阻抗为零，则发生了串联谐振；若支路阻抗为无穷，则发生了并联谐振。</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4754"/>
                                        </p:tgtEl>
                                        <p:attrNameLst>
                                          <p:attrName>style.visibility</p:attrName>
                                        </p:attrNameLst>
                                      </p:cBhvr>
                                      <p:to>
                                        <p:strVal val="visible"/>
                                      </p:to>
                                    </p:set>
                                    <p:anim calcmode="lin" valueType="num">
                                      <p:cBhvr additive="base">
                                        <p:cTn id="7" dur="500" fill="hold"/>
                                        <p:tgtEl>
                                          <p:spTgt spid="74754"/>
                                        </p:tgtEl>
                                        <p:attrNameLst>
                                          <p:attrName>ppt_x</p:attrName>
                                        </p:attrNameLst>
                                      </p:cBhvr>
                                      <p:tavLst>
                                        <p:tav tm="0">
                                          <p:val>
                                            <p:strVal val="0-#ppt_w/2"/>
                                          </p:val>
                                        </p:tav>
                                        <p:tav tm="100000">
                                          <p:val>
                                            <p:strVal val="#ppt_x"/>
                                          </p:val>
                                        </p:tav>
                                      </p:tavLst>
                                    </p:anim>
                                    <p:anim calcmode="lin" valueType="num">
                                      <p:cBhvr additive="base">
                                        <p:cTn id="8" dur="500" fill="hold"/>
                                        <p:tgtEl>
                                          <p:spTgt spid="7475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74755">
                                            <p:txEl>
                                              <p:pRg st="0" end="0"/>
                                            </p:txEl>
                                          </p:spTgt>
                                        </p:tgtEl>
                                        <p:attrNameLst>
                                          <p:attrName>style.visibility</p:attrName>
                                        </p:attrNameLst>
                                      </p:cBhvr>
                                      <p:to>
                                        <p:strVal val="visible"/>
                                      </p:to>
                                    </p:set>
                                    <p:animEffect transition="in" filter="wipe(left)">
                                      <p:cBhvr>
                                        <p:cTn id="13" dur="500"/>
                                        <p:tgtEl>
                                          <p:spTgt spid="74755">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8"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left)">
                                      <p:cBhvr>
                                        <p:cTn id="18" dur="500"/>
                                        <p:tgtEl>
                                          <p:spTgt spid="3"/>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9"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500" fill="hold"/>
                                        <p:tgtEl>
                                          <p:spTgt spid="2"/>
                                        </p:tgtEl>
                                        <p:attrNameLst>
                                          <p:attrName>ppt_x</p:attrName>
                                        </p:attrNameLst>
                                      </p:cBhvr>
                                      <p:tavLst>
                                        <p:tav tm="0">
                                          <p:val>
                                            <p:strVal val="0-#ppt_w/2"/>
                                          </p:val>
                                        </p:tav>
                                        <p:tav tm="100000">
                                          <p:val>
                                            <p:strVal val="#ppt_x"/>
                                          </p:val>
                                        </p:tav>
                                      </p:tavLst>
                                    </p:anim>
                                    <p:anim calcmode="lin" valueType="num">
                                      <p:cBhvr additive="base">
                                        <p:cTn id="24"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74757">
                                            <p:txEl>
                                              <p:pRg st="0" end="0"/>
                                            </p:txEl>
                                          </p:spTgt>
                                        </p:tgtEl>
                                        <p:attrNameLst>
                                          <p:attrName>style.visibility</p:attrName>
                                        </p:attrNameLst>
                                      </p:cBhvr>
                                      <p:to>
                                        <p:strVal val="visible"/>
                                      </p:to>
                                    </p:set>
                                    <p:animEffect transition="in" filter="wipe(left)">
                                      <p:cBhvr>
                                        <p:cTn id="29" dur="500"/>
                                        <p:tgtEl>
                                          <p:spTgt spid="74757">
                                            <p:txEl>
                                              <p:pRg st="0" end="0"/>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9" presetClass="entr" presetSubtype="0" fill="hold" grpId="0" nodeType="clickEffect">
                                  <p:stCondLst>
                                    <p:cond delay="0"/>
                                  </p:stCondLst>
                                  <p:childTnLst>
                                    <p:set>
                                      <p:cBhvr>
                                        <p:cTn id="33" dur="1" fill="hold">
                                          <p:stCondLst>
                                            <p:cond delay="0"/>
                                          </p:stCondLst>
                                        </p:cTn>
                                        <p:tgtEl>
                                          <p:spTgt spid="74768"/>
                                        </p:tgtEl>
                                        <p:attrNameLst>
                                          <p:attrName>style.visibility</p:attrName>
                                        </p:attrNameLst>
                                      </p:cBhvr>
                                      <p:to>
                                        <p:strVal val="visible"/>
                                      </p:to>
                                    </p:set>
                                    <p:animEffect transition="in" filter="dissolve">
                                      <p:cBhvr>
                                        <p:cTn id="34" dur="500"/>
                                        <p:tgtEl>
                                          <p:spTgt spid="74768"/>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74769">
                                            <p:txEl>
                                              <p:pRg st="0" end="0"/>
                                            </p:txEl>
                                          </p:spTgt>
                                        </p:tgtEl>
                                        <p:attrNameLst>
                                          <p:attrName>style.visibility</p:attrName>
                                        </p:attrNameLst>
                                      </p:cBhvr>
                                      <p:to>
                                        <p:strVal val="visible"/>
                                      </p:to>
                                    </p:set>
                                    <p:animEffect transition="in" filter="wipe(left)">
                                      <p:cBhvr>
                                        <p:cTn id="39" dur="500"/>
                                        <p:tgtEl>
                                          <p:spTgt spid="7476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4" grpId="0" autoUpdateAnimBg="0"/>
      <p:bldP spid="74755" grpId="0" build="p" autoUpdateAnimBg="0"/>
      <p:bldP spid="74757" grpId="0" build="p" autoUpdateAnimBg="0"/>
      <p:bldP spid="74768" grpId="0"/>
      <p:bldP spid="74769" grpId="0" build="p"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11"/>
          <p:cNvGrpSpPr>
            <a:grpSpLocks/>
          </p:cNvGrpSpPr>
          <p:nvPr/>
        </p:nvGrpSpPr>
        <p:grpSpPr bwMode="auto">
          <a:xfrm>
            <a:off x="288925" y="573088"/>
            <a:ext cx="8928100" cy="973137"/>
            <a:chOff x="182" y="164"/>
            <a:chExt cx="5624" cy="613"/>
          </a:xfrm>
        </p:grpSpPr>
        <p:sp>
          <p:nvSpPr>
            <p:cNvPr id="69636" name="Text Box 4"/>
            <p:cNvSpPr txBox="1">
              <a:spLocks noChangeArrowheads="1"/>
            </p:cNvSpPr>
            <p:nvPr/>
          </p:nvSpPr>
          <p:spPr bwMode="auto">
            <a:xfrm>
              <a:off x="182" y="164"/>
              <a:ext cx="5624" cy="518"/>
            </a:xfrm>
            <a:prstGeom prst="rect">
              <a:avLst/>
            </a:prstGeom>
            <a:noFill/>
            <a:ln w="9525">
              <a:noFill/>
              <a:miter lim="800000"/>
              <a:headEnd/>
              <a:tailEnd/>
            </a:ln>
            <a:effec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a:ea typeface="楷体_GB2312" pitchFamily="49" charset="-122"/>
                </a:rPr>
                <a:t>例：如图所示电路，</a:t>
              </a:r>
              <a:r>
                <a:rPr lang="en-US" altLang="zh-CN" i="1">
                  <a:ea typeface="楷体_GB2312" pitchFamily="49" charset="-122"/>
                </a:rPr>
                <a:t>R</a:t>
              </a:r>
              <a:r>
                <a:rPr lang="en-US" altLang="zh-CN" baseline="-25000">
                  <a:ea typeface="楷体_GB2312" pitchFamily="49" charset="-122"/>
                </a:rPr>
                <a:t>1</a:t>
              </a:r>
              <a:r>
                <a:rPr lang="en-US" altLang="zh-CN">
                  <a:ea typeface="楷体_GB2312" pitchFamily="49" charset="-122"/>
                </a:rPr>
                <a:t>=5</a:t>
              </a:r>
              <a:r>
                <a:rPr lang="el-GR" altLang="zh-CN">
                  <a:ea typeface="楷体_GB2312" pitchFamily="49" charset="-122"/>
                  <a:cs typeface="Times New Roman" panose="02020603050405020304" pitchFamily="18" charset="0"/>
                </a:rPr>
                <a:t>Ω</a:t>
              </a:r>
              <a:r>
                <a:rPr lang="zh-CN" altLang="en-US">
                  <a:ea typeface="楷体_GB2312" pitchFamily="49" charset="-122"/>
                  <a:cs typeface="Times New Roman" panose="02020603050405020304" pitchFamily="18" charset="0"/>
                </a:rPr>
                <a:t>， </a:t>
              </a:r>
              <a:r>
                <a:rPr lang="en-US" altLang="zh-CN" i="1">
                  <a:ea typeface="楷体_GB2312" pitchFamily="49" charset="-122"/>
                </a:rPr>
                <a:t>L</a:t>
              </a:r>
              <a:r>
                <a:rPr lang="en-US" altLang="zh-CN" baseline="-25000">
                  <a:ea typeface="楷体_GB2312" pitchFamily="49" charset="-122"/>
                </a:rPr>
                <a:t>1</a:t>
              </a:r>
              <a:r>
                <a:rPr lang="en-US" altLang="zh-CN">
                  <a:ea typeface="楷体_GB2312" pitchFamily="49" charset="-122"/>
                </a:rPr>
                <a:t>=0.4H</a:t>
              </a:r>
              <a:r>
                <a:rPr lang="zh-CN" altLang="en-US">
                  <a:ea typeface="楷体_GB2312" pitchFamily="49" charset="-122"/>
                </a:rPr>
                <a:t>， </a:t>
              </a:r>
              <a:r>
                <a:rPr lang="en-US" altLang="zh-CN" i="1">
                  <a:ea typeface="楷体_GB2312" pitchFamily="49" charset="-122"/>
                </a:rPr>
                <a:t>C</a:t>
              </a:r>
              <a:r>
                <a:rPr lang="en-US" altLang="zh-CN">
                  <a:ea typeface="楷体_GB2312" pitchFamily="49" charset="-122"/>
                </a:rPr>
                <a:t>=0.025F</a:t>
              </a:r>
              <a:r>
                <a:rPr lang="zh-CN" altLang="en-US">
                  <a:ea typeface="楷体_GB2312" pitchFamily="49" charset="-122"/>
                </a:rPr>
                <a:t>， </a:t>
              </a:r>
              <a:r>
                <a:rPr lang="en-US" altLang="zh-CN" i="1">
                  <a:ea typeface="楷体_GB2312" pitchFamily="49" charset="-122"/>
                </a:rPr>
                <a:t>L</a:t>
              </a:r>
              <a:r>
                <a:rPr lang="en-US" altLang="zh-CN" baseline="-25000">
                  <a:ea typeface="楷体_GB2312" pitchFamily="49" charset="-122"/>
                </a:rPr>
                <a:t>2</a:t>
              </a:r>
              <a:r>
                <a:rPr lang="en-US" altLang="zh-CN">
                  <a:ea typeface="楷体_GB2312" pitchFamily="49" charset="-122"/>
                </a:rPr>
                <a:t>=0.05H</a:t>
              </a:r>
              <a:r>
                <a:rPr lang="zh-CN" altLang="en-US">
                  <a:ea typeface="楷体_GB2312" pitchFamily="49" charset="-122"/>
                </a:rPr>
                <a:t>， </a:t>
              </a:r>
              <a:r>
                <a:rPr lang="en-US" altLang="zh-CN" i="1">
                  <a:ea typeface="楷体_GB2312" pitchFamily="49" charset="-122"/>
                </a:rPr>
                <a:t>R</a:t>
              </a:r>
              <a:r>
                <a:rPr lang="en-US" altLang="zh-CN" baseline="-25000">
                  <a:ea typeface="楷体_GB2312" pitchFamily="49" charset="-122"/>
                </a:rPr>
                <a:t>2</a:t>
              </a:r>
              <a:r>
                <a:rPr lang="en-US" altLang="zh-CN">
                  <a:ea typeface="楷体_GB2312" pitchFamily="49" charset="-122"/>
                </a:rPr>
                <a:t>=5</a:t>
              </a:r>
              <a:r>
                <a:rPr lang="el-GR" altLang="zh-CN">
                  <a:ea typeface="楷体_GB2312" pitchFamily="49" charset="-122"/>
                </a:rPr>
                <a:t>Ω</a:t>
              </a:r>
              <a:r>
                <a:rPr lang="en-US" altLang="zh-CN">
                  <a:ea typeface="楷体_GB2312" pitchFamily="49" charset="-122"/>
                </a:rPr>
                <a:t> </a:t>
              </a:r>
              <a:r>
                <a:rPr lang="zh-CN" altLang="en-US">
                  <a:ea typeface="楷体_GB2312" pitchFamily="49" charset="-122"/>
                </a:rPr>
                <a:t>，求电压</a:t>
              </a:r>
              <a:r>
                <a:rPr lang="en-US" altLang="zh-CN" i="1">
                  <a:ea typeface="楷体_GB2312" pitchFamily="49" charset="-122"/>
                </a:rPr>
                <a:t>u</a:t>
              </a:r>
              <a:r>
                <a:rPr lang="en-US" altLang="zh-CN">
                  <a:ea typeface="楷体_GB2312" pitchFamily="49" charset="-122"/>
                </a:rPr>
                <a:t>(t) </a:t>
              </a:r>
            </a:p>
          </p:txBody>
        </p:sp>
        <p:graphicFrame>
          <p:nvGraphicFramePr>
            <p:cNvPr id="365572" name="Object 5"/>
            <p:cNvGraphicFramePr>
              <a:graphicFrameLocks noChangeAspect="1"/>
            </p:cNvGraphicFramePr>
            <p:nvPr/>
          </p:nvGraphicFramePr>
          <p:xfrm>
            <a:off x="1973" y="364"/>
            <a:ext cx="3561" cy="413"/>
          </p:xfrm>
          <a:graphic>
            <a:graphicData uri="http://schemas.openxmlformats.org/presentationml/2006/ole">
              <mc:AlternateContent xmlns:mc="http://schemas.openxmlformats.org/markup-compatibility/2006">
                <mc:Choice xmlns:v="urn:schemas-microsoft-com:vml" Requires="v">
                  <p:oleObj spid="_x0000_s365615" name="Equation" r:id="rId4" imgW="2476440" imgH="279360" progId="Equation.DSMT4">
                    <p:embed/>
                  </p:oleObj>
                </mc:Choice>
                <mc:Fallback>
                  <p:oleObj name="Equation" r:id="rId4" imgW="2476440" imgH="279360" progId="Equation.DSMT4">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73" y="364"/>
                          <a:ext cx="3561" cy="4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69639" name="Text Box 7"/>
          <p:cNvSpPr txBox="1">
            <a:spLocks noChangeArrowheads="1"/>
          </p:cNvSpPr>
          <p:nvPr/>
        </p:nvSpPr>
        <p:spPr bwMode="auto">
          <a:xfrm>
            <a:off x="1079500" y="1941513"/>
            <a:ext cx="2987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a:ea typeface="楷体_GB2312" pitchFamily="49" charset="-122"/>
              </a:rPr>
              <a:t>采用叠加原理        </a:t>
            </a:r>
          </a:p>
        </p:txBody>
      </p:sp>
      <p:sp>
        <p:nvSpPr>
          <p:cNvPr id="69640" name="Text Box 8"/>
          <p:cNvSpPr txBox="1">
            <a:spLocks noChangeArrowheads="1"/>
          </p:cNvSpPr>
          <p:nvPr/>
        </p:nvSpPr>
        <p:spPr bwMode="auto">
          <a:xfrm>
            <a:off x="393700" y="2492375"/>
            <a:ext cx="44656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a:solidFill>
                  <a:srgbClr val="0000FF"/>
                </a:solidFill>
                <a:ea typeface="楷体_GB2312" pitchFamily="49" charset="-122"/>
              </a:rPr>
              <a:t>①5V</a:t>
            </a:r>
            <a:r>
              <a:rPr lang="zh-CN" altLang="en-US">
                <a:solidFill>
                  <a:srgbClr val="0000FF"/>
                </a:solidFill>
                <a:ea typeface="楷体_GB2312" pitchFamily="49" charset="-122"/>
              </a:rPr>
              <a:t>单独作用时：</a:t>
            </a:r>
          </a:p>
        </p:txBody>
      </p:sp>
      <p:graphicFrame>
        <p:nvGraphicFramePr>
          <p:cNvPr id="69646" name="Object 14"/>
          <p:cNvGraphicFramePr>
            <a:graphicFrameLocks noChangeAspect="1"/>
          </p:cNvGraphicFramePr>
          <p:nvPr/>
        </p:nvGraphicFramePr>
        <p:xfrm>
          <a:off x="1584325" y="4221163"/>
          <a:ext cx="4176713" cy="858837"/>
        </p:xfrm>
        <a:graphic>
          <a:graphicData uri="http://schemas.openxmlformats.org/presentationml/2006/ole">
            <mc:AlternateContent xmlns:mc="http://schemas.openxmlformats.org/markup-compatibility/2006">
              <mc:Choice xmlns:v="urn:schemas-microsoft-com:vml" Requires="v">
                <p:oleObj spid="_x0000_s365616" name="Equation" r:id="rId6" imgW="4813200" imgH="990360" progId="Equation.3">
                  <p:embed/>
                </p:oleObj>
              </mc:Choice>
              <mc:Fallback>
                <p:oleObj name="Equation" r:id="rId6" imgW="4813200" imgH="990360" progId="Equation.3">
                  <p:embed/>
                  <p:pic>
                    <p:nvPicPr>
                      <p:cNvPr id="0" name="Object 1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4325" y="4221163"/>
                        <a:ext cx="4176713" cy="8588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3" name="Group 110"/>
          <p:cNvGrpSpPr>
            <a:grpSpLocks/>
          </p:cNvGrpSpPr>
          <p:nvPr/>
        </p:nvGrpSpPr>
        <p:grpSpPr bwMode="auto">
          <a:xfrm>
            <a:off x="5148263" y="1690688"/>
            <a:ext cx="3708400" cy="2087562"/>
            <a:chOff x="3220" y="1412"/>
            <a:chExt cx="2336" cy="1315"/>
          </a:xfrm>
        </p:grpSpPr>
        <p:sp>
          <p:nvSpPr>
            <p:cNvPr id="365577" name="Line 101"/>
            <p:cNvSpPr>
              <a:spLocks noChangeShapeType="1"/>
            </p:cNvSpPr>
            <p:nvPr/>
          </p:nvSpPr>
          <p:spPr bwMode="auto">
            <a:xfrm>
              <a:off x="4173" y="2115"/>
              <a:ext cx="0" cy="612"/>
            </a:xfrm>
            <a:prstGeom prst="line">
              <a:avLst/>
            </a:prstGeom>
            <a:noFill/>
            <a:ln w="19050">
              <a:solidFill>
                <a:schemeClr val="tx1"/>
              </a:solidFill>
              <a:round/>
              <a:headEnd type="oval" w="med" len="med"/>
              <a:tailEnd type="oval" w="med" len="me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65578" name="Line 16"/>
            <p:cNvSpPr>
              <a:spLocks noChangeShapeType="1"/>
            </p:cNvSpPr>
            <p:nvPr/>
          </p:nvSpPr>
          <p:spPr bwMode="auto">
            <a:xfrm>
              <a:off x="3904" y="1412"/>
              <a:ext cx="0" cy="703"/>
            </a:xfrm>
            <a:prstGeom prst="line">
              <a:avLst/>
            </a:prstGeom>
            <a:noFill/>
            <a:ln w="190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zh-CN" altLang="en-US"/>
            </a:p>
          </p:txBody>
        </p:sp>
        <p:sp>
          <p:nvSpPr>
            <p:cNvPr id="365579" name="Line 17"/>
            <p:cNvSpPr>
              <a:spLocks noChangeShapeType="1"/>
            </p:cNvSpPr>
            <p:nvPr/>
          </p:nvSpPr>
          <p:spPr bwMode="auto">
            <a:xfrm>
              <a:off x="4469" y="1412"/>
              <a:ext cx="0" cy="703"/>
            </a:xfrm>
            <a:prstGeom prst="line">
              <a:avLst/>
            </a:prstGeom>
            <a:noFill/>
            <a:ln w="190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zh-CN" altLang="en-US"/>
            </a:p>
          </p:txBody>
        </p:sp>
        <p:sp>
          <p:nvSpPr>
            <p:cNvPr id="365580" name="Text Box 19"/>
            <p:cNvSpPr txBox="1">
              <a:spLocks noChangeArrowheads="1"/>
            </p:cNvSpPr>
            <p:nvPr/>
          </p:nvSpPr>
          <p:spPr bwMode="auto">
            <a:xfrm>
              <a:off x="3966" y="1638"/>
              <a:ext cx="29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i="1">
                  <a:ea typeface="楷体_GB2312" pitchFamily="49" charset="-122"/>
                </a:rPr>
                <a:t>L</a:t>
              </a:r>
              <a:r>
                <a:rPr lang="en-US" altLang="zh-CN" baseline="-25000">
                  <a:ea typeface="楷体_GB2312" pitchFamily="49" charset="-122"/>
                </a:rPr>
                <a:t>1</a:t>
              </a:r>
              <a:endParaRPr lang="en-US" altLang="zh-CN">
                <a:ea typeface="楷体_GB2312" pitchFamily="49" charset="-122"/>
              </a:endParaRPr>
            </a:p>
          </p:txBody>
        </p:sp>
        <p:sp>
          <p:nvSpPr>
            <p:cNvPr id="365581" name="Text Box 20"/>
            <p:cNvSpPr txBox="1">
              <a:spLocks noChangeArrowheads="1"/>
            </p:cNvSpPr>
            <p:nvPr/>
          </p:nvSpPr>
          <p:spPr bwMode="auto">
            <a:xfrm>
              <a:off x="4263" y="2251"/>
              <a:ext cx="29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i="1">
                  <a:ea typeface="楷体_GB2312" pitchFamily="49" charset="-122"/>
                </a:rPr>
                <a:t>L</a:t>
              </a:r>
              <a:r>
                <a:rPr lang="en-US" altLang="zh-CN" baseline="-25000">
                  <a:ea typeface="楷体_GB2312" pitchFamily="49" charset="-122"/>
                </a:rPr>
                <a:t>2</a:t>
              </a:r>
              <a:endParaRPr lang="en-US" altLang="zh-CN">
                <a:ea typeface="楷体_GB2312" pitchFamily="49" charset="-122"/>
              </a:endParaRPr>
            </a:p>
          </p:txBody>
        </p:sp>
        <p:sp>
          <p:nvSpPr>
            <p:cNvPr id="365582" name="Text Box 21"/>
            <p:cNvSpPr txBox="1">
              <a:spLocks noChangeArrowheads="1"/>
            </p:cNvSpPr>
            <p:nvPr/>
          </p:nvSpPr>
          <p:spPr bwMode="auto">
            <a:xfrm>
              <a:off x="4500" y="1616"/>
              <a:ext cx="24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i="1">
                  <a:ea typeface="楷体_GB2312" pitchFamily="49" charset="-122"/>
                </a:rPr>
                <a:t>C</a:t>
              </a:r>
              <a:endParaRPr lang="en-US" altLang="zh-CN">
                <a:ea typeface="楷体_GB2312" pitchFamily="49" charset="-122"/>
              </a:endParaRPr>
            </a:p>
          </p:txBody>
        </p:sp>
        <p:sp>
          <p:nvSpPr>
            <p:cNvPr id="365583" name="Text Box 22"/>
            <p:cNvSpPr txBox="1">
              <a:spLocks noChangeArrowheads="1"/>
            </p:cNvSpPr>
            <p:nvPr/>
          </p:nvSpPr>
          <p:spPr bwMode="auto">
            <a:xfrm>
              <a:off x="4672" y="1917"/>
              <a:ext cx="43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i="1">
                  <a:ea typeface="楷体_GB2312" pitchFamily="49" charset="-122"/>
                </a:rPr>
                <a:t>R</a:t>
              </a:r>
              <a:r>
                <a:rPr lang="en-US" altLang="zh-CN" baseline="-25000">
                  <a:ea typeface="楷体_GB2312" pitchFamily="49" charset="-122"/>
                </a:rPr>
                <a:t>2</a:t>
              </a:r>
              <a:endParaRPr lang="en-US" altLang="zh-CN">
                <a:ea typeface="楷体_GB2312" pitchFamily="49" charset="-122"/>
              </a:endParaRPr>
            </a:p>
          </p:txBody>
        </p:sp>
        <p:sp>
          <p:nvSpPr>
            <p:cNvPr id="365584" name="Freeform 25"/>
            <p:cNvSpPr>
              <a:spLocks/>
            </p:cNvSpPr>
            <p:nvPr/>
          </p:nvSpPr>
          <p:spPr bwMode="auto">
            <a:xfrm rot="10800000">
              <a:off x="3881" y="1616"/>
              <a:ext cx="91" cy="318"/>
            </a:xfrm>
            <a:custGeom>
              <a:avLst/>
              <a:gdLst>
                <a:gd name="T0" fmla="*/ 43 w 43"/>
                <a:gd name="T1" fmla="*/ 329 h 329"/>
                <a:gd name="T2" fmla="*/ 21 w 43"/>
                <a:gd name="T3" fmla="*/ 325 h 329"/>
                <a:gd name="T4" fmla="*/ 4 w 43"/>
                <a:gd name="T5" fmla="*/ 307 h 329"/>
                <a:gd name="T6" fmla="*/ 0 w 43"/>
                <a:gd name="T7" fmla="*/ 289 h 329"/>
                <a:gd name="T8" fmla="*/ 4 w 43"/>
                <a:gd name="T9" fmla="*/ 266 h 329"/>
                <a:gd name="T10" fmla="*/ 21 w 43"/>
                <a:gd name="T11" fmla="*/ 252 h 329"/>
                <a:gd name="T12" fmla="*/ 43 w 43"/>
                <a:gd name="T13" fmla="*/ 248 h 329"/>
                <a:gd name="T14" fmla="*/ 21 w 43"/>
                <a:gd name="T15" fmla="*/ 239 h 329"/>
                <a:gd name="T16" fmla="*/ 4 w 43"/>
                <a:gd name="T17" fmla="*/ 225 h 329"/>
                <a:gd name="T18" fmla="*/ 0 w 43"/>
                <a:gd name="T19" fmla="*/ 203 h 329"/>
                <a:gd name="T20" fmla="*/ 4 w 43"/>
                <a:gd name="T21" fmla="*/ 185 h 329"/>
                <a:gd name="T22" fmla="*/ 21 w 43"/>
                <a:gd name="T23" fmla="*/ 171 h 329"/>
                <a:gd name="T24" fmla="*/ 43 w 43"/>
                <a:gd name="T25" fmla="*/ 162 h 329"/>
                <a:gd name="T26" fmla="*/ 21 w 43"/>
                <a:gd name="T27" fmla="*/ 158 h 329"/>
                <a:gd name="T28" fmla="*/ 4 w 43"/>
                <a:gd name="T29" fmla="*/ 144 h 329"/>
                <a:gd name="T30" fmla="*/ 0 w 43"/>
                <a:gd name="T31" fmla="*/ 122 h 329"/>
                <a:gd name="T32" fmla="*/ 4 w 43"/>
                <a:gd name="T33" fmla="*/ 104 h 329"/>
                <a:gd name="T34" fmla="*/ 21 w 43"/>
                <a:gd name="T35" fmla="*/ 86 h 329"/>
                <a:gd name="T36" fmla="*/ 43 w 43"/>
                <a:gd name="T37" fmla="*/ 81 h 329"/>
                <a:gd name="T38" fmla="*/ 21 w 43"/>
                <a:gd name="T39" fmla="*/ 77 h 329"/>
                <a:gd name="T40" fmla="*/ 4 w 43"/>
                <a:gd name="T41" fmla="*/ 59 h 329"/>
                <a:gd name="T42" fmla="*/ 0 w 43"/>
                <a:gd name="T43" fmla="*/ 41 h 329"/>
                <a:gd name="T44" fmla="*/ 4 w 43"/>
                <a:gd name="T45" fmla="*/ 18 h 329"/>
                <a:gd name="T46" fmla="*/ 21 w 43"/>
                <a:gd name="T47" fmla="*/ 5 h 329"/>
                <a:gd name="T48" fmla="*/ 43 w 43"/>
                <a:gd name="T49" fmla="*/ 0 h 3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3"/>
                <a:gd name="T76" fmla="*/ 0 h 329"/>
                <a:gd name="T77" fmla="*/ 43 w 43"/>
                <a:gd name="T78" fmla="*/ 329 h 3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3" h="329">
                  <a:moveTo>
                    <a:pt x="43" y="329"/>
                  </a:moveTo>
                  <a:lnTo>
                    <a:pt x="21" y="325"/>
                  </a:lnTo>
                  <a:lnTo>
                    <a:pt x="4" y="307"/>
                  </a:lnTo>
                  <a:lnTo>
                    <a:pt x="0" y="289"/>
                  </a:lnTo>
                  <a:lnTo>
                    <a:pt x="4" y="266"/>
                  </a:lnTo>
                  <a:lnTo>
                    <a:pt x="21" y="252"/>
                  </a:lnTo>
                  <a:lnTo>
                    <a:pt x="43" y="248"/>
                  </a:lnTo>
                  <a:lnTo>
                    <a:pt x="21" y="239"/>
                  </a:lnTo>
                  <a:lnTo>
                    <a:pt x="4" y="225"/>
                  </a:lnTo>
                  <a:lnTo>
                    <a:pt x="0" y="203"/>
                  </a:lnTo>
                  <a:lnTo>
                    <a:pt x="4" y="185"/>
                  </a:lnTo>
                  <a:lnTo>
                    <a:pt x="21" y="171"/>
                  </a:lnTo>
                  <a:lnTo>
                    <a:pt x="43" y="162"/>
                  </a:lnTo>
                  <a:lnTo>
                    <a:pt x="21" y="158"/>
                  </a:lnTo>
                  <a:lnTo>
                    <a:pt x="4" y="144"/>
                  </a:lnTo>
                  <a:lnTo>
                    <a:pt x="0" y="122"/>
                  </a:lnTo>
                  <a:lnTo>
                    <a:pt x="4" y="104"/>
                  </a:lnTo>
                  <a:lnTo>
                    <a:pt x="21" y="86"/>
                  </a:lnTo>
                  <a:lnTo>
                    <a:pt x="43" y="81"/>
                  </a:lnTo>
                  <a:lnTo>
                    <a:pt x="21" y="77"/>
                  </a:lnTo>
                  <a:lnTo>
                    <a:pt x="4" y="59"/>
                  </a:lnTo>
                  <a:lnTo>
                    <a:pt x="0" y="41"/>
                  </a:lnTo>
                  <a:lnTo>
                    <a:pt x="4" y="18"/>
                  </a:lnTo>
                  <a:lnTo>
                    <a:pt x="21" y="5"/>
                  </a:lnTo>
                  <a:lnTo>
                    <a:pt x="43" y="0"/>
                  </a:lnTo>
                </a:path>
              </a:pathLst>
            </a:custGeom>
            <a:solidFill>
              <a:srgbClr val="00FFFF"/>
            </a:solidFill>
            <a:ln w="19050">
              <a:solidFill>
                <a:schemeClr val="tx1"/>
              </a:solidFill>
              <a:round/>
              <a:headEnd/>
              <a:tailEnd/>
            </a:ln>
          </p:spPr>
          <p:txBody>
            <a:bodyPr rot="10800000"/>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grpSp>
          <p:nvGrpSpPr>
            <p:cNvPr id="365585" name="Group 27"/>
            <p:cNvGrpSpPr>
              <a:grpSpLocks/>
            </p:cNvGrpSpPr>
            <p:nvPr/>
          </p:nvGrpSpPr>
          <p:grpSpPr bwMode="auto">
            <a:xfrm>
              <a:off x="4377" y="1616"/>
              <a:ext cx="182" cy="317"/>
              <a:chOff x="4059" y="1873"/>
              <a:chExt cx="182" cy="317"/>
            </a:xfrm>
          </p:grpSpPr>
          <p:sp useBgFill="1">
            <p:nvSpPr>
              <p:cNvPr id="365586" name="Rectangle 28"/>
              <p:cNvSpPr>
                <a:spLocks noChangeArrowheads="1"/>
              </p:cNvSpPr>
              <p:nvPr/>
            </p:nvSpPr>
            <p:spPr bwMode="auto">
              <a:xfrm>
                <a:off x="4059" y="1979"/>
                <a:ext cx="182" cy="90"/>
              </a:xfrm>
              <a:prstGeom prst="rect">
                <a:avLst/>
              </a:prstGeom>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65587" name="Line 29"/>
              <p:cNvSpPr>
                <a:spLocks noChangeShapeType="1"/>
              </p:cNvSpPr>
              <p:nvPr/>
            </p:nvSpPr>
            <p:spPr bwMode="auto">
              <a:xfrm flipV="1">
                <a:off x="4150" y="1873"/>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65588" name="Rectangle 30"/>
              <p:cNvSpPr>
                <a:spLocks noChangeArrowheads="1"/>
              </p:cNvSpPr>
              <p:nvPr/>
            </p:nvSpPr>
            <p:spPr bwMode="auto">
              <a:xfrm>
                <a:off x="4060" y="1963"/>
                <a:ext cx="181" cy="45"/>
              </a:xfrm>
              <a:prstGeom prst="rect">
                <a:avLst/>
              </a:prstGeom>
              <a:solidFill>
                <a:srgbClr val="00FFFF"/>
              </a:solidFill>
              <a:ln w="19050" algn="ctr">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65589" name="Rectangle 31"/>
              <p:cNvSpPr>
                <a:spLocks noChangeArrowheads="1"/>
              </p:cNvSpPr>
              <p:nvPr/>
            </p:nvSpPr>
            <p:spPr bwMode="auto">
              <a:xfrm>
                <a:off x="4060" y="2054"/>
                <a:ext cx="181" cy="45"/>
              </a:xfrm>
              <a:prstGeom prst="rect">
                <a:avLst/>
              </a:prstGeom>
              <a:solidFill>
                <a:srgbClr val="00FFFF"/>
              </a:solidFill>
              <a:ln w="19050" algn="ctr">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65590" name="Line 32"/>
              <p:cNvSpPr>
                <a:spLocks noChangeShapeType="1"/>
              </p:cNvSpPr>
              <p:nvPr/>
            </p:nvSpPr>
            <p:spPr bwMode="auto">
              <a:xfrm flipV="1">
                <a:off x="4150" y="2100"/>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365591" name="Freeform 91"/>
            <p:cNvSpPr>
              <a:spLocks/>
            </p:cNvSpPr>
            <p:nvPr/>
          </p:nvSpPr>
          <p:spPr bwMode="auto">
            <a:xfrm rot="10800000">
              <a:off x="4150" y="2251"/>
              <a:ext cx="91" cy="318"/>
            </a:xfrm>
            <a:custGeom>
              <a:avLst/>
              <a:gdLst>
                <a:gd name="T0" fmla="*/ 43 w 43"/>
                <a:gd name="T1" fmla="*/ 329 h 329"/>
                <a:gd name="T2" fmla="*/ 21 w 43"/>
                <a:gd name="T3" fmla="*/ 325 h 329"/>
                <a:gd name="T4" fmla="*/ 4 w 43"/>
                <a:gd name="T5" fmla="*/ 307 h 329"/>
                <a:gd name="T6" fmla="*/ 0 w 43"/>
                <a:gd name="T7" fmla="*/ 289 h 329"/>
                <a:gd name="T8" fmla="*/ 4 w 43"/>
                <a:gd name="T9" fmla="*/ 266 h 329"/>
                <a:gd name="T10" fmla="*/ 21 w 43"/>
                <a:gd name="T11" fmla="*/ 252 h 329"/>
                <a:gd name="T12" fmla="*/ 43 w 43"/>
                <a:gd name="T13" fmla="*/ 248 h 329"/>
                <a:gd name="T14" fmla="*/ 21 w 43"/>
                <a:gd name="T15" fmla="*/ 239 h 329"/>
                <a:gd name="T16" fmla="*/ 4 w 43"/>
                <a:gd name="T17" fmla="*/ 225 h 329"/>
                <a:gd name="T18" fmla="*/ 0 w 43"/>
                <a:gd name="T19" fmla="*/ 203 h 329"/>
                <a:gd name="T20" fmla="*/ 4 w 43"/>
                <a:gd name="T21" fmla="*/ 185 h 329"/>
                <a:gd name="T22" fmla="*/ 21 w 43"/>
                <a:gd name="T23" fmla="*/ 171 h 329"/>
                <a:gd name="T24" fmla="*/ 43 w 43"/>
                <a:gd name="T25" fmla="*/ 162 h 329"/>
                <a:gd name="T26" fmla="*/ 21 w 43"/>
                <a:gd name="T27" fmla="*/ 158 h 329"/>
                <a:gd name="T28" fmla="*/ 4 w 43"/>
                <a:gd name="T29" fmla="*/ 144 h 329"/>
                <a:gd name="T30" fmla="*/ 0 w 43"/>
                <a:gd name="T31" fmla="*/ 122 h 329"/>
                <a:gd name="T32" fmla="*/ 4 w 43"/>
                <a:gd name="T33" fmla="*/ 104 h 329"/>
                <a:gd name="T34" fmla="*/ 21 w 43"/>
                <a:gd name="T35" fmla="*/ 86 h 329"/>
                <a:gd name="T36" fmla="*/ 43 w 43"/>
                <a:gd name="T37" fmla="*/ 81 h 329"/>
                <a:gd name="T38" fmla="*/ 21 w 43"/>
                <a:gd name="T39" fmla="*/ 77 h 329"/>
                <a:gd name="T40" fmla="*/ 4 w 43"/>
                <a:gd name="T41" fmla="*/ 59 h 329"/>
                <a:gd name="T42" fmla="*/ 0 w 43"/>
                <a:gd name="T43" fmla="*/ 41 h 329"/>
                <a:gd name="T44" fmla="*/ 4 w 43"/>
                <a:gd name="T45" fmla="*/ 18 h 329"/>
                <a:gd name="T46" fmla="*/ 21 w 43"/>
                <a:gd name="T47" fmla="*/ 5 h 329"/>
                <a:gd name="T48" fmla="*/ 43 w 43"/>
                <a:gd name="T49" fmla="*/ 0 h 3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3"/>
                <a:gd name="T76" fmla="*/ 0 h 329"/>
                <a:gd name="T77" fmla="*/ 43 w 43"/>
                <a:gd name="T78" fmla="*/ 329 h 3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3" h="329">
                  <a:moveTo>
                    <a:pt x="43" y="329"/>
                  </a:moveTo>
                  <a:lnTo>
                    <a:pt x="21" y="325"/>
                  </a:lnTo>
                  <a:lnTo>
                    <a:pt x="4" y="307"/>
                  </a:lnTo>
                  <a:lnTo>
                    <a:pt x="0" y="289"/>
                  </a:lnTo>
                  <a:lnTo>
                    <a:pt x="4" y="266"/>
                  </a:lnTo>
                  <a:lnTo>
                    <a:pt x="21" y="252"/>
                  </a:lnTo>
                  <a:lnTo>
                    <a:pt x="43" y="248"/>
                  </a:lnTo>
                  <a:lnTo>
                    <a:pt x="21" y="239"/>
                  </a:lnTo>
                  <a:lnTo>
                    <a:pt x="4" y="225"/>
                  </a:lnTo>
                  <a:lnTo>
                    <a:pt x="0" y="203"/>
                  </a:lnTo>
                  <a:lnTo>
                    <a:pt x="4" y="185"/>
                  </a:lnTo>
                  <a:lnTo>
                    <a:pt x="21" y="171"/>
                  </a:lnTo>
                  <a:lnTo>
                    <a:pt x="43" y="162"/>
                  </a:lnTo>
                  <a:lnTo>
                    <a:pt x="21" y="158"/>
                  </a:lnTo>
                  <a:lnTo>
                    <a:pt x="4" y="144"/>
                  </a:lnTo>
                  <a:lnTo>
                    <a:pt x="0" y="122"/>
                  </a:lnTo>
                  <a:lnTo>
                    <a:pt x="4" y="104"/>
                  </a:lnTo>
                  <a:lnTo>
                    <a:pt x="21" y="86"/>
                  </a:lnTo>
                  <a:lnTo>
                    <a:pt x="43" y="81"/>
                  </a:lnTo>
                  <a:lnTo>
                    <a:pt x="21" y="77"/>
                  </a:lnTo>
                  <a:lnTo>
                    <a:pt x="4" y="59"/>
                  </a:lnTo>
                  <a:lnTo>
                    <a:pt x="0" y="41"/>
                  </a:lnTo>
                  <a:lnTo>
                    <a:pt x="4" y="18"/>
                  </a:lnTo>
                  <a:lnTo>
                    <a:pt x="21" y="5"/>
                  </a:lnTo>
                  <a:lnTo>
                    <a:pt x="43" y="0"/>
                  </a:lnTo>
                </a:path>
              </a:pathLst>
            </a:custGeom>
            <a:solidFill>
              <a:srgbClr val="00FFFF"/>
            </a:solidFill>
            <a:ln w="19050">
              <a:solidFill>
                <a:schemeClr val="tx1"/>
              </a:solidFill>
              <a:round/>
              <a:headEnd/>
              <a:tailEnd/>
            </a:ln>
          </p:spPr>
          <p:txBody>
            <a:bodyPr rot="10800000"/>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65592" name="Oval 95"/>
            <p:cNvSpPr>
              <a:spLocks noChangeArrowheads="1"/>
            </p:cNvSpPr>
            <p:nvPr/>
          </p:nvSpPr>
          <p:spPr bwMode="auto">
            <a:xfrm>
              <a:off x="3220" y="2206"/>
              <a:ext cx="272" cy="272"/>
            </a:xfrm>
            <a:prstGeom prst="ellipse">
              <a:avLst/>
            </a:prstGeom>
            <a:solidFill>
              <a:srgbClr val="00FFFF"/>
            </a:solidFill>
            <a:ln w="19050" algn="ctr">
              <a:solidFill>
                <a:schemeClr val="tx1"/>
              </a:solidFill>
              <a:round/>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ea typeface="楷体_GB2312" pitchFamily="49" charset="-122"/>
              </a:endParaRPr>
            </a:p>
          </p:txBody>
        </p:sp>
        <p:sp>
          <p:nvSpPr>
            <p:cNvPr id="365593" name="Line 96"/>
            <p:cNvSpPr>
              <a:spLocks noChangeShapeType="1"/>
            </p:cNvSpPr>
            <p:nvPr/>
          </p:nvSpPr>
          <p:spPr bwMode="auto">
            <a:xfrm>
              <a:off x="3356" y="2727"/>
              <a:ext cx="1678"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65594" name="Line 97"/>
            <p:cNvSpPr>
              <a:spLocks noChangeShapeType="1"/>
            </p:cNvSpPr>
            <p:nvPr/>
          </p:nvSpPr>
          <p:spPr bwMode="auto">
            <a:xfrm>
              <a:off x="5035" y="1412"/>
              <a:ext cx="0" cy="131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65595" name="Line 98"/>
            <p:cNvSpPr>
              <a:spLocks noChangeShapeType="1"/>
            </p:cNvSpPr>
            <p:nvPr/>
          </p:nvSpPr>
          <p:spPr bwMode="auto">
            <a:xfrm>
              <a:off x="3357" y="1412"/>
              <a:ext cx="1678"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65596" name="Line 99"/>
            <p:cNvSpPr>
              <a:spLocks noChangeShapeType="1"/>
            </p:cNvSpPr>
            <p:nvPr/>
          </p:nvSpPr>
          <p:spPr bwMode="auto">
            <a:xfrm>
              <a:off x="3356" y="1412"/>
              <a:ext cx="0" cy="131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65597" name="Line 100"/>
            <p:cNvSpPr>
              <a:spLocks noChangeShapeType="1"/>
            </p:cNvSpPr>
            <p:nvPr/>
          </p:nvSpPr>
          <p:spPr bwMode="auto">
            <a:xfrm>
              <a:off x="3901" y="2115"/>
              <a:ext cx="567"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65598" name="Rectangle 102"/>
            <p:cNvSpPr>
              <a:spLocks noChangeArrowheads="1"/>
            </p:cNvSpPr>
            <p:nvPr/>
          </p:nvSpPr>
          <p:spPr bwMode="auto">
            <a:xfrm rot="5400000">
              <a:off x="4899" y="2023"/>
              <a:ext cx="272" cy="91"/>
            </a:xfrm>
            <a:prstGeom prst="rect">
              <a:avLst/>
            </a:prstGeom>
            <a:solidFill>
              <a:srgbClr val="00FFFF"/>
            </a:solidFill>
            <a:ln w="19050" algn="ctr">
              <a:solidFill>
                <a:schemeClr val="tx1"/>
              </a:solidFill>
              <a:miter lim="800000"/>
              <a:headEnd/>
              <a:tailEnd/>
            </a:ln>
          </p:spPr>
          <p:txBody>
            <a:bodyPr rot="10800000" vert="eaVert"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65599" name="Rectangle 94"/>
            <p:cNvSpPr>
              <a:spLocks noChangeArrowheads="1"/>
            </p:cNvSpPr>
            <p:nvPr/>
          </p:nvSpPr>
          <p:spPr bwMode="auto">
            <a:xfrm rot="5400000">
              <a:off x="3221" y="1774"/>
              <a:ext cx="272" cy="91"/>
            </a:xfrm>
            <a:prstGeom prst="rect">
              <a:avLst/>
            </a:prstGeom>
            <a:solidFill>
              <a:srgbClr val="00FFFF"/>
            </a:solidFill>
            <a:ln w="19050" algn="ctr">
              <a:solidFill>
                <a:schemeClr val="tx1"/>
              </a:solidFill>
              <a:miter lim="800000"/>
              <a:headEnd/>
              <a:tailEnd/>
            </a:ln>
          </p:spPr>
          <p:txBody>
            <a:bodyPr rot="10800000" vert="eaVert"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65600" name="Text Box 103"/>
            <p:cNvSpPr txBox="1">
              <a:spLocks noChangeArrowheads="1"/>
            </p:cNvSpPr>
            <p:nvPr/>
          </p:nvSpPr>
          <p:spPr bwMode="auto">
            <a:xfrm>
              <a:off x="3381" y="1979"/>
              <a:ext cx="22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a:t>
              </a:r>
            </a:p>
          </p:txBody>
        </p:sp>
        <p:sp>
          <p:nvSpPr>
            <p:cNvPr id="365601" name="Text Box 104"/>
            <p:cNvSpPr txBox="1">
              <a:spLocks noChangeArrowheads="1"/>
            </p:cNvSpPr>
            <p:nvPr/>
          </p:nvSpPr>
          <p:spPr bwMode="auto">
            <a:xfrm>
              <a:off x="3394" y="2319"/>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_</a:t>
              </a:r>
            </a:p>
          </p:txBody>
        </p:sp>
        <p:sp>
          <p:nvSpPr>
            <p:cNvPr id="365602" name="Text Box 105"/>
            <p:cNvSpPr txBox="1">
              <a:spLocks noChangeArrowheads="1"/>
            </p:cNvSpPr>
            <p:nvPr/>
          </p:nvSpPr>
          <p:spPr bwMode="auto">
            <a:xfrm>
              <a:off x="3447" y="2183"/>
              <a:ext cx="52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ea typeface="楷体_GB2312" pitchFamily="49" charset="-122"/>
                </a:rPr>
                <a:t>u</a:t>
              </a:r>
              <a:r>
                <a:rPr lang="en-US" altLang="zh-CN" baseline="-25000">
                  <a:ea typeface="楷体_GB2312" pitchFamily="49" charset="-122"/>
                </a:rPr>
                <a:t>S</a:t>
              </a:r>
              <a:r>
                <a:rPr lang="en-US" altLang="zh-CN" i="1">
                  <a:ea typeface="楷体_GB2312" pitchFamily="49" charset="-122"/>
                </a:rPr>
                <a:t>(t)</a:t>
              </a:r>
            </a:p>
          </p:txBody>
        </p:sp>
        <p:sp>
          <p:nvSpPr>
            <p:cNvPr id="365603" name="Text Box 106"/>
            <p:cNvSpPr txBox="1">
              <a:spLocks noChangeArrowheads="1"/>
            </p:cNvSpPr>
            <p:nvPr/>
          </p:nvSpPr>
          <p:spPr bwMode="auto">
            <a:xfrm>
              <a:off x="3402" y="1684"/>
              <a:ext cx="43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i="1">
                  <a:ea typeface="楷体_GB2312" pitchFamily="49" charset="-122"/>
                </a:rPr>
                <a:t>R</a:t>
              </a:r>
              <a:r>
                <a:rPr lang="en-US" altLang="zh-CN" baseline="-25000">
                  <a:ea typeface="楷体_GB2312" pitchFamily="49" charset="-122"/>
                </a:rPr>
                <a:t>1</a:t>
              </a:r>
              <a:endParaRPr lang="en-US" altLang="zh-CN">
                <a:ea typeface="楷体_GB2312" pitchFamily="49" charset="-122"/>
              </a:endParaRPr>
            </a:p>
          </p:txBody>
        </p:sp>
        <p:sp>
          <p:nvSpPr>
            <p:cNvPr id="365604" name="Text Box 107"/>
            <p:cNvSpPr txBox="1">
              <a:spLocks noChangeArrowheads="1"/>
            </p:cNvSpPr>
            <p:nvPr/>
          </p:nvSpPr>
          <p:spPr bwMode="auto">
            <a:xfrm>
              <a:off x="5014" y="1593"/>
              <a:ext cx="22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a:t>
              </a:r>
            </a:p>
          </p:txBody>
        </p:sp>
        <p:sp>
          <p:nvSpPr>
            <p:cNvPr id="365605" name="Text Box 108"/>
            <p:cNvSpPr txBox="1">
              <a:spLocks noChangeArrowheads="1"/>
            </p:cNvSpPr>
            <p:nvPr/>
          </p:nvSpPr>
          <p:spPr bwMode="auto">
            <a:xfrm>
              <a:off x="5027" y="2144"/>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_</a:t>
              </a:r>
            </a:p>
          </p:txBody>
        </p:sp>
        <p:sp>
          <p:nvSpPr>
            <p:cNvPr id="365606" name="Text Box 109"/>
            <p:cNvSpPr txBox="1">
              <a:spLocks noChangeArrowheads="1"/>
            </p:cNvSpPr>
            <p:nvPr/>
          </p:nvSpPr>
          <p:spPr bwMode="auto">
            <a:xfrm>
              <a:off x="5080" y="1895"/>
              <a:ext cx="47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ea typeface="楷体_GB2312" pitchFamily="49" charset="-122"/>
                </a:rPr>
                <a:t>u(t)</a:t>
              </a:r>
            </a:p>
          </p:txBody>
        </p:sp>
      </p:grpSp>
      <p:sp>
        <p:nvSpPr>
          <p:cNvPr id="69744" name="Text Box 112"/>
          <p:cNvSpPr txBox="1">
            <a:spLocks noChangeArrowheads="1"/>
          </p:cNvSpPr>
          <p:nvPr/>
        </p:nvSpPr>
        <p:spPr bwMode="auto">
          <a:xfrm>
            <a:off x="360363" y="1941513"/>
            <a:ext cx="1008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a:solidFill>
                  <a:srgbClr val="0000FF"/>
                </a:solidFill>
                <a:ea typeface="楷体_GB2312" pitchFamily="49" charset="-122"/>
              </a:rPr>
              <a:t>解：</a:t>
            </a:r>
          </a:p>
        </p:txBody>
      </p:sp>
      <p:sp>
        <p:nvSpPr>
          <p:cNvPr id="69745" name="Text Box 113"/>
          <p:cNvSpPr txBox="1">
            <a:spLocks noChangeArrowheads="1"/>
          </p:cNvSpPr>
          <p:nvPr/>
        </p:nvSpPr>
        <p:spPr bwMode="auto">
          <a:xfrm>
            <a:off x="971550" y="3043238"/>
            <a:ext cx="2557463" cy="457200"/>
          </a:xfrm>
          <a:prstGeom prst="rect">
            <a:avLst/>
          </a:prstGeom>
          <a:noFill/>
          <a:ln w="9525">
            <a:noFill/>
            <a:miter lim="800000"/>
            <a:headEnd/>
            <a:tailEnd/>
          </a:ln>
          <a:effec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en-US" altLang="zh-CN" i="1">
                <a:ea typeface="楷体_GB2312" pitchFamily="49" charset="-122"/>
              </a:rPr>
              <a:t>u</a:t>
            </a:r>
            <a:r>
              <a:rPr lang="en-US" altLang="zh-CN" baseline="-25000">
                <a:ea typeface="楷体_GB2312" pitchFamily="49" charset="-122"/>
              </a:rPr>
              <a:t>1</a:t>
            </a:r>
            <a:r>
              <a:rPr lang="en-US" altLang="zh-CN">
                <a:ea typeface="楷体_GB2312" pitchFamily="49" charset="-122"/>
              </a:rPr>
              <a:t>(t)=0</a:t>
            </a:r>
          </a:p>
        </p:txBody>
      </p:sp>
      <p:sp>
        <p:nvSpPr>
          <p:cNvPr id="69746" name="Text Box 114"/>
          <p:cNvSpPr txBox="1">
            <a:spLocks noChangeArrowheads="1"/>
          </p:cNvSpPr>
          <p:nvPr/>
        </p:nvSpPr>
        <p:spPr bwMode="auto">
          <a:xfrm>
            <a:off x="395288" y="3656013"/>
            <a:ext cx="4895850" cy="457200"/>
          </a:xfrm>
          <a:prstGeom prst="rect">
            <a:avLst/>
          </a:prstGeom>
          <a:noFill/>
          <a:ln w="9525">
            <a:noFill/>
            <a:miter lim="800000"/>
            <a:headEnd/>
            <a:tailEnd/>
          </a:ln>
          <a:effec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a:solidFill>
                  <a:srgbClr val="0000FF"/>
                </a:solidFill>
                <a:ea typeface="楷体_GB2312" pitchFamily="49" charset="-122"/>
              </a:rPr>
              <a:t>②</a:t>
            </a:r>
            <a:r>
              <a:rPr lang="zh-CN" altLang="en-US">
                <a:solidFill>
                  <a:srgbClr val="0000FF"/>
                </a:solidFill>
                <a:ea typeface="楷体_GB2312" pitchFamily="49" charset="-122"/>
              </a:rPr>
              <a:t>基波</a:t>
            </a:r>
            <a:r>
              <a:rPr lang="en-US" altLang="zh-CN">
                <a:solidFill>
                  <a:srgbClr val="0000FF"/>
                </a:solidFill>
                <a:ea typeface="楷体_GB2312" pitchFamily="49" charset="-122"/>
              </a:rPr>
              <a:t>10sin(10t)</a:t>
            </a:r>
            <a:r>
              <a:rPr lang="zh-CN" altLang="en-US">
                <a:solidFill>
                  <a:srgbClr val="0000FF"/>
                </a:solidFill>
                <a:ea typeface="楷体_GB2312" pitchFamily="49" charset="-122"/>
              </a:rPr>
              <a:t>单独作用时：</a:t>
            </a:r>
          </a:p>
        </p:txBody>
      </p:sp>
      <p:sp>
        <p:nvSpPr>
          <p:cNvPr id="69747" name="Text Box 115"/>
          <p:cNvSpPr txBox="1">
            <a:spLocks noChangeArrowheads="1"/>
          </p:cNvSpPr>
          <p:nvPr/>
        </p:nvSpPr>
        <p:spPr bwMode="auto">
          <a:xfrm>
            <a:off x="468313" y="4370388"/>
            <a:ext cx="172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a:ea typeface="楷体_GB2312" pitchFamily="49" charset="-122"/>
              </a:rPr>
              <a:t>由于：</a:t>
            </a:r>
          </a:p>
        </p:txBody>
      </p:sp>
      <p:sp>
        <p:nvSpPr>
          <p:cNvPr id="69748" name="Text Box 116"/>
          <p:cNvSpPr txBox="1">
            <a:spLocks noChangeArrowheads="1"/>
          </p:cNvSpPr>
          <p:nvPr/>
        </p:nvSpPr>
        <p:spPr bwMode="auto">
          <a:xfrm>
            <a:off x="684213" y="5276850"/>
            <a:ext cx="4787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en-US" altLang="zh-CN" i="1">
                <a:solidFill>
                  <a:srgbClr val="FF0000"/>
                </a:solidFill>
                <a:ea typeface="楷体_GB2312" pitchFamily="49" charset="-122"/>
              </a:rPr>
              <a:t>L</a:t>
            </a:r>
            <a:r>
              <a:rPr lang="en-US" altLang="zh-CN" baseline="-25000">
                <a:solidFill>
                  <a:srgbClr val="FF0000"/>
                </a:solidFill>
                <a:ea typeface="楷体_GB2312" pitchFamily="49" charset="-122"/>
              </a:rPr>
              <a:t>1</a:t>
            </a:r>
            <a:r>
              <a:rPr lang="zh-CN" altLang="en-US">
                <a:solidFill>
                  <a:srgbClr val="FF0000"/>
                </a:solidFill>
                <a:ea typeface="楷体_GB2312" pitchFamily="49" charset="-122"/>
              </a:rPr>
              <a:t>与</a:t>
            </a:r>
            <a:r>
              <a:rPr lang="en-US" altLang="zh-CN" i="1">
                <a:solidFill>
                  <a:srgbClr val="FF0000"/>
                </a:solidFill>
                <a:ea typeface="楷体_GB2312" pitchFamily="49" charset="-122"/>
              </a:rPr>
              <a:t>C</a:t>
            </a:r>
            <a:r>
              <a:rPr lang="zh-CN" altLang="en-US">
                <a:solidFill>
                  <a:srgbClr val="FF0000"/>
                </a:solidFill>
                <a:ea typeface="楷体_GB2312" pitchFamily="49" charset="-122"/>
              </a:rPr>
              <a:t>发生并联谐振</a:t>
            </a:r>
          </a:p>
        </p:txBody>
      </p:sp>
      <p:graphicFrame>
        <p:nvGraphicFramePr>
          <p:cNvPr id="69749" name="Object 117"/>
          <p:cNvGraphicFramePr>
            <a:graphicFrameLocks noChangeAspect="1"/>
          </p:cNvGraphicFramePr>
          <p:nvPr>
            <p:ph idx="4294967295"/>
          </p:nvPr>
        </p:nvGraphicFramePr>
        <p:xfrm>
          <a:off x="935038" y="5805488"/>
          <a:ext cx="5580062" cy="603250"/>
        </p:xfrm>
        <a:graphic>
          <a:graphicData uri="http://schemas.openxmlformats.org/presentationml/2006/ole">
            <mc:AlternateContent xmlns:mc="http://schemas.openxmlformats.org/markup-compatibility/2006">
              <mc:Choice xmlns:v="urn:schemas-microsoft-com:vml" Requires="v">
                <p:oleObj spid="_x0000_s365617" name="Equation" r:id="rId8" imgW="2349360" imgH="253800" progId="Equation.DSMT4">
                  <p:embed/>
                </p:oleObj>
              </mc:Choice>
              <mc:Fallback>
                <p:oleObj name="Equation" r:id="rId8" imgW="2349360" imgH="253800" progId="Equation.DSMT4">
                  <p:embed/>
                  <p:pic>
                    <p:nvPicPr>
                      <p:cNvPr id="0" name="Object 11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35038" y="5805488"/>
                        <a:ext cx="5580062" cy="603250"/>
                      </a:xfrm>
                      <a:prstGeom prst="rect">
                        <a:avLst/>
                      </a:prstGeom>
                    </p:spPr>
                  </p:pic>
                </p:oleObj>
              </mc:Fallback>
            </mc:AlternateContent>
          </a:graphicData>
        </a:graphic>
      </p:graphicFrame>
      <p:sp>
        <p:nvSpPr>
          <p:cNvPr id="4" name="Text Box 113"/>
          <p:cNvSpPr txBox="1">
            <a:spLocks noChangeArrowheads="1"/>
          </p:cNvSpPr>
          <p:nvPr/>
        </p:nvSpPr>
        <p:spPr bwMode="auto">
          <a:xfrm>
            <a:off x="6443663" y="3913188"/>
            <a:ext cx="1555750" cy="457200"/>
          </a:xfrm>
          <a:prstGeom prst="rect">
            <a:avLst/>
          </a:prstGeom>
          <a:solidFill>
            <a:srgbClr val="0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spcBef>
                <a:spcPct val="50000"/>
              </a:spcBef>
              <a:defRPr/>
            </a:pPr>
            <a:r>
              <a:rPr lang="en-US" altLang="zh-CN" i="1" dirty="0">
                <a:latin typeface="+mn-lt"/>
                <a:ea typeface="宋体" pitchFamily="2" charset="-122"/>
              </a:rPr>
              <a:t>u</a:t>
            </a:r>
            <a:r>
              <a:rPr lang="en-US" altLang="zh-CN" baseline="-25000" dirty="0">
                <a:latin typeface="+mn-lt"/>
                <a:ea typeface="宋体" pitchFamily="2" charset="-122"/>
              </a:rPr>
              <a:t>1</a:t>
            </a:r>
            <a:r>
              <a:rPr lang="en-US" altLang="zh-CN" dirty="0">
                <a:latin typeface="+mn-lt"/>
                <a:ea typeface="宋体" pitchFamily="2" charset="-122"/>
              </a:rPr>
              <a:t>(t)=0</a:t>
            </a:r>
          </a:p>
        </p:txBody>
      </p:sp>
      <p:graphicFrame>
        <p:nvGraphicFramePr>
          <p:cNvPr id="5" name="Object 117"/>
          <p:cNvGraphicFramePr>
            <a:graphicFrameLocks noChangeAspect="1"/>
          </p:cNvGraphicFramePr>
          <p:nvPr/>
        </p:nvGraphicFramePr>
        <p:xfrm>
          <a:off x="6443663" y="4424363"/>
          <a:ext cx="2351087" cy="552450"/>
        </p:xfrm>
        <a:graphic>
          <a:graphicData uri="http://schemas.openxmlformats.org/presentationml/2006/ole">
            <mc:AlternateContent xmlns:mc="http://schemas.openxmlformats.org/markup-compatibility/2006">
              <mc:Choice xmlns:v="urn:schemas-microsoft-com:vml" Requires="v">
                <p:oleObj spid="_x0000_s365618" name="Equation" r:id="rId10" imgW="1231560" imgH="253800" progId="Equation.DSMT4">
                  <p:embed/>
                </p:oleObj>
              </mc:Choice>
              <mc:Fallback>
                <p:oleObj name="Equation" r:id="rId10" imgW="1231560" imgH="253800" progId="Equation.DSMT4">
                  <p:embed/>
                  <p:pic>
                    <p:nvPicPr>
                      <p:cNvPr id="0" name="Object 11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443663" y="4424363"/>
                        <a:ext cx="2351087" cy="552450"/>
                      </a:xfrm>
                      <a:prstGeom prst="rect">
                        <a:avLst/>
                      </a:prstGeom>
                      <a:solidFill>
                        <a:srgbClr val="00FFFF"/>
                      </a:solidFill>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9744">
                                            <p:txEl>
                                              <p:pRg st="0" end="0"/>
                                            </p:txEl>
                                          </p:spTgt>
                                        </p:tgtEl>
                                        <p:attrNameLst>
                                          <p:attrName>style.visibility</p:attrName>
                                        </p:attrNameLst>
                                      </p:cBhvr>
                                      <p:to>
                                        <p:strVal val="visible"/>
                                      </p:to>
                                    </p:set>
                                    <p:animEffect transition="in" filter="wipe(left)">
                                      <p:cBhvr>
                                        <p:cTn id="7" dur="500"/>
                                        <p:tgtEl>
                                          <p:spTgt spid="6974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9639">
                                            <p:txEl>
                                              <p:pRg st="0" end="0"/>
                                            </p:txEl>
                                          </p:spTgt>
                                        </p:tgtEl>
                                        <p:attrNameLst>
                                          <p:attrName>style.visibility</p:attrName>
                                        </p:attrNameLst>
                                      </p:cBhvr>
                                      <p:to>
                                        <p:strVal val="visible"/>
                                      </p:to>
                                    </p:set>
                                    <p:animEffect transition="in" filter="wipe(left)">
                                      <p:cBhvr>
                                        <p:cTn id="12" dur="500"/>
                                        <p:tgtEl>
                                          <p:spTgt spid="69639">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69640">
                                            <p:txEl>
                                              <p:pRg st="0" end="0"/>
                                            </p:txEl>
                                          </p:spTgt>
                                        </p:tgtEl>
                                        <p:attrNameLst>
                                          <p:attrName>style.visibility</p:attrName>
                                        </p:attrNameLst>
                                      </p:cBhvr>
                                      <p:to>
                                        <p:strVal val="visible"/>
                                      </p:to>
                                    </p:set>
                                    <p:animEffect transition="in" filter="box(out)">
                                      <p:cBhvr>
                                        <p:cTn id="17" dur="500"/>
                                        <p:tgtEl>
                                          <p:spTgt spid="69640">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69745">
                                            <p:txEl>
                                              <p:pRg st="0" end="0"/>
                                            </p:txEl>
                                          </p:spTgt>
                                        </p:tgtEl>
                                        <p:attrNameLst>
                                          <p:attrName>style.visibility</p:attrName>
                                        </p:attrNameLst>
                                      </p:cBhvr>
                                      <p:to>
                                        <p:strVal val="visible"/>
                                      </p:to>
                                    </p:set>
                                    <p:animEffect transition="in" filter="box(out)">
                                      <p:cBhvr>
                                        <p:cTn id="22" dur="500"/>
                                        <p:tgtEl>
                                          <p:spTgt spid="69745">
                                            <p:txEl>
                                              <p:pRg st="0" end="0"/>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left)">
                                      <p:cBhvr>
                                        <p:cTn id="27" dur="500"/>
                                        <p:tgtEl>
                                          <p:spTgt spid="4"/>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32" fill="hold" grpId="0" nodeType="clickEffect">
                                  <p:stCondLst>
                                    <p:cond delay="0"/>
                                  </p:stCondLst>
                                  <p:childTnLst>
                                    <p:set>
                                      <p:cBhvr>
                                        <p:cTn id="31" dur="1" fill="hold">
                                          <p:stCondLst>
                                            <p:cond delay="0"/>
                                          </p:stCondLst>
                                        </p:cTn>
                                        <p:tgtEl>
                                          <p:spTgt spid="69746">
                                            <p:txEl>
                                              <p:pRg st="0" end="0"/>
                                            </p:txEl>
                                          </p:spTgt>
                                        </p:tgtEl>
                                        <p:attrNameLst>
                                          <p:attrName>style.visibility</p:attrName>
                                        </p:attrNameLst>
                                      </p:cBhvr>
                                      <p:to>
                                        <p:strVal val="visible"/>
                                      </p:to>
                                    </p:set>
                                    <p:animEffect transition="in" filter="box(out)">
                                      <p:cBhvr>
                                        <p:cTn id="32" dur="500"/>
                                        <p:tgtEl>
                                          <p:spTgt spid="69746">
                                            <p:txEl>
                                              <p:pRg st="0" end="0"/>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32" fill="hold" grpId="0" nodeType="clickEffect">
                                  <p:stCondLst>
                                    <p:cond delay="0"/>
                                  </p:stCondLst>
                                  <p:childTnLst>
                                    <p:set>
                                      <p:cBhvr>
                                        <p:cTn id="36" dur="1" fill="hold">
                                          <p:stCondLst>
                                            <p:cond delay="0"/>
                                          </p:stCondLst>
                                        </p:cTn>
                                        <p:tgtEl>
                                          <p:spTgt spid="69747">
                                            <p:txEl>
                                              <p:pRg st="0" end="0"/>
                                            </p:txEl>
                                          </p:spTgt>
                                        </p:tgtEl>
                                        <p:attrNameLst>
                                          <p:attrName>style.visibility</p:attrName>
                                        </p:attrNameLst>
                                      </p:cBhvr>
                                      <p:to>
                                        <p:strVal val="visible"/>
                                      </p:to>
                                    </p:set>
                                    <p:animEffect transition="in" filter="box(out)">
                                      <p:cBhvr>
                                        <p:cTn id="37" dur="500"/>
                                        <p:tgtEl>
                                          <p:spTgt spid="69747">
                                            <p:txEl>
                                              <p:pRg st="0" end="0"/>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2" presetClass="entr" presetSubtype="8" fill="hold" nodeType="clickEffect">
                                  <p:stCondLst>
                                    <p:cond delay="0"/>
                                  </p:stCondLst>
                                  <p:childTnLst>
                                    <p:set>
                                      <p:cBhvr>
                                        <p:cTn id="41" dur="1" fill="hold">
                                          <p:stCondLst>
                                            <p:cond delay="0"/>
                                          </p:stCondLst>
                                        </p:cTn>
                                        <p:tgtEl>
                                          <p:spTgt spid="69646"/>
                                        </p:tgtEl>
                                        <p:attrNameLst>
                                          <p:attrName>style.visibility</p:attrName>
                                        </p:attrNameLst>
                                      </p:cBhvr>
                                      <p:to>
                                        <p:strVal val="visible"/>
                                      </p:to>
                                    </p:set>
                                    <p:animEffect transition="in" filter="slide(fromLeft)">
                                      <p:cBhvr>
                                        <p:cTn id="42" dur="500"/>
                                        <p:tgtEl>
                                          <p:spTgt spid="69646"/>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69748"/>
                                        </p:tgtEl>
                                        <p:attrNameLst>
                                          <p:attrName>style.visibility</p:attrName>
                                        </p:attrNameLst>
                                      </p:cBhvr>
                                      <p:to>
                                        <p:strVal val="visible"/>
                                      </p:to>
                                    </p:set>
                                    <p:animEffect transition="in" filter="dissolve">
                                      <p:cBhvr>
                                        <p:cTn id="47" dur="500"/>
                                        <p:tgtEl>
                                          <p:spTgt spid="69748"/>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 presetClass="entr" presetSubtype="8" fill="hold" nodeType="clickEffect">
                                  <p:stCondLst>
                                    <p:cond delay="0"/>
                                  </p:stCondLst>
                                  <p:childTnLst>
                                    <p:set>
                                      <p:cBhvr>
                                        <p:cTn id="51" dur="1" fill="hold">
                                          <p:stCondLst>
                                            <p:cond delay="0"/>
                                          </p:stCondLst>
                                        </p:cTn>
                                        <p:tgtEl>
                                          <p:spTgt spid="69749"/>
                                        </p:tgtEl>
                                        <p:attrNameLst>
                                          <p:attrName>style.visibility</p:attrName>
                                        </p:attrNameLst>
                                      </p:cBhvr>
                                      <p:to>
                                        <p:strVal val="visible"/>
                                      </p:to>
                                    </p:set>
                                    <p:anim calcmode="lin" valueType="num">
                                      <p:cBhvr additive="base">
                                        <p:cTn id="52" dur="500" fill="hold"/>
                                        <p:tgtEl>
                                          <p:spTgt spid="69749"/>
                                        </p:tgtEl>
                                        <p:attrNameLst>
                                          <p:attrName>ppt_x</p:attrName>
                                        </p:attrNameLst>
                                      </p:cBhvr>
                                      <p:tavLst>
                                        <p:tav tm="0">
                                          <p:val>
                                            <p:strVal val="0-#ppt_w/2"/>
                                          </p:val>
                                        </p:tav>
                                        <p:tav tm="100000">
                                          <p:val>
                                            <p:strVal val="#ppt_x"/>
                                          </p:val>
                                        </p:tav>
                                      </p:tavLst>
                                    </p:anim>
                                    <p:anim calcmode="lin" valueType="num">
                                      <p:cBhvr additive="base">
                                        <p:cTn id="53" dur="500" fill="hold"/>
                                        <p:tgtEl>
                                          <p:spTgt spid="69749"/>
                                        </p:tgtEl>
                                        <p:attrNameLst>
                                          <p:attrName>ppt_y</p:attrName>
                                        </p:attrNameLst>
                                      </p:cBhvr>
                                      <p:tavLst>
                                        <p:tav tm="0">
                                          <p:val>
                                            <p:strVal val="#ppt_y"/>
                                          </p:val>
                                        </p:tav>
                                        <p:tav tm="100000">
                                          <p:val>
                                            <p:strVal val="#ppt_y"/>
                                          </p:val>
                                        </p:tav>
                                      </p:tavLst>
                                    </p:anim>
                                  </p:childTnLst>
                                </p:cTn>
                              </p:par>
                            </p:childTnLst>
                          </p:cTn>
                        </p:par>
                      </p:childTnLst>
                    </p:cTn>
                  </p:par>
                  <p:par>
                    <p:cTn id="54" fill="hold" nodeType="clickPar">
                      <p:stCondLst>
                        <p:cond delay="indefinite"/>
                      </p:stCondLst>
                      <p:childTnLst>
                        <p:par>
                          <p:cTn id="55" fill="hold" nodeType="withGroup">
                            <p:stCondLst>
                              <p:cond delay="0"/>
                            </p:stCondLst>
                            <p:childTnLst>
                              <p:par>
                                <p:cTn id="56" presetID="22" presetClass="entr" presetSubtype="8" fill="hold" nodeType="clickEffect">
                                  <p:stCondLst>
                                    <p:cond delay="0"/>
                                  </p:stCondLst>
                                  <p:childTnLst>
                                    <p:set>
                                      <p:cBhvr>
                                        <p:cTn id="57" dur="1" fill="hold">
                                          <p:stCondLst>
                                            <p:cond delay="0"/>
                                          </p:stCondLst>
                                        </p:cTn>
                                        <p:tgtEl>
                                          <p:spTgt spid="5"/>
                                        </p:tgtEl>
                                        <p:attrNameLst>
                                          <p:attrName>style.visibility</p:attrName>
                                        </p:attrNameLst>
                                      </p:cBhvr>
                                      <p:to>
                                        <p:strVal val="visible"/>
                                      </p:to>
                                    </p:set>
                                    <p:animEffect transition="in" filter="wipe(left)">
                                      <p:cBhvr>
                                        <p:cTn id="5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9" grpId="0" build="p" autoUpdateAnimBg="0"/>
      <p:bldP spid="69640" grpId="0" build="p" autoUpdateAnimBg="0"/>
      <p:bldP spid="69744" grpId="0" build="p" autoUpdateAnimBg="0"/>
      <p:bldP spid="69745" grpId="0" build="p" autoUpdateAnimBg="0"/>
      <p:bldP spid="69746" grpId="0" build="p" autoUpdateAnimBg="0"/>
      <p:bldP spid="69747" grpId="0" build="p" autoUpdateAnimBg="0"/>
      <p:bldP spid="69748" grpId="0"/>
      <p:bldP spid="4"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11"/>
          <p:cNvGrpSpPr>
            <a:grpSpLocks/>
          </p:cNvGrpSpPr>
          <p:nvPr/>
        </p:nvGrpSpPr>
        <p:grpSpPr bwMode="auto">
          <a:xfrm>
            <a:off x="288925" y="573088"/>
            <a:ext cx="8928100" cy="973137"/>
            <a:chOff x="182" y="164"/>
            <a:chExt cx="5624" cy="613"/>
          </a:xfrm>
        </p:grpSpPr>
        <p:sp>
          <p:nvSpPr>
            <p:cNvPr id="69636" name="Text Box 4"/>
            <p:cNvSpPr txBox="1">
              <a:spLocks noChangeArrowheads="1"/>
            </p:cNvSpPr>
            <p:nvPr/>
          </p:nvSpPr>
          <p:spPr bwMode="auto">
            <a:xfrm>
              <a:off x="182" y="164"/>
              <a:ext cx="5624" cy="518"/>
            </a:xfrm>
            <a:prstGeom prst="rect">
              <a:avLst/>
            </a:prstGeom>
            <a:noFill/>
            <a:ln w="9525">
              <a:noFill/>
              <a:miter lim="800000"/>
              <a:headEnd/>
              <a:tailEnd/>
            </a:ln>
            <a:effec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a:ea typeface="楷体_GB2312" pitchFamily="49" charset="-122"/>
                </a:rPr>
                <a:t>例：如图所示电路，</a:t>
              </a:r>
              <a:r>
                <a:rPr lang="en-US" altLang="zh-CN" i="1">
                  <a:ea typeface="楷体_GB2312" pitchFamily="49" charset="-122"/>
                </a:rPr>
                <a:t>R</a:t>
              </a:r>
              <a:r>
                <a:rPr lang="en-US" altLang="zh-CN" baseline="-25000">
                  <a:ea typeface="楷体_GB2312" pitchFamily="49" charset="-122"/>
                </a:rPr>
                <a:t>1</a:t>
              </a:r>
              <a:r>
                <a:rPr lang="en-US" altLang="zh-CN">
                  <a:ea typeface="楷体_GB2312" pitchFamily="49" charset="-122"/>
                </a:rPr>
                <a:t>=5</a:t>
              </a:r>
              <a:r>
                <a:rPr lang="el-GR" altLang="zh-CN">
                  <a:ea typeface="楷体_GB2312" pitchFamily="49" charset="-122"/>
                  <a:cs typeface="Times New Roman" panose="02020603050405020304" pitchFamily="18" charset="0"/>
                </a:rPr>
                <a:t>Ω</a:t>
              </a:r>
              <a:r>
                <a:rPr lang="zh-CN" altLang="en-US">
                  <a:ea typeface="楷体_GB2312" pitchFamily="49" charset="-122"/>
                  <a:cs typeface="Times New Roman" panose="02020603050405020304" pitchFamily="18" charset="0"/>
                </a:rPr>
                <a:t>， </a:t>
              </a:r>
              <a:r>
                <a:rPr lang="en-US" altLang="zh-CN" i="1">
                  <a:ea typeface="楷体_GB2312" pitchFamily="49" charset="-122"/>
                </a:rPr>
                <a:t>L</a:t>
              </a:r>
              <a:r>
                <a:rPr lang="en-US" altLang="zh-CN" baseline="-25000">
                  <a:ea typeface="楷体_GB2312" pitchFamily="49" charset="-122"/>
                </a:rPr>
                <a:t>1</a:t>
              </a:r>
              <a:r>
                <a:rPr lang="en-US" altLang="zh-CN">
                  <a:ea typeface="楷体_GB2312" pitchFamily="49" charset="-122"/>
                </a:rPr>
                <a:t>=0.4H</a:t>
              </a:r>
              <a:r>
                <a:rPr lang="zh-CN" altLang="en-US">
                  <a:ea typeface="楷体_GB2312" pitchFamily="49" charset="-122"/>
                </a:rPr>
                <a:t>， </a:t>
              </a:r>
              <a:r>
                <a:rPr lang="en-US" altLang="zh-CN" i="1">
                  <a:ea typeface="楷体_GB2312" pitchFamily="49" charset="-122"/>
                </a:rPr>
                <a:t>C</a:t>
              </a:r>
              <a:r>
                <a:rPr lang="en-US" altLang="zh-CN">
                  <a:ea typeface="楷体_GB2312" pitchFamily="49" charset="-122"/>
                </a:rPr>
                <a:t>=0.025F</a:t>
              </a:r>
              <a:r>
                <a:rPr lang="zh-CN" altLang="en-US">
                  <a:ea typeface="楷体_GB2312" pitchFamily="49" charset="-122"/>
                </a:rPr>
                <a:t>， </a:t>
              </a:r>
              <a:r>
                <a:rPr lang="en-US" altLang="zh-CN" i="1">
                  <a:ea typeface="楷体_GB2312" pitchFamily="49" charset="-122"/>
                </a:rPr>
                <a:t>L</a:t>
              </a:r>
              <a:r>
                <a:rPr lang="en-US" altLang="zh-CN" baseline="-25000">
                  <a:ea typeface="楷体_GB2312" pitchFamily="49" charset="-122"/>
                </a:rPr>
                <a:t>2</a:t>
              </a:r>
              <a:r>
                <a:rPr lang="en-US" altLang="zh-CN">
                  <a:ea typeface="楷体_GB2312" pitchFamily="49" charset="-122"/>
                </a:rPr>
                <a:t>=0.05H</a:t>
              </a:r>
              <a:r>
                <a:rPr lang="zh-CN" altLang="en-US">
                  <a:ea typeface="楷体_GB2312" pitchFamily="49" charset="-122"/>
                </a:rPr>
                <a:t>， </a:t>
              </a:r>
              <a:r>
                <a:rPr lang="en-US" altLang="zh-CN" i="1">
                  <a:ea typeface="楷体_GB2312" pitchFamily="49" charset="-122"/>
                </a:rPr>
                <a:t>R</a:t>
              </a:r>
              <a:r>
                <a:rPr lang="en-US" altLang="zh-CN" baseline="-25000">
                  <a:ea typeface="楷体_GB2312" pitchFamily="49" charset="-122"/>
                </a:rPr>
                <a:t>2</a:t>
              </a:r>
              <a:r>
                <a:rPr lang="en-US" altLang="zh-CN">
                  <a:ea typeface="楷体_GB2312" pitchFamily="49" charset="-122"/>
                </a:rPr>
                <a:t>=5</a:t>
              </a:r>
              <a:r>
                <a:rPr lang="el-GR" altLang="zh-CN">
                  <a:ea typeface="楷体_GB2312" pitchFamily="49" charset="-122"/>
                </a:rPr>
                <a:t>Ω</a:t>
              </a:r>
              <a:r>
                <a:rPr lang="en-US" altLang="zh-CN">
                  <a:ea typeface="楷体_GB2312" pitchFamily="49" charset="-122"/>
                </a:rPr>
                <a:t> </a:t>
              </a:r>
              <a:r>
                <a:rPr lang="zh-CN" altLang="en-US">
                  <a:ea typeface="楷体_GB2312" pitchFamily="49" charset="-122"/>
                </a:rPr>
                <a:t>，求电压</a:t>
              </a:r>
              <a:r>
                <a:rPr lang="en-US" altLang="zh-CN" i="1">
                  <a:ea typeface="楷体_GB2312" pitchFamily="49" charset="-122"/>
                </a:rPr>
                <a:t>u</a:t>
              </a:r>
              <a:r>
                <a:rPr lang="en-US" altLang="zh-CN">
                  <a:ea typeface="楷体_GB2312" pitchFamily="49" charset="-122"/>
                </a:rPr>
                <a:t>(t) </a:t>
              </a:r>
            </a:p>
          </p:txBody>
        </p:sp>
        <p:graphicFrame>
          <p:nvGraphicFramePr>
            <p:cNvPr id="367620" name="Object 5"/>
            <p:cNvGraphicFramePr>
              <a:graphicFrameLocks noChangeAspect="1"/>
            </p:cNvGraphicFramePr>
            <p:nvPr/>
          </p:nvGraphicFramePr>
          <p:xfrm>
            <a:off x="1973" y="364"/>
            <a:ext cx="3561" cy="413"/>
          </p:xfrm>
          <a:graphic>
            <a:graphicData uri="http://schemas.openxmlformats.org/presentationml/2006/ole">
              <mc:AlternateContent xmlns:mc="http://schemas.openxmlformats.org/markup-compatibility/2006">
                <mc:Choice xmlns:v="urn:schemas-microsoft-com:vml" Requires="v">
                  <p:oleObj spid="_x0000_s367666" name="Equation" r:id="rId4" imgW="2476440" imgH="279360" progId="Equation.DSMT4">
                    <p:embed/>
                  </p:oleObj>
                </mc:Choice>
                <mc:Fallback>
                  <p:oleObj name="Equation" r:id="rId4" imgW="2476440" imgH="279360" progId="Equation.DSMT4">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73" y="364"/>
                          <a:ext cx="3561" cy="4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69639" name="Text Box 7"/>
          <p:cNvSpPr txBox="1">
            <a:spLocks noChangeArrowheads="1"/>
          </p:cNvSpPr>
          <p:nvPr/>
        </p:nvSpPr>
        <p:spPr bwMode="auto">
          <a:xfrm>
            <a:off x="1079500" y="1941513"/>
            <a:ext cx="2987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a:ea typeface="楷体_GB2312" pitchFamily="49" charset="-122"/>
              </a:rPr>
              <a:t>采用叠加原理        </a:t>
            </a:r>
          </a:p>
        </p:txBody>
      </p:sp>
      <p:grpSp>
        <p:nvGrpSpPr>
          <p:cNvPr id="3" name="Group 110"/>
          <p:cNvGrpSpPr>
            <a:grpSpLocks/>
          </p:cNvGrpSpPr>
          <p:nvPr/>
        </p:nvGrpSpPr>
        <p:grpSpPr bwMode="auto">
          <a:xfrm>
            <a:off x="5148263" y="1690688"/>
            <a:ext cx="3708400" cy="2087562"/>
            <a:chOff x="3220" y="1412"/>
            <a:chExt cx="2336" cy="1315"/>
          </a:xfrm>
        </p:grpSpPr>
        <p:sp>
          <p:nvSpPr>
            <p:cNvPr id="367623" name="Line 101"/>
            <p:cNvSpPr>
              <a:spLocks noChangeShapeType="1"/>
            </p:cNvSpPr>
            <p:nvPr/>
          </p:nvSpPr>
          <p:spPr bwMode="auto">
            <a:xfrm>
              <a:off x="4173" y="2115"/>
              <a:ext cx="0" cy="612"/>
            </a:xfrm>
            <a:prstGeom prst="line">
              <a:avLst/>
            </a:prstGeom>
            <a:noFill/>
            <a:ln w="19050">
              <a:solidFill>
                <a:schemeClr val="tx1"/>
              </a:solidFill>
              <a:round/>
              <a:headEnd type="oval" w="med" len="med"/>
              <a:tailEnd type="oval" w="med" len="me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67624" name="Line 16"/>
            <p:cNvSpPr>
              <a:spLocks noChangeShapeType="1"/>
            </p:cNvSpPr>
            <p:nvPr/>
          </p:nvSpPr>
          <p:spPr bwMode="auto">
            <a:xfrm>
              <a:off x="3904" y="1412"/>
              <a:ext cx="0" cy="703"/>
            </a:xfrm>
            <a:prstGeom prst="line">
              <a:avLst/>
            </a:prstGeom>
            <a:noFill/>
            <a:ln w="190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zh-CN" altLang="en-US"/>
            </a:p>
          </p:txBody>
        </p:sp>
        <p:sp>
          <p:nvSpPr>
            <p:cNvPr id="367625" name="Line 17"/>
            <p:cNvSpPr>
              <a:spLocks noChangeShapeType="1"/>
            </p:cNvSpPr>
            <p:nvPr/>
          </p:nvSpPr>
          <p:spPr bwMode="auto">
            <a:xfrm>
              <a:off x="4469" y="1412"/>
              <a:ext cx="0" cy="703"/>
            </a:xfrm>
            <a:prstGeom prst="line">
              <a:avLst/>
            </a:prstGeom>
            <a:noFill/>
            <a:ln w="190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zh-CN" altLang="en-US"/>
            </a:p>
          </p:txBody>
        </p:sp>
        <p:sp>
          <p:nvSpPr>
            <p:cNvPr id="367626" name="Text Box 19"/>
            <p:cNvSpPr txBox="1">
              <a:spLocks noChangeArrowheads="1"/>
            </p:cNvSpPr>
            <p:nvPr/>
          </p:nvSpPr>
          <p:spPr bwMode="auto">
            <a:xfrm>
              <a:off x="3966" y="1638"/>
              <a:ext cx="29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i="1">
                  <a:ea typeface="楷体_GB2312" pitchFamily="49" charset="-122"/>
                </a:rPr>
                <a:t>L</a:t>
              </a:r>
              <a:r>
                <a:rPr lang="en-US" altLang="zh-CN" baseline="-25000">
                  <a:ea typeface="楷体_GB2312" pitchFamily="49" charset="-122"/>
                </a:rPr>
                <a:t>1</a:t>
              </a:r>
              <a:endParaRPr lang="en-US" altLang="zh-CN">
                <a:ea typeface="楷体_GB2312" pitchFamily="49" charset="-122"/>
              </a:endParaRPr>
            </a:p>
          </p:txBody>
        </p:sp>
        <p:sp>
          <p:nvSpPr>
            <p:cNvPr id="367627" name="Text Box 20"/>
            <p:cNvSpPr txBox="1">
              <a:spLocks noChangeArrowheads="1"/>
            </p:cNvSpPr>
            <p:nvPr/>
          </p:nvSpPr>
          <p:spPr bwMode="auto">
            <a:xfrm>
              <a:off x="4263" y="2251"/>
              <a:ext cx="29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i="1">
                  <a:ea typeface="楷体_GB2312" pitchFamily="49" charset="-122"/>
                </a:rPr>
                <a:t>L</a:t>
              </a:r>
              <a:r>
                <a:rPr lang="en-US" altLang="zh-CN" baseline="-25000">
                  <a:ea typeface="楷体_GB2312" pitchFamily="49" charset="-122"/>
                </a:rPr>
                <a:t>2</a:t>
              </a:r>
              <a:endParaRPr lang="en-US" altLang="zh-CN">
                <a:ea typeface="楷体_GB2312" pitchFamily="49" charset="-122"/>
              </a:endParaRPr>
            </a:p>
          </p:txBody>
        </p:sp>
        <p:sp>
          <p:nvSpPr>
            <p:cNvPr id="367628" name="Text Box 21"/>
            <p:cNvSpPr txBox="1">
              <a:spLocks noChangeArrowheads="1"/>
            </p:cNvSpPr>
            <p:nvPr/>
          </p:nvSpPr>
          <p:spPr bwMode="auto">
            <a:xfrm>
              <a:off x="4500" y="1616"/>
              <a:ext cx="24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i="1">
                  <a:ea typeface="楷体_GB2312" pitchFamily="49" charset="-122"/>
                </a:rPr>
                <a:t>C</a:t>
              </a:r>
              <a:endParaRPr lang="en-US" altLang="zh-CN">
                <a:ea typeface="楷体_GB2312" pitchFamily="49" charset="-122"/>
              </a:endParaRPr>
            </a:p>
          </p:txBody>
        </p:sp>
        <p:sp>
          <p:nvSpPr>
            <p:cNvPr id="367629" name="Text Box 22"/>
            <p:cNvSpPr txBox="1">
              <a:spLocks noChangeArrowheads="1"/>
            </p:cNvSpPr>
            <p:nvPr/>
          </p:nvSpPr>
          <p:spPr bwMode="auto">
            <a:xfrm>
              <a:off x="4672" y="1917"/>
              <a:ext cx="43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i="1">
                  <a:ea typeface="楷体_GB2312" pitchFamily="49" charset="-122"/>
                </a:rPr>
                <a:t>R</a:t>
              </a:r>
              <a:r>
                <a:rPr lang="en-US" altLang="zh-CN" baseline="-25000">
                  <a:ea typeface="楷体_GB2312" pitchFamily="49" charset="-122"/>
                </a:rPr>
                <a:t>2</a:t>
              </a:r>
              <a:endParaRPr lang="en-US" altLang="zh-CN">
                <a:ea typeface="楷体_GB2312" pitchFamily="49" charset="-122"/>
              </a:endParaRPr>
            </a:p>
          </p:txBody>
        </p:sp>
        <p:sp>
          <p:nvSpPr>
            <p:cNvPr id="367630" name="Freeform 25"/>
            <p:cNvSpPr>
              <a:spLocks/>
            </p:cNvSpPr>
            <p:nvPr/>
          </p:nvSpPr>
          <p:spPr bwMode="auto">
            <a:xfrm rot="10800000">
              <a:off x="3881" y="1616"/>
              <a:ext cx="91" cy="318"/>
            </a:xfrm>
            <a:custGeom>
              <a:avLst/>
              <a:gdLst>
                <a:gd name="T0" fmla="*/ 43 w 43"/>
                <a:gd name="T1" fmla="*/ 329 h 329"/>
                <a:gd name="T2" fmla="*/ 21 w 43"/>
                <a:gd name="T3" fmla="*/ 325 h 329"/>
                <a:gd name="T4" fmla="*/ 4 w 43"/>
                <a:gd name="T5" fmla="*/ 307 h 329"/>
                <a:gd name="T6" fmla="*/ 0 w 43"/>
                <a:gd name="T7" fmla="*/ 289 h 329"/>
                <a:gd name="T8" fmla="*/ 4 w 43"/>
                <a:gd name="T9" fmla="*/ 266 h 329"/>
                <a:gd name="T10" fmla="*/ 21 w 43"/>
                <a:gd name="T11" fmla="*/ 252 h 329"/>
                <a:gd name="T12" fmla="*/ 43 w 43"/>
                <a:gd name="T13" fmla="*/ 248 h 329"/>
                <a:gd name="T14" fmla="*/ 21 w 43"/>
                <a:gd name="T15" fmla="*/ 239 h 329"/>
                <a:gd name="T16" fmla="*/ 4 w 43"/>
                <a:gd name="T17" fmla="*/ 225 h 329"/>
                <a:gd name="T18" fmla="*/ 0 w 43"/>
                <a:gd name="T19" fmla="*/ 203 h 329"/>
                <a:gd name="T20" fmla="*/ 4 w 43"/>
                <a:gd name="T21" fmla="*/ 185 h 329"/>
                <a:gd name="T22" fmla="*/ 21 w 43"/>
                <a:gd name="T23" fmla="*/ 171 h 329"/>
                <a:gd name="T24" fmla="*/ 43 w 43"/>
                <a:gd name="T25" fmla="*/ 162 h 329"/>
                <a:gd name="T26" fmla="*/ 21 w 43"/>
                <a:gd name="T27" fmla="*/ 158 h 329"/>
                <a:gd name="T28" fmla="*/ 4 w 43"/>
                <a:gd name="T29" fmla="*/ 144 h 329"/>
                <a:gd name="T30" fmla="*/ 0 w 43"/>
                <a:gd name="T31" fmla="*/ 122 h 329"/>
                <a:gd name="T32" fmla="*/ 4 w 43"/>
                <a:gd name="T33" fmla="*/ 104 h 329"/>
                <a:gd name="T34" fmla="*/ 21 w 43"/>
                <a:gd name="T35" fmla="*/ 86 h 329"/>
                <a:gd name="T36" fmla="*/ 43 w 43"/>
                <a:gd name="T37" fmla="*/ 81 h 329"/>
                <a:gd name="T38" fmla="*/ 21 w 43"/>
                <a:gd name="T39" fmla="*/ 77 h 329"/>
                <a:gd name="T40" fmla="*/ 4 w 43"/>
                <a:gd name="T41" fmla="*/ 59 h 329"/>
                <a:gd name="T42" fmla="*/ 0 w 43"/>
                <a:gd name="T43" fmla="*/ 41 h 329"/>
                <a:gd name="T44" fmla="*/ 4 w 43"/>
                <a:gd name="T45" fmla="*/ 18 h 329"/>
                <a:gd name="T46" fmla="*/ 21 w 43"/>
                <a:gd name="T47" fmla="*/ 5 h 329"/>
                <a:gd name="T48" fmla="*/ 43 w 43"/>
                <a:gd name="T49" fmla="*/ 0 h 3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3"/>
                <a:gd name="T76" fmla="*/ 0 h 329"/>
                <a:gd name="T77" fmla="*/ 43 w 43"/>
                <a:gd name="T78" fmla="*/ 329 h 3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3" h="329">
                  <a:moveTo>
                    <a:pt x="43" y="329"/>
                  </a:moveTo>
                  <a:lnTo>
                    <a:pt x="21" y="325"/>
                  </a:lnTo>
                  <a:lnTo>
                    <a:pt x="4" y="307"/>
                  </a:lnTo>
                  <a:lnTo>
                    <a:pt x="0" y="289"/>
                  </a:lnTo>
                  <a:lnTo>
                    <a:pt x="4" y="266"/>
                  </a:lnTo>
                  <a:lnTo>
                    <a:pt x="21" y="252"/>
                  </a:lnTo>
                  <a:lnTo>
                    <a:pt x="43" y="248"/>
                  </a:lnTo>
                  <a:lnTo>
                    <a:pt x="21" y="239"/>
                  </a:lnTo>
                  <a:lnTo>
                    <a:pt x="4" y="225"/>
                  </a:lnTo>
                  <a:lnTo>
                    <a:pt x="0" y="203"/>
                  </a:lnTo>
                  <a:lnTo>
                    <a:pt x="4" y="185"/>
                  </a:lnTo>
                  <a:lnTo>
                    <a:pt x="21" y="171"/>
                  </a:lnTo>
                  <a:lnTo>
                    <a:pt x="43" y="162"/>
                  </a:lnTo>
                  <a:lnTo>
                    <a:pt x="21" y="158"/>
                  </a:lnTo>
                  <a:lnTo>
                    <a:pt x="4" y="144"/>
                  </a:lnTo>
                  <a:lnTo>
                    <a:pt x="0" y="122"/>
                  </a:lnTo>
                  <a:lnTo>
                    <a:pt x="4" y="104"/>
                  </a:lnTo>
                  <a:lnTo>
                    <a:pt x="21" y="86"/>
                  </a:lnTo>
                  <a:lnTo>
                    <a:pt x="43" y="81"/>
                  </a:lnTo>
                  <a:lnTo>
                    <a:pt x="21" y="77"/>
                  </a:lnTo>
                  <a:lnTo>
                    <a:pt x="4" y="59"/>
                  </a:lnTo>
                  <a:lnTo>
                    <a:pt x="0" y="41"/>
                  </a:lnTo>
                  <a:lnTo>
                    <a:pt x="4" y="18"/>
                  </a:lnTo>
                  <a:lnTo>
                    <a:pt x="21" y="5"/>
                  </a:lnTo>
                  <a:lnTo>
                    <a:pt x="43" y="0"/>
                  </a:lnTo>
                </a:path>
              </a:pathLst>
            </a:custGeom>
            <a:solidFill>
              <a:srgbClr val="00FFFF"/>
            </a:solidFill>
            <a:ln w="19050">
              <a:solidFill>
                <a:schemeClr val="tx1"/>
              </a:solidFill>
              <a:round/>
              <a:headEnd/>
              <a:tailEnd/>
            </a:ln>
          </p:spPr>
          <p:txBody>
            <a:bodyPr rot="10800000"/>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grpSp>
          <p:nvGrpSpPr>
            <p:cNvPr id="367631" name="Group 27"/>
            <p:cNvGrpSpPr>
              <a:grpSpLocks/>
            </p:cNvGrpSpPr>
            <p:nvPr/>
          </p:nvGrpSpPr>
          <p:grpSpPr bwMode="auto">
            <a:xfrm>
              <a:off x="4377" y="1616"/>
              <a:ext cx="182" cy="317"/>
              <a:chOff x="4059" y="1873"/>
              <a:chExt cx="182" cy="317"/>
            </a:xfrm>
          </p:grpSpPr>
          <p:sp useBgFill="1">
            <p:nvSpPr>
              <p:cNvPr id="367632" name="Rectangle 28"/>
              <p:cNvSpPr>
                <a:spLocks noChangeArrowheads="1"/>
              </p:cNvSpPr>
              <p:nvPr/>
            </p:nvSpPr>
            <p:spPr bwMode="auto">
              <a:xfrm>
                <a:off x="4059" y="1979"/>
                <a:ext cx="182" cy="90"/>
              </a:xfrm>
              <a:prstGeom prst="rect">
                <a:avLst/>
              </a:prstGeom>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67633" name="Line 29"/>
              <p:cNvSpPr>
                <a:spLocks noChangeShapeType="1"/>
              </p:cNvSpPr>
              <p:nvPr/>
            </p:nvSpPr>
            <p:spPr bwMode="auto">
              <a:xfrm flipV="1">
                <a:off x="4150" y="1873"/>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67634" name="Rectangle 30"/>
              <p:cNvSpPr>
                <a:spLocks noChangeArrowheads="1"/>
              </p:cNvSpPr>
              <p:nvPr/>
            </p:nvSpPr>
            <p:spPr bwMode="auto">
              <a:xfrm>
                <a:off x="4060" y="1963"/>
                <a:ext cx="181" cy="45"/>
              </a:xfrm>
              <a:prstGeom prst="rect">
                <a:avLst/>
              </a:prstGeom>
              <a:solidFill>
                <a:srgbClr val="00FFFF"/>
              </a:solidFill>
              <a:ln w="19050" algn="ctr">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67635" name="Rectangle 31"/>
              <p:cNvSpPr>
                <a:spLocks noChangeArrowheads="1"/>
              </p:cNvSpPr>
              <p:nvPr/>
            </p:nvSpPr>
            <p:spPr bwMode="auto">
              <a:xfrm>
                <a:off x="4060" y="2054"/>
                <a:ext cx="181" cy="45"/>
              </a:xfrm>
              <a:prstGeom prst="rect">
                <a:avLst/>
              </a:prstGeom>
              <a:solidFill>
                <a:srgbClr val="00FFFF"/>
              </a:solidFill>
              <a:ln w="19050" algn="ctr">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67636" name="Line 32"/>
              <p:cNvSpPr>
                <a:spLocks noChangeShapeType="1"/>
              </p:cNvSpPr>
              <p:nvPr/>
            </p:nvSpPr>
            <p:spPr bwMode="auto">
              <a:xfrm flipV="1">
                <a:off x="4150" y="2100"/>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367637" name="Freeform 91"/>
            <p:cNvSpPr>
              <a:spLocks/>
            </p:cNvSpPr>
            <p:nvPr/>
          </p:nvSpPr>
          <p:spPr bwMode="auto">
            <a:xfrm rot="10800000">
              <a:off x="4150" y="2251"/>
              <a:ext cx="91" cy="318"/>
            </a:xfrm>
            <a:custGeom>
              <a:avLst/>
              <a:gdLst>
                <a:gd name="T0" fmla="*/ 43 w 43"/>
                <a:gd name="T1" fmla="*/ 329 h 329"/>
                <a:gd name="T2" fmla="*/ 21 w 43"/>
                <a:gd name="T3" fmla="*/ 325 h 329"/>
                <a:gd name="T4" fmla="*/ 4 w 43"/>
                <a:gd name="T5" fmla="*/ 307 h 329"/>
                <a:gd name="T6" fmla="*/ 0 w 43"/>
                <a:gd name="T7" fmla="*/ 289 h 329"/>
                <a:gd name="T8" fmla="*/ 4 w 43"/>
                <a:gd name="T9" fmla="*/ 266 h 329"/>
                <a:gd name="T10" fmla="*/ 21 w 43"/>
                <a:gd name="T11" fmla="*/ 252 h 329"/>
                <a:gd name="T12" fmla="*/ 43 w 43"/>
                <a:gd name="T13" fmla="*/ 248 h 329"/>
                <a:gd name="T14" fmla="*/ 21 w 43"/>
                <a:gd name="T15" fmla="*/ 239 h 329"/>
                <a:gd name="T16" fmla="*/ 4 w 43"/>
                <a:gd name="T17" fmla="*/ 225 h 329"/>
                <a:gd name="T18" fmla="*/ 0 w 43"/>
                <a:gd name="T19" fmla="*/ 203 h 329"/>
                <a:gd name="T20" fmla="*/ 4 w 43"/>
                <a:gd name="T21" fmla="*/ 185 h 329"/>
                <a:gd name="T22" fmla="*/ 21 w 43"/>
                <a:gd name="T23" fmla="*/ 171 h 329"/>
                <a:gd name="T24" fmla="*/ 43 w 43"/>
                <a:gd name="T25" fmla="*/ 162 h 329"/>
                <a:gd name="T26" fmla="*/ 21 w 43"/>
                <a:gd name="T27" fmla="*/ 158 h 329"/>
                <a:gd name="T28" fmla="*/ 4 w 43"/>
                <a:gd name="T29" fmla="*/ 144 h 329"/>
                <a:gd name="T30" fmla="*/ 0 w 43"/>
                <a:gd name="T31" fmla="*/ 122 h 329"/>
                <a:gd name="T32" fmla="*/ 4 w 43"/>
                <a:gd name="T33" fmla="*/ 104 h 329"/>
                <a:gd name="T34" fmla="*/ 21 w 43"/>
                <a:gd name="T35" fmla="*/ 86 h 329"/>
                <a:gd name="T36" fmla="*/ 43 w 43"/>
                <a:gd name="T37" fmla="*/ 81 h 329"/>
                <a:gd name="T38" fmla="*/ 21 w 43"/>
                <a:gd name="T39" fmla="*/ 77 h 329"/>
                <a:gd name="T40" fmla="*/ 4 w 43"/>
                <a:gd name="T41" fmla="*/ 59 h 329"/>
                <a:gd name="T42" fmla="*/ 0 w 43"/>
                <a:gd name="T43" fmla="*/ 41 h 329"/>
                <a:gd name="T44" fmla="*/ 4 w 43"/>
                <a:gd name="T45" fmla="*/ 18 h 329"/>
                <a:gd name="T46" fmla="*/ 21 w 43"/>
                <a:gd name="T47" fmla="*/ 5 h 329"/>
                <a:gd name="T48" fmla="*/ 43 w 43"/>
                <a:gd name="T49" fmla="*/ 0 h 3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3"/>
                <a:gd name="T76" fmla="*/ 0 h 329"/>
                <a:gd name="T77" fmla="*/ 43 w 43"/>
                <a:gd name="T78" fmla="*/ 329 h 3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3" h="329">
                  <a:moveTo>
                    <a:pt x="43" y="329"/>
                  </a:moveTo>
                  <a:lnTo>
                    <a:pt x="21" y="325"/>
                  </a:lnTo>
                  <a:lnTo>
                    <a:pt x="4" y="307"/>
                  </a:lnTo>
                  <a:lnTo>
                    <a:pt x="0" y="289"/>
                  </a:lnTo>
                  <a:lnTo>
                    <a:pt x="4" y="266"/>
                  </a:lnTo>
                  <a:lnTo>
                    <a:pt x="21" y="252"/>
                  </a:lnTo>
                  <a:lnTo>
                    <a:pt x="43" y="248"/>
                  </a:lnTo>
                  <a:lnTo>
                    <a:pt x="21" y="239"/>
                  </a:lnTo>
                  <a:lnTo>
                    <a:pt x="4" y="225"/>
                  </a:lnTo>
                  <a:lnTo>
                    <a:pt x="0" y="203"/>
                  </a:lnTo>
                  <a:lnTo>
                    <a:pt x="4" y="185"/>
                  </a:lnTo>
                  <a:lnTo>
                    <a:pt x="21" y="171"/>
                  </a:lnTo>
                  <a:lnTo>
                    <a:pt x="43" y="162"/>
                  </a:lnTo>
                  <a:lnTo>
                    <a:pt x="21" y="158"/>
                  </a:lnTo>
                  <a:lnTo>
                    <a:pt x="4" y="144"/>
                  </a:lnTo>
                  <a:lnTo>
                    <a:pt x="0" y="122"/>
                  </a:lnTo>
                  <a:lnTo>
                    <a:pt x="4" y="104"/>
                  </a:lnTo>
                  <a:lnTo>
                    <a:pt x="21" y="86"/>
                  </a:lnTo>
                  <a:lnTo>
                    <a:pt x="43" y="81"/>
                  </a:lnTo>
                  <a:lnTo>
                    <a:pt x="21" y="77"/>
                  </a:lnTo>
                  <a:lnTo>
                    <a:pt x="4" y="59"/>
                  </a:lnTo>
                  <a:lnTo>
                    <a:pt x="0" y="41"/>
                  </a:lnTo>
                  <a:lnTo>
                    <a:pt x="4" y="18"/>
                  </a:lnTo>
                  <a:lnTo>
                    <a:pt x="21" y="5"/>
                  </a:lnTo>
                  <a:lnTo>
                    <a:pt x="43" y="0"/>
                  </a:lnTo>
                </a:path>
              </a:pathLst>
            </a:custGeom>
            <a:solidFill>
              <a:srgbClr val="00FFFF"/>
            </a:solidFill>
            <a:ln w="19050">
              <a:solidFill>
                <a:schemeClr val="tx1"/>
              </a:solidFill>
              <a:round/>
              <a:headEnd/>
              <a:tailEnd/>
            </a:ln>
          </p:spPr>
          <p:txBody>
            <a:bodyPr rot="10800000"/>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67638" name="Oval 95"/>
            <p:cNvSpPr>
              <a:spLocks noChangeArrowheads="1"/>
            </p:cNvSpPr>
            <p:nvPr/>
          </p:nvSpPr>
          <p:spPr bwMode="auto">
            <a:xfrm>
              <a:off x="3220" y="2206"/>
              <a:ext cx="272" cy="272"/>
            </a:xfrm>
            <a:prstGeom prst="ellipse">
              <a:avLst/>
            </a:prstGeom>
            <a:solidFill>
              <a:srgbClr val="00FFFF"/>
            </a:solidFill>
            <a:ln w="19050" algn="ctr">
              <a:solidFill>
                <a:schemeClr val="tx1"/>
              </a:solidFill>
              <a:round/>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ea typeface="楷体_GB2312" pitchFamily="49" charset="-122"/>
              </a:endParaRPr>
            </a:p>
          </p:txBody>
        </p:sp>
        <p:sp>
          <p:nvSpPr>
            <p:cNvPr id="367639" name="Line 96"/>
            <p:cNvSpPr>
              <a:spLocks noChangeShapeType="1"/>
            </p:cNvSpPr>
            <p:nvPr/>
          </p:nvSpPr>
          <p:spPr bwMode="auto">
            <a:xfrm>
              <a:off x="3356" y="2727"/>
              <a:ext cx="1678"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67640" name="Line 97"/>
            <p:cNvSpPr>
              <a:spLocks noChangeShapeType="1"/>
            </p:cNvSpPr>
            <p:nvPr/>
          </p:nvSpPr>
          <p:spPr bwMode="auto">
            <a:xfrm>
              <a:off x="5035" y="1412"/>
              <a:ext cx="0" cy="131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67641" name="Line 98"/>
            <p:cNvSpPr>
              <a:spLocks noChangeShapeType="1"/>
            </p:cNvSpPr>
            <p:nvPr/>
          </p:nvSpPr>
          <p:spPr bwMode="auto">
            <a:xfrm>
              <a:off x="3357" y="1412"/>
              <a:ext cx="1678"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67642" name="Line 99"/>
            <p:cNvSpPr>
              <a:spLocks noChangeShapeType="1"/>
            </p:cNvSpPr>
            <p:nvPr/>
          </p:nvSpPr>
          <p:spPr bwMode="auto">
            <a:xfrm>
              <a:off x="3356" y="1412"/>
              <a:ext cx="0" cy="131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67643" name="Line 100"/>
            <p:cNvSpPr>
              <a:spLocks noChangeShapeType="1"/>
            </p:cNvSpPr>
            <p:nvPr/>
          </p:nvSpPr>
          <p:spPr bwMode="auto">
            <a:xfrm>
              <a:off x="3901" y="2115"/>
              <a:ext cx="567"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67644" name="Rectangle 102"/>
            <p:cNvSpPr>
              <a:spLocks noChangeArrowheads="1"/>
            </p:cNvSpPr>
            <p:nvPr/>
          </p:nvSpPr>
          <p:spPr bwMode="auto">
            <a:xfrm rot="5400000">
              <a:off x="4899" y="2023"/>
              <a:ext cx="272" cy="91"/>
            </a:xfrm>
            <a:prstGeom prst="rect">
              <a:avLst/>
            </a:prstGeom>
            <a:solidFill>
              <a:srgbClr val="00FFFF"/>
            </a:solidFill>
            <a:ln w="19050" algn="ctr">
              <a:solidFill>
                <a:schemeClr val="tx1"/>
              </a:solidFill>
              <a:miter lim="800000"/>
              <a:headEnd/>
              <a:tailEnd/>
            </a:ln>
          </p:spPr>
          <p:txBody>
            <a:bodyPr rot="10800000" vert="eaVert"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67645" name="Rectangle 94"/>
            <p:cNvSpPr>
              <a:spLocks noChangeArrowheads="1"/>
            </p:cNvSpPr>
            <p:nvPr/>
          </p:nvSpPr>
          <p:spPr bwMode="auto">
            <a:xfrm rot="5400000">
              <a:off x="3221" y="1774"/>
              <a:ext cx="272" cy="91"/>
            </a:xfrm>
            <a:prstGeom prst="rect">
              <a:avLst/>
            </a:prstGeom>
            <a:solidFill>
              <a:srgbClr val="00FFFF"/>
            </a:solidFill>
            <a:ln w="19050" algn="ctr">
              <a:solidFill>
                <a:schemeClr val="tx1"/>
              </a:solidFill>
              <a:miter lim="800000"/>
              <a:headEnd/>
              <a:tailEnd/>
            </a:ln>
          </p:spPr>
          <p:txBody>
            <a:bodyPr rot="10800000" vert="eaVert"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67646" name="Text Box 103"/>
            <p:cNvSpPr txBox="1">
              <a:spLocks noChangeArrowheads="1"/>
            </p:cNvSpPr>
            <p:nvPr/>
          </p:nvSpPr>
          <p:spPr bwMode="auto">
            <a:xfrm>
              <a:off x="3381" y="1979"/>
              <a:ext cx="22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a:t>
              </a:r>
            </a:p>
          </p:txBody>
        </p:sp>
        <p:sp>
          <p:nvSpPr>
            <p:cNvPr id="367647" name="Text Box 104"/>
            <p:cNvSpPr txBox="1">
              <a:spLocks noChangeArrowheads="1"/>
            </p:cNvSpPr>
            <p:nvPr/>
          </p:nvSpPr>
          <p:spPr bwMode="auto">
            <a:xfrm>
              <a:off x="3394" y="2319"/>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_</a:t>
              </a:r>
            </a:p>
          </p:txBody>
        </p:sp>
        <p:sp>
          <p:nvSpPr>
            <p:cNvPr id="367648" name="Text Box 105"/>
            <p:cNvSpPr txBox="1">
              <a:spLocks noChangeArrowheads="1"/>
            </p:cNvSpPr>
            <p:nvPr/>
          </p:nvSpPr>
          <p:spPr bwMode="auto">
            <a:xfrm>
              <a:off x="3447" y="2183"/>
              <a:ext cx="52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ea typeface="楷体_GB2312" pitchFamily="49" charset="-122"/>
                </a:rPr>
                <a:t>u</a:t>
              </a:r>
              <a:r>
                <a:rPr lang="en-US" altLang="zh-CN" baseline="-25000">
                  <a:ea typeface="楷体_GB2312" pitchFamily="49" charset="-122"/>
                </a:rPr>
                <a:t>S</a:t>
              </a:r>
              <a:r>
                <a:rPr lang="en-US" altLang="zh-CN" i="1">
                  <a:ea typeface="楷体_GB2312" pitchFamily="49" charset="-122"/>
                </a:rPr>
                <a:t>(t)</a:t>
              </a:r>
            </a:p>
          </p:txBody>
        </p:sp>
        <p:sp>
          <p:nvSpPr>
            <p:cNvPr id="367649" name="Text Box 106"/>
            <p:cNvSpPr txBox="1">
              <a:spLocks noChangeArrowheads="1"/>
            </p:cNvSpPr>
            <p:nvPr/>
          </p:nvSpPr>
          <p:spPr bwMode="auto">
            <a:xfrm>
              <a:off x="3402" y="1684"/>
              <a:ext cx="43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i="1">
                  <a:ea typeface="楷体_GB2312" pitchFamily="49" charset="-122"/>
                </a:rPr>
                <a:t>R</a:t>
              </a:r>
              <a:r>
                <a:rPr lang="en-US" altLang="zh-CN" baseline="-25000">
                  <a:ea typeface="楷体_GB2312" pitchFamily="49" charset="-122"/>
                </a:rPr>
                <a:t>1</a:t>
              </a:r>
              <a:endParaRPr lang="en-US" altLang="zh-CN">
                <a:ea typeface="楷体_GB2312" pitchFamily="49" charset="-122"/>
              </a:endParaRPr>
            </a:p>
          </p:txBody>
        </p:sp>
        <p:sp>
          <p:nvSpPr>
            <p:cNvPr id="367650" name="Text Box 107"/>
            <p:cNvSpPr txBox="1">
              <a:spLocks noChangeArrowheads="1"/>
            </p:cNvSpPr>
            <p:nvPr/>
          </p:nvSpPr>
          <p:spPr bwMode="auto">
            <a:xfrm>
              <a:off x="5014" y="1593"/>
              <a:ext cx="22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a:t>
              </a:r>
            </a:p>
          </p:txBody>
        </p:sp>
        <p:sp>
          <p:nvSpPr>
            <p:cNvPr id="367651" name="Text Box 108"/>
            <p:cNvSpPr txBox="1">
              <a:spLocks noChangeArrowheads="1"/>
            </p:cNvSpPr>
            <p:nvPr/>
          </p:nvSpPr>
          <p:spPr bwMode="auto">
            <a:xfrm>
              <a:off x="5027" y="2144"/>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_</a:t>
              </a:r>
            </a:p>
          </p:txBody>
        </p:sp>
        <p:sp>
          <p:nvSpPr>
            <p:cNvPr id="367652" name="Text Box 109"/>
            <p:cNvSpPr txBox="1">
              <a:spLocks noChangeArrowheads="1"/>
            </p:cNvSpPr>
            <p:nvPr/>
          </p:nvSpPr>
          <p:spPr bwMode="auto">
            <a:xfrm>
              <a:off x="5080" y="1895"/>
              <a:ext cx="47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ea typeface="楷体_GB2312" pitchFamily="49" charset="-122"/>
                </a:rPr>
                <a:t>u(t)</a:t>
              </a:r>
            </a:p>
          </p:txBody>
        </p:sp>
      </p:grpSp>
      <p:sp>
        <p:nvSpPr>
          <p:cNvPr id="69744" name="Text Box 112"/>
          <p:cNvSpPr txBox="1">
            <a:spLocks noChangeArrowheads="1"/>
          </p:cNvSpPr>
          <p:nvPr/>
        </p:nvSpPr>
        <p:spPr bwMode="auto">
          <a:xfrm>
            <a:off x="360363" y="1941513"/>
            <a:ext cx="1008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a:solidFill>
                  <a:srgbClr val="0000FF"/>
                </a:solidFill>
                <a:ea typeface="楷体_GB2312" pitchFamily="49" charset="-122"/>
              </a:rPr>
              <a:t>解：</a:t>
            </a:r>
          </a:p>
        </p:txBody>
      </p:sp>
      <p:sp>
        <p:nvSpPr>
          <p:cNvPr id="69745" name="Text Box 113"/>
          <p:cNvSpPr txBox="1">
            <a:spLocks noChangeArrowheads="1"/>
          </p:cNvSpPr>
          <p:nvPr/>
        </p:nvSpPr>
        <p:spPr bwMode="auto">
          <a:xfrm>
            <a:off x="6443663" y="3913188"/>
            <a:ext cx="1555750" cy="457200"/>
          </a:xfrm>
          <a:prstGeom prst="rect">
            <a:avLst/>
          </a:prstGeom>
          <a:solidFill>
            <a:srgbClr val="0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spcBef>
                <a:spcPct val="50000"/>
              </a:spcBef>
              <a:defRPr/>
            </a:pPr>
            <a:r>
              <a:rPr lang="en-US" altLang="zh-CN" i="1" dirty="0">
                <a:latin typeface="+mn-lt"/>
                <a:ea typeface="宋体" pitchFamily="2" charset="-122"/>
              </a:rPr>
              <a:t>u</a:t>
            </a:r>
            <a:r>
              <a:rPr lang="en-US" altLang="zh-CN" baseline="-25000" dirty="0">
                <a:latin typeface="+mn-lt"/>
                <a:ea typeface="宋体" pitchFamily="2" charset="-122"/>
              </a:rPr>
              <a:t>1</a:t>
            </a:r>
            <a:r>
              <a:rPr lang="en-US" altLang="zh-CN" dirty="0">
                <a:latin typeface="+mn-lt"/>
                <a:ea typeface="宋体" pitchFamily="2" charset="-122"/>
              </a:rPr>
              <a:t>(t)=0</a:t>
            </a:r>
          </a:p>
        </p:txBody>
      </p:sp>
      <p:graphicFrame>
        <p:nvGraphicFramePr>
          <p:cNvPr id="69749" name="Object 117"/>
          <p:cNvGraphicFramePr>
            <a:graphicFrameLocks noChangeAspect="1"/>
          </p:cNvGraphicFramePr>
          <p:nvPr/>
        </p:nvGraphicFramePr>
        <p:xfrm>
          <a:off x="6443663" y="4424363"/>
          <a:ext cx="2351087" cy="552450"/>
        </p:xfrm>
        <a:graphic>
          <a:graphicData uri="http://schemas.openxmlformats.org/presentationml/2006/ole">
            <mc:AlternateContent xmlns:mc="http://schemas.openxmlformats.org/markup-compatibility/2006">
              <mc:Choice xmlns:v="urn:schemas-microsoft-com:vml" Requires="v">
                <p:oleObj spid="_x0000_s367667" name="Equation" r:id="rId6" imgW="1231560" imgH="253800" progId="Equation.DSMT4">
                  <p:embed/>
                </p:oleObj>
              </mc:Choice>
              <mc:Fallback>
                <p:oleObj name="Equation" r:id="rId6" imgW="1231560" imgH="253800" progId="Equation.DSMT4">
                  <p:embed/>
                  <p:pic>
                    <p:nvPicPr>
                      <p:cNvPr id="0" name="Object 11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43663" y="4424363"/>
                        <a:ext cx="2351087" cy="552450"/>
                      </a:xfrm>
                      <a:prstGeom prst="rect">
                        <a:avLst/>
                      </a:prstGeom>
                      <a:solidFill>
                        <a:srgbClr val="00FFFF"/>
                      </a:solidFill>
                    </p:spPr>
                  </p:pic>
                </p:oleObj>
              </mc:Fallback>
            </mc:AlternateContent>
          </a:graphicData>
        </a:graphic>
      </p:graphicFrame>
      <p:sp>
        <p:nvSpPr>
          <p:cNvPr id="69751" name="Text Box 119"/>
          <p:cNvSpPr txBox="1">
            <a:spLocks noChangeArrowheads="1"/>
          </p:cNvSpPr>
          <p:nvPr/>
        </p:nvSpPr>
        <p:spPr bwMode="auto">
          <a:xfrm>
            <a:off x="395288" y="2457450"/>
            <a:ext cx="4429125" cy="457200"/>
          </a:xfrm>
          <a:prstGeom prst="rect">
            <a:avLst/>
          </a:prstGeom>
          <a:noFill/>
          <a:ln w="9525">
            <a:noFill/>
            <a:miter lim="800000"/>
            <a:headEnd/>
            <a:tailEnd/>
          </a:ln>
          <a:effec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a:solidFill>
                  <a:srgbClr val="0000FF"/>
                </a:solidFill>
                <a:ea typeface="楷体_GB2312" pitchFamily="49" charset="-122"/>
              </a:rPr>
              <a:t>③15sin(30t)</a:t>
            </a:r>
            <a:r>
              <a:rPr lang="zh-CN" altLang="en-US">
                <a:solidFill>
                  <a:srgbClr val="0000FF"/>
                </a:solidFill>
                <a:ea typeface="楷体_GB2312" pitchFamily="49" charset="-122"/>
              </a:rPr>
              <a:t>单独作用时：</a:t>
            </a:r>
          </a:p>
        </p:txBody>
      </p:sp>
      <p:graphicFrame>
        <p:nvGraphicFramePr>
          <p:cNvPr id="69752" name="Object 120"/>
          <p:cNvGraphicFramePr>
            <a:graphicFrameLocks noChangeAspect="1"/>
          </p:cNvGraphicFramePr>
          <p:nvPr/>
        </p:nvGraphicFramePr>
        <p:xfrm>
          <a:off x="611188" y="2952750"/>
          <a:ext cx="1943100" cy="1016000"/>
        </p:xfrm>
        <a:graphic>
          <a:graphicData uri="http://schemas.openxmlformats.org/presentationml/2006/ole">
            <mc:AlternateContent xmlns:mc="http://schemas.openxmlformats.org/markup-compatibility/2006">
              <mc:Choice xmlns:v="urn:schemas-microsoft-com:vml" Requires="v">
                <p:oleObj spid="_x0000_s367668" name="Equation" r:id="rId8" imgW="799920" imgH="419040" progId="Equation.DSMT4">
                  <p:embed/>
                </p:oleObj>
              </mc:Choice>
              <mc:Fallback>
                <p:oleObj name="Equation" r:id="rId8" imgW="799920" imgH="419040" progId="Equation.DSMT4">
                  <p:embed/>
                  <p:pic>
                    <p:nvPicPr>
                      <p:cNvPr id="0" name="Object 12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1188" y="2952750"/>
                        <a:ext cx="1943100" cy="1016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9753" name="Object 121"/>
          <p:cNvGraphicFramePr>
            <a:graphicFrameLocks noChangeAspect="1"/>
          </p:cNvGraphicFramePr>
          <p:nvPr/>
        </p:nvGraphicFramePr>
        <p:xfrm>
          <a:off x="647700" y="4906963"/>
          <a:ext cx="3924300" cy="430212"/>
        </p:xfrm>
        <a:graphic>
          <a:graphicData uri="http://schemas.openxmlformats.org/presentationml/2006/ole">
            <mc:AlternateContent xmlns:mc="http://schemas.openxmlformats.org/markup-compatibility/2006">
              <mc:Choice xmlns:v="urn:schemas-microsoft-com:vml" Requires="v">
                <p:oleObj spid="_x0000_s367669" name="Equation" r:id="rId10" imgW="4038480" imgH="444240" progId="Equation.3">
                  <p:embed/>
                </p:oleObj>
              </mc:Choice>
              <mc:Fallback>
                <p:oleObj name="Equation" r:id="rId10" imgW="4038480" imgH="444240" progId="Equation.3">
                  <p:embed/>
                  <p:pic>
                    <p:nvPicPr>
                      <p:cNvPr id="0" name="Object 12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47700" y="4906963"/>
                        <a:ext cx="3924300" cy="4302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9754" name="Text Box 122"/>
          <p:cNvSpPr txBox="1">
            <a:spLocks noChangeArrowheads="1"/>
          </p:cNvSpPr>
          <p:nvPr/>
        </p:nvSpPr>
        <p:spPr bwMode="auto">
          <a:xfrm>
            <a:off x="2159000" y="5456238"/>
            <a:ext cx="27003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a:solidFill>
                  <a:srgbClr val="FF0000"/>
                </a:solidFill>
                <a:ea typeface="楷体_GB2312" pitchFamily="49" charset="-122"/>
              </a:rPr>
              <a:t>发生串联谐振</a:t>
            </a:r>
          </a:p>
        </p:txBody>
      </p:sp>
      <p:sp>
        <p:nvSpPr>
          <p:cNvPr id="69755" name="Text Box 123"/>
          <p:cNvSpPr txBox="1">
            <a:spLocks noChangeArrowheads="1"/>
          </p:cNvSpPr>
          <p:nvPr/>
        </p:nvSpPr>
        <p:spPr bwMode="auto">
          <a:xfrm>
            <a:off x="4391025" y="5456238"/>
            <a:ext cx="1693863" cy="457200"/>
          </a:xfrm>
          <a:prstGeom prst="rect">
            <a:avLst/>
          </a:prstGeom>
          <a:noFill/>
          <a:ln w="9525">
            <a:noFill/>
            <a:miter lim="800000"/>
            <a:headEnd/>
            <a:tailEnd/>
          </a:ln>
          <a:effectLst/>
        </p:spPr>
        <p:txBody>
          <a:bodyPr>
            <a:spAutoFit/>
          </a:bodyPr>
          <a:lstStyle/>
          <a:p>
            <a:pPr eaLnBrk="1" hangingPunct="1">
              <a:spcBef>
                <a:spcPct val="50000"/>
              </a:spcBef>
              <a:defRPr/>
            </a:pPr>
            <a:r>
              <a:rPr lang="en-US" altLang="zh-CN" i="1" dirty="0">
                <a:latin typeface="+mn-lt"/>
                <a:ea typeface="宋体" pitchFamily="2" charset="-122"/>
              </a:rPr>
              <a:t>u</a:t>
            </a:r>
            <a:r>
              <a:rPr lang="en-US" altLang="zh-CN" baseline="-25000" dirty="0">
                <a:latin typeface="+mn-lt"/>
                <a:ea typeface="宋体" pitchFamily="2" charset="-122"/>
              </a:rPr>
              <a:t>3</a:t>
            </a:r>
            <a:r>
              <a:rPr lang="en-US" altLang="zh-CN" dirty="0">
                <a:latin typeface="+mn-lt"/>
                <a:ea typeface="宋体" pitchFamily="2" charset="-122"/>
              </a:rPr>
              <a:t>(t)=0</a:t>
            </a:r>
          </a:p>
        </p:txBody>
      </p:sp>
      <p:sp>
        <p:nvSpPr>
          <p:cNvPr id="69756" name="AutoShape 124"/>
          <p:cNvSpPr>
            <a:spLocks noChangeArrowheads="1"/>
          </p:cNvSpPr>
          <p:nvPr/>
        </p:nvSpPr>
        <p:spPr bwMode="auto">
          <a:xfrm>
            <a:off x="1512888" y="6200775"/>
            <a:ext cx="719137" cy="288925"/>
          </a:xfrm>
          <a:prstGeom prst="rightArrow">
            <a:avLst>
              <a:gd name="adj1" fmla="val 50000"/>
              <a:gd name="adj2" fmla="val 62225"/>
            </a:avLst>
          </a:prstGeom>
          <a:solidFill>
            <a:srgbClr val="00FF00"/>
          </a:solidFill>
          <a:ln w="12700" cap="sq">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69757" name="Text Box 125"/>
          <p:cNvSpPr txBox="1">
            <a:spLocks noChangeArrowheads="1"/>
          </p:cNvSpPr>
          <p:nvPr/>
        </p:nvSpPr>
        <p:spPr bwMode="auto">
          <a:xfrm>
            <a:off x="2627313" y="6057900"/>
            <a:ext cx="47894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ea typeface="楷体_GB2312" pitchFamily="49" charset="-122"/>
              </a:rPr>
              <a:t>u</a:t>
            </a:r>
            <a:r>
              <a:rPr lang="en-US" altLang="zh-CN">
                <a:ea typeface="楷体_GB2312" pitchFamily="49" charset="-122"/>
              </a:rPr>
              <a:t>(t)=</a:t>
            </a:r>
            <a:r>
              <a:rPr lang="en-US" altLang="zh-CN" i="1">
                <a:ea typeface="楷体_GB2312" pitchFamily="49" charset="-122"/>
              </a:rPr>
              <a:t>u</a:t>
            </a:r>
            <a:r>
              <a:rPr lang="en-US" altLang="zh-CN" baseline="-25000">
                <a:ea typeface="楷体_GB2312" pitchFamily="49" charset="-122"/>
              </a:rPr>
              <a:t>1</a:t>
            </a:r>
            <a:r>
              <a:rPr lang="en-US" altLang="zh-CN">
                <a:ea typeface="楷体_GB2312" pitchFamily="49" charset="-122"/>
              </a:rPr>
              <a:t>(t)+</a:t>
            </a:r>
            <a:r>
              <a:rPr lang="en-US" altLang="zh-CN" i="1">
                <a:ea typeface="楷体_GB2312" pitchFamily="49" charset="-122"/>
              </a:rPr>
              <a:t>u</a:t>
            </a:r>
            <a:r>
              <a:rPr lang="en-US" altLang="zh-CN" baseline="-25000">
                <a:ea typeface="楷体_GB2312" pitchFamily="49" charset="-122"/>
              </a:rPr>
              <a:t>2</a:t>
            </a:r>
            <a:r>
              <a:rPr lang="en-US" altLang="zh-CN">
                <a:ea typeface="楷体_GB2312" pitchFamily="49" charset="-122"/>
              </a:rPr>
              <a:t>(t)+</a:t>
            </a:r>
            <a:r>
              <a:rPr lang="en-US" altLang="zh-CN" i="1">
                <a:ea typeface="楷体_GB2312" pitchFamily="49" charset="-122"/>
              </a:rPr>
              <a:t>u</a:t>
            </a:r>
            <a:r>
              <a:rPr lang="en-US" altLang="zh-CN" baseline="-25000">
                <a:ea typeface="楷体_GB2312" pitchFamily="49" charset="-122"/>
              </a:rPr>
              <a:t>3</a:t>
            </a:r>
            <a:r>
              <a:rPr lang="en-US" altLang="zh-CN">
                <a:ea typeface="楷体_GB2312" pitchFamily="49" charset="-122"/>
              </a:rPr>
              <a:t>(t)=5sin(10t) V</a:t>
            </a:r>
          </a:p>
        </p:txBody>
      </p:sp>
      <p:graphicFrame>
        <p:nvGraphicFramePr>
          <p:cNvPr id="69760" name="Object 128"/>
          <p:cNvGraphicFramePr>
            <a:graphicFrameLocks noChangeAspect="1"/>
          </p:cNvGraphicFramePr>
          <p:nvPr/>
        </p:nvGraphicFramePr>
        <p:xfrm>
          <a:off x="4427538" y="4032250"/>
          <a:ext cx="1728787" cy="476250"/>
        </p:xfrm>
        <a:graphic>
          <a:graphicData uri="http://schemas.openxmlformats.org/presentationml/2006/ole">
            <mc:AlternateContent xmlns:mc="http://schemas.openxmlformats.org/markup-compatibility/2006">
              <mc:Choice xmlns:v="urn:schemas-microsoft-com:vml" Requires="v">
                <p:oleObj spid="_x0000_s367670" name="Equation" r:id="rId12" imgW="736560" imgH="203040" progId="Equation.DSMT4">
                  <p:embed/>
                </p:oleObj>
              </mc:Choice>
              <mc:Fallback>
                <p:oleObj name="Equation" r:id="rId12" imgW="736560" imgH="203040" progId="Equation.DSMT4">
                  <p:embed/>
                  <p:pic>
                    <p:nvPicPr>
                      <p:cNvPr id="0" name="Object 12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427538" y="4032250"/>
                        <a:ext cx="1728787"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9762" name="Object 130"/>
          <p:cNvGraphicFramePr>
            <a:graphicFrameLocks noChangeAspect="1"/>
          </p:cNvGraphicFramePr>
          <p:nvPr/>
        </p:nvGraphicFramePr>
        <p:xfrm>
          <a:off x="684213" y="3792538"/>
          <a:ext cx="3671887" cy="968375"/>
        </p:xfrm>
        <a:graphic>
          <a:graphicData uri="http://schemas.openxmlformats.org/presentationml/2006/ole">
            <mc:AlternateContent xmlns:mc="http://schemas.openxmlformats.org/markup-compatibility/2006">
              <mc:Choice xmlns:v="urn:schemas-microsoft-com:vml" Requires="v">
                <p:oleObj spid="_x0000_s367671" name="Equation" r:id="rId14" imgW="1663560" imgH="419040" progId="Equation.DSMT4">
                  <p:embed/>
                </p:oleObj>
              </mc:Choice>
              <mc:Fallback>
                <p:oleObj name="Equation" r:id="rId14" imgW="1663560" imgH="419040" progId="Equation.DSMT4">
                  <p:embed/>
                  <p:pic>
                    <p:nvPicPr>
                      <p:cNvPr id="0" name="Object 130"/>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84213" y="3792538"/>
                        <a:ext cx="3671887" cy="9683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Text Box 123"/>
          <p:cNvSpPr txBox="1">
            <a:spLocks noChangeArrowheads="1"/>
          </p:cNvSpPr>
          <p:nvPr/>
        </p:nvSpPr>
        <p:spPr bwMode="auto">
          <a:xfrm>
            <a:off x="6443663" y="5049838"/>
            <a:ext cx="1481137" cy="457200"/>
          </a:xfrm>
          <a:prstGeom prst="rect">
            <a:avLst/>
          </a:prstGeom>
          <a:solidFill>
            <a:srgbClr val="00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spcBef>
                <a:spcPct val="50000"/>
              </a:spcBef>
              <a:defRPr/>
            </a:pPr>
            <a:r>
              <a:rPr lang="en-US" altLang="zh-CN" i="1" dirty="0">
                <a:latin typeface="+mn-lt"/>
                <a:ea typeface="宋体" pitchFamily="2" charset="-122"/>
              </a:rPr>
              <a:t>u</a:t>
            </a:r>
            <a:r>
              <a:rPr lang="en-US" altLang="zh-CN" baseline="-25000" dirty="0">
                <a:latin typeface="+mn-lt"/>
                <a:ea typeface="宋体" pitchFamily="2" charset="-122"/>
              </a:rPr>
              <a:t>3</a:t>
            </a:r>
            <a:r>
              <a:rPr lang="en-US" altLang="zh-CN" dirty="0">
                <a:latin typeface="+mn-lt"/>
                <a:ea typeface="宋体" pitchFamily="2" charset="-122"/>
              </a:rPr>
              <a:t>(t)=0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69751">
                                            <p:txEl>
                                              <p:pRg st="0" end="0"/>
                                            </p:txEl>
                                          </p:spTgt>
                                        </p:tgtEl>
                                        <p:attrNameLst>
                                          <p:attrName>style.visibility</p:attrName>
                                        </p:attrNameLst>
                                      </p:cBhvr>
                                      <p:to>
                                        <p:strVal val="visible"/>
                                      </p:to>
                                    </p:set>
                                    <p:animEffect transition="in" filter="box(out)">
                                      <p:cBhvr>
                                        <p:cTn id="7" dur="500"/>
                                        <p:tgtEl>
                                          <p:spTgt spid="697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nodeType="clickEffect">
                                  <p:stCondLst>
                                    <p:cond delay="0"/>
                                  </p:stCondLst>
                                  <p:childTnLst>
                                    <p:set>
                                      <p:cBhvr>
                                        <p:cTn id="11" dur="1" fill="hold">
                                          <p:stCondLst>
                                            <p:cond delay="0"/>
                                          </p:stCondLst>
                                        </p:cTn>
                                        <p:tgtEl>
                                          <p:spTgt spid="69752"/>
                                        </p:tgtEl>
                                        <p:attrNameLst>
                                          <p:attrName>style.visibility</p:attrName>
                                        </p:attrNameLst>
                                      </p:cBhvr>
                                      <p:to>
                                        <p:strVal val="visible"/>
                                      </p:to>
                                    </p:set>
                                    <p:anim calcmode="lin" valueType="num">
                                      <p:cBhvr additive="base">
                                        <p:cTn id="12" dur="500" fill="hold"/>
                                        <p:tgtEl>
                                          <p:spTgt spid="69752"/>
                                        </p:tgtEl>
                                        <p:attrNameLst>
                                          <p:attrName>ppt_x</p:attrName>
                                        </p:attrNameLst>
                                      </p:cBhvr>
                                      <p:tavLst>
                                        <p:tav tm="0">
                                          <p:val>
                                            <p:strVal val="0-#ppt_w/2"/>
                                          </p:val>
                                        </p:tav>
                                        <p:tav tm="100000">
                                          <p:val>
                                            <p:strVal val="#ppt_x"/>
                                          </p:val>
                                        </p:tav>
                                      </p:tavLst>
                                    </p:anim>
                                    <p:anim calcmode="lin" valueType="num">
                                      <p:cBhvr additive="base">
                                        <p:cTn id="13" dur="500" fill="hold"/>
                                        <p:tgtEl>
                                          <p:spTgt spid="69752"/>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nodeType="clickEffect">
                                  <p:stCondLst>
                                    <p:cond delay="0"/>
                                  </p:stCondLst>
                                  <p:childTnLst>
                                    <p:set>
                                      <p:cBhvr>
                                        <p:cTn id="17" dur="1" fill="hold">
                                          <p:stCondLst>
                                            <p:cond delay="0"/>
                                          </p:stCondLst>
                                        </p:cTn>
                                        <p:tgtEl>
                                          <p:spTgt spid="69762"/>
                                        </p:tgtEl>
                                        <p:attrNameLst>
                                          <p:attrName>style.visibility</p:attrName>
                                        </p:attrNameLst>
                                      </p:cBhvr>
                                      <p:to>
                                        <p:strVal val="visible"/>
                                      </p:to>
                                    </p:set>
                                    <p:animEffect transition="in" filter="dissolve">
                                      <p:cBhvr>
                                        <p:cTn id="18" dur="500"/>
                                        <p:tgtEl>
                                          <p:spTgt spid="69762"/>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presetSubtype="0" fill="hold" nodeType="clickEffect">
                                  <p:stCondLst>
                                    <p:cond delay="0"/>
                                  </p:stCondLst>
                                  <p:childTnLst>
                                    <p:set>
                                      <p:cBhvr>
                                        <p:cTn id="22" dur="1" fill="hold">
                                          <p:stCondLst>
                                            <p:cond delay="0"/>
                                          </p:stCondLst>
                                        </p:cTn>
                                        <p:tgtEl>
                                          <p:spTgt spid="69760"/>
                                        </p:tgtEl>
                                        <p:attrNameLst>
                                          <p:attrName>style.visibility</p:attrName>
                                        </p:attrNameLst>
                                      </p:cBhvr>
                                      <p:to>
                                        <p:strVal val="visible"/>
                                      </p:to>
                                    </p:set>
                                    <p:animEffect transition="in" filter="dissolve">
                                      <p:cBhvr>
                                        <p:cTn id="23" dur="500"/>
                                        <p:tgtEl>
                                          <p:spTgt spid="69760"/>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8" fill="hold" nodeType="clickEffect">
                                  <p:stCondLst>
                                    <p:cond delay="0"/>
                                  </p:stCondLst>
                                  <p:childTnLst>
                                    <p:set>
                                      <p:cBhvr>
                                        <p:cTn id="27" dur="1" fill="hold">
                                          <p:stCondLst>
                                            <p:cond delay="0"/>
                                          </p:stCondLst>
                                        </p:cTn>
                                        <p:tgtEl>
                                          <p:spTgt spid="69753"/>
                                        </p:tgtEl>
                                        <p:attrNameLst>
                                          <p:attrName>style.visibility</p:attrName>
                                        </p:attrNameLst>
                                      </p:cBhvr>
                                      <p:to>
                                        <p:strVal val="visible"/>
                                      </p:to>
                                    </p:set>
                                    <p:anim calcmode="lin" valueType="num">
                                      <p:cBhvr additive="base">
                                        <p:cTn id="28" dur="500" fill="hold"/>
                                        <p:tgtEl>
                                          <p:spTgt spid="69753"/>
                                        </p:tgtEl>
                                        <p:attrNameLst>
                                          <p:attrName>ppt_x</p:attrName>
                                        </p:attrNameLst>
                                      </p:cBhvr>
                                      <p:tavLst>
                                        <p:tav tm="0">
                                          <p:val>
                                            <p:strVal val="0-#ppt_w/2"/>
                                          </p:val>
                                        </p:tav>
                                        <p:tav tm="100000">
                                          <p:val>
                                            <p:strVal val="#ppt_x"/>
                                          </p:val>
                                        </p:tav>
                                      </p:tavLst>
                                    </p:anim>
                                    <p:anim calcmode="lin" valueType="num">
                                      <p:cBhvr additive="base">
                                        <p:cTn id="29" dur="500" fill="hold"/>
                                        <p:tgtEl>
                                          <p:spTgt spid="69753"/>
                                        </p:tgtEl>
                                        <p:attrNameLst>
                                          <p:attrName>ppt_y</p:attrName>
                                        </p:attrNameLst>
                                      </p:cBhvr>
                                      <p:tavLst>
                                        <p:tav tm="0">
                                          <p:val>
                                            <p:strVal val="#ppt_y"/>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9" presetClass="entr" presetSubtype="0" fill="hold" grpId="0" nodeType="clickEffect">
                                  <p:stCondLst>
                                    <p:cond delay="0"/>
                                  </p:stCondLst>
                                  <p:childTnLst>
                                    <p:set>
                                      <p:cBhvr>
                                        <p:cTn id="33" dur="1" fill="hold">
                                          <p:stCondLst>
                                            <p:cond delay="0"/>
                                          </p:stCondLst>
                                        </p:cTn>
                                        <p:tgtEl>
                                          <p:spTgt spid="69754"/>
                                        </p:tgtEl>
                                        <p:attrNameLst>
                                          <p:attrName>style.visibility</p:attrName>
                                        </p:attrNameLst>
                                      </p:cBhvr>
                                      <p:to>
                                        <p:strVal val="visible"/>
                                      </p:to>
                                    </p:set>
                                    <p:animEffect transition="in" filter="dissolve">
                                      <p:cBhvr>
                                        <p:cTn id="34" dur="500"/>
                                        <p:tgtEl>
                                          <p:spTgt spid="69754"/>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4" presetClass="entr" presetSubtype="32" fill="hold" grpId="0" nodeType="clickEffect">
                                  <p:stCondLst>
                                    <p:cond delay="0"/>
                                  </p:stCondLst>
                                  <p:childTnLst>
                                    <p:set>
                                      <p:cBhvr>
                                        <p:cTn id="38" dur="1" fill="hold">
                                          <p:stCondLst>
                                            <p:cond delay="0"/>
                                          </p:stCondLst>
                                        </p:cTn>
                                        <p:tgtEl>
                                          <p:spTgt spid="69755">
                                            <p:txEl>
                                              <p:pRg st="0" end="0"/>
                                            </p:txEl>
                                          </p:spTgt>
                                        </p:tgtEl>
                                        <p:attrNameLst>
                                          <p:attrName>style.visibility</p:attrName>
                                        </p:attrNameLst>
                                      </p:cBhvr>
                                      <p:to>
                                        <p:strVal val="visible"/>
                                      </p:to>
                                    </p:set>
                                    <p:animEffect transition="in" filter="box(out)">
                                      <p:cBhvr>
                                        <p:cTn id="39" dur="500"/>
                                        <p:tgtEl>
                                          <p:spTgt spid="69755">
                                            <p:txEl>
                                              <p:pRg st="0" end="0"/>
                                            </p:txEl>
                                          </p:spTgt>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4"/>
                                        </p:tgtEl>
                                        <p:attrNameLst>
                                          <p:attrName>style.visibility</p:attrName>
                                        </p:attrNameLst>
                                      </p:cBhvr>
                                      <p:to>
                                        <p:strVal val="visible"/>
                                      </p:to>
                                    </p:set>
                                    <p:animEffect transition="in" filter="wipe(left)">
                                      <p:cBhvr>
                                        <p:cTn id="44" dur="500"/>
                                        <p:tgtEl>
                                          <p:spTgt spid="4"/>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69756"/>
                                        </p:tgtEl>
                                        <p:attrNameLst>
                                          <p:attrName>style.visibility</p:attrName>
                                        </p:attrNameLst>
                                      </p:cBhvr>
                                      <p:to>
                                        <p:strVal val="visible"/>
                                      </p:to>
                                    </p:set>
                                    <p:anim calcmode="lin" valueType="num">
                                      <p:cBhvr additive="base">
                                        <p:cTn id="49" dur="500" fill="hold"/>
                                        <p:tgtEl>
                                          <p:spTgt spid="69756"/>
                                        </p:tgtEl>
                                        <p:attrNameLst>
                                          <p:attrName>ppt_x</p:attrName>
                                        </p:attrNameLst>
                                      </p:cBhvr>
                                      <p:tavLst>
                                        <p:tav tm="0">
                                          <p:val>
                                            <p:strVal val="0-#ppt_w/2"/>
                                          </p:val>
                                        </p:tav>
                                        <p:tav tm="100000">
                                          <p:val>
                                            <p:strVal val="#ppt_x"/>
                                          </p:val>
                                        </p:tav>
                                      </p:tavLst>
                                    </p:anim>
                                    <p:anim calcmode="lin" valueType="num">
                                      <p:cBhvr additive="base">
                                        <p:cTn id="50" dur="500" fill="hold"/>
                                        <p:tgtEl>
                                          <p:spTgt spid="69756"/>
                                        </p:tgtEl>
                                        <p:attrNameLst>
                                          <p:attrName>ppt_y</p:attrName>
                                        </p:attrNameLst>
                                      </p:cBhvr>
                                      <p:tavLst>
                                        <p:tav tm="0">
                                          <p:val>
                                            <p:strVal val="#ppt_y"/>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4" presetClass="entr" presetSubtype="32" fill="hold" grpId="0" nodeType="clickEffect">
                                  <p:stCondLst>
                                    <p:cond delay="0"/>
                                  </p:stCondLst>
                                  <p:childTnLst>
                                    <p:set>
                                      <p:cBhvr>
                                        <p:cTn id="54" dur="1" fill="hold">
                                          <p:stCondLst>
                                            <p:cond delay="0"/>
                                          </p:stCondLst>
                                        </p:cTn>
                                        <p:tgtEl>
                                          <p:spTgt spid="69757">
                                            <p:txEl>
                                              <p:pRg st="0" end="0"/>
                                            </p:txEl>
                                          </p:spTgt>
                                        </p:tgtEl>
                                        <p:attrNameLst>
                                          <p:attrName>style.visibility</p:attrName>
                                        </p:attrNameLst>
                                      </p:cBhvr>
                                      <p:to>
                                        <p:strVal val="visible"/>
                                      </p:to>
                                    </p:set>
                                    <p:animEffect transition="in" filter="box(out)">
                                      <p:cBhvr>
                                        <p:cTn id="55" dur="500"/>
                                        <p:tgtEl>
                                          <p:spTgt spid="6975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751" grpId="0" build="p" autoUpdateAnimBg="0"/>
      <p:bldP spid="69754" grpId="0"/>
      <p:bldP spid="69755" grpId="0" build="p" autoUpdateAnimBg="0"/>
      <p:bldP spid="69756" grpId="0" animBg="1"/>
      <p:bldP spid="69757" grpId="0" build="p" autoUpdateAnimBg="0"/>
      <p:bldP spid="4"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9"/>
          <p:cNvGrpSpPr>
            <a:grpSpLocks/>
          </p:cNvGrpSpPr>
          <p:nvPr/>
        </p:nvGrpSpPr>
        <p:grpSpPr bwMode="auto">
          <a:xfrm>
            <a:off x="341313" y="555625"/>
            <a:ext cx="8118475" cy="3378200"/>
            <a:chOff x="215" y="210"/>
            <a:chExt cx="5114" cy="2128"/>
          </a:xfrm>
        </p:grpSpPr>
        <p:sp>
          <p:nvSpPr>
            <p:cNvPr id="60421" name="Text Box 5"/>
            <p:cNvSpPr txBox="1">
              <a:spLocks noChangeArrowheads="1"/>
            </p:cNvSpPr>
            <p:nvPr/>
          </p:nvSpPr>
          <p:spPr bwMode="auto">
            <a:xfrm>
              <a:off x="215" y="210"/>
              <a:ext cx="5114" cy="2128"/>
            </a:xfrm>
            <a:prstGeom prst="rect">
              <a:avLst/>
            </a:prstGeom>
            <a:noFill/>
            <a:ln w="9525">
              <a:noFill/>
              <a:miter lim="800000"/>
              <a:headEnd/>
              <a:tailEnd/>
            </a:ln>
            <a:effec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lnSpc>
                  <a:spcPct val="120000"/>
                </a:lnSpc>
              </a:pPr>
              <a:r>
                <a:rPr lang="zh-CN" altLang="en-US">
                  <a:ea typeface="楷体_GB2312" pitchFamily="49" charset="-122"/>
                </a:rPr>
                <a:t>例：电路如图所示，已知</a:t>
              </a:r>
              <a:r>
                <a:rPr lang="en-US" altLang="zh-CN">
                  <a:ea typeface="楷体_GB2312" pitchFamily="49" charset="-122"/>
                </a:rPr>
                <a:t>ω=1000rad/s</a:t>
              </a:r>
              <a:r>
                <a:rPr lang="zh-CN" altLang="en-US">
                  <a:ea typeface="楷体_GB2312" pitchFamily="49" charset="-122"/>
                </a:rPr>
                <a:t>，</a:t>
              </a:r>
              <a:r>
                <a:rPr lang="en-US" altLang="zh-CN">
                  <a:ea typeface="楷体_GB2312" pitchFamily="49" charset="-122"/>
                </a:rPr>
                <a:t>C=1μF</a:t>
              </a:r>
              <a:r>
                <a:rPr lang="zh-CN" altLang="en-US">
                  <a:ea typeface="楷体_GB2312" pitchFamily="49" charset="-122"/>
                </a:rPr>
                <a:t>，</a:t>
              </a:r>
              <a:r>
                <a:rPr lang="en-US" altLang="zh-CN">
                  <a:ea typeface="楷体_GB2312" pitchFamily="49" charset="-122"/>
                </a:rPr>
                <a:t>R=1Ω</a:t>
              </a:r>
              <a:r>
                <a:rPr lang="zh-CN" altLang="en-US">
                  <a:ea typeface="楷体_GB2312" pitchFamily="49" charset="-122"/>
                </a:rPr>
                <a:t>，</a:t>
              </a:r>
            </a:p>
            <a:p>
              <a:pPr eaLnBrk="1" hangingPunct="1">
                <a:lnSpc>
                  <a:spcPct val="120000"/>
                </a:lnSpc>
              </a:pPr>
              <a:endParaRPr lang="zh-CN" altLang="en-US">
                <a:ea typeface="楷体_GB2312" pitchFamily="49" charset="-122"/>
              </a:endParaRPr>
            </a:p>
            <a:p>
              <a:pPr eaLnBrk="1" hangingPunct="1">
                <a:lnSpc>
                  <a:spcPct val="120000"/>
                </a:lnSpc>
              </a:pPr>
              <a:r>
                <a:rPr lang="zh-CN" altLang="en-US">
                  <a:ea typeface="楷体_GB2312" pitchFamily="49" charset="-122"/>
                </a:rPr>
                <a:t>在稳态时，</a:t>
              </a:r>
              <a:r>
                <a:rPr lang="en-US" altLang="zh-CN" i="1">
                  <a:ea typeface="楷体_GB2312" pitchFamily="49" charset="-122"/>
                </a:rPr>
                <a:t>u</a:t>
              </a:r>
              <a:r>
                <a:rPr lang="en-US" altLang="zh-CN" baseline="-30000">
                  <a:ea typeface="楷体_GB2312" pitchFamily="49" charset="-122"/>
                </a:rPr>
                <a:t>R</a:t>
              </a:r>
              <a:r>
                <a:rPr lang="en-US" altLang="zh-CN">
                  <a:ea typeface="楷体_GB2312" pitchFamily="49" charset="-122"/>
                </a:rPr>
                <a:t>(t)</a:t>
              </a:r>
              <a:r>
                <a:rPr lang="zh-CN" altLang="en-US">
                  <a:ea typeface="楷体_GB2312" pitchFamily="49" charset="-122"/>
                </a:rPr>
                <a:t>中不含基波，而二次谐波与电源二次谐波电压相同，求：</a:t>
              </a:r>
            </a:p>
            <a:p>
              <a:pPr eaLnBrk="1" hangingPunct="1">
                <a:lnSpc>
                  <a:spcPct val="140000"/>
                </a:lnSpc>
              </a:pPr>
              <a:r>
                <a:rPr lang="en-US" altLang="zh-CN">
                  <a:ea typeface="楷体_GB2312" pitchFamily="49" charset="-122"/>
                </a:rPr>
                <a:t>(1)</a:t>
              </a:r>
              <a:r>
                <a:rPr lang="en-US" altLang="zh-CN" i="1">
                  <a:ea typeface="楷体_GB2312" pitchFamily="49" charset="-122"/>
                </a:rPr>
                <a:t>u</a:t>
              </a:r>
              <a:r>
                <a:rPr lang="en-US" altLang="zh-CN" baseline="-30000">
                  <a:ea typeface="楷体_GB2312" pitchFamily="49" charset="-122"/>
                </a:rPr>
                <a:t>s</a:t>
              </a:r>
              <a:r>
                <a:rPr lang="en-US" altLang="zh-CN">
                  <a:ea typeface="楷体_GB2312" pitchFamily="49" charset="-122"/>
                </a:rPr>
                <a:t>(t)</a:t>
              </a:r>
              <a:r>
                <a:rPr lang="zh-CN" altLang="en-US">
                  <a:ea typeface="楷体_GB2312" pitchFamily="49" charset="-122"/>
                </a:rPr>
                <a:t>的有效值 ；</a:t>
              </a:r>
            </a:p>
            <a:p>
              <a:pPr eaLnBrk="1" hangingPunct="1">
                <a:lnSpc>
                  <a:spcPct val="140000"/>
                </a:lnSpc>
              </a:pPr>
              <a:r>
                <a:rPr lang="en-US" altLang="zh-CN">
                  <a:ea typeface="楷体_GB2312" pitchFamily="49" charset="-122"/>
                </a:rPr>
                <a:t>(2)</a:t>
              </a:r>
              <a:r>
                <a:rPr lang="zh-CN" altLang="en-US">
                  <a:ea typeface="楷体_GB2312" pitchFamily="49" charset="-122"/>
                </a:rPr>
                <a:t>电感</a:t>
              </a:r>
              <a:r>
                <a:rPr lang="en-US" altLang="zh-CN" i="1">
                  <a:ea typeface="楷体_GB2312" pitchFamily="49" charset="-122"/>
                </a:rPr>
                <a:t>L</a:t>
              </a:r>
              <a:r>
                <a:rPr lang="en-US" altLang="zh-CN" baseline="-30000">
                  <a:ea typeface="楷体_GB2312" pitchFamily="49" charset="-122"/>
                </a:rPr>
                <a:t>1</a:t>
              </a:r>
              <a:r>
                <a:rPr lang="zh-CN" altLang="en-US">
                  <a:ea typeface="楷体_GB2312" pitchFamily="49" charset="-122"/>
                </a:rPr>
                <a:t>和</a:t>
              </a:r>
              <a:r>
                <a:rPr lang="en-US" altLang="zh-CN" i="1">
                  <a:ea typeface="楷体_GB2312" pitchFamily="49" charset="-122"/>
                </a:rPr>
                <a:t>L</a:t>
              </a:r>
              <a:r>
                <a:rPr lang="en-US" altLang="zh-CN" baseline="-30000">
                  <a:ea typeface="楷体_GB2312" pitchFamily="49" charset="-122"/>
                </a:rPr>
                <a:t>2  </a:t>
              </a:r>
              <a:r>
                <a:rPr lang="zh-CN" altLang="en-US">
                  <a:ea typeface="楷体_GB2312" pitchFamily="49" charset="-122"/>
                </a:rPr>
                <a:t>；</a:t>
              </a:r>
            </a:p>
            <a:p>
              <a:pPr eaLnBrk="1" hangingPunct="1">
                <a:lnSpc>
                  <a:spcPct val="140000"/>
                </a:lnSpc>
              </a:pPr>
              <a:r>
                <a:rPr lang="en-US" altLang="zh-CN">
                  <a:ea typeface="楷体_GB2312" pitchFamily="49" charset="-122"/>
                </a:rPr>
                <a:t>(3)</a:t>
              </a:r>
              <a:r>
                <a:rPr lang="zh-CN" altLang="en-US">
                  <a:ea typeface="楷体_GB2312" pitchFamily="49" charset="-122"/>
                </a:rPr>
                <a:t>电源发出的平均功率。</a:t>
              </a:r>
            </a:p>
          </p:txBody>
        </p:sp>
        <p:graphicFrame>
          <p:nvGraphicFramePr>
            <p:cNvPr id="369668" name="Object 6"/>
            <p:cNvGraphicFramePr>
              <a:graphicFrameLocks noChangeAspect="1"/>
            </p:cNvGraphicFramePr>
            <p:nvPr/>
          </p:nvGraphicFramePr>
          <p:xfrm>
            <a:off x="249" y="489"/>
            <a:ext cx="4785" cy="378"/>
          </p:xfrm>
          <a:graphic>
            <a:graphicData uri="http://schemas.openxmlformats.org/presentationml/2006/ole">
              <mc:AlternateContent xmlns:mc="http://schemas.openxmlformats.org/markup-compatibility/2006">
                <mc:Choice xmlns:v="urn:schemas-microsoft-com:vml" Requires="v">
                  <p:oleObj spid="_x0000_s369708" name="Equation" r:id="rId4" imgW="2641320" imgH="253800" progId="Equation.DSMT4">
                    <p:embed/>
                  </p:oleObj>
                </mc:Choice>
                <mc:Fallback>
                  <p:oleObj name="Equation" r:id="rId4" imgW="2641320" imgH="253800" progId="Equation.DSMT4">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9" y="489"/>
                          <a:ext cx="4785" cy="37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aphicFrame>
        <p:nvGraphicFramePr>
          <p:cNvPr id="60468" name="Object 52"/>
          <p:cNvGraphicFramePr>
            <a:graphicFrameLocks noChangeAspect="1"/>
          </p:cNvGraphicFramePr>
          <p:nvPr/>
        </p:nvGraphicFramePr>
        <p:xfrm>
          <a:off x="1511300" y="4113213"/>
          <a:ext cx="3492500" cy="641350"/>
        </p:xfrm>
        <a:graphic>
          <a:graphicData uri="http://schemas.openxmlformats.org/presentationml/2006/ole">
            <mc:AlternateContent xmlns:mc="http://schemas.openxmlformats.org/markup-compatibility/2006">
              <mc:Choice xmlns:v="urn:schemas-microsoft-com:vml" Requires="v">
                <p:oleObj spid="_x0000_s369709" name="Equation" r:id="rId6" imgW="1346040" imgH="279360" progId="Equation.DSMT4">
                  <p:embed/>
                </p:oleObj>
              </mc:Choice>
              <mc:Fallback>
                <p:oleObj name="Equation" r:id="rId6" imgW="1346040" imgH="279360" progId="Equation.DSMT4">
                  <p:embed/>
                  <p:pic>
                    <p:nvPicPr>
                      <p:cNvPr id="0" name="Object 5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11300" y="4113213"/>
                        <a:ext cx="3492500" cy="641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0474" name="Object 58"/>
          <p:cNvGraphicFramePr>
            <a:graphicFrameLocks noChangeAspect="1"/>
          </p:cNvGraphicFramePr>
          <p:nvPr/>
        </p:nvGraphicFramePr>
        <p:xfrm>
          <a:off x="1484313" y="5281613"/>
          <a:ext cx="1971675" cy="595312"/>
        </p:xfrm>
        <a:graphic>
          <a:graphicData uri="http://schemas.openxmlformats.org/presentationml/2006/ole">
            <mc:AlternateContent xmlns:mc="http://schemas.openxmlformats.org/markup-compatibility/2006">
              <mc:Choice xmlns:v="urn:schemas-microsoft-com:vml" Requires="v">
                <p:oleObj spid="_x0000_s369710" name="Equation" r:id="rId8" imgW="850680" imgH="241200" progId="Equation.DSMT4">
                  <p:embed/>
                </p:oleObj>
              </mc:Choice>
              <mc:Fallback>
                <p:oleObj name="Equation" r:id="rId8" imgW="850680" imgH="241200" progId="Equation.DSMT4">
                  <p:embed/>
                  <p:pic>
                    <p:nvPicPr>
                      <p:cNvPr id="0" name="Object 5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84313" y="5281613"/>
                        <a:ext cx="1971675" cy="5953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3" name="Group 125"/>
          <p:cNvGrpSpPr>
            <a:grpSpLocks/>
          </p:cNvGrpSpPr>
          <p:nvPr/>
        </p:nvGrpSpPr>
        <p:grpSpPr bwMode="auto">
          <a:xfrm>
            <a:off x="4679950" y="1881188"/>
            <a:ext cx="3706813" cy="1943100"/>
            <a:chOff x="0" y="2841"/>
            <a:chExt cx="2335" cy="1224"/>
          </a:xfrm>
        </p:grpSpPr>
        <p:sp>
          <p:nvSpPr>
            <p:cNvPr id="369672" name="Line 106"/>
            <p:cNvSpPr>
              <a:spLocks noChangeShapeType="1"/>
            </p:cNvSpPr>
            <p:nvPr/>
          </p:nvSpPr>
          <p:spPr bwMode="auto">
            <a:xfrm>
              <a:off x="521" y="2999"/>
              <a:ext cx="86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69673" name="Line 107"/>
            <p:cNvSpPr>
              <a:spLocks noChangeShapeType="1"/>
            </p:cNvSpPr>
            <p:nvPr/>
          </p:nvSpPr>
          <p:spPr bwMode="auto">
            <a:xfrm>
              <a:off x="521" y="3430"/>
              <a:ext cx="86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69674" name="Line 110"/>
            <p:cNvSpPr>
              <a:spLocks noChangeShapeType="1"/>
            </p:cNvSpPr>
            <p:nvPr/>
          </p:nvSpPr>
          <p:spPr bwMode="auto">
            <a:xfrm>
              <a:off x="1383" y="3226"/>
              <a:ext cx="612" cy="0"/>
            </a:xfrm>
            <a:prstGeom prst="line">
              <a:avLst/>
            </a:prstGeom>
            <a:noFill/>
            <a:ln w="190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zh-CN" altLang="en-US"/>
            </a:p>
          </p:txBody>
        </p:sp>
        <p:sp>
          <p:nvSpPr>
            <p:cNvPr id="369675" name="Text Box 66"/>
            <p:cNvSpPr txBox="1">
              <a:spLocks noChangeArrowheads="1"/>
            </p:cNvSpPr>
            <p:nvPr/>
          </p:nvSpPr>
          <p:spPr bwMode="auto">
            <a:xfrm>
              <a:off x="1539" y="2841"/>
              <a:ext cx="29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i="1">
                  <a:ea typeface="楷体_GB2312" pitchFamily="49" charset="-122"/>
                </a:rPr>
                <a:t>L</a:t>
              </a:r>
              <a:r>
                <a:rPr lang="en-US" altLang="zh-CN" baseline="-25000">
                  <a:ea typeface="楷体_GB2312" pitchFamily="49" charset="-122"/>
                </a:rPr>
                <a:t>2</a:t>
              </a:r>
              <a:endParaRPr lang="en-US" altLang="zh-CN">
                <a:ea typeface="楷体_GB2312" pitchFamily="49" charset="-122"/>
              </a:endParaRPr>
            </a:p>
          </p:txBody>
        </p:sp>
        <p:sp>
          <p:nvSpPr>
            <p:cNvPr id="369676" name="Text Box 67"/>
            <p:cNvSpPr txBox="1">
              <a:spLocks noChangeArrowheads="1"/>
            </p:cNvSpPr>
            <p:nvPr/>
          </p:nvSpPr>
          <p:spPr bwMode="auto">
            <a:xfrm>
              <a:off x="859" y="2999"/>
              <a:ext cx="29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i="1">
                  <a:ea typeface="楷体_GB2312" pitchFamily="49" charset="-122"/>
                </a:rPr>
                <a:t>L</a:t>
              </a:r>
              <a:r>
                <a:rPr lang="en-US" altLang="zh-CN" baseline="-25000">
                  <a:ea typeface="楷体_GB2312" pitchFamily="49" charset="-122"/>
                </a:rPr>
                <a:t>1</a:t>
              </a:r>
              <a:endParaRPr lang="en-US" altLang="zh-CN">
                <a:ea typeface="楷体_GB2312" pitchFamily="49" charset="-122"/>
              </a:endParaRPr>
            </a:p>
          </p:txBody>
        </p:sp>
        <p:sp>
          <p:nvSpPr>
            <p:cNvPr id="369677" name="Text Box 70"/>
            <p:cNvSpPr txBox="1">
              <a:spLocks noChangeArrowheads="1"/>
            </p:cNvSpPr>
            <p:nvPr/>
          </p:nvSpPr>
          <p:spPr bwMode="auto">
            <a:xfrm>
              <a:off x="846" y="3505"/>
              <a:ext cx="35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i="1">
                  <a:ea typeface="楷体_GB2312" pitchFamily="49" charset="-122"/>
                </a:rPr>
                <a:t>C</a:t>
              </a:r>
              <a:endParaRPr lang="en-US" altLang="zh-CN">
                <a:ea typeface="楷体_GB2312" pitchFamily="49" charset="-122"/>
              </a:endParaRPr>
            </a:p>
          </p:txBody>
        </p:sp>
        <p:sp>
          <p:nvSpPr>
            <p:cNvPr id="369678" name="Freeform 73"/>
            <p:cNvSpPr>
              <a:spLocks/>
            </p:cNvSpPr>
            <p:nvPr/>
          </p:nvSpPr>
          <p:spPr bwMode="auto">
            <a:xfrm rot="5400000">
              <a:off x="1632" y="3045"/>
              <a:ext cx="91" cy="318"/>
            </a:xfrm>
            <a:custGeom>
              <a:avLst/>
              <a:gdLst>
                <a:gd name="T0" fmla="*/ 43 w 43"/>
                <a:gd name="T1" fmla="*/ 329 h 329"/>
                <a:gd name="T2" fmla="*/ 21 w 43"/>
                <a:gd name="T3" fmla="*/ 325 h 329"/>
                <a:gd name="T4" fmla="*/ 4 w 43"/>
                <a:gd name="T5" fmla="*/ 307 h 329"/>
                <a:gd name="T6" fmla="*/ 0 w 43"/>
                <a:gd name="T7" fmla="*/ 289 h 329"/>
                <a:gd name="T8" fmla="*/ 4 w 43"/>
                <a:gd name="T9" fmla="*/ 266 h 329"/>
                <a:gd name="T10" fmla="*/ 21 w 43"/>
                <a:gd name="T11" fmla="*/ 252 h 329"/>
                <a:gd name="T12" fmla="*/ 43 w 43"/>
                <a:gd name="T13" fmla="*/ 248 h 329"/>
                <a:gd name="T14" fmla="*/ 21 w 43"/>
                <a:gd name="T15" fmla="*/ 239 h 329"/>
                <a:gd name="T16" fmla="*/ 4 w 43"/>
                <a:gd name="T17" fmla="*/ 225 h 329"/>
                <a:gd name="T18" fmla="*/ 0 w 43"/>
                <a:gd name="T19" fmla="*/ 203 h 329"/>
                <a:gd name="T20" fmla="*/ 4 w 43"/>
                <a:gd name="T21" fmla="*/ 185 h 329"/>
                <a:gd name="T22" fmla="*/ 21 w 43"/>
                <a:gd name="T23" fmla="*/ 171 h 329"/>
                <a:gd name="T24" fmla="*/ 43 w 43"/>
                <a:gd name="T25" fmla="*/ 162 h 329"/>
                <a:gd name="T26" fmla="*/ 21 w 43"/>
                <a:gd name="T27" fmla="*/ 158 h 329"/>
                <a:gd name="T28" fmla="*/ 4 w 43"/>
                <a:gd name="T29" fmla="*/ 144 h 329"/>
                <a:gd name="T30" fmla="*/ 0 w 43"/>
                <a:gd name="T31" fmla="*/ 122 h 329"/>
                <a:gd name="T32" fmla="*/ 4 w 43"/>
                <a:gd name="T33" fmla="*/ 104 h 329"/>
                <a:gd name="T34" fmla="*/ 21 w 43"/>
                <a:gd name="T35" fmla="*/ 86 h 329"/>
                <a:gd name="T36" fmla="*/ 43 w 43"/>
                <a:gd name="T37" fmla="*/ 81 h 329"/>
                <a:gd name="T38" fmla="*/ 21 w 43"/>
                <a:gd name="T39" fmla="*/ 77 h 329"/>
                <a:gd name="T40" fmla="*/ 4 w 43"/>
                <a:gd name="T41" fmla="*/ 59 h 329"/>
                <a:gd name="T42" fmla="*/ 0 w 43"/>
                <a:gd name="T43" fmla="*/ 41 h 329"/>
                <a:gd name="T44" fmla="*/ 4 w 43"/>
                <a:gd name="T45" fmla="*/ 18 h 329"/>
                <a:gd name="T46" fmla="*/ 21 w 43"/>
                <a:gd name="T47" fmla="*/ 5 h 329"/>
                <a:gd name="T48" fmla="*/ 43 w 43"/>
                <a:gd name="T49" fmla="*/ 0 h 3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3"/>
                <a:gd name="T76" fmla="*/ 0 h 329"/>
                <a:gd name="T77" fmla="*/ 43 w 43"/>
                <a:gd name="T78" fmla="*/ 329 h 3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3" h="329">
                  <a:moveTo>
                    <a:pt x="43" y="329"/>
                  </a:moveTo>
                  <a:lnTo>
                    <a:pt x="21" y="325"/>
                  </a:lnTo>
                  <a:lnTo>
                    <a:pt x="4" y="307"/>
                  </a:lnTo>
                  <a:lnTo>
                    <a:pt x="0" y="289"/>
                  </a:lnTo>
                  <a:lnTo>
                    <a:pt x="4" y="266"/>
                  </a:lnTo>
                  <a:lnTo>
                    <a:pt x="21" y="252"/>
                  </a:lnTo>
                  <a:lnTo>
                    <a:pt x="43" y="248"/>
                  </a:lnTo>
                  <a:lnTo>
                    <a:pt x="21" y="239"/>
                  </a:lnTo>
                  <a:lnTo>
                    <a:pt x="4" y="225"/>
                  </a:lnTo>
                  <a:lnTo>
                    <a:pt x="0" y="203"/>
                  </a:lnTo>
                  <a:lnTo>
                    <a:pt x="4" y="185"/>
                  </a:lnTo>
                  <a:lnTo>
                    <a:pt x="21" y="171"/>
                  </a:lnTo>
                  <a:lnTo>
                    <a:pt x="43" y="162"/>
                  </a:lnTo>
                  <a:lnTo>
                    <a:pt x="21" y="158"/>
                  </a:lnTo>
                  <a:lnTo>
                    <a:pt x="4" y="144"/>
                  </a:lnTo>
                  <a:lnTo>
                    <a:pt x="0" y="122"/>
                  </a:lnTo>
                  <a:lnTo>
                    <a:pt x="4" y="104"/>
                  </a:lnTo>
                  <a:lnTo>
                    <a:pt x="21" y="86"/>
                  </a:lnTo>
                  <a:lnTo>
                    <a:pt x="43" y="81"/>
                  </a:lnTo>
                  <a:lnTo>
                    <a:pt x="21" y="77"/>
                  </a:lnTo>
                  <a:lnTo>
                    <a:pt x="4" y="59"/>
                  </a:lnTo>
                  <a:lnTo>
                    <a:pt x="0" y="41"/>
                  </a:lnTo>
                  <a:lnTo>
                    <a:pt x="4" y="18"/>
                  </a:lnTo>
                  <a:lnTo>
                    <a:pt x="21" y="5"/>
                  </a:lnTo>
                  <a:lnTo>
                    <a:pt x="43" y="0"/>
                  </a:lnTo>
                </a:path>
              </a:pathLst>
            </a:custGeom>
            <a:solidFill>
              <a:srgbClr val="00FFFF"/>
            </a:solidFill>
            <a:ln w="19050">
              <a:solidFill>
                <a:schemeClr val="tx1"/>
              </a:solidFill>
              <a:round/>
              <a:headEnd/>
              <a:tailEnd/>
            </a:ln>
          </p:spPr>
          <p:txBody>
            <a:bodyPr rot="10800000" vert="eaVert"/>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69679" name="Oval 88"/>
            <p:cNvSpPr>
              <a:spLocks noChangeArrowheads="1"/>
            </p:cNvSpPr>
            <p:nvPr/>
          </p:nvSpPr>
          <p:spPr bwMode="auto">
            <a:xfrm>
              <a:off x="113" y="4020"/>
              <a:ext cx="45" cy="45"/>
            </a:xfrm>
            <a:prstGeom prst="ellipse">
              <a:avLst/>
            </a:pr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ea typeface="楷体_GB2312" pitchFamily="49" charset="-122"/>
              </a:endParaRPr>
            </a:p>
          </p:txBody>
        </p:sp>
        <p:sp>
          <p:nvSpPr>
            <p:cNvPr id="369680" name="Oval 89"/>
            <p:cNvSpPr>
              <a:spLocks noChangeArrowheads="1"/>
            </p:cNvSpPr>
            <p:nvPr/>
          </p:nvSpPr>
          <p:spPr bwMode="auto">
            <a:xfrm>
              <a:off x="113" y="3204"/>
              <a:ext cx="45" cy="45"/>
            </a:xfrm>
            <a:prstGeom prst="ellipse">
              <a:avLst/>
            </a:pr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ea typeface="楷体_GB2312" pitchFamily="49" charset="-122"/>
              </a:endParaRPr>
            </a:p>
          </p:txBody>
        </p:sp>
        <p:grpSp>
          <p:nvGrpSpPr>
            <p:cNvPr id="369681" name="Group 90"/>
            <p:cNvGrpSpPr>
              <a:grpSpLocks/>
            </p:cNvGrpSpPr>
            <p:nvPr/>
          </p:nvGrpSpPr>
          <p:grpSpPr bwMode="auto">
            <a:xfrm>
              <a:off x="794" y="3333"/>
              <a:ext cx="317" cy="188"/>
              <a:chOff x="3334" y="1911"/>
              <a:chExt cx="317" cy="188"/>
            </a:xfrm>
          </p:grpSpPr>
          <p:sp useBgFill="1">
            <p:nvSpPr>
              <p:cNvPr id="369682" name="Rectangle 91"/>
              <p:cNvSpPr>
                <a:spLocks noChangeArrowheads="1"/>
              </p:cNvSpPr>
              <p:nvPr/>
            </p:nvSpPr>
            <p:spPr bwMode="auto">
              <a:xfrm rot="5400000">
                <a:off x="3401" y="1957"/>
                <a:ext cx="182" cy="90"/>
              </a:xfrm>
              <a:prstGeom prst="rect">
                <a:avLst/>
              </a:prstGeom>
              <a:ln>
                <a:noFill/>
              </a:ln>
              <a:extLst>
                <a:ext uri="{91240B29-F687-4F45-9708-019B960494DF}">
                  <a14:hiddenLine xmlns:a14="http://schemas.microsoft.com/office/drawing/2010/main" w="19050" algn="ctr">
                    <a:solidFill>
                      <a:srgbClr val="000000"/>
                    </a:solidFill>
                    <a:miter lim="800000"/>
                    <a:headEnd/>
                    <a:tailEnd/>
                  </a14:hiddenLine>
                </a:ext>
              </a:extLst>
            </p:spPr>
            <p:txBody>
              <a:bodyPr rot="10800000" vert="eaVert"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69683" name="Line 92"/>
              <p:cNvSpPr>
                <a:spLocks noChangeShapeType="1"/>
              </p:cNvSpPr>
              <p:nvPr/>
            </p:nvSpPr>
            <p:spPr bwMode="auto">
              <a:xfrm rot="16200000" flipV="1">
                <a:off x="3379" y="1965"/>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69684" name="Rectangle 93"/>
              <p:cNvSpPr>
                <a:spLocks noChangeArrowheads="1"/>
              </p:cNvSpPr>
              <p:nvPr/>
            </p:nvSpPr>
            <p:spPr bwMode="auto">
              <a:xfrm rot="-5400000">
                <a:off x="3356" y="1986"/>
                <a:ext cx="181" cy="45"/>
              </a:xfrm>
              <a:prstGeom prst="rect">
                <a:avLst/>
              </a:prstGeom>
              <a:solidFill>
                <a:srgbClr val="00FFFF"/>
              </a:solidFill>
              <a:ln w="19050" algn="ctr">
                <a:solidFill>
                  <a:schemeClr val="tx1"/>
                </a:solidFill>
                <a:miter lim="800000"/>
                <a:headEnd/>
                <a:tailEnd/>
              </a:ln>
            </p:spPr>
            <p:txBody>
              <a:bodyPr vert="eaVert"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69685" name="Rectangle 94"/>
              <p:cNvSpPr>
                <a:spLocks noChangeArrowheads="1"/>
              </p:cNvSpPr>
              <p:nvPr/>
            </p:nvSpPr>
            <p:spPr bwMode="auto">
              <a:xfrm rot="-5400000">
                <a:off x="3447" y="1986"/>
                <a:ext cx="181" cy="45"/>
              </a:xfrm>
              <a:prstGeom prst="rect">
                <a:avLst/>
              </a:prstGeom>
              <a:solidFill>
                <a:srgbClr val="00FFFF"/>
              </a:solidFill>
              <a:ln w="19050" algn="ctr">
                <a:solidFill>
                  <a:schemeClr val="tx1"/>
                </a:solidFill>
                <a:miter lim="800000"/>
                <a:headEnd/>
                <a:tailEnd/>
              </a:ln>
            </p:spPr>
            <p:txBody>
              <a:bodyPr vert="eaVert"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69686" name="Line 95"/>
              <p:cNvSpPr>
                <a:spLocks noChangeShapeType="1"/>
              </p:cNvSpPr>
              <p:nvPr/>
            </p:nvSpPr>
            <p:spPr bwMode="auto">
              <a:xfrm rot="16200000" flipV="1">
                <a:off x="3606" y="1965"/>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369687" name="Freeform 96"/>
            <p:cNvSpPr>
              <a:spLocks/>
            </p:cNvSpPr>
            <p:nvPr/>
          </p:nvSpPr>
          <p:spPr bwMode="auto">
            <a:xfrm rot="5400000">
              <a:off x="928" y="2818"/>
              <a:ext cx="91" cy="318"/>
            </a:xfrm>
            <a:custGeom>
              <a:avLst/>
              <a:gdLst>
                <a:gd name="T0" fmla="*/ 43 w 43"/>
                <a:gd name="T1" fmla="*/ 329 h 329"/>
                <a:gd name="T2" fmla="*/ 21 w 43"/>
                <a:gd name="T3" fmla="*/ 325 h 329"/>
                <a:gd name="T4" fmla="*/ 4 w 43"/>
                <a:gd name="T5" fmla="*/ 307 h 329"/>
                <a:gd name="T6" fmla="*/ 0 w 43"/>
                <a:gd name="T7" fmla="*/ 289 h 329"/>
                <a:gd name="T8" fmla="*/ 4 w 43"/>
                <a:gd name="T9" fmla="*/ 266 h 329"/>
                <a:gd name="T10" fmla="*/ 21 w 43"/>
                <a:gd name="T11" fmla="*/ 252 h 329"/>
                <a:gd name="T12" fmla="*/ 43 w 43"/>
                <a:gd name="T13" fmla="*/ 248 h 329"/>
                <a:gd name="T14" fmla="*/ 21 w 43"/>
                <a:gd name="T15" fmla="*/ 239 h 329"/>
                <a:gd name="T16" fmla="*/ 4 w 43"/>
                <a:gd name="T17" fmla="*/ 225 h 329"/>
                <a:gd name="T18" fmla="*/ 0 w 43"/>
                <a:gd name="T19" fmla="*/ 203 h 329"/>
                <a:gd name="T20" fmla="*/ 4 w 43"/>
                <a:gd name="T21" fmla="*/ 185 h 329"/>
                <a:gd name="T22" fmla="*/ 21 w 43"/>
                <a:gd name="T23" fmla="*/ 171 h 329"/>
                <a:gd name="T24" fmla="*/ 43 w 43"/>
                <a:gd name="T25" fmla="*/ 162 h 329"/>
                <a:gd name="T26" fmla="*/ 21 w 43"/>
                <a:gd name="T27" fmla="*/ 158 h 329"/>
                <a:gd name="T28" fmla="*/ 4 w 43"/>
                <a:gd name="T29" fmla="*/ 144 h 329"/>
                <a:gd name="T30" fmla="*/ 0 w 43"/>
                <a:gd name="T31" fmla="*/ 122 h 329"/>
                <a:gd name="T32" fmla="*/ 4 w 43"/>
                <a:gd name="T33" fmla="*/ 104 h 329"/>
                <a:gd name="T34" fmla="*/ 21 w 43"/>
                <a:gd name="T35" fmla="*/ 86 h 329"/>
                <a:gd name="T36" fmla="*/ 43 w 43"/>
                <a:gd name="T37" fmla="*/ 81 h 329"/>
                <a:gd name="T38" fmla="*/ 21 w 43"/>
                <a:gd name="T39" fmla="*/ 77 h 329"/>
                <a:gd name="T40" fmla="*/ 4 w 43"/>
                <a:gd name="T41" fmla="*/ 59 h 329"/>
                <a:gd name="T42" fmla="*/ 0 w 43"/>
                <a:gd name="T43" fmla="*/ 41 h 329"/>
                <a:gd name="T44" fmla="*/ 4 w 43"/>
                <a:gd name="T45" fmla="*/ 18 h 329"/>
                <a:gd name="T46" fmla="*/ 21 w 43"/>
                <a:gd name="T47" fmla="*/ 5 h 329"/>
                <a:gd name="T48" fmla="*/ 43 w 43"/>
                <a:gd name="T49" fmla="*/ 0 h 3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3"/>
                <a:gd name="T76" fmla="*/ 0 h 329"/>
                <a:gd name="T77" fmla="*/ 43 w 43"/>
                <a:gd name="T78" fmla="*/ 329 h 3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3" h="329">
                  <a:moveTo>
                    <a:pt x="43" y="329"/>
                  </a:moveTo>
                  <a:lnTo>
                    <a:pt x="21" y="325"/>
                  </a:lnTo>
                  <a:lnTo>
                    <a:pt x="4" y="307"/>
                  </a:lnTo>
                  <a:lnTo>
                    <a:pt x="0" y="289"/>
                  </a:lnTo>
                  <a:lnTo>
                    <a:pt x="4" y="266"/>
                  </a:lnTo>
                  <a:lnTo>
                    <a:pt x="21" y="252"/>
                  </a:lnTo>
                  <a:lnTo>
                    <a:pt x="43" y="248"/>
                  </a:lnTo>
                  <a:lnTo>
                    <a:pt x="21" y="239"/>
                  </a:lnTo>
                  <a:lnTo>
                    <a:pt x="4" y="225"/>
                  </a:lnTo>
                  <a:lnTo>
                    <a:pt x="0" y="203"/>
                  </a:lnTo>
                  <a:lnTo>
                    <a:pt x="4" y="185"/>
                  </a:lnTo>
                  <a:lnTo>
                    <a:pt x="21" y="171"/>
                  </a:lnTo>
                  <a:lnTo>
                    <a:pt x="43" y="162"/>
                  </a:lnTo>
                  <a:lnTo>
                    <a:pt x="21" y="158"/>
                  </a:lnTo>
                  <a:lnTo>
                    <a:pt x="4" y="144"/>
                  </a:lnTo>
                  <a:lnTo>
                    <a:pt x="0" y="122"/>
                  </a:lnTo>
                  <a:lnTo>
                    <a:pt x="4" y="104"/>
                  </a:lnTo>
                  <a:lnTo>
                    <a:pt x="21" y="86"/>
                  </a:lnTo>
                  <a:lnTo>
                    <a:pt x="43" y="81"/>
                  </a:lnTo>
                  <a:lnTo>
                    <a:pt x="21" y="77"/>
                  </a:lnTo>
                  <a:lnTo>
                    <a:pt x="4" y="59"/>
                  </a:lnTo>
                  <a:lnTo>
                    <a:pt x="0" y="41"/>
                  </a:lnTo>
                  <a:lnTo>
                    <a:pt x="4" y="18"/>
                  </a:lnTo>
                  <a:lnTo>
                    <a:pt x="21" y="5"/>
                  </a:lnTo>
                  <a:lnTo>
                    <a:pt x="43" y="0"/>
                  </a:lnTo>
                </a:path>
              </a:pathLst>
            </a:custGeom>
            <a:solidFill>
              <a:srgbClr val="00FFFF"/>
            </a:solidFill>
            <a:ln w="19050">
              <a:solidFill>
                <a:schemeClr val="tx1"/>
              </a:solidFill>
              <a:round/>
              <a:headEnd/>
              <a:tailEnd/>
            </a:ln>
          </p:spPr>
          <p:txBody>
            <a:bodyPr rot="10800000" vert="eaVert"/>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69688" name="Line 98"/>
            <p:cNvSpPr>
              <a:spLocks noChangeShapeType="1"/>
            </p:cNvSpPr>
            <p:nvPr/>
          </p:nvSpPr>
          <p:spPr bwMode="auto">
            <a:xfrm>
              <a:off x="520" y="2999"/>
              <a:ext cx="0" cy="43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69689" name="Line 99"/>
            <p:cNvSpPr>
              <a:spLocks noChangeShapeType="1"/>
            </p:cNvSpPr>
            <p:nvPr/>
          </p:nvSpPr>
          <p:spPr bwMode="auto">
            <a:xfrm>
              <a:off x="1383" y="2999"/>
              <a:ext cx="0" cy="43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69690" name="Line 109"/>
            <p:cNvSpPr>
              <a:spLocks noChangeShapeType="1"/>
            </p:cNvSpPr>
            <p:nvPr/>
          </p:nvSpPr>
          <p:spPr bwMode="auto">
            <a:xfrm>
              <a:off x="1995" y="3226"/>
              <a:ext cx="0" cy="817"/>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69691" name="Line 111"/>
            <p:cNvSpPr>
              <a:spLocks noChangeShapeType="1"/>
            </p:cNvSpPr>
            <p:nvPr/>
          </p:nvSpPr>
          <p:spPr bwMode="auto">
            <a:xfrm>
              <a:off x="158" y="4043"/>
              <a:ext cx="1837"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69692" name="Line 113"/>
            <p:cNvSpPr>
              <a:spLocks noChangeShapeType="1"/>
            </p:cNvSpPr>
            <p:nvPr/>
          </p:nvSpPr>
          <p:spPr bwMode="auto">
            <a:xfrm>
              <a:off x="158" y="3226"/>
              <a:ext cx="363" cy="0"/>
            </a:xfrm>
            <a:prstGeom prst="line">
              <a:avLst/>
            </a:prstGeom>
            <a:noFill/>
            <a:ln w="19050">
              <a:solidFill>
                <a:schemeClr val="tx1"/>
              </a:solidFill>
              <a:round/>
              <a:headEnd/>
              <a:tailEnd type="oval" w="med" len="med"/>
            </a:ln>
            <a:extLst>
              <a:ext uri="{909E8E84-426E-40DD-AFC4-6F175D3DCCD1}">
                <a14:hiddenFill xmlns:a14="http://schemas.microsoft.com/office/drawing/2010/main">
                  <a:noFill/>
                </a14:hiddenFill>
              </a:ext>
            </a:extLst>
          </p:spPr>
          <p:txBody>
            <a:bodyPr/>
            <a:lstStyle/>
            <a:p>
              <a:endParaRPr lang="zh-CN" altLang="en-US"/>
            </a:p>
          </p:txBody>
        </p:sp>
        <p:sp>
          <p:nvSpPr>
            <p:cNvPr id="369693" name="Rectangle 114"/>
            <p:cNvSpPr>
              <a:spLocks noChangeArrowheads="1"/>
            </p:cNvSpPr>
            <p:nvPr/>
          </p:nvSpPr>
          <p:spPr bwMode="auto">
            <a:xfrm rot="5400000">
              <a:off x="1859" y="3588"/>
              <a:ext cx="272" cy="91"/>
            </a:xfrm>
            <a:prstGeom prst="rect">
              <a:avLst/>
            </a:prstGeom>
            <a:solidFill>
              <a:srgbClr val="00FFFF"/>
            </a:solidFill>
            <a:ln w="19050" algn="ctr">
              <a:solidFill>
                <a:schemeClr val="tx1"/>
              </a:solidFill>
              <a:miter lim="800000"/>
              <a:headEnd/>
              <a:tailEnd/>
            </a:ln>
          </p:spPr>
          <p:txBody>
            <a:bodyPr rot="10800000" vert="eaVert"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69694" name="Text Box 115"/>
            <p:cNvSpPr txBox="1">
              <a:spLocks noChangeArrowheads="1"/>
            </p:cNvSpPr>
            <p:nvPr/>
          </p:nvSpPr>
          <p:spPr bwMode="auto">
            <a:xfrm>
              <a:off x="24" y="3203"/>
              <a:ext cx="22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a:t>
              </a:r>
            </a:p>
          </p:txBody>
        </p:sp>
        <p:sp>
          <p:nvSpPr>
            <p:cNvPr id="369695" name="Text Box 116"/>
            <p:cNvSpPr txBox="1">
              <a:spLocks noChangeArrowheads="1"/>
            </p:cNvSpPr>
            <p:nvPr/>
          </p:nvSpPr>
          <p:spPr bwMode="auto">
            <a:xfrm>
              <a:off x="45" y="3687"/>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_</a:t>
              </a:r>
            </a:p>
          </p:txBody>
        </p:sp>
        <p:sp>
          <p:nvSpPr>
            <p:cNvPr id="369696" name="Text Box 117"/>
            <p:cNvSpPr txBox="1">
              <a:spLocks noChangeArrowheads="1"/>
            </p:cNvSpPr>
            <p:nvPr/>
          </p:nvSpPr>
          <p:spPr bwMode="auto">
            <a:xfrm>
              <a:off x="1746" y="3233"/>
              <a:ext cx="22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a:t>
              </a:r>
            </a:p>
          </p:txBody>
        </p:sp>
        <p:sp>
          <p:nvSpPr>
            <p:cNvPr id="369697" name="Text Box 118"/>
            <p:cNvSpPr txBox="1">
              <a:spLocks noChangeArrowheads="1"/>
            </p:cNvSpPr>
            <p:nvPr/>
          </p:nvSpPr>
          <p:spPr bwMode="auto">
            <a:xfrm>
              <a:off x="1746" y="3641"/>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_</a:t>
              </a:r>
            </a:p>
          </p:txBody>
        </p:sp>
        <p:sp>
          <p:nvSpPr>
            <p:cNvPr id="369698" name="Text Box 119"/>
            <p:cNvSpPr txBox="1">
              <a:spLocks noChangeArrowheads="1"/>
            </p:cNvSpPr>
            <p:nvPr/>
          </p:nvSpPr>
          <p:spPr bwMode="auto">
            <a:xfrm>
              <a:off x="2040" y="3498"/>
              <a:ext cx="29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ea typeface="楷体_GB2312" pitchFamily="49" charset="-122"/>
                </a:rPr>
                <a:t>R</a:t>
              </a:r>
            </a:p>
          </p:txBody>
        </p:sp>
        <p:sp>
          <p:nvSpPr>
            <p:cNvPr id="369699" name="Text Box 120"/>
            <p:cNvSpPr txBox="1">
              <a:spLocks noChangeArrowheads="1"/>
            </p:cNvSpPr>
            <p:nvPr/>
          </p:nvSpPr>
          <p:spPr bwMode="auto">
            <a:xfrm>
              <a:off x="0" y="3476"/>
              <a:ext cx="54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ea typeface="楷体_GB2312" pitchFamily="49" charset="-122"/>
                </a:rPr>
                <a:t>u</a:t>
              </a:r>
              <a:r>
                <a:rPr lang="en-US" altLang="zh-CN" baseline="-25000">
                  <a:ea typeface="楷体_GB2312" pitchFamily="49" charset="-122"/>
                </a:rPr>
                <a:t>S</a:t>
              </a:r>
              <a:r>
                <a:rPr lang="en-US" altLang="zh-CN" i="1">
                  <a:ea typeface="楷体_GB2312" pitchFamily="49" charset="-122"/>
                </a:rPr>
                <a:t>(t)</a:t>
              </a:r>
            </a:p>
          </p:txBody>
        </p:sp>
        <p:sp>
          <p:nvSpPr>
            <p:cNvPr id="369700" name="Text Box 121"/>
            <p:cNvSpPr txBox="1">
              <a:spLocks noChangeArrowheads="1"/>
            </p:cNvSpPr>
            <p:nvPr/>
          </p:nvSpPr>
          <p:spPr bwMode="auto">
            <a:xfrm>
              <a:off x="1474" y="3476"/>
              <a:ext cx="54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ea typeface="楷体_GB2312" pitchFamily="49" charset="-122"/>
                </a:rPr>
                <a:t>u</a:t>
              </a:r>
              <a:r>
                <a:rPr lang="en-US" altLang="zh-CN" baseline="-25000">
                  <a:ea typeface="楷体_GB2312" pitchFamily="49" charset="-122"/>
                </a:rPr>
                <a:t>R</a:t>
              </a:r>
              <a:r>
                <a:rPr lang="en-US" altLang="zh-CN" i="1">
                  <a:ea typeface="楷体_GB2312" pitchFamily="49" charset="-122"/>
                </a:rPr>
                <a:t>(t)</a:t>
              </a:r>
            </a:p>
          </p:txBody>
        </p:sp>
      </p:grpSp>
      <p:sp>
        <p:nvSpPr>
          <p:cNvPr id="60540" name="Text Box 124"/>
          <p:cNvSpPr txBox="1">
            <a:spLocks noChangeArrowheads="1"/>
          </p:cNvSpPr>
          <p:nvPr/>
        </p:nvSpPr>
        <p:spPr bwMode="auto">
          <a:xfrm>
            <a:off x="325438" y="4186238"/>
            <a:ext cx="2266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90000" tIns="46800" rIns="90000" bIns="46800">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a:solidFill>
                  <a:srgbClr val="0000FF"/>
                </a:solidFill>
                <a:ea typeface="楷体_GB2312" pitchFamily="49" charset="-122"/>
              </a:rPr>
              <a:t>解：</a:t>
            </a:r>
            <a:r>
              <a:rPr lang="en-US" altLang="zh-CN">
                <a:solidFill>
                  <a:srgbClr val="0000FF"/>
                </a:solidFill>
                <a:ea typeface="楷体_GB2312" pitchFamily="49" charset="-122"/>
              </a:rPr>
              <a:t>(1)</a:t>
            </a:r>
          </a:p>
        </p:txBody>
      </p:sp>
      <p:graphicFrame>
        <p:nvGraphicFramePr>
          <p:cNvPr id="60546" name="Object 130"/>
          <p:cNvGraphicFramePr>
            <a:graphicFrameLocks noChangeAspect="1"/>
          </p:cNvGraphicFramePr>
          <p:nvPr/>
        </p:nvGraphicFramePr>
        <p:xfrm>
          <a:off x="6372225" y="5349875"/>
          <a:ext cx="1187450" cy="454025"/>
        </p:xfrm>
        <a:graphic>
          <a:graphicData uri="http://schemas.openxmlformats.org/presentationml/2006/ole">
            <mc:AlternateContent xmlns:mc="http://schemas.openxmlformats.org/markup-compatibility/2006">
              <mc:Choice xmlns:v="urn:schemas-microsoft-com:vml" Requires="v">
                <p:oleObj spid="_x0000_s369711" name="Equation" r:id="rId10" imgW="457200" imgH="203040" progId="Equation.DSMT4">
                  <p:embed/>
                </p:oleObj>
              </mc:Choice>
              <mc:Fallback>
                <p:oleObj name="Equation" r:id="rId10" imgW="457200" imgH="203040" progId="Equation.DSMT4">
                  <p:embed/>
                  <p:pic>
                    <p:nvPicPr>
                      <p:cNvPr id="0" name="Object 13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372225" y="5349875"/>
                        <a:ext cx="1187450" cy="4540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0548" name="Object 132"/>
          <p:cNvGraphicFramePr>
            <a:graphicFrameLocks noChangeAspect="1"/>
          </p:cNvGraphicFramePr>
          <p:nvPr/>
        </p:nvGraphicFramePr>
        <p:xfrm>
          <a:off x="4933950" y="4206875"/>
          <a:ext cx="1582738" cy="482600"/>
        </p:xfrm>
        <a:graphic>
          <a:graphicData uri="http://schemas.openxmlformats.org/presentationml/2006/ole">
            <mc:AlternateContent xmlns:mc="http://schemas.openxmlformats.org/markup-compatibility/2006">
              <mc:Choice xmlns:v="urn:schemas-microsoft-com:vml" Requires="v">
                <p:oleObj spid="_x0000_s369712" name="Equation" r:id="rId12" imgW="520560" imgH="203040" progId="Equation.DSMT4">
                  <p:embed/>
                </p:oleObj>
              </mc:Choice>
              <mc:Fallback>
                <p:oleObj name="Equation" r:id="rId12" imgW="520560" imgH="203040" progId="Equation.DSMT4">
                  <p:embed/>
                  <p:pic>
                    <p:nvPicPr>
                      <p:cNvPr id="0" name="Object 13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933950" y="4206875"/>
                        <a:ext cx="1582738" cy="482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0550" name="Object 134"/>
          <p:cNvGraphicFramePr>
            <a:graphicFrameLocks noChangeAspect="1"/>
          </p:cNvGraphicFramePr>
          <p:nvPr/>
        </p:nvGraphicFramePr>
        <p:xfrm>
          <a:off x="3527425" y="5291138"/>
          <a:ext cx="2840038" cy="512762"/>
        </p:xfrm>
        <a:graphic>
          <a:graphicData uri="http://schemas.openxmlformats.org/presentationml/2006/ole">
            <mc:AlternateContent xmlns:mc="http://schemas.openxmlformats.org/markup-compatibility/2006">
              <mc:Choice xmlns:v="urn:schemas-microsoft-com:vml" Requires="v">
                <p:oleObj spid="_x0000_s369713" name="Equation" r:id="rId14" imgW="1104840" imgH="228600" progId="Equation.DSMT4">
                  <p:embed/>
                </p:oleObj>
              </mc:Choice>
              <mc:Fallback>
                <p:oleObj name="Equation" r:id="rId14" imgW="1104840" imgH="228600" progId="Equation.DSMT4">
                  <p:embed/>
                  <p:pic>
                    <p:nvPicPr>
                      <p:cNvPr id="0" name="Object 134"/>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527425" y="5291138"/>
                        <a:ext cx="2840038" cy="5127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0558" name="Text Box 142"/>
          <p:cNvSpPr txBox="1">
            <a:spLocks noChangeArrowheads="1"/>
          </p:cNvSpPr>
          <p:nvPr/>
        </p:nvSpPr>
        <p:spPr bwMode="auto">
          <a:xfrm>
            <a:off x="969963" y="4808538"/>
            <a:ext cx="10810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90000" tIns="46800" rIns="90000" bIns="46800">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a:solidFill>
                  <a:srgbClr val="0000FF"/>
                </a:solidFill>
                <a:ea typeface="楷体_GB2312" pitchFamily="49" charset="-122"/>
              </a:rPr>
              <a:t>(2)</a:t>
            </a:r>
          </a:p>
        </p:txBody>
      </p:sp>
      <p:sp>
        <p:nvSpPr>
          <p:cNvPr id="60559" name="Text Box 143"/>
          <p:cNvSpPr txBox="1">
            <a:spLocks noChangeArrowheads="1"/>
          </p:cNvSpPr>
          <p:nvPr/>
        </p:nvSpPr>
        <p:spPr bwMode="auto">
          <a:xfrm>
            <a:off x="1439863" y="4808538"/>
            <a:ext cx="75612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90000" tIns="46800" rIns="90000" bIns="46800">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a:ea typeface="楷体_GB2312" pitchFamily="49" charset="-122"/>
              </a:rPr>
              <a:t>要使</a:t>
            </a:r>
            <a:r>
              <a:rPr lang="en-US" altLang="zh-CN" i="1">
                <a:ea typeface="楷体_GB2312" pitchFamily="49" charset="-122"/>
              </a:rPr>
              <a:t>u</a:t>
            </a:r>
            <a:r>
              <a:rPr lang="en-US" altLang="zh-CN" baseline="-25000">
                <a:ea typeface="楷体_GB2312" pitchFamily="49" charset="-122"/>
              </a:rPr>
              <a:t>R</a:t>
            </a:r>
            <a:r>
              <a:rPr lang="en-US" altLang="zh-CN">
                <a:ea typeface="楷体_GB2312" pitchFamily="49" charset="-122"/>
              </a:rPr>
              <a:t>(t)</a:t>
            </a:r>
            <a:r>
              <a:rPr lang="zh-CN" altLang="en-US">
                <a:ea typeface="楷体_GB2312" pitchFamily="49" charset="-122"/>
              </a:rPr>
              <a:t>中不含基波，则</a:t>
            </a:r>
            <a:r>
              <a:rPr lang="en-US" altLang="zh-CN" i="1">
                <a:ea typeface="楷体_GB2312" pitchFamily="49" charset="-122"/>
              </a:rPr>
              <a:t>L</a:t>
            </a:r>
            <a:r>
              <a:rPr lang="en-US" altLang="zh-CN" baseline="-25000">
                <a:ea typeface="楷体_GB2312" pitchFamily="49" charset="-122"/>
              </a:rPr>
              <a:t>1</a:t>
            </a:r>
            <a:r>
              <a:rPr lang="zh-CN" altLang="en-US">
                <a:ea typeface="楷体_GB2312" pitchFamily="49" charset="-122"/>
              </a:rPr>
              <a:t>与</a:t>
            </a:r>
            <a:r>
              <a:rPr lang="en-US" altLang="zh-CN" i="1">
                <a:ea typeface="楷体_GB2312" pitchFamily="49" charset="-122"/>
              </a:rPr>
              <a:t>C</a:t>
            </a:r>
            <a:r>
              <a:rPr lang="zh-CN" altLang="en-US">
                <a:ea typeface="楷体_GB2312" pitchFamily="49" charset="-122"/>
              </a:rPr>
              <a:t>发生并联谐振</a:t>
            </a:r>
            <a:r>
              <a:rPr lang="en-US" altLang="zh-CN">
                <a:ea typeface="楷体_GB2312" pitchFamily="49" charset="-122"/>
              </a:rPr>
              <a:t>(</a:t>
            </a:r>
            <a:r>
              <a:rPr lang="zh-CN" altLang="en-US">
                <a:ea typeface="楷体_GB2312" pitchFamily="49" charset="-122"/>
              </a:rPr>
              <a:t>对</a:t>
            </a:r>
            <a:r>
              <a:rPr lang="zh-CN" altLang="en-US" i="1">
                <a:ea typeface="楷体_GB2312" pitchFamily="49" charset="-122"/>
              </a:rPr>
              <a:t></a:t>
            </a:r>
            <a:r>
              <a:rPr lang="zh-CN" altLang="en-US" b="0">
                <a:ea typeface="楷体_GB2312" pitchFamily="49" charset="-122"/>
              </a:rPr>
              <a:t> </a:t>
            </a:r>
            <a:r>
              <a:rPr lang="en-US" altLang="zh-CN">
                <a:ea typeface="楷体_GB2312" pitchFamily="49" charset="-122"/>
              </a:rPr>
              <a:t>)</a:t>
            </a:r>
            <a:r>
              <a:rPr lang="zh-CN" altLang="en-US">
                <a:ea typeface="楷体_GB2312" pitchFamily="49" charset="-122"/>
              </a:rPr>
              <a:t>。</a:t>
            </a:r>
          </a:p>
        </p:txBody>
      </p:sp>
      <p:sp>
        <p:nvSpPr>
          <p:cNvPr id="60561" name="Text Box 145"/>
          <p:cNvSpPr txBox="1">
            <a:spLocks noChangeArrowheads="1"/>
          </p:cNvSpPr>
          <p:nvPr/>
        </p:nvSpPr>
        <p:spPr bwMode="auto">
          <a:xfrm>
            <a:off x="395288" y="5773738"/>
            <a:ext cx="8389937" cy="96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lnSpc>
                <a:spcPct val="120000"/>
              </a:lnSpc>
            </a:pPr>
            <a:r>
              <a:rPr lang="zh-CN" altLang="en-US">
                <a:ea typeface="楷体_GB2312" pitchFamily="49" charset="-122"/>
              </a:rPr>
              <a:t>若使</a:t>
            </a:r>
            <a:r>
              <a:rPr lang="en-US" altLang="zh-CN" i="1">
                <a:ea typeface="楷体_GB2312" pitchFamily="49" charset="-122"/>
              </a:rPr>
              <a:t>u</a:t>
            </a:r>
            <a:r>
              <a:rPr lang="en-US" altLang="zh-CN" baseline="-30000">
                <a:ea typeface="楷体_GB2312" pitchFamily="49" charset="-122"/>
              </a:rPr>
              <a:t>R</a:t>
            </a:r>
            <a:r>
              <a:rPr lang="en-US" altLang="zh-CN">
                <a:ea typeface="楷体_GB2312" pitchFamily="49" charset="-122"/>
              </a:rPr>
              <a:t>(t)</a:t>
            </a:r>
            <a:r>
              <a:rPr lang="zh-CN" altLang="en-US">
                <a:ea typeface="楷体_GB2312" pitchFamily="49" charset="-122"/>
              </a:rPr>
              <a:t>中二次谐波与电源二次谐波电压相同，则</a:t>
            </a:r>
            <a:r>
              <a:rPr lang="en-US" altLang="zh-CN" i="1">
                <a:ea typeface="楷体_GB2312" pitchFamily="49" charset="-122"/>
              </a:rPr>
              <a:t>L</a:t>
            </a:r>
            <a:r>
              <a:rPr lang="zh-CN" altLang="en-US">
                <a:ea typeface="楷体_GB2312" pitchFamily="49" charset="-122"/>
              </a:rPr>
              <a:t>、</a:t>
            </a:r>
            <a:r>
              <a:rPr lang="en-US" altLang="zh-CN" i="1">
                <a:ea typeface="楷体_GB2312" pitchFamily="49" charset="-122"/>
              </a:rPr>
              <a:t>C</a:t>
            </a:r>
            <a:r>
              <a:rPr lang="zh-CN" altLang="en-US">
                <a:ea typeface="楷体_GB2312" pitchFamily="49" charset="-122"/>
              </a:rPr>
              <a:t>电路发生串联谐振。</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3"/>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9" presetClass="entr" presetSubtype="0" fill="hold" grpId="0" nodeType="clickEffect">
                                  <p:stCondLst>
                                    <p:cond delay="0"/>
                                  </p:stCondLst>
                                  <p:childTnLst>
                                    <p:set>
                                      <p:cBhvr>
                                        <p:cTn id="13" dur="1" fill="hold">
                                          <p:stCondLst>
                                            <p:cond delay="0"/>
                                          </p:stCondLst>
                                        </p:cTn>
                                        <p:tgtEl>
                                          <p:spTgt spid="60540"/>
                                        </p:tgtEl>
                                        <p:attrNameLst>
                                          <p:attrName>style.visibility</p:attrName>
                                        </p:attrNameLst>
                                      </p:cBhvr>
                                      <p:to>
                                        <p:strVal val="visible"/>
                                      </p:to>
                                    </p:set>
                                    <p:animEffect transition="in" filter="dissolve">
                                      <p:cBhvr>
                                        <p:cTn id="14" dur="500"/>
                                        <p:tgtEl>
                                          <p:spTgt spid="60540"/>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60468"/>
                                        </p:tgtEl>
                                        <p:attrNameLst>
                                          <p:attrName>style.visibility</p:attrName>
                                        </p:attrNameLst>
                                      </p:cBhvr>
                                      <p:to>
                                        <p:strVal val="visible"/>
                                      </p:to>
                                    </p:set>
                                    <p:anim calcmode="lin" valueType="num">
                                      <p:cBhvr additive="base">
                                        <p:cTn id="19" dur="500" fill="hold"/>
                                        <p:tgtEl>
                                          <p:spTgt spid="60468"/>
                                        </p:tgtEl>
                                        <p:attrNameLst>
                                          <p:attrName>ppt_x</p:attrName>
                                        </p:attrNameLst>
                                      </p:cBhvr>
                                      <p:tavLst>
                                        <p:tav tm="0">
                                          <p:val>
                                            <p:strVal val="0-#ppt_w/2"/>
                                          </p:val>
                                        </p:tav>
                                        <p:tav tm="100000">
                                          <p:val>
                                            <p:strVal val="#ppt_x"/>
                                          </p:val>
                                        </p:tav>
                                      </p:tavLst>
                                    </p:anim>
                                    <p:anim calcmode="lin" valueType="num">
                                      <p:cBhvr additive="base">
                                        <p:cTn id="20" dur="500" fill="hold"/>
                                        <p:tgtEl>
                                          <p:spTgt spid="60468"/>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60548"/>
                                        </p:tgtEl>
                                        <p:attrNameLst>
                                          <p:attrName>style.visibility</p:attrName>
                                        </p:attrNameLst>
                                      </p:cBhvr>
                                      <p:to>
                                        <p:strVal val="visible"/>
                                      </p:to>
                                    </p:set>
                                    <p:anim calcmode="lin" valueType="num">
                                      <p:cBhvr additive="base">
                                        <p:cTn id="25" dur="500" fill="hold"/>
                                        <p:tgtEl>
                                          <p:spTgt spid="60548"/>
                                        </p:tgtEl>
                                        <p:attrNameLst>
                                          <p:attrName>ppt_x</p:attrName>
                                        </p:attrNameLst>
                                      </p:cBhvr>
                                      <p:tavLst>
                                        <p:tav tm="0">
                                          <p:val>
                                            <p:strVal val="0-#ppt_w/2"/>
                                          </p:val>
                                        </p:tav>
                                        <p:tav tm="100000">
                                          <p:val>
                                            <p:strVal val="#ppt_x"/>
                                          </p:val>
                                        </p:tav>
                                      </p:tavLst>
                                    </p:anim>
                                    <p:anim calcmode="lin" valueType="num">
                                      <p:cBhvr additive="base">
                                        <p:cTn id="26" dur="500" fill="hold"/>
                                        <p:tgtEl>
                                          <p:spTgt spid="60548"/>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60558"/>
                                        </p:tgtEl>
                                        <p:attrNameLst>
                                          <p:attrName>style.visibility</p:attrName>
                                        </p:attrNameLst>
                                      </p:cBhvr>
                                      <p:to>
                                        <p:strVal val="visible"/>
                                      </p:to>
                                    </p:set>
                                    <p:animEffect transition="in" filter="dissolve">
                                      <p:cBhvr>
                                        <p:cTn id="31" dur="500"/>
                                        <p:tgtEl>
                                          <p:spTgt spid="60558"/>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9" presetClass="entr" presetSubtype="0" fill="hold" grpId="0" nodeType="clickEffect">
                                  <p:stCondLst>
                                    <p:cond delay="0"/>
                                  </p:stCondLst>
                                  <p:childTnLst>
                                    <p:set>
                                      <p:cBhvr>
                                        <p:cTn id="35" dur="1" fill="hold">
                                          <p:stCondLst>
                                            <p:cond delay="0"/>
                                          </p:stCondLst>
                                        </p:cTn>
                                        <p:tgtEl>
                                          <p:spTgt spid="60559"/>
                                        </p:tgtEl>
                                        <p:attrNameLst>
                                          <p:attrName>style.visibility</p:attrName>
                                        </p:attrNameLst>
                                      </p:cBhvr>
                                      <p:to>
                                        <p:strVal val="visible"/>
                                      </p:to>
                                    </p:set>
                                    <p:animEffect transition="in" filter="dissolve">
                                      <p:cBhvr>
                                        <p:cTn id="36" dur="500"/>
                                        <p:tgtEl>
                                          <p:spTgt spid="60559"/>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8" fill="hold" nodeType="clickEffect">
                                  <p:stCondLst>
                                    <p:cond delay="0"/>
                                  </p:stCondLst>
                                  <p:childTnLst>
                                    <p:set>
                                      <p:cBhvr>
                                        <p:cTn id="40" dur="1" fill="hold">
                                          <p:stCondLst>
                                            <p:cond delay="0"/>
                                          </p:stCondLst>
                                        </p:cTn>
                                        <p:tgtEl>
                                          <p:spTgt spid="60474"/>
                                        </p:tgtEl>
                                        <p:attrNameLst>
                                          <p:attrName>style.visibility</p:attrName>
                                        </p:attrNameLst>
                                      </p:cBhvr>
                                      <p:to>
                                        <p:strVal val="visible"/>
                                      </p:to>
                                    </p:set>
                                    <p:anim calcmode="lin" valueType="num">
                                      <p:cBhvr additive="base">
                                        <p:cTn id="41" dur="500" fill="hold"/>
                                        <p:tgtEl>
                                          <p:spTgt spid="60474"/>
                                        </p:tgtEl>
                                        <p:attrNameLst>
                                          <p:attrName>ppt_x</p:attrName>
                                        </p:attrNameLst>
                                      </p:cBhvr>
                                      <p:tavLst>
                                        <p:tav tm="0">
                                          <p:val>
                                            <p:strVal val="0-#ppt_w/2"/>
                                          </p:val>
                                        </p:tav>
                                        <p:tav tm="100000">
                                          <p:val>
                                            <p:strVal val="#ppt_x"/>
                                          </p:val>
                                        </p:tav>
                                      </p:tavLst>
                                    </p:anim>
                                    <p:anim calcmode="lin" valueType="num">
                                      <p:cBhvr additive="base">
                                        <p:cTn id="42" dur="500" fill="hold"/>
                                        <p:tgtEl>
                                          <p:spTgt spid="60474"/>
                                        </p:tgtEl>
                                        <p:attrNameLst>
                                          <p:attrName>ppt_y</p:attrName>
                                        </p:attrNameLst>
                                      </p:cBhvr>
                                      <p:tavLst>
                                        <p:tav tm="0">
                                          <p:val>
                                            <p:strVal val="#ppt_y"/>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2" presetClass="entr" presetSubtype="8" fill="hold" nodeType="clickEffect">
                                  <p:stCondLst>
                                    <p:cond delay="0"/>
                                  </p:stCondLst>
                                  <p:childTnLst>
                                    <p:set>
                                      <p:cBhvr>
                                        <p:cTn id="46" dur="1" fill="hold">
                                          <p:stCondLst>
                                            <p:cond delay="0"/>
                                          </p:stCondLst>
                                        </p:cTn>
                                        <p:tgtEl>
                                          <p:spTgt spid="60550"/>
                                        </p:tgtEl>
                                        <p:attrNameLst>
                                          <p:attrName>style.visibility</p:attrName>
                                        </p:attrNameLst>
                                      </p:cBhvr>
                                      <p:to>
                                        <p:strVal val="visible"/>
                                      </p:to>
                                    </p:set>
                                    <p:anim calcmode="lin" valueType="num">
                                      <p:cBhvr additive="base">
                                        <p:cTn id="47" dur="500" fill="hold"/>
                                        <p:tgtEl>
                                          <p:spTgt spid="60550"/>
                                        </p:tgtEl>
                                        <p:attrNameLst>
                                          <p:attrName>ppt_x</p:attrName>
                                        </p:attrNameLst>
                                      </p:cBhvr>
                                      <p:tavLst>
                                        <p:tav tm="0">
                                          <p:val>
                                            <p:strVal val="0-#ppt_w/2"/>
                                          </p:val>
                                        </p:tav>
                                        <p:tav tm="100000">
                                          <p:val>
                                            <p:strVal val="#ppt_x"/>
                                          </p:val>
                                        </p:tav>
                                      </p:tavLst>
                                    </p:anim>
                                    <p:anim calcmode="lin" valueType="num">
                                      <p:cBhvr additive="base">
                                        <p:cTn id="48" dur="500" fill="hold"/>
                                        <p:tgtEl>
                                          <p:spTgt spid="60550"/>
                                        </p:tgtEl>
                                        <p:attrNameLst>
                                          <p:attrName>ppt_y</p:attrName>
                                        </p:attrNameLst>
                                      </p:cBhvr>
                                      <p:tavLst>
                                        <p:tav tm="0">
                                          <p:val>
                                            <p:strVal val="#ppt_y"/>
                                          </p:val>
                                        </p:tav>
                                        <p:tav tm="100000">
                                          <p:val>
                                            <p:strVal val="#ppt_y"/>
                                          </p:val>
                                        </p:tav>
                                      </p:tavLst>
                                    </p:anim>
                                  </p:childTnLst>
                                </p:cTn>
                              </p:par>
                            </p:childTnLst>
                          </p:cTn>
                        </p:par>
                      </p:childTnLst>
                    </p:cTn>
                  </p:par>
                  <p:par>
                    <p:cTn id="49" fill="hold" nodeType="clickPar">
                      <p:stCondLst>
                        <p:cond delay="indefinite"/>
                      </p:stCondLst>
                      <p:childTnLst>
                        <p:par>
                          <p:cTn id="50" fill="hold" nodeType="withGroup">
                            <p:stCondLst>
                              <p:cond delay="0"/>
                            </p:stCondLst>
                            <p:childTnLst>
                              <p:par>
                                <p:cTn id="51" presetID="2" presetClass="entr" presetSubtype="8" fill="hold" nodeType="clickEffect">
                                  <p:stCondLst>
                                    <p:cond delay="0"/>
                                  </p:stCondLst>
                                  <p:childTnLst>
                                    <p:set>
                                      <p:cBhvr>
                                        <p:cTn id="52" dur="1" fill="hold">
                                          <p:stCondLst>
                                            <p:cond delay="0"/>
                                          </p:stCondLst>
                                        </p:cTn>
                                        <p:tgtEl>
                                          <p:spTgt spid="60546"/>
                                        </p:tgtEl>
                                        <p:attrNameLst>
                                          <p:attrName>style.visibility</p:attrName>
                                        </p:attrNameLst>
                                      </p:cBhvr>
                                      <p:to>
                                        <p:strVal val="visible"/>
                                      </p:to>
                                    </p:set>
                                    <p:anim calcmode="lin" valueType="num">
                                      <p:cBhvr additive="base">
                                        <p:cTn id="53" dur="500" fill="hold"/>
                                        <p:tgtEl>
                                          <p:spTgt spid="60546"/>
                                        </p:tgtEl>
                                        <p:attrNameLst>
                                          <p:attrName>ppt_x</p:attrName>
                                        </p:attrNameLst>
                                      </p:cBhvr>
                                      <p:tavLst>
                                        <p:tav tm="0">
                                          <p:val>
                                            <p:strVal val="0-#ppt_w/2"/>
                                          </p:val>
                                        </p:tav>
                                        <p:tav tm="100000">
                                          <p:val>
                                            <p:strVal val="#ppt_x"/>
                                          </p:val>
                                        </p:tav>
                                      </p:tavLst>
                                    </p:anim>
                                    <p:anim calcmode="lin" valueType="num">
                                      <p:cBhvr additive="base">
                                        <p:cTn id="54" dur="500" fill="hold"/>
                                        <p:tgtEl>
                                          <p:spTgt spid="60546"/>
                                        </p:tgtEl>
                                        <p:attrNameLst>
                                          <p:attrName>ppt_y</p:attrName>
                                        </p:attrNameLst>
                                      </p:cBhvr>
                                      <p:tavLst>
                                        <p:tav tm="0">
                                          <p:val>
                                            <p:strVal val="#ppt_y"/>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 presetClass="entr" presetSubtype="8" fill="hold" grpId="0" nodeType="clickEffect">
                                  <p:stCondLst>
                                    <p:cond delay="0"/>
                                  </p:stCondLst>
                                  <p:childTnLst>
                                    <p:set>
                                      <p:cBhvr>
                                        <p:cTn id="58" dur="1" fill="hold">
                                          <p:stCondLst>
                                            <p:cond delay="0"/>
                                          </p:stCondLst>
                                        </p:cTn>
                                        <p:tgtEl>
                                          <p:spTgt spid="60561"/>
                                        </p:tgtEl>
                                        <p:attrNameLst>
                                          <p:attrName>style.visibility</p:attrName>
                                        </p:attrNameLst>
                                      </p:cBhvr>
                                      <p:to>
                                        <p:strVal val="visible"/>
                                      </p:to>
                                    </p:set>
                                    <p:anim calcmode="lin" valueType="num">
                                      <p:cBhvr additive="base">
                                        <p:cTn id="59" dur="500" fill="hold"/>
                                        <p:tgtEl>
                                          <p:spTgt spid="60561"/>
                                        </p:tgtEl>
                                        <p:attrNameLst>
                                          <p:attrName>ppt_x</p:attrName>
                                        </p:attrNameLst>
                                      </p:cBhvr>
                                      <p:tavLst>
                                        <p:tav tm="0">
                                          <p:val>
                                            <p:strVal val="0-#ppt_w/2"/>
                                          </p:val>
                                        </p:tav>
                                        <p:tav tm="100000">
                                          <p:val>
                                            <p:strVal val="#ppt_x"/>
                                          </p:val>
                                        </p:tav>
                                      </p:tavLst>
                                    </p:anim>
                                    <p:anim calcmode="lin" valueType="num">
                                      <p:cBhvr additive="base">
                                        <p:cTn id="60" dur="500" fill="hold"/>
                                        <p:tgtEl>
                                          <p:spTgt spid="6056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540" grpId="0"/>
      <p:bldP spid="60558" grpId="0"/>
      <p:bldP spid="60559" grpId="0"/>
      <p:bldP spid="60561" grpId="0"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1714" name="Group 2"/>
          <p:cNvGrpSpPr>
            <a:grpSpLocks/>
          </p:cNvGrpSpPr>
          <p:nvPr/>
        </p:nvGrpSpPr>
        <p:grpSpPr bwMode="auto">
          <a:xfrm>
            <a:off x="341313" y="555625"/>
            <a:ext cx="8118475" cy="3378200"/>
            <a:chOff x="215" y="210"/>
            <a:chExt cx="5114" cy="2128"/>
          </a:xfrm>
        </p:grpSpPr>
        <p:sp>
          <p:nvSpPr>
            <p:cNvPr id="67587" name="Text Box 3"/>
            <p:cNvSpPr txBox="1">
              <a:spLocks noChangeArrowheads="1"/>
            </p:cNvSpPr>
            <p:nvPr/>
          </p:nvSpPr>
          <p:spPr bwMode="auto">
            <a:xfrm>
              <a:off x="215" y="210"/>
              <a:ext cx="5114" cy="2128"/>
            </a:xfrm>
            <a:prstGeom prst="rect">
              <a:avLst/>
            </a:prstGeom>
            <a:noFill/>
            <a:ln w="9525">
              <a:noFill/>
              <a:miter lim="800000"/>
              <a:headEnd/>
              <a:tailEnd/>
            </a:ln>
            <a:effec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lnSpc>
                  <a:spcPct val="120000"/>
                </a:lnSpc>
              </a:pPr>
              <a:r>
                <a:rPr lang="zh-CN" altLang="en-US">
                  <a:ea typeface="楷体_GB2312" pitchFamily="49" charset="-122"/>
                </a:rPr>
                <a:t>例：电路如图所示，已知</a:t>
              </a:r>
              <a:r>
                <a:rPr lang="en-US" altLang="zh-CN">
                  <a:ea typeface="楷体_GB2312" pitchFamily="49" charset="-122"/>
                </a:rPr>
                <a:t>ω=1000rad/s</a:t>
              </a:r>
              <a:r>
                <a:rPr lang="zh-CN" altLang="en-US">
                  <a:ea typeface="楷体_GB2312" pitchFamily="49" charset="-122"/>
                </a:rPr>
                <a:t>，</a:t>
              </a:r>
              <a:r>
                <a:rPr lang="en-US" altLang="zh-CN" i="1">
                  <a:ea typeface="楷体_GB2312" pitchFamily="49" charset="-122"/>
                </a:rPr>
                <a:t>C</a:t>
              </a:r>
              <a:r>
                <a:rPr lang="en-US" altLang="zh-CN">
                  <a:ea typeface="楷体_GB2312" pitchFamily="49" charset="-122"/>
                </a:rPr>
                <a:t>=1μF</a:t>
              </a:r>
              <a:r>
                <a:rPr lang="zh-CN" altLang="en-US">
                  <a:ea typeface="楷体_GB2312" pitchFamily="49" charset="-122"/>
                </a:rPr>
                <a:t>，</a:t>
              </a:r>
              <a:r>
                <a:rPr lang="en-US" altLang="zh-CN" i="1">
                  <a:ea typeface="楷体_GB2312" pitchFamily="49" charset="-122"/>
                </a:rPr>
                <a:t>R</a:t>
              </a:r>
              <a:r>
                <a:rPr lang="en-US" altLang="zh-CN">
                  <a:ea typeface="楷体_GB2312" pitchFamily="49" charset="-122"/>
                </a:rPr>
                <a:t>=1Ω</a:t>
              </a:r>
              <a:r>
                <a:rPr lang="zh-CN" altLang="en-US">
                  <a:ea typeface="楷体_GB2312" pitchFamily="49" charset="-122"/>
                </a:rPr>
                <a:t>，</a:t>
              </a:r>
            </a:p>
            <a:p>
              <a:pPr eaLnBrk="1" hangingPunct="1">
                <a:lnSpc>
                  <a:spcPct val="120000"/>
                </a:lnSpc>
              </a:pPr>
              <a:endParaRPr lang="zh-CN" altLang="en-US">
                <a:ea typeface="楷体_GB2312" pitchFamily="49" charset="-122"/>
              </a:endParaRPr>
            </a:p>
            <a:p>
              <a:pPr eaLnBrk="1" hangingPunct="1">
                <a:lnSpc>
                  <a:spcPct val="120000"/>
                </a:lnSpc>
              </a:pPr>
              <a:r>
                <a:rPr lang="zh-CN" altLang="en-US">
                  <a:ea typeface="楷体_GB2312" pitchFamily="49" charset="-122"/>
                </a:rPr>
                <a:t>在稳态时，</a:t>
              </a:r>
              <a:r>
                <a:rPr lang="en-US" altLang="zh-CN" i="1">
                  <a:ea typeface="楷体_GB2312" pitchFamily="49" charset="-122"/>
                </a:rPr>
                <a:t>u</a:t>
              </a:r>
              <a:r>
                <a:rPr lang="en-US" altLang="zh-CN" baseline="-30000">
                  <a:ea typeface="楷体_GB2312" pitchFamily="49" charset="-122"/>
                </a:rPr>
                <a:t>R</a:t>
              </a:r>
              <a:r>
                <a:rPr lang="en-US" altLang="zh-CN">
                  <a:ea typeface="楷体_GB2312" pitchFamily="49" charset="-122"/>
                </a:rPr>
                <a:t>(t)</a:t>
              </a:r>
              <a:r>
                <a:rPr lang="zh-CN" altLang="en-US">
                  <a:ea typeface="楷体_GB2312" pitchFamily="49" charset="-122"/>
                </a:rPr>
                <a:t>中不含基波，而二次谐波与电源二次谐波电压相同，求：</a:t>
              </a:r>
            </a:p>
            <a:p>
              <a:pPr eaLnBrk="1" hangingPunct="1">
                <a:lnSpc>
                  <a:spcPct val="140000"/>
                </a:lnSpc>
              </a:pPr>
              <a:r>
                <a:rPr lang="en-US" altLang="zh-CN">
                  <a:ea typeface="楷体_GB2312" pitchFamily="49" charset="-122"/>
                </a:rPr>
                <a:t>(1)</a:t>
              </a:r>
              <a:r>
                <a:rPr lang="en-US" altLang="zh-CN" i="1">
                  <a:ea typeface="楷体_GB2312" pitchFamily="49" charset="-122"/>
                </a:rPr>
                <a:t>u</a:t>
              </a:r>
              <a:r>
                <a:rPr lang="en-US" altLang="zh-CN" baseline="-30000">
                  <a:ea typeface="楷体_GB2312" pitchFamily="49" charset="-122"/>
                </a:rPr>
                <a:t>s</a:t>
              </a:r>
              <a:r>
                <a:rPr lang="en-US" altLang="zh-CN">
                  <a:ea typeface="楷体_GB2312" pitchFamily="49" charset="-122"/>
                </a:rPr>
                <a:t>(t)</a:t>
              </a:r>
              <a:r>
                <a:rPr lang="zh-CN" altLang="en-US">
                  <a:ea typeface="楷体_GB2312" pitchFamily="49" charset="-122"/>
                </a:rPr>
                <a:t>的有效值 ；</a:t>
              </a:r>
            </a:p>
            <a:p>
              <a:pPr eaLnBrk="1" hangingPunct="1">
                <a:lnSpc>
                  <a:spcPct val="140000"/>
                </a:lnSpc>
              </a:pPr>
              <a:r>
                <a:rPr lang="en-US" altLang="zh-CN">
                  <a:ea typeface="楷体_GB2312" pitchFamily="49" charset="-122"/>
                </a:rPr>
                <a:t>(2)</a:t>
              </a:r>
              <a:r>
                <a:rPr lang="zh-CN" altLang="en-US">
                  <a:ea typeface="楷体_GB2312" pitchFamily="49" charset="-122"/>
                </a:rPr>
                <a:t>电感</a:t>
              </a:r>
              <a:r>
                <a:rPr lang="en-US" altLang="zh-CN" i="1">
                  <a:ea typeface="楷体_GB2312" pitchFamily="49" charset="-122"/>
                </a:rPr>
                <a:t>L</a:t>
              </a:r>
              <a:r>
                <a:rPr lang="en-US" altLang="zh-CN" baseline="-30000">
                  <a:ea typeface="楷体_GB2312" pitchFamily="49" charset="-122"/>
                </a:rPr>
                <a:t>1</a:t>
              </a:r>
              <a:r>
                <a:rPr lang="zh-CN" altLang="en-US">
                  <a:ea typeface="楷体_GB2312" pitchFamily="49" charset="-122"/>
                </a:rPr>
                <a:t>和</a:t>
              </a:r>
              <a:r>
                <a:rPr lang="en-US" altLang="zh-CN" i="1">
                  <a:ea typeface="楷体_GB2312" pitchFamily="49" charset="-122"/>
                </a:rPr>
                <a:t>L</a:t>
              </a:r>
              <a:r>
                <a:rPr lang="en-US" altLang="zh-CN" baseline="-30000">
                  <a:ea typeface="楷体_GB2312" pitchFamily="49" charset="-122"/>
                </a:rPr>
                <a:t>2  </a:t>
              </a:r>
              <a:r>
                <a:rPr lang="zh-CN" altLang="en-US">
                  <a:ea typeface="楷体_GB2312" pitchFamily="49" charset="-122"/>
                </a:rPr>
                <a:t>；</a:t>
              </a:r>
            </a:p>
            <a:p>
              <a:pPr eaLnBrk="1" hangingPunct="1">
                <a:lnSpc>
                  <a:spcPct val="140000"/>
                </a:lnSpc>
              </a:pPr>
              <a:r>
                <a:rPr lang="en-US" altLang="zh-CN">
                  <a:ea typeface="楷体_GB2312" pitchFamily="49" charset="-122"/>
                </a:rPr>
                <a:t>(3)</a:t>
              </a:r>
              <a:r>
                <a:rPr lang="zh-CN" altLang="en-US">
                  <a:ea typeface="楷体_GB2312" pitchFamily="49" charset="-122"/>
                </a:rPr>
                <a:t>电源发出的平均功率。</a:t>
              </a:r>
            </a:p>
          </p:txBody>
        </p:sp>
        <p:graphicFrame>
          <p:nvGraphicFramePr>
            <p:cNvPr id="371716" name="Object 4"/>
            <p:cNvGraphicFramePr>
              <a:graphicFrameLocks noChangeAspect="1"/>
            </p:cNvGraphicFramePr>
            <p:nvPr/>
          </p:nvGraphicFramePr>
          <p:xfrm>
            <a:off x="249" y="489"/>
            <a:ext cx="4785" cy="378"/>
          </p:xfrm>
          <a:graphic>
            <a:graphicData uri="http://schemas.openxmlformats.org/presentationml/2006/ole">
              <mc:AlternateContent xmlns:mc="http://schemas.openxmlformats.org/markup-compatibility/2006">
                <mc:Choice xmlns:v="urn:schemas-microsoft-com:vml" Requires="v">
                  <p:oleObj spid="_x0000_s371756" name="Equation" r:id="rId4" imgW="2641320" imgH="253800" progId="Equation.DSMT4">
                    <p:embed/>
                  </p:oleObj>
                </mc:Choice>
                <mc:Fallback>
                  <p:oleObj name="Equation" r:id="rId4" imgW="2641320" imgH="253800" progId="Equation.DSMT4">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9" y="489"/>
                          <a:ext cx="4785" cy="37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371717" name="Group 8"/>
          <p:cNvGrpSpPr>
            <a:grpSpLocks/>
          </p:cNvGrpSpPr>
          <p:nvPr/>
        </p:nvGrpSpPr>
        <p:grpSpPr bwMode="auto">
          <a:xfrm>
            <a:off x="4679950" y="1881188"/>
            <a:ext cx="3706813" cy="1943100"/>
            <a:chOff x="0" y="2841"/>
            <a:chExt cx="2335" cy="1224"/>
          </a:xfrm>
        </p:grpSpPr>
        <p:sp>
          <p:nvSpPr>
            <p:cNvPr id="371718" name="Line 9"/>
            <p:cNvSpPr>
              <a:spLocks noChangeShapeType="1"/>
            </p:cNvSpPr>
            <p:nvPr/>
          </p:nvSpPr>
          <p:spPr bwMode="auto">
            <a:xfrm>
              <a:off x="521" y="2999"/>
              <a:ext cx="86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71719" name="Line 10"/>
            <p:cNvSpPr>
              <a:spLocks noChangeShapeType="1"/>
            </p:cNvSpPr>
            <p:nvPr/>
          </p:nvSpPr>
          <p:spPr bwMode="auto">
            <a:xfrm>
              <a:off x="521" y="3430"/>
              <a:ext cx="86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71720" name="Line 11"/>
            <p:cNvSpPr>
              <a:spLocks noChangeShapeType="1"/>
            </p:cNvSpPr>
            <p:nvPr/>
          </p:nvSpPr>
          <p:spPr bwMode="auto">
            <a:xfrm>
              <a:off x="1383" y="3226"/>
              <a:ext cx="612" cy="0"/>
            </a:xfrm>
            <a:prstGeom prst="line">
              <a:avLst/>
            </a:prstGeom>
            <a:noFill/>
            <a:ln w="190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zh-CN" altLang="en-US"/>
            </a:p>
          </p:txBody>
        </p:sp>
        <p:sp>
          <p:nvSpPr>
            <p:cNvPr id="371721" name="Text Box 12"/>
            <p:cNvSpPr txBox="1">
              <a:spLocks noChangeArrowheads="1"/>
            </p:cNvSpPr>
            <p:nvPr/>
          </p:nvSpPr>
          <p:spPr bwMode="auto">
            <a:xfrm>
              <a:off x="1539" y="2841"/>
              <a:ext cx="29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i="1">
                  <a:ea typeface="楷体_GB2312" pitchFamily="49" charset="-122"/>
                </a:rPr>
                <a:t>L</a:t>
              </a:r>
              <a:r>
                <a:rPr lang="en-US" altLang="zh-CN" baseline="-25000">
                  <a:ea typeface="楷体_GB2312" pitchFamily="49" charset="-122"/>
                </a:rPr>
                <a:t>2</a:t>
              </a:r>
              <a:endParaRPr lang="en-US" altLang="zh-CN">
                <a:ea typeface="楷体_GB2312" pitchFamily="49" charset="-122"/>
              </a:endParaRPr>
            </a:p>
          </p:txBody>
        </p:sp>
        <p:sp>
          <p:nvSpPr>
            <p:cNvPr id="371722" name="Text Box 13"/>
            <p:cNvSpPr txBox="1">
              <a:spLocks noChangeArrowheads="1"/>
            </p:cNvSpPr>
            <p:nvPr/>
          </p:nvSpPr>
          <p:spPr bwMode="auto">
            <a:xfrm>
              <a:off x="859" y="2999"/>
              <a:ext cx="29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i="1">
                  <a:ea typeface="楷体_GB2312" pitchFamily="49" charset="-122"/>
                </a:rPr>
                <a:t>L</a:t>
              </a:r>
              <a:r>
                <a:rPr lang="en-US" altLang="zh-CN" baseline="-25000">
                  <a:ea typeface="楷体_GB2312" pitchFamily="49" charset="-122"/>
                </a:rPr>
                <a:t>1</a:t>
              </a:r>
              <a:endParaRPr lang="en-US" altLang="zh-CN">
                <a:ea typeface="楷体_GB2312" pitchFamily="49" charset="-122"/>
              </a:endParaRPr>
            </a:p>
          </p:txBody>
        </p:sp>
        <p:sp>
          <p:nvSpPr>
            <p:cNvPr id="371723" name="Text Box 14"/>
            <p:cNvSpPr txBox="1">
              <a:spLocks noChangeArrowheads="1"/>
            </p:cNvSpPr>
            <p:nvPr/>
          </p:nvSpPr>
          <p:spPr bwMode="auto">
            <a:xfrm>
              <a:off x="846" y="3505"/>
              <a:ext cx="35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i="1">
                  <a:ea typeface="楷体_GB2312" pitchFamily="49" charset="-122"/>
                </a:rPr>
                <a:t>C</a:t>
              </a:r>
              <a:endParaRPr lang="en-US" altLang="zh-CN">
                <a:ea typeface="楷体_GB2312" pitchFamily="49" charset="-122"/>
              </a:endParaRPr>
            </a:p>
          </p:txBody>
        </p:sp>
        <p:sp>
          <p:nvSpPr>
            <p:cNvPr id="371724" name="Freeform 15"/>
            <p:cNvSpPr>
              <a:spLocks/>
            </p:cNvSpPr>
            <p:nvPr/>
          </p:nvSpPr>
          <p:spPr bwMode="auto">
            <a:xfrm rot="5400000">
              <a:off x="1632" y="3045"/>
              <a:ext cx="91" cy="318"/>
            </a:xfrm>
            <a:custGeom>
              <a:avLst/>
              <a:gdLst>
                <a:gd name="T0" fmla="*/ 43 w 43"/>
                <a:gd name="T1" fmla="*/ 329 h 329"/>
                <a:gd name="T2" fmla="*/ 21 w 43"/>
                <a:gd name="T3" fmla="*/ 325 h 329"/>
                <a:gd name="T4" fmla="*/ 4 w 43"/>
                <a:gd name="T5" fmla="*/ 307 h 329"/>
                <a:gd name="T6" fmla="*/ 0 w 43"/>
                <a:gd name="T7" fmla="*/ 289 h 329"/>
                <a:gd name="T8" fmla="*/ 4 w 43"/>
                <a:gd name="T9" fmla="*/ 266 h 329"/>
                <a:gd name="T10" fmla="*/ 21 w 43"/>
                <a:gd name="T11" fmla="*/ 252 h 329"/>
                <a:gd name="T12" fmla="*/ 43 w 43"/>
                <a:gd name="T13" fmla="*/ 248 h 329"/>
                <a:gd name="T14" fmla="*/ 21 w 43"/>
                <a:gd name="T15" fmla="*/ 239 h 329"/>
                <a:gd name="T16" fmla="*/ 4 w 43"/>
                <a:gd name="T17" fmla="*/ 225 h 329"/>
                <a:gd name="T18" fmla="*/ 0 w 43"/>
                <a:gd name="T19" fmla="*/ 203 h 329"/>
                <a:gd name="T20" fmla="*/ 4 w 43"/>
                <a:gd name="T21" fmla="*/ 185 h 329"/>
                <a:gd name="T22" fmla="*/ 21 w 43"/>
                <a:gd name="T23" fmla="*/ 171 h 329"/>
                <a:gd name="T24" fmla="*/ 43 w 43"/>
                <a:gd name="T25" fmla="*/ 162 h 329"/>
                <a:gd name="T26" fmla="*/ 21 w 43"/>
                <a:gd name="T27" fmla="*/ 158 h 329"/>
                <a:gd name="T28" fmla="*/ 4 w 43"/>
                <a:gd name="T29" fmla="*/ 144 h 329"/>
                <a:gd name="T30" fmla="*/ 0 w 43"/>
                <a:gd name="T31" fmla="*/ 122 h 329"/>
                <a:gd name="T32" fmla="*/ 4 w 43"/>
                <a:gd name="T33" fmla="*/ 104 h 329"/>
                <a:gd name="T34" fmla="*/ 21 w 43"/>
                <a:gd name="T35" fmla="*/ 86 h 329"/>
                <a:gd name="T36" fmla="*/ 43 w 43"/>
                <a:gd name="T37" fmla="*/ 81 h 329"/>
                <a:gd name="T38" fmla="*/ 21 w 43"/>
                <a:gd name="T39" fmla="*/ 77 h 329"/>
                <a:gd name="T40" fmla="*/ 4 w 43"/>
                <a:gd name="T41" fmla="*/ 59 h 329"/>
                <a:gd name="T42" fmla="*/ 0 w 43"/>
                <a:gd name="T43" fmla="*/ 41 h 329"/>
                <a:gd name="T44" fmla="*/ 4 w 43"/>
                <a:gd name="T45" fmla="*/ 18 h 329"/>
                <a:gd name="T46" fmla="*/ 21 w 43"/>
                <a:gd name="T47" fmla="*/ 5 h 329"/>
                <a:gd name="T48" fmla="*/ 43 w 43"/>
                <a:gd name="T49" fmla="*/ 0 h 3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3"/>
                <a:gd name="T76" fmla="*/ 0 h 329"/>
                <a:gd name="T77" fmla="*/ 43 w 43"/>
                <a:gd name="T78" fmla="*/ 329 h 3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3" h="329">
                  <a:moveTo>
                    <a:pt x="43" y="329"/>
                  </a:moveTo>
                  <a:lnTo>
                    <a:pt x="21" y="325"/>
                  </a:lnTo>
                  <a:lnTo>
                    <a:pt x="4" y="307"/>
                  </a:lnTo>
                  <a:lnTo>
                    <a:pt x="0" y="289"/>
                  </a:lnTo>
                  <a:lnTo>
                    <a:pt x="4" y="266"/>
                  </a:lnTo>
                  <a:lnTo>
                    <a:pt x="21" y="252"/>
                  </a:lnTo>
                  <a:lnTo>
                    <a:pt x="43" y="248"/>
                  </a:lnTo>
                  <a:lnTo>
                    <a:pt x="21" y="239"/>
                  </a:lnTo>
                  <a:lnTo>
                    <a:pt x="4" y="225"/>
                  </a:lnTo>
                  <a:lnTo>
                    <a:pt x="0" y="203"/>
                  </a:lnTo>
                  <a:lnTo>
                    <a:pt x="4" y="185"/>
                  </a:lnTo>
                  <a:lnTo>
                    <a:pt x="21" y="171"/>
                  </a:lnTo>
                  <a:lnTo>
                    <a:pt x="43" y="162"/>
                  </a:lnTo>
                  <a:lnTo>
                    <a:pt x="21" y="158"/>
                  </a:lnTo>
                  <a:lnTo>
                    <a:pt x="4" y="144"/>
                  </a:lnTo>
                  <a:lnTo>
                    <a:pt x="0" y="122"/>
                  </a:lnTo>
                  <a:lnTo>
                    <a:pt x="4" y="104"/>
                  </a:lnTo>
                  <a:lnTo>
                    <a:pt x="21" y="86"/>
                  </a:lnTo>
                  <a:lnTo>
                    <a:pt x="43" y="81"/>
                  </a:lnTo>
                  <a:lnTo>
                    <a:pt x="21" y="77"/>
                  </a:lnTo>
                  <a:lnTo>
                    <a:pt x="4" y="59"/>
                  </a:lnTo>
                  <a:lnTo>
                    <a:pt x="0" y="41"/>
                  </a:lnTo>
                  <a:lnTo>
                    <a:pt x="4" y="18"/>
                  </a:lnTo>
                  <a:lnTo>
                    <a:pt x="21" y="5"/>
                  </a:lnTo>
                  <a:lnTo>
                    <a:pt x="43" y="0"/>
                  </a:lnTo>
                </a:path>
              </a:pathLst>
            </a:custGeom>
            <a:solidFill>
              <a:srgbClr val="00FFFF"/>
            </a:solidFill>
            <a:ln w="19050">
              <a:solidFill>
                <a:schemeClr val="tx1"/>
              </a:solidFill>
              <a:round/>
              <a:headEnd/>
              <a:tailEnd/>
            </a:ln>
          </p:spPr>
          <p:txBody>
            <a:bodyPr rot="10800000" vert="eaVert"/>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71725" name="Oval 16"/>
            <p:cNvSpPr>
              <a:spLocks noChangeArrowheads="1"/>
            </p:cNvSpPr>
            <p:nvPr/>
          </p:nvSpPr>
          <p:spPr bwMode="auto">
            <a:xfrm>
              <a:off x="113" y="4020"/>
              <a:ext cx="45" cy="45"/>
            </a:xfrm>
            <a:prstGeom prst="ellipse">
              <a:avLst/>
            </a:pr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ea typeface="楷体_GB2312" pitchFamily="49" charset="-122"/>
              </a:endParaRPr>
            </a:p>
          </p:txBody>
        </p:sp>
        <p:sp>
          <p:nvSpPr>
            <p:cNvPr id="371726" name="Oval 17"/>
            <p:cNvSpPr>
              <a:spLocks noChangeArrowheads="1"/>
            </p:cNvSpPr>
            <p:nvPr/>
          </p:nvSpPr>
          <p:spPr bwMode="auto">
            <a:xfrm>
              <a:off x="113" y="3204"/>
              <a:ext cx="45" cy="45"/>
            </a:xfrm>
            <a:prstGeom prst="ellipse">
              <a:avLst/>
            </a:pr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ea typeface="楷体_GB2312" pitchFamily="49" charset="-122"/>
              </a:endParaRPr>
            </a:p>
          </p:txBody>
        </p:sp>
        <p:grpSp>
          <p:nvGrpSpPr>
            <p:cNvPr id="371727" name="Group 18"/>
            <p:cNvGrpSpPr>
              <a:grpSpLocks/>
            </p:cNvGrpSpPr>
            <p:nvPr/>
          </p:nvGrpSpPr>
          <p:grpSpPr bwMode="auto">
            <a:xfrm>
              <a:off x="794" y="3333"/>
              <a:ext cx="317" cy="188"/>
              <a:chOff x="3334" y="1911"/>
              <a:chExt cx="317" cy="188"/>
            </a:xfrm>
          </p:grpSpPr>
          <p:sp useBgFill="1">
            <p:nvSpPr>
              <p:cNvPr id="371728" name="Rectangle 19"/>
              <p:cNvSpPr>
                <a:spLocks noChangeArrowheads="1"/>
              </p:cNvSpPr>
              <p:nvPr/>
            </p:nvSpPr>
            <p:spPr bwMode="auto">
              <a:xfrm rot="5400000">
                <a:off x="3401" y="1957"/>
                <a:ext cx="182" cy="90"/>
              </a:xfrm>
              <a:prstGeom prst="rect">
                <a:avLst/>
              </a:prstGeom>
              <a:ln>
                <a:noFill/>
              </a:ln>
              <a:extLst>
                <a:ext uri="{91240B29-F687-4F45-9708-019B960494DF}">
                  <a14:hiddenLine xmlns:a14="http://schemas.microsoft.com/office/drawing/2010/main" w="19050" algn="ctr">
                    <a:solidFill>
                      <a:srgbClr val="000000"/>
                    </a:solidFill>
                    <a:miter lim="800000"/>
                    <a:headEnd/>
                    <a:tailEnd/>
                  </a14:hiddenLine>
                </a:ext>
              </a:extLst>
            </p:spPr>
            <p:txBody>
              <a:bodyPr rot="10800000" vert="eaVert"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71729" name="Line 20"/>
              <p:cNvSpPr>
                <a:spLocks noChangeShapeType="1"/>
              </p:cNvSpPr>
              <p:nvPr/>
            </p:nvSpPr>
            <p:spPr bwMode="auto">
              <a:xfrm rot="16200000" flipV="1">
                <a:off x="3379" y="1965"/>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71730" name="Rectangle 21"/>
              <p:cNvSpPr>
                <a:spLocks noChangeArrowheads="1"/>
              </p:cNvSpPr>
              <p:nvPr/>
            </p:nvSpPr>
            <p:spPr bwMode="auto">
              <a:xfrm rot="-5400000">
                <a:off x="3356" y="1986"/>
                <a:ext cx="181" cy="45"/>
              </a:xfrm>
              <a:prstGeom prst="rect">
                <a:avLst/>
              </a:prstGeom>
              <a:solidFill>
                <a:srgbClr val="00FFFF"/>
              </a:solidFill>
              <a:ln w="19050" algn="ctr">
                <a:solidFill>
                  <a:schemeClr val="tx1"/>
                </a:solidFill>
                <a:miter lim="800000"/>
                <a:headEnd/>
                <a:tailEnd/>
              </a:ln>
            </p:spPr>
            <p:txBody>
              <a:bodyPr vert="eaVert"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71731" name="Rectangle 22"/>
              <p:cNvSpPr>
                <a:spLocks noChangeArrowheads="1"/>
              </p:cNvSpPr>
              <p:nvPr/>
            </p:nvSpPr>
            <p:spPr bwMode="auto">
              <a:xfrm rot="-5400000">
                <a:off x="3447" y="1986"/>
                <a:ext cx="181" cy="45"/>
              </a:xfrm>
              <a:prstGeom prst="rect">
                <a:avLst/>
              </a:prstGeom>
              <a:solidFill>
                <a:srgbClr val="00FFFF"/>
              </a:solidFill>
              <a:ln w="19050" algn="ctr">
                <a:solidFill>
                  <a:schemeClr val="tx1"/>
                </a:solidFill>
                <a:miter lim="800000"/>
                <a:headEnd/>
                <a:tailEnd/>
              </a:ln>
            </p:spPr>
            <p:txBody>
              <a:bodyPr vert="eaVert"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71732" name="Line 23"/>
              <p:cNvSpPr>
                <a:spLocks noChangeShapeType="1"/>
              </p:cNvSpPr>
              <p:nvPr/>
            </p:nvSpPr>
            <p:spPr bwMode="auto">
              <a:xfrm rot="16200000" flipV="1">
                <a:off x="3606" y="1965"/>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371733" name="Freeform 24"/>
            <p:cNvSpPr>
              <a:spLocks/>
            </p:cNvSpPr>
            <p:nvPr/>
          </p:nvSpPr>
          <p:spPr bwMode="auto">
            <a:xfrm rot="5400000">
              <a:off x="928" y="2818"/>
              <a:ext cx="91" cy="318"/>
            </a:xfrm>
            <a:custGeom>
              <a:avLst/>
              <a:gdLst>
                <a:gd name="T0" fmla="*/ 43 w 43"/>
                <a:gd name="T1" fmla="*/ 329 h 329"/>
                <a:gd name="T2" fmla="*/ 21 w 43"/>
                <a:gd name="T3" fmla="*/ 325 h 329"/>
                <a:gd name="T4" fmla="*/ 4 w 43"/>
                <a:gd name="T5" fmla="*/ 307 h 329"/>
                <a:gd name="T6" fmla="*/ 0 w 43"/>
                <a:gd name="T7" fmla="*/ 289 h 329"/>
                <a:gd name="T8" fmla="*/ 4 w 43"/>
                <a:gd name="T9" fmla="*/ 266 h 329"/>
                <a:gd name="T10" fmla="*/ 21 w 43"/>
                <a:gd name="T11" fmla="*/ 252 h 329"/>
                <a:gd name="T12" fmla="*/ 43 w 43"/>
                <a:gd name="T13" fmla="*/ 248 h 329"/>
                <a:gd name="T14" fmla="*/ 21 w 43"/>
                <a:gd name="T15" fmla="*/ 239 h 329"/>
                <a:gd name="T16" fmla="*/ 4 w 43"/>
                <a:gd name="T17" fmla="*/ 225 h 329"/>
                <a:gd name="T18" fmla="*/ 0 w 43"/>
                <a:gd name="T19" fmla="*/ 203 h 329"/>
                <a:gd name="T20" fmla="*/ 4 w 43"/>
                <a:gd name="T21" fmla="*/ 185 h 329"/>
                <a:gd name="T22" fmla="*/ 21 w 43"/>
                <a:gd name="T23" fmla="*/ 171 h 329"/>
                <a:gd name="T24" fmla="*/ 43 w 43"/>
                <a:gd name="T25" fmla="*/ 162 h 329"/>
                <a:gd name="T26" fmla="*/ 21 w 43"/>
                <a:gd name="T27" fmla="*/ 158 h 329"/>
                <a:gd name="T28" fmla="*/ 4 w 43"/>
                <a:gd name="T29" fmla="*/ 144 h 329"/>
                <a:gd name="T30" fmla="*/ 0 w 43"/>
                <a:gd name="T31" fmla="*/ 122 h 329"/>
                <a:gd name="T32" fmla="*/ 4 w 43"/>
                <a:gd name="T33" fmla="*/ 104 h 329"/>
                <a:gd name="T34" fmla="*/ 21 w 43"/>
                <a:gd name="T35" fmla="*/ 86 h 329"/>
                <a:gd name="T36" fmla="*/ 43 w 43"/>
                <a:gd name="T37" fmla="*/ 81 h 329"/>
                <a:gd name="T38" fmla="*/ 21 w 43"/>
                <a:gd name="T39" fmla="*/ 77 h 329"/>
                <a:gd name="T40" fmla="*/ 4 w 43"/>
                <a:gd name="T41" fmla="*/ 59 h 329"/>
                <a:gd name="T42" fmla="*/ 0 w 43"/>
                <a:gd name="T43" fmla="*/ 41 h 329"/>
                <a:gd name="T44" fmla="*/ 4 w 43"/>
                <a:gd name="T45" fmla="*/ 18 h 329"/>
                <a:gd name="T46" fmla="*/ 21 w 43"/>
                <a:gd name="T47" fmla="*/ 5 h 329"/>
                <a:gd name="T48" fmla="*/ 43 w 43"/>
                <a:gd name="T49" fmla="*/ 0 h 3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3"/>
                <a:gd name="T76" fmla="*/ 0 h 329"/>
                <a:gd name="T77" fmla="*/ 43 w 43"/>
                <a:gd name="T78" fmla="*/ 329 h 3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3" h="329">
                  <a:moveTo>
                    <a:pt x="43" y="329"/>
                  </a:moveTo>
                  <a:lnTo>
                    <a:pt x="21" y="325"/>
                  </a:lnTo>
                  <a:lnTo>
                    <a:pt x="4" y="307"/>
                  </a:lnTo>
                  <a:lnTo>
                    <a:pt x="0" y="289"/>
                  </a:lnTo>
                  <a:lnTo>
                    <a:pt x="4" y="266"/>
                  </a:lnTo>
                  <a:lnTo>
                    <a:pt x="21" y="252"/>
                  </a:lnTo>
                  <a:lnTo>
                    <a:pt x="43" y="248"/>
                  </a:lnTo>
                  <a:lnTo>
                    <a:pt x="21" y="239"/>
                  </a:lnTo>
                  <a:lnTo>
                    <a:pt x="4" y="225"/>
                  </a:lnTo>
                  <a:lnTo>
                    <a:pt x="0" y="203"/>
                  </a:lnTo>
                  <a:lnTo>
                    <a:pt x="4" y="185"/>
                  </a:lnTo>
                  <a:lnTo>
                    <a:pt x="21" y="171"/>
                  </a:lnTo>
                  <a:lnTo>
                    <a:pt x="43" y="162"/>
                  </a:lnTo>
                  <a:lnTo>
                    <a:pt x="21" y="158"/>
                  </a:lnTo>
                  <a:lnTo>
                    <a:pt x="4" y="144"/>
                  </a:lnTo>
                  <a:lnTo>
                    <a:pt x="0" y="122"/>
                  </a:lnTo>
                  <a:lnTo>
                    <a:pt x="4" y="104"/>
                  </a:lnTo>
                  <a:lnTo>
                    <a:pt x="21" y="86"/>
                  </a:lnTo>
                  <a:lnTo>
                    <a:pt x="43" y="81"/>
                  </a:lnTo>
                  <a:lnTo>
                    <a:pt x="21" y="77"/>
                  </a:lnTo>
                  <a:lnTo>
                    <a:pt x="4" y="59"/>
                  </a:lnTo>
                  <a:lnTo>
                    <a:pt x="0" y="41"/>
                  </a:lnTo>
                  <a:lnTo>
                    <a:pt x="4" y="18"/>
                  </a:lnTo>
                  <a:lnTo>
                    <a:pt x="21" y="5"/>
                  </a:lnTo>
                  <a:lnTo>
                    <a:pt x="43" y="0"/>
                  </a:lnTo>
                </a:path>
              </a:pathLst>
            </a:custGeom>
            <a:solidFill>
              <a:srgbClr val="00FFFF"/>
            </a:solidFill>
            <a:ln w="19050">
              <a:solidFill>
                <a:schemeClr val="tx1"/>
              </a:solidFill>
              <a:round/>
              <a:headEnd/>
              <a:tailEnd/>
            </a:ln>
          </p:spPr>
          <p:txBody>
            <a:bodyPr rot="10800000" vert="eaVert"/>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71734" name="Line 25"/>
            <p:cNvSpPr>
              <a:spLocks noChangeShapeType="1"/>
            </p:cNvSpPr>
            <p:nvPr/>
          </p:nvSpPr>
          <p:spPr bwMode="auto">
            <a:xfrm>
              <a:off x="520" y="2999"/>
              <a:ext cx="0" cy="43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71735" name="Line 26"/>
            <p:cNvSpPr>
              <a:spLocks noChangeShapeType="1"/>
            </p:cNvSpPr>
            <p:nvPr/>
          </p:nvSpPr>
          <p:spPr bwMode="auto">
            <a:xfrm>
              <a:off x="1383" y="2999"/>
              <a:ext cx="0" cy="43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71736" name="Line 27"/>
            <p:cNvSpPr>
              <a:spLocks noChangeShapeType="1"/>
            </p:cNvSpPr>
            <p:nvPr/>
          </p:nvSpPr>
          <p:spPr bwMode="auto">
            <a:xfrm>
              <a:off x="1995" y="3226"/>
              <a:ext cx="0" cy="817"/>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71737" name="Line 28"/>
            <p:cNvSpPr>
              <a:spLocks noChangeShapeType="1"/>
            </p:cNvSpPr>
            <p:nvPr/>
          </p:nvSpPr>
          <p:spPr bwMode="auto">
            <a:xfrm>
              <a:off x="158" y="4043"/>
              <a:ext cx="1837"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71738" name="Line 29"/>
            <p:cNvSpPr>
              <a:spLocks noChangeShapeType="1"/>
            </p:cNvSpPr>
            <p:nvPr/>
          </p:nvSpPr>
          <p:spPr bwMode="auto">
            <a:xfrm>
              <a:off x="158" y="3226"/>
              <a:ext cx="363" cy="0"/>
            </a:xfrm>
            <a:prstGeom prst="line">
              <a:avLst/>
            </a:prstGeom>
            <a:noFill/>
            <a:ln w="19050">
              <a:solidFill>
                <a:schemeClr val="tx1"/>
              </a:solidFill>
              <a:round/>
              <a:headEnd/>
              <a:tailEnd type="oval" w="med" len="med"/>
            </a:ln>
            <a:extLst>
              <a:ext uri="{909E8E84-426E-40DD-AFC4-6F175D3DCCD1}">
                <a14:hiddenFill xmlns:a14="http://schemas.microsoft.com/office/drawing/2010/main">
                  <a:noFill/>
                </a14:hiddenFill>
              </a:ext>
            </a:extLst>
          </p:spPr>
          <p:txBody>
            <a:bodyPr/>
            <a:lstStyle/>
            <a:p>
              <a:endParaRPr lang="zh-CN" altLang="en-US"/>
            </a:p>
          </p:txBody>
        </p:sp>
        <p:sp>
          <p:nvSpPr>
            <p:cNvPr id="371739" name="Rectangle 30"/>
            <p:cNvSpPr>
              <a:spLocks noChangeArrowheads="1"/>
            </p:cNvSpPr>
            <p:nvPr/>
          </p:nvSpPr>
          <p:spPr bwMode="auto">
            <a:xfrm rot="5400000">
              <a:off x="1859" y="3588"/>
              <a:ext cx="272" cy="91"/>
            </a:xfrm>
            <a:prstGeom prst="rect">
              <a:avLst/>
            </a:prstGeom>
            <a:solidFill>
              <a:srgbClr val="00FFFF"/>
            </a:solidFill>
            <a:ln w="19050" algn="ctr">
              <a:solidFill>
                <a:schemeClr val="tx1"/>
              </a:solidFill>
              <a:miter lim="800000"/>
              <a:headEnd/>
              <a:tailEnd/>
            </a:ln>
          </p:spPr>
          <p:txBody>
            <a:bodyPr rot="10800000" vert="eaVert"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71740" name="Text Box 31"/>
            <p:cNvSpPr txBox="1">
              <a:spLocks noChangeArrowheads="1"/>
            </p:cNvSpPr>
            <p:nvPr/>
          </p:nvSpPr>
          <p:spPr bwMode="auto">
            <a:xfrm>
              <a:off x="24" y="3203"/>
              <a:ext cx="22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a:t>
              </a:r>
            </a:p>
          </p:txBody>
        </p:sp>
        <p:sp>
          <p:nvSpPr>
            <p:cNvPr id="371741" name="Text Box 32"/>
            <p:cNvSpPr txBox="1">
              <a:spLocks noChangeArrowheads="1"/>
            </p:cNvSpPr>
            <p:nvPr/>
          </p:nvSpPr>
          <p:spPr bwMode="auto">
            <a:xfrm>
              <a:off x="45" y="3687"/>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_</a:t>
              </a:r>
            </a:p>
          </p:txBody>
        </p:sp>
        <p:sp>
          <p:nvSpPr>
            <p:cNvPr id="371742" name="Text Box 33"/>
            <p:cNvSpPr txBox="1">
              <a:spLocks noChangeArrowheads="1"/>
            </p:cNvSpPr>
            <p:nvPr/>
          </p:nvSpPr>
          <p:spPr bwMode="auto">
            <a:xfrm>
              <a:off x="1746" y="3233"/>
              <a:ext cx="22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a:t>
              </a:r>
            </a:p>
          </p:txBody>
        </p:sp>
        <p:sp>
          <p:nvSpPr>
            <p:cNvPr id="371743" name="Text Box 34"/>
            <p:cNvSpPr txBox="1">
              <a:spLocks noChangeArrowheads="1"/>
            </p:cNvSpPr>
            <p:nvPr/>
          </p:nvSpPr>
          <p:spPr bwMode="auto">
            <a:xfrm>
              <a:off x="1746" y="3641"/>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_</a:t>
              </a:r>
            </a:p>
          </p:txBody>
        </p:sp>
        <p:sp>
          <p:nvSpPr>
            <p:cNvPr id="371744" name="Text Box 35"/>
            <p:cNvSpPr txBox="1">
              <a:spLocks noChangeArrowheads="1"/>
            </p:cNvSpPr>
            <p:nvPr/>
          </p:nvSpPr>
          <p:spPr bwMode="auto">
            <a:xfrm>
              <a:off x="2040" y="3498"/>
              <a:ext cx="29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ea typeface="楷体_GB2312" pitchFamily="49" charset="-122"/>
                </a:rPr>
                <a:t>R</a:t>
              </a:r>
            </a:p>
          </p:txBody>
        </p:sp>
        <p:sp>
          <p:nvSpPr>
            <p:cNvPr id="371745" name="Text Box 36"/>
            <p:cNvSpPr txBox="1">
              <a:spLocks noChangeArrowheads="1"/>
            </p:cNvSpPr>
            <p:nvPr/>
          </p:nvSpPr>
          <p:spPr bwMode="auto">
            <a:xfrm>
              <a:off x="0" y="3476"/>
              <a:ext cx="54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ea typeface="楷体_GB2312" pitchFamily="49" charset="-122"/>
                </a:rPr>
                <a:t>u</a:t>
              </a:r>
              <a:r>
                <a:rPr lang="en-US" altLang="zh-CN" baseline="-25000">
                  <a:ea typeface="楷体_GB2312" pitchFamily="49" charset="-122"/>
                </a:rPr>
                <a:t>S</a:t>
              </a:r>
              <a:r>
                <a:rPr lang="en-US" altLang="zh-CN" i="1">
                  <a:ea typeface="楷体_GB2312" pitchFamily="49" charset="-122"/>
                </a:rPr>
                <a:t>(t)</a:t>
              </a:r>
            </a:p>
          </p:txBody>
        </p:sp>
        <p:sp>
          <p:nvSpPr>
            <p:cNvPr id="371746" name="Text Box 37"/>
            <p:cNvSpPr txBox="1">
              <a:spLocks noChangeArrowheads="1"/>
            </p:cNvSpPr>
            <p:nvPr/>
          </p:nvSpPr>
          <p:spPr bwMode="auto">
            <a:xfrm>
              <a:off x="1474" y="3476"/>
              <a:ext cx="54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ea typeface="楷体_GB2312" pitchFamily="49" charset="-122"/>
                </a:rPr>
                <a:t>u</a:t>
              </a:r>
              <a:r>
                <a:rPr lang="en-US" altLang="zh-CN" baseline="-25000">
                  <a:ea typeface="楷体_GB2312" pitchFamily="49" charset="-122"/>
                </a:rPr>
                <a:t>R</a:t>
              </a:r>
              <a:r>
                <a:rPr lang="en-US" altLang="zh-CN" i="1">
                  <a:ea typeface="楷体_GB2312" pitchFamily="49" charset="-122"/>
                </a:rPr>
                <a:t>(t)</a:t>
              </a:r>
            </a:p>
          </p:txBody>
        </p:sp>
      </p:grpSp>
      <p:graphicFrame>
        <p:nvGraphicFramePr>
          <p:cNvPr id="67626" name="Object 42"/>
          <p:cNvGraphicFramePr>
            <a:graphicFrameLocks noChangeAspect="1"/>
          </p:cNvGraphicFramePr>
          <p:nvPr/>
        </p:nvGraphicFramePr>
        <p:xfrm>
          <a:off x="4211638" y="6129338"/>
          <a:ext cx="2555875" cy="420687"/>
        </p:xfrm>
        <a:graphic>
          <a:graphicData uri="http://schemas.openxmlformats.org/presentationml/2006/ole">
            <mc:AlternateContent xmlns:mc="http://schemas.openxmlformats.org/markup-compatibility/2006">
              <mc:Choice xmlns:v="urn:schemas-microsoft-com:vml" Requires="v">
                <p:oleObj spid="_x0000_s371757" name="Equation" r:id="rId6" imgW="1079280" imgH="177480" progId="Equation.DSMT4">
                  <p:embed/>
                </p:oleObj>
              </mc:Choice>
              <mc:Fallback>
                <p:oleObj name="Equation" r:id="rId6" imgW="1079280" imgH="177480" progId="Equation.DSMT4">
                  <p:embed/>
                  <p:pic>
                    <p:nvPicPr>
                      <p:cNvPr id="0" name="Object 4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11638" y="6129338"/>
                        <a:ext cx="2555875" cy="4206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7628" name="Object 44"/>
          <p:cNvGraphicFramePr>
            <a:graphicFrameLocks noChangeAspect="1"/>
          </p:cNvGraphicFramePr>
          <p:nvPr/>
        </p:nvGraphicFramePr>
        <p:xfrm>
          <a:off x="6769100" y="6135688"/>
          <a:ext cx="1425575" cy="454025"/>
        </p:xfrm>
        <a:graphic>
          <a:graphicData uri="http://schemas.openxmlformats.org/presentationml/2006/ole">
            <mc:AlternateContent xmlns:mc="http://schemas.openxmlformats.org/markup-compatibility/2006">
              <mc:Choice xmlns:v="urn:schemas-microsoft-com:vml" Requires="v">
                <p:oleObj spid="_x0000_s371758" name="Equation" r:id="rId8" imgW="634680" imgH="203040" progId="Equation.DSMT4">
                  <p:embed/>
                </p:oleObj>
              </mc:Choice>
              <mc:Fallback>
                <p:oleObj name="Equation" r:id="rId8" imgW="634680" imgH="203040" progId="Equation.DSMT4">
                  <p:embed/>
                  <p:pic>
                    <p:nvPicPr>
                      <p:cNvPr id="0" name="Object 4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69100" y="6135688"/>
                        <a:ext cx="1425575" cy="4540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7630" name="Object 46"/>
          <p:cNvGraphicFramePr>
            <a:graphicFrameLocks noChangeAspect="1"/>
          </p:cNvGraphicFramePr>
          <p:nvPr/>
        </p:nvGraphicFramePr>
        <p:xfrm>
          <a:off x="863600" y="6086475"/>
          <a:ext cx="3348038" cy="560388"/>
        </p:xfrm>
        <a:graphic>
          <a:graphicData uri="http://schemas.openxmlformats.org/presentationml/2006/ole">
            <mc:AlternateContent xmlns:mc="http://schemas.openxmlformats.org/markup-compatibility/2006">
              <mc:Choice xmlns:v="urn:schemas-microsoft-com:vml" Requires="v">
                <p:oleObj spid="_x0000_s371759" name="Equation" r:id="rId10" imgW="1358640" imgH="228600" progId="Equation.DSMT4">
                  <p:embed/>
                </p:oleObj>
              </mc:Choice>
              <mc:Fallback>
                <p:oleObj name="Equation" r:id="rId10" imgW="1358640" imgH="228600" progId="Equation.DSMT4">
                  <p:embed/>
                  <p:pic>
                    <p:nvPicPr>
                      <p:cNvPr id="0" name="Object 4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63600" y="6086475"/>
                        <a:ext cx="3348038" cy="560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7633" name="Object 49"/>
          <p:cNvGraphicFramePr>
            <a:graphicFrameLocks noChangeAspect="1"/>
          </p:cNvGraphicFramePr>
          <p:nvPr/>
        </p:nvGraphicFramePr>
        <p:xfrm>
          <a:off x="6616700" y="4357688"/>
          <a:ext cx="2095500" cy="763587"/>
        </p:xfrm>
        <a:graphic>
          <a:graphicData uri="http://schemas.openxmlformats.org/presentationml/2006/ole">
            <mc:AlternateContent xmlns:mc="http://schemas.openxmlformats.org/markup-compatibility/2006">
              <mc:Choice xmlns:v="urn:schemas-microsoft-com:vml" Requires="v">
                <p:oleObj spid="_x0000_s371760" name="Equation" r:id="rId12" imgW="698400" imgH="393480" progId="Equation.DSMT4">
                  <p:embed/>
                </p:oleObj>
              </mc:Choice>
              <mc:Fallback>
                <p:oleObj name="Equation" r:id="rId12" imgW="698400" imgH="393480" progId="Equation.DSMT4">
                  <p:embed/>
                  <p:pic>
                    <p:nvPicPr>
                      <p:cNvPr id="0" name="Object 49"/>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616700" y="4357688"/>
                        <a:ext cx="2095500" cy="763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7635" name="Object 51"/>
          <p:cNvGraphicFramePr>
            <a:graphicFrameLocks noChangeAspect="1"/>
          </p:cNvGraphicFramePr>
          <p:nvPr/>
        </p:nvGraphicFramePr>
        <p:xfrm>
          <a:off x="574675" y="3925888"/>
          <a:ext cx="5184775" cy="1673225"/>
        </p:xfrm>
        <a:graphic>
          <a:graphicData uri="http://schemas.openxmlformats.org/presentationml/2006/ole">
            <mc:AlternateContent xmlns:mc="http://schemas.openxmlformats.org/markup-compatibility/2006">
              <mc:Choice xmlns:v="urn:schemas-microsoft-com:vml" Requires="v">
                <p:oleObj spid="_x0000_s371761" name="Equation" r:id="rId14" imgW="1752480" imgH="812520" progId="Equation.DSMT4">
                  <p:embed/>
                </p:oleObj>
              </mc:Choice>
              <mc:Fallback>
                <p:oleObj name="Equation" r:id="rId14" imgW="1752480" imgH="812520" progId="Equation.DSMT4">
                  <p:embed/>
                  <p:pic>
                    <p:nvPicPr>
                      <p:cNvPr id="0" name="Object 51"/>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74675" y="3925888"/>
                        <a:ext cx="5184775" cy="16732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7640" name="Text Box 56"/>
          <p:cNvSpPr txBox="1">
            <a:spLocks noChangeArrowheads="1"/>
          </p:cNvSpPr>
          <p:nvPr/>
        </p:nvSpPr>
        <p:spPr bwMode="auto">
          <a:xfrm>
            <a:off x="431800" y="5521325"/>
            <a:ext cx="10810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90000" tIns="46800" rIns="90000" bIns="46800">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a:solidFill>
                  <a:srgbClr val="0000FF"/>
                </a:solidFill>
                <a:ea typeface="楷体_GB2312" pitchFamily="49" charset="-122"/>
              </a:rPr>
              <a:t>(3)</a:t>
            </a:r>
          </a:p>
        </p:txBody>
      </p:sp>
      <p:sp>
        <p:nvSpPr>
          <p:cNvPr id="67641" name="Text Box 57"/>
          <p:cNvSpPr txBox="1">
            <a:spLocks noChangeArrowheads="1"/>
          </p:cNvSpPr>
          <p:nvPr/>
        </p:nvSpPr>
        <p:spPr bwMode="auto">
          <a:xfrm>
            <a:off x="900113" y="5541963"/>
            <a:ext cx="7812087" cy="457200"/>
          </a:xfrm>
          <a:prstGeom prst="rect">
            <a:avLst/>
          </a:prstGeom>
          <a:noFill/>
          <a:ln w="19050">
            <a:noFill/>
            <a:miter lim="800000"/>
            <a:headEnd/>
            <a:tailEnd/>
          </a:ln>
          <a:effectLst/>
        </p:spPr>
        <p:txBody>
          <a:bodyPr lIns="90000" tIns="46800" rIns="90000" bIns="46800">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just" eaLnBrk="1" hangingPunct="1">
              <a:spcBef>
                <a:spcPct val="50000"/>
              </a:spcBef>
            </a:pPr>
            <a:r>
              <a:rPr lang="zh-CN" altLang="en-US">
                <a:ea typeface="楷体_GB2312" pitchFamily="49" charset="-122"/>
              </a:rPr>
              <a:t>电源发出的平均功率为：</a:t>
            </a:r>
          </a:p>
        </p:txBody>
      </p:sp>
      <p:sp>
        <p:nvSpPr>
          <p:cNvPr id="371754" name="Text Box 58"/>
          <p:cNvSpPr txBox="1">
            <a:spLocks noChangeArrowheads="1"/>
          </p:cNvSpPr>
          <p:nvPr/>
        </p:nvSpPr>
        <p:spPr bwMode="auto">
          <a:xfrm>
            <a:off x="6516688" y="3817938"/>
            <a:ext cx="19081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lIns="90000" tIns="46800" rIns="90000" bIns="46800">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a:solidFill>
                  <a:srgbClr val="0000FF"/>
                </a:solidFill>
                <a:ea typeface="楷体_GB2312" pitchFamily="49" charset="-122"/>
              </a:rPr>
              <a:t>(L</a:t>
            </a:r>
            <a:r>
              <a:rPr lang="en-US" altLang="zh-CN" baseline="-25000">
                <a:solidFill>
                  <a:srgbClr val="0000FF"/>
                </a:solidFill>
                <a:ea typeface="楷体_GB2312" pitchFamily="49" charset="-122"/>
              </a:rPr>
              <a:t>1</a:t>
            </a:r>
            <a:r>
              <a:rPr lang="zh-CN" altLang="en-US">
                <a:solidFill>
                  <a:srgbClr val="0000FF"/>
                </a:solidFill>
                <a:ea typeface="楷体_GB2312" pitchFamily="49" charset="-122"/>
              </a:rPr>
              <a:t>＝</a:t>
            </a:r>
            <a:r>
              <a:rPr lang="en-US" altLang="zh-CN">
                <a:solidFill>
                  <a:srgbClr val="0000FF"/>
                </a:solidFill>
                <a:ea typeface="楷体_GB2312" pitchFamily="49" charset="-122"/>
              </a:rPr>
              <a:t>1H)</a:t>
            </a:r>
          </a:p>
        </p:txBody>
      </p:sp>
      <p:sp>
        <p:nvSpPr>
          <p:cNvPr id="67645" name="AutoShape 61"/>
          <p:cNvSpPr>
            <a:spLocks noChangeArrowheads="1"/>
          </p:cNvSpPr>
          <p:nvPr/>
        </p:nvSpPr>
        <p:spPr bwMode="auto">
          <a:xfrm>
            <a:off x="6048375" y="4646613"/>
            <a:ext cx="431800" cy="215900"/>
          </a:xfrm>
          <a:prstGeom prst="rightArrow">
            <a:avLst>
              <a:gd name="adj1" fmla="val 50000"/>
              <a:gd name="adj2" fmla="val 50000"/>
            </a:avLst>
          </a:prstGeom>
          <a:solidFill>
            <a:srgbClr val="00FF00"/>
          </a:solidFill>
          <a:ln w="12700" cap="sq">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67635"/>
                                        </p:tgtEl>
                                        <p:attrNameLst>
                                          <p:attrName>style.visibility</p:attrName>
                                        </p:attrNameLst>
                                      </p:cBhvr>
                                      <p:to>
                                        <p:strVal val="visible"/>
                                      </p:to>
                                    </p:set>
                                    <p:anim calcmode="lin" valueType="num">
                                      <p:cBhvr additive="base">
                                        <p:cTn id="7" dur="500" fill="hold"/>
                                        <p:tgtEl>
                                          <p:spTgt spid="67635"/>
                                        </p:tgtEl>
                                        <p:attrNameLst>
                                          <p:attrName>ppt_x</p:attrName>
                                        </p:attrNameLst>
                                      </p:cBhvr>
                                      <p:tavLst>
                                        <p:tav tm="0">
                                          <p:val>
                                            <p:strVal val="0-#ppt_w/2"/>
                                          </p:val>
                                        </p:tav>
                                        <p:tav tm="100000">
                                          <p:val>
                                            <p:strVal val="#ppt_x"/>
                                          </p:val>
                                        </p:tav>
                                      </p:tavLst>
                                    </p:anim>
                                    <p:anim calcmode="lin" valueType="num">
                                      <p:cBhvr additive="base">
                                        <p:cTn id="8" dur="500" fill="hold"/>
                                        <p:tgtEl>
                                          <p:spTgt spid="67635"/>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7645"/>
                                        </p:tgtEl>
                                        <p:attrNameLst>
                                          <p:attrName>style.visibility</p:attrName>
                                        </p:attrNameLst>
                                      </p:cBhvr>
                                      <p:to>
                                        <p:strVal val="visible"/>
                                      </p:to>
                                    </p:set>
                                    <p:anim calcmode="lin" valueType="num">
                                      <p:cBhvr additive="base">
                                        <p:cTn id="13" dur="500" fill="hold"/>
                                        <p:tgtEl>
                                          <p:spTgt spid="67645"/>
                                        </p:tgtEl>
                                        <p:attrNameLst>
                                          <p:attrName>ppt_x</p:attrName>
                                        </p:attrNameLst>
                                      </p:cBhvr>
                                      <p:tavLst>
                                        <p:tav tm="0">
                                          <p:val>
                                            <p:strVal val="0-#ppt_w/2"/>
                                          </p:val>
                                        </p:tav>
                                        <p:tav tm="100000">
                                          <p:val>
                                            <p:strVal val="#ppt_x"/>
                                          </p:val>
                                        </p:tav>
                                      </p:tavLst>
                                    </p:anim>
                                    <p:anim calcmode="lin" valueType="num">
                                      <p:cBhvr additive="base">
                                        <p:cTn id="14" dur="500" fill="hold"/>
                                        <p:tgtEl>
                                          <p:spTgt spid="67645"/>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67633"/>
                                        </p:tgtEl>
                                        <p:attrNameLst>
                                          <p:attrName>style.visibility</p:attrName>
                                        </p:attrNameLst>
                                      </p:cBhvr>
                                      <p:to>
                                        <p:strVal val="visible"/>
                                      </p:to>
                                    </p:set>
                                    <p:anim calcmode="lin" valueType="num">
                                      <p:cBhvr additive="base">
                                        <p:cTn id="19" dur="500" fill="hold"/>
                                        <p:tgtEl>
                                          <p:spTgt spid="67633"/>
                                        </p:tgtEl>
                                        <p:attrNameLst>
                                          <p:attrName>ppt_x</p:attrName>
                                        </p:attrNameLst>
                                      </p:cBhvr>
                                      <p:tavLst>
                                        <p:tav tm="0">
                                          <p:val>
                                            <p:strVal val="0-#ppt_w/2"/>
                                          </p:val>
                                        </p:tav>
                                        <p:tav tm="100000">
                                          <p:val>
                                            <p:strVal val="#ppt_x"/>
                                          </p:val>
                                        </p:tav>
                                      </p:tavLst>
                                    </p:anim>
                                    <p:anim calcmode="lin" valueType="num">
                                      <p:cBhvr additive="base">
                                        <p:cTn id="20" dur="500" fill="hold"/>
                                        <p:tgtEl>
                                          <p:spTgt spid="67633"/>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67640"/>
                                        </p:tgtEl>
                                        <p:attrNameLst>
                                          <p:attrName>style.visibility</p:attrName>
                                        </p:attrNameLst>
                                      </p:cBhvr>
                                      <p:to>
                                        <p:strVal val="visible"/>
                                      </p:to>
                                    </p:set>
                                    <p:animEffect transition="in" filter="dissolve">
                                      <p:cBhvr>
                                        <p:cTn id="25" dur="500"/>
                                        <p:tgtEl>
                                          <p:spTgt spid="67640"/>
                                        </p:tgtEl>
                                      </p:cBhvr>
                                    </p:animEffect>
                                  </p:childTnLst>
                                </p:cTn>
                              </p:par>
                            </p:childTnLst>
                          </p:cTn>
                        </p:par>
                        <p:par>
                          <p:cTn id="26" fill="hold" nodeType="afterGroup">
                            <p:stCondLst>
                              <p:cond delay="500"/>
                            </p:stCondLst>
                            <p:childTnLst>
                              <p:par>
                                <p:cTn id="27" presetID="9" presetClass="entr" presetSubtype="0" fill="hold" grpId="0" nodeType="afterEffect">
                                  <p:stCondLst>
                                    <p:cond delay="0"/>
                                  </p:stCondLst>
                                  <p:childTnLst>
                                    <p:set>
                                      <p:cBhvr>
                                        <p:cTn id="28" dur="1" fill="hold">
                                          <p:stCondLst>
                                            <p:cond delay="0"/>
                                          </p:stCondLst>
                                        </p:cTn>
                                        <p:tgtEl>
                                          <p:spTgt spid="67641"/>
                                        </p:tgtEl>
                                        <p:attrNameLst>
                                          <p:attrName>style.visibility</p:attrName>
                                        </p:attrNameLst>
                                      </p:cBhvr>
                                      <p:to>
                                        <p:strVal val="visible"/>
                                      </p:to>
                                    </p:set>
                                    <p:animEffect transition="in" filter="dissolve">
                                      <p:cBhvr>
                                        <p:cTn id="29" dur="500"/>
                                        <p:tgtEl>
                                          <p:spTgt spid="67641"/>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 presetClass="entr" presetSubtype="8" fill="hold" nodeType="clickEffect">
                                  <p:stCondLst>
                                    <p:cond delay="0"/>
                                  </p:stCondLst>
                                  <p:childTnLst>
                                    <p:set>
                                      <p:cBhvr>
                                        <p:cTn id="33" dur="1" fill="hold">
                                          <p:stCondLst>
                                            <p:cond delay="0"/>
                                          </p:stCondLst>
                                        </p:cTn>
                                        <p:tgtEl>
                                          <p:spTgt spid="67630"/>
                                        </p:tgtEl>
                                        <p:attrNameLst>
                                          <p:attrName>style.visibility</p:attrName>
                                        </p:attrNameLst>
                                      </p:cBhvr>
                                      <p:to>
                                        <p:strVal val="visible"/>
                                      </p:to>
                                    </p:set>
                                    <p:anim calcmode="lin" valueType="num">
                                      <p:cBhvr additive="base">
                                        <p:cTn id="34" dur="500" fill="hold"/>
                                        <p:tgtEl>
                                          <p:spTgt spid="67630"/>
                                        </p:tgtEl>
                                        <p:attrNameLst>
                                          <p:attrName>ppt_x</p:attrName>
                                        </p:attrNameLst>
                                      </p:cBhvr>
                                      <p:tavLst>
                                        <p:tav tm="0">
                                          <p:val>
                                            <p:strVal val="0-#ppt_w/2"/>
                                          </p:val>
                                        </p:tav>
                                        <p:tav tm="100000">
                                          <p:val>
                                            <p:strVal val="#ppt_x"/>
                                          </p:val>
                                        </p:tav>
                                      </p:tavLst>
                                    </p:anim>
                                    <p:anim calcmode="lin" valueType="num">
                                      <p:cBhvr additive="base">
                                        <p:cTn id="35" dur="500" fill="hold"/>
                                        <p:tgtEl>
                                          <p:spTgt spid="67630"/>
                                        </p:tgtEl>
                                        <p:attrNameLst>
                                          <p:attrName>ppt_y</p:attrName>
                                        </p:attrNameLst>
                                      </p:cBhvr>
                                      <p:tavLst>
                                        <p:tav tm="0">
                                          <p:val>
                                            <p:strVal val="#ppt_y"/>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2" presetClass="entr" presetSubtype="8" fill="hold" nodeType="clickEffect">
                                  <p:stCondLst>
                                    <p:cond delay="0"/>
                                  </p:stCondLst>
                                  <p:childTnLst>
                                    <p:set>
                                      <p:cBhvr>
                                        <p:cTn id="39" dur="1" fill="hold">
                                          <p:stCondLst>
                                            <p:cond delay="0"/>
                                          </p:stCondLst>
                                        </p:cTn>
                                        <p:tgtEl>
                                          <p:spTgt spid="67626"/>
                                        </p:tgtEl>
                                        <p:attrNameLst>
                                          <p:attrName>style.visibility</p:attrName>
                                        </p:attrNameLst>
                                      </p:cBhvr>
                                      <p:to>
                                        <p:strVal val="visible"/>
                                      </p:to>
                                    </p:set>
                                    <p:anim calcmode="lin" valueType="num">
                                      <p:cBhvr additive="base">
                                        <p:cTn id="40" dur="500" fill="hold"/>
                                        <p:tgtEl>
                                          <p:spTgt spid="67626"/>
                                        </p:tgtEl>
                                        <p:attrNameLst>
                                          <p:attrName>ppt_x</p:attrName>
                                        </p:attrNameLst>
                                      </p:cBhvr>
                                      <p:tavLst>
                                        <p:tav tm="0">
                                          <p:val>
                                            <p:strVal val="0-#ppt_w/2"/>
                                          </p:val>
                                        </p:tav>
                                        <p:tav tm="100000">
                                          <p:val>
                                            <p:strVal val="#ppt_x"/>
                                          </p:val>
                                        </p:tav>
                                      </p:tavLst>
                                    </p:anim>
                                    <p:anim calcmode="lin" valueType="num">
                                      <p:cBhvr additive="base">
                                        <p:cTn id="41" dur="500" fill="hold"/>
                                        <p:tgtEl>
                                          <p:spTgt spid="67626"/>
                                        </p:tgtEl>
                                        <p:attrNameLst>
                                          <p:attrName>ppt_y</p:attrName>
                                        </p:attrNameLst>
                                      </p:cBhvr>
                                      <p:tavLst>
                                        <p:tav tm="0">
                                          <p:val>
                                            <p:strVal val="#ppt_y"/>
                                          </p:val>
                                        </p:tav>
                                        <p:tav tm="100000">
                                          <p:val>
                                            <p:strVal val="#ppt_y"/>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2" presetClass="entr" presetSubtype="8" fill="hold" nodeType="clickEffect">
                                  <p:stCondLst>
                                    <p:cond delay="0"/>
                                  </p:stCondLst>
                                  <p:childTnLst>
                                    <p:set>
                                      <p:cBhvr>
                                        <p:cTn id="45" dur="1" fill="hold">
                                          <p:stCondLst>
                                            <p:cond delay="0"/>
                                          </p:stCondLst>
                                        </p:cTn>
                                        <p:tgtEl>
                                          <p:spTgt spid="67628"/>
                                        </p:tgtEl>
                                        <p:attrNameLst>
                                          <p:attrName>style.visibility</p:attrName>
                                        </p:attrNameLst>
                                      </p:cBhvr>
                                      <p:to>
                                        <p:strVal val="visible"/>
                                      </p:to>
                                    </p:set>
                                    <p:anim calcmode="lin" valueType="num">
                                      <p:cBhvr additive="base">
                                        <p:cTn id="46" dur="500" fill="hold"/>
                                        <p:tgtEl>
                                          <p:spTgt spid="67628"/>
                                        </p:tgtEl>
                                        <p:attrNameLst>
                                          <p:attrName>ppt_x</p:attrName>
                                        </p:attrNameLst>
                                      </p:cBhvr>
                                      <p:tavLst>
                                        <p:tav tm="0">
                                          <p:val>
                                            <p:strVal val="0-#ppt_w/2"/>
                                          </p:val>
                                        </p:tav>
                                        <p:tav tm="100000">
                                          <p:val>
                                            <p:strVal val="#ppt_x"/>
                                          </p:val>
                                        </p:tav>
                                      </p:tavLst>
                                    </p:anim>
                                    <p:anim calcmode="lin" valueType="num">
                                      <p:cBhvr additive="base">
                                        <p:cTn id="47" dur="500" fill="hold"/>
                                        <p:tgtEl>
                                          <p:spTgt spid="6762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640" grpId="0"/>
      <p:bldP spid="67641" grpId="0"/>
      <p:bldP spid="67645"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762" name="Text Box 2"/>
          <p:cNvSpPr txBox="1">
            <a:spLocks noChangeArrowheads="1"/>
          </p:cNvSpPr>
          <p:nvPr/>
        </p:nvSpPr>
        <p:spPr bwMode="auto">
          <a:xfrm>
            <a:off x="431800" y="1319213"/>
            <a:ext cx="8251825"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zh-CN">
                <a:ea typeface="楷体_GB2312" pitchFamily="49" charset="-122"/>
              </a:rPr>
              <a:t>     </a:t>
            </a:r>
            <a:r>
              <a:rPr lang="zh-CN" altLang="en-US">
                <a:ea typeface="楷体_GB2312" pitchFamily="49" charset="-122"/>
              </a:rPr>
              <a:t>上述分析表明，交流分量的响应所占的比例甚小，谐波次数越高，响应分量的比例越小。</a:t>
            </a:r>
          </a:p>
          <a:p>
            <a:pPr eaLnBrk="1" hangingPunct="1"/>
            <a:r>
              <a:rPr lang="zh-CN" altLang="en-US">
                <a:ea typeface="楷体_GB2312" pitchFamily="49" charset="-122"/>
              </a:rPr>
              <a:t>     </a:t>
            </a:r>
            <a:r>
              <a:rPr lang="zh-CN" altLang="en-US">
                <a:solidFill>
                  <a:srgbClr val="0000FF"/>
                </a:solidFill>
                <a:ea typeface="楷体_GB2312" pitchFamily="49" charset="-122"/>
              </a:rPr>
              <a:t>电感元件对高次谐波有着较强的抑制作用；</a:t>
            </a:r>
          </a:p>
          <a:p>
            <a:pPr eaLnBrk="1" hangingPunct="1"/>
            <a:r>
              <a:rPr lang="zh-CN" altLang="en-US">
                <a:solidFill>
                  <a:srgbClr val="0000FF"/>
                </a:solidFill>
                <a:ea typeface="楷体_GB2312" pitchFamily="49" charset="-122"/>
              </a:rPr>
              <a:t>     而电容元件对高次谐波电流有畅通作用。</a:t>
            </a:r>
          </a:p>
        </p:txBody>
      </p:sp>
      <p:sp>
        <p:nvSpPr>
          <p:cNvPr id="373763" name="Text Box 3"/>
          <p:cNvSpPr txBox="1">
            <a:spLocks noChangeArrowheads="1"/>
          </p:cNvSpPr>
          <p:nvPr/>
        </p:nvSpPr>
        <p:spPr bwMode="auto">
          <a:xfrm>
            <a:off x="431800" y="3236913"/>
            <a:ext cx="8251825"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zh-CN">
                <a:solidFill>
                  <a:srgbClr val="0000FF"/>
                </a:solidFill>
                <a:ea typeface="楷体_GB2312" pitchFamily="49" charset="-122"/>
              </a:rPr>
              <a:t>      </a:t>
            </a:r>
            <a:r>
              <a:rPr lang="zh-CN" altLang="en-US">
                <a:solidFill>
                  <a:srgbClr val="0000FF"/>
                </a:solidFill>
                <a:ea typeface="楷体_GB2312" pitchFamily="49" charset="-122"/>
              </a:rPr>
              <a:t>在电力系统中</a:t>
            </a:r>
            <a:r>
              <a:rPr lang="zh-CN" altLang="en-US">
                <a:ea typeface="楷体_GB2312" pitchFamily="49" charset="-122"/>
              </a:rPr>
              <a:t>，高次谐波会给整个系统带来极大的危害，如使电能质量降低，损坏电力电容器、电缆、电动机等，增加线路损耗。</a:t>
            </a:r>
          </a:p>
          <a:p>
            <a:pPr eaLnBrk="1" hangingPunct="1"/>
            <a:r>
              <a:rPr lang="zh-CN" altLang="en-US">
                <a:ea typeface="楷体_GB2312" pitchFamily="49" charset="-122"/>
              </a:rPr>
              <a:t>      因此，</a:t>
            </a:r>
            <a:r>
              <a:rPr lang="zh-CN" altLang="en-US">
                <a:solidFill>
                  <a:srgbClr val="0000FF"/>
                </a:solidFill>
                <a:ea typeface="楷体_GB2312" pitchFamily="49" charset="-122"/>
              </a:rPr>
              <a:t>要想办法消除高次谐波分量。</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73762"/>
                                        </p:tgtEl>
                                        <p:attrNameLst>
                                          <p:attrName>style.visibility</p:attrName>
                                        </p:attrNameLst>
                                      </p:cBhvr>
                                      <p:to>
                                        <p:strVal val="visible"/>
                                      </p:to>
                                    </p:set>
                                    <p:animEffect transition="in" filter="dissolve">
                                      <p:cBhvr>
                                        <p:cTn id="7" dur="500"/>
                                        <p:tgtEl>
                                          <p:spTgt spid="37376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73763"/>
                                        </p:tgtEl>
                                        <p:attrNameLst>
                                          <p:attrName>style.visibility</p:attrName>
                                        </p:attrNameLst>
                                      </p:cBhvr>
                                      <p:to>
                                        <p:strVal val="visible"/>
                                      </p:to>
                                    </p:set>
                                    <p:animEffect transition="in" filter="dissolve">
                                      <p:cBhvr>
                                        <p:cTn id="12" dur="500"/>
                                        <p:tgtEl>
                                          <p:spTgt spid="3737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3762" grpId="0"/>
      <p:bldP spid="37376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6" name="Text Box 2"/>
          <p:cNvSpPr txBox="1">
            <a:spLocks noChangeArrowheads="1"/>
          </p:cNvSpPr>
          <p:nvPr/>
        </p:nvSpPr>
        <p:spPr bwMode="auto">
          <a:xfrm>
            <a:off x="358775" y="739775"/>
            <a:ext cx="83899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zh-CN" altLang="en-US">
                <a:solidFill>
                  <a:srgbClr val="FF0000"/>
                </a:solidFill>
                <a:ea typeface="楷体_GB2312" pitchFamily="49" charset="-122"/>
              </a:rPr>
              <a:t>低通滤波器：</a:t>
            </a:r>
            <a:r>
              <a:rPr lang="zh-CN" altLang="en-US">
                <a:ea typeface="楷体_GB2312" pitchFamily="49" charset="-122"/>
              </a:rPr>
              <a:t>滤掉输入的高频成分，通过低频成分。</a:t>
            </a:r>
          </a:p>
        </p:txBody>
      </p:sp>
      <p:sp>
        <p:nvSpPr>
          <p:cNvPr id="374787" name="Text Box 3"/>
          <p:cNvSpPr txBox="1">
            <a:spLocks noChangeArrowheads="1"/>
          </p:cNvSpPr>
          <p:nvPr/>
        </p:nvSpPr>
        <p:spPr bwMode="auto">
          <a:xfrm>
            <a:off x="381000" y="3727450"/>
            <a:ext cx="83677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zh-CN" altLang="en-US">
                <a:solidFill>
                  <a:srgbClr val="FF0000"/>
                </a:solidFill>
                <a:ea typeface="楷体_GB2312" pitchFamily="49" charset="-122"/>
              </a:rPr>
              <a:t>高通滤波器：</a:t>
            </a:r>
            <a:r>
              <a:rPr lang="zh-CN" altLang="en-US">
                <a:ea typeface="楷体_GB2312" pitchFamily="49" charset="-122"/>
              </a:rPr>
              <a:t>滤掉输入的低频成分，通过高频成分。</a:t>
            </a:r>
          </a:p>
        </p:txBody>
      </p:sp>
      <p:grpSp>
        <p:nvGrpSpPr>
          <p:cNvPr id="374788" name="Group 4"/>
          <p:cNvGrpSpPr>
            <a:grpSpLocks/>
          </p:cNvGrpSpPr>
          <p:nvPr/>
        </p:nvGrpSpPr>
        <p:grpSpPr bwMode="auto">
          <a:xfrm>
            <a:off x="2087563" y="1304925"/>
            <a:ext cx="4248150" cy="1905000"/>
            <a:chOff x="1315" y="711"/>
            <a:chExt cx="2676" cy="1200"/>
          </a:xfrm>
        </p:grpSpPr>
        <p:sp>
          <p:nvSpPr>
            <p:cNvPr id="374789" name="Line 5"/>
            <p:cNvSpPr>
              <a:spLocks noChangeShapeType="1"/>
            </p:cNvSpPr>
            <p:nvPr/>
          </p:nvSpPr>
          <p:spPr bwMode="auto">
            <a:xfrm>
              <a:off x="2857" y="1050"/>
              <a:ext cx="0" cy="839"/>
            </a:xfrm>
            <a:prstGeom prst="line">
              <a:avLst/>
            </a:prstGeom>
            <a:noFill/>
            <a:ln w="9525">
              <a:solidFill>
                <a:schemeClr val="tx1"/>
              </a:solidFill>
              <a:round/>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74790" name="Line 6"/>
            <p:cNvSpPr>
              <a:spLocks noChangeShapeType="1"/>
            </p:cNvSpPr>
            <p:nvPr/>
          </p:nvSpPr>
          <p:spPr bwMode="auto">
            <a:xfrm>
              <a:off x="1497" y="1050"/>
              <a:ext cx="223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74791" name="Rectangle 9"/>
            <p:cNvSpPr>
              <a:spLocks noChangeArrowheads="1"/>
            </p:cNvSpPr>
            <p:nvPr/>
          </p:nvSpPr>
          <p:spPr bwMode="auto">
            <a:xfrm>
              <a:off x="2018" y="999"/>
              <a:ext cx="272" cy="91"/>
            </a:xfrm>
            <a:prstGeom prst="rect">
              <a:avLst/>
            </a:prstGeom>
            <a:solidFill>
              <a:srgbClr val="00FFFF"/>
            </a:solidFill>
            <a:ln w="19050" algn="ctr">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p>
          </p:txBody>
        </p:sp>
        <p:grpSp>
          <p:nvGrpSpPr>
            <p:cNvPr id="374792" name="Group 47"/>
            <p:cNvGrpSpPr>
              <a:grpSpLocks/>
            </p:cNvGrpSpPr>
            <p:nvPr/>
          </p:nvGrpSpPr>
          <p:grpSpPr bwMode="auto">
            <a:xfrm>
              <a:off x="2766" y="1317"/>
              <a:ext cx="182" cy="317"/>
              <a:chOff x="4059" y="1873"/>
              <a:chExt cx="182" cy="317"/>
            </a:xfrm>
          </p:grpSpPr>
          <p:sp useBgFill="1">
            <p:nvSpPr>
              <p:cNvPr id="374793" name="Rectangle 48"/>
              <p:cNvSpPr>
                <a:spLocks noChangeArrowheads="1"/>
              </p:cNvSpPr>
              <p:nvPr/>
            </p:nvSpPr>
            <p:spPr bwMode="auto">
              <a:xfrm>
                <a:off x="4059" y="1979"/>
                <a:ext cx="182" cy="90"/>
              </a:xfrm>
              <a:prstGeom prst="rect">
                <a:avLst/>
              </a:prstGeom>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p>
            </p:txBody>
          </p:sp>
          <p:sp>
            <p:nvSpPr>
              <p:cNvPr id="374794" name="Line 49"/>
              <p:cNvSpPr>
                <a:spLocks noChangeShapeType="1"/>
              </p:cNvSpPr>
              <p:nvPr/>
            </p:nvSpPr>
            <p:spPr bwMode="auto">
              <a:xfrm flipV="1">
                <a:off x="4150" y="1873"/>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74795" name="Rectangle 50"/>
              <p:cNvSpPr>
                <a:spLocks noChangeArrowheads="1"/>
              </p:cNvSpPr>
              <p:nvPr/>
            </p:nvSpPr>
            <p:spPr bwMode="auto">
              <a:xfrm>
                <a:off x="4060" y="1963"/>
                <a:ext cx="181" cy="45"/>
              </a:xfrm>
              <a:prstGeom prst="rect">
                <a:avLst/>
              </a:prstGeom>
              <a:solidFill>
                <a:srgbClr val="00FFFF"/>
              </a:solidFill>
              <a:ln w="19050" algn="ctr">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p>
            </p:txBody>
          </p:sp>
          <p:sp>
            <p:nvSpPr>
              <p:cNvPr id="374796" name="Rectangle 51"/>
              <p:cNvSpPr>
                <a:spLocks noChangeArrowheads="1"/>
              </p:cNvSpPr>
              <p:nvPr/>
            </p:nvSpPr>
            <p:spPr bwMode="auto">
              <a:xfrm>
                <a:off x="4060" y="2054"/>
                <a:ext cx="181" cy="45"/>
              </a:xfrm>
              <a:prstGeom prst="rect">
                <a:avLst/>
              </a:prstGeom>
              <a:solidFill>
                <a:srgbClr val="00FFFF"/>
              </a:solidFill>
              <a:ln w="19050" algn="ctr">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p>
            </p:txBody>
          </p:sp>
          <p:sp>
            <p:nvSpPr>
              <p:cNvPr id="374797" name="Line 52"/>
              <p:cNvSpPr>
                <a:spLocks noChangeShapeType="1"/>
              </p:cNvSpPr>
              <p:nvPr/>
            </p:nvSpPr>
            <p:spPr bwMode="auto">
              <a:xfrm flipV="1">
                <a:off x="4150" y="2100"/>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374798" name="Oval 66"/>
            <p:cNvSpPr>
              <a:spLocks noChangeArrowheads="1"/>
            </p:cNvSpPr>
            <p:nvPr/>
          </p:nvSpPr>
          <p:spPr bwMode="auto">
            <a:xfrm>
              <a:off x="3720" y="1027"/>
              <a:ext cx="45" cy="45"/>
            </a:xfrm>
            <a:prstGeom prst="ellipse">
              <a:avLst/>
            </a:pr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p>
          </p:txBody>
        </p:sp>
        <p:sp>
          <p:nvSpPr>
            <p:cNvPr id="374799" name="Oval 96"/>
            <p:cNvSpPr>
              <a:spLocks noChangeArrowheads="1"/>
            </p:cNvSpPr>
            <p:nvPr/>
          </p:nvSpPr>
          <p:spPr bwMode="auto">
            <a:xfrm>
              <a:off x="1451" y="1022"/>
              <a:ext cx="45" cy="45"/>
            </a:xfrm>
            <a:prstGeom prst="ellipse">
              <a:avLst/>
            </a:pr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p>
          </p:txBody>
        </p:sp>
        <p:sp>
          <p:nvSpPr>
            <p:cNvPr id="374800" name="Line 16"/>
            <p:cNvSpPr>
              <a:spLocks noChangeShapeType="1"/>
            </p:cNvSpPr>
            <p:nvPr/>
          </p:nvSpPr>
          <p:spPr bwMode="auto">
            <a:xfrm>
              <a:off x="1497" y="1889"/>
              <a:ext cx="223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74801" name="Oval 66"/>
            <p:cNvSpPr>
              <a:spLocks noChangeArrowheads="1"/>
            </p:cNvSpPr>
            <p:nvPr/>
          </p:nvSpPr>
          <p:spPr bwMode="auto">
            <a:xfrm>
              <a:off x="3720" y="1866"/>
              <a:ext cx="45" cy="45"/>
            </a:xfrm>
            <a:prstGeom prst="ellipse">
              <a:avLst/>
            </a:pr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p>
          </p:txBody>
        </p:sp>
        <p:sp>
          <p:nvSpPr>
            <p:cNvPr id="374802" name="Oval 96"/>
            <p:cNvSpPr>
              <a:spLocks noChangeArrowheads="1"/>
            </p:cNvSpPr>
            <p:nvPr/>
          </p:nvSpPr>
          <p:spPr bwMode="auto">
            <a:xfrm>
              <a:off x="1451" y="1861"/>
              <a:ext cx="45" cy="45"/>
            </a:xfrm>
            <a:prstGeom prst="ellipse">
              <a:avLst/>
            </a:pr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p>
          </p:txBody>
        </p:sp>
        <p:sp>
          <p:nvSpPr>
            <p:cNvPr id="374803" name="Text Box 67"/>
            <p:cNvSpPr txBox="1">
              <a:spLocks noChangeArrowheads="1"/>
            </p:cNvSpPr>
            <p:nvPr/>
          </p:nvSpPr>
          <p:spPr bwMode="auto">
            <a:xfrm>
              <a:off x="2041" y="711"/>
              <a:ext cx="29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ea typeface="楷体_GB2312" pitchFamily="49" charset="-122"/>
                </a:rPr>
                <a:t>R</a:t>
              </a:r>
            </a:p>
          </p:txBody>
        </p:sp>
        <p:sp>
          <p:nvSpPr>
            <p:cNvPr id="374804" name="Text Box 67"/>
            <p:cNvSpPr txBox="1">
              <a:spLocks noChangeArrowheads="1"/>
            </p:cNvSpPr>
            <p:nvPr/>
          </p:nvSpPr>
          <p:spPr bwMode="auto">
            <a:xfrm>
              <a:off x="2968" y="1346"/>
              <a:ext cx="29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ea typeface="楷体_GB2312" pitchFamily="49" charset="-122"/>
                </a:rPr>
                <a:t>C</a:t>
              </a:r>
            </a:p>
          </p:txBody>
        </p:sp>
        <p:sp>
          <p:nvSpPr>
            <p:cNvPr id="374805" name="Text Box 101"/>
            <p:cNvSpPr txBox="1">
              <a:spLocks noChangeArrowheads="1"/>
            </p:cNvSpPr>
            <p:nvPr/>
          </p:nvSpPr>
          <p:spPr bwMode="auto">
            <a:xfrm>
              <a:off x="1383" y="1210"/>
              <a:ext cx="20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t>·</a:t>
              </a:r>
              <a:endParaRPr lang="en-US" altLang="zh-CN" baseline="-25000"/>
            </a:p>
          </p:txBody>
        </p:sp>
        <p:sp>
          <p:nvSpPr>
            <p:cNvPr id="374806" name="Text Box 102"/>
            <p:cNvSpPr txBox="1">
              <a:spLocks noChangeArrowheads="1"/>
            </p:cNvSpPr>
            <p:nvPr/>
          </p:nvSpPr>
          <p:spPr bwMode="auto">
            <a:xfrm>
              <a:off x="1315" y="1357"/>
              <a:ext cx="40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t>U</a:t>
              </a:r>
              <a:r>
                <a:rPr lang="en-US" altLang="zh-CN" i="1" baseline="-25000"/>
                <a:t>i</a:t>
              </a:r>
              <a:endParaRPr lang="en-US" altLang="zh-CN" i="1"/>
            </a:p>
          </p:txBody>
        </p:sp>
        <p:sp>
          <p:nvSpPr>
            <p:cNvPr id="374807" name="Text Box 101"/>
            <p:cNvSpPr txBox="1">
              <a:spLocks noChangeArrowheads="1"/>
            </p:cNvSpPr>
            <p:nvPr/>
          </p:nvSpPr>
          <p:spPr bwMode="auto">
            <a:xfrm>
              <a:off x="3651" y="1199"/>
              <a:ext cx="20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t>·</a:t>
              </a:r>
              <a:endParaRPr lang="en-US" altLang="zh-CN" baseline="-25000"/>
            </a:p>
          </p:txBody>
        </p:sp>
        <p:sp>
          <p:nvSpPr>
            <p:cNvPr id="374808" name="Text Box 102"/>
            <p:cNvSpPr txBox="1">
              <a:spLocks noChangeArrowheads="1"/>
            </p:cNvSpPr>
            <p:nvPr/>
          </p:nvSpPr>
          <p:spPr bwMode="auto">
            <a:xfrm>
              <a:off x="3583" y="1346"/>
              <a:ext cx="40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t>U</a:t>
              </a:r>
              <a:r>
                <a:rPr lang="en-US" altLang="zh-CN" baseline="-25000"/>
                <a:t>o</a:t>
              </a:r>
              <a:endParaRPr lang="en-US" altLang="zh-CN"/>
            </a:p>
          </p:txBody>
        </p:sp>
        <p:sp>
          <p:nvSpPr>
            <p:cNvPr id="374809" name="Line 25"/>
            <p:cNvSpPr>
              <a:spLocks noChangeShapeType="1"/>
            </p:cNvSpPr>
            <p:nvPr/>
          </p:nvSpPr>
          <p:spPr bwMode="auto">
            <a:xfrm>
              <a:off x="1655" y="1257"/>
              <a:ext cx="0" cy="46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74810" name="Line 26"/>
            <p:cNvSpPr>
              <a:spLocks noChangeShapeType="1"/>
            </p:cNvSpPr>
            <p:nvPr/>
          </p:nvSpPr>
          <p:spPr bwMode="auto">
            <a:xfrm>
              <a:off x="3538" y="1271"/>
              <a:ext cx="0" cy="46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grpSp>
        <p:nvGrpSpPr>
          <p:cNvPr id="374811" name="Group 27"/>
          <p:cNvGrpSpPr>
            <a:grpSpLocks/>
          </p:cNvGrpSpPr>
          <p:nvPr/>
        </p:nvGrpSpPr>
        <p:grpSpPr bwMode="auto">
          <a:xfrm>
            <a:off x="2087563" y="4292600"/>
            <a:ext cx="4248150" cy="1943100"/>
            <a:chOff x="249" y="2750"/>
            <a:chExt cx="2676" cy="1224"/>
          </a:xfrm>
        </p:grpSpPr>
        <p:sp>
          <p:nvSpPr>
            <p:cNvPr id="374812" name="Line 28"/>
            <p:cNvSpPr>
              <a:spLocks noChangeShapeType="1"/>
            </p:cNvSpPr>
            <p:nvPr/>
          </p:nvSpPr>
          <p:spPr bwMode="auto">
            <a:xfrm>
              <a:off x="1791" y="3113"/>
              <a:ext cx="0" cy="839"/>
            </a:xfrm>
            <a:prstGeom prst="line">
              <a:avLst/>
            </a:prstGeom>
            <a:noFill/>
            <a:ln w="9525">
              <a:solidFill>
                <a:schemeClr val="tx1"/>
              </a:solidFill>
              <a:round/>
              <a:headEnd type="oval" w="med" len="me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74813" name="Line 29"/>
            <p:cNvSpPr>
              <a:spLocks noChangeShapeType="1"/>
            </p:cNvSpPr>
            <p:nvPr/>
          </p:nvSpPr>
          <p:spPr bwMode="auto">
            <a:xfrm>
              <a:off x="431" y="3113"/>
              <a:ext cx="223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74814" name="Oval 66"/>
            <p:cNvSpPr>
              <a:spLocks noChangeArrowheads="1"/>
            </p:cNvSpPr>
            <p:nvPr/>
          </p:nvSpPr>
          <p:spPr bwMode="auto">
            <a:xfrm>
              <a:off x="2654" y="3090"/>
              <a:ext cx="45" cy="45"/>
            </a:xfrm>
            <a:prstGeom prst="ellipse">
              <a:avLst/>
            </a:pr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p>
          </p:txBody>
        </p:sp>
        <p:sp>
          <p:nvSpPr>
            <p:cNvPr id="374815" name="Oval 96"/>
            <p:cNvSpPr>
              <a:spLocks noChangeArrowheads="1"/>
            </p:cNvSpPr>
            <p:nvPr/>
          </p:nvSpPr>
          <p:spPr bwMode="auto">
            <a:xfrm>
              <a:off x="385" y="3085"/>
              <a:ext cx="45" cy="45"/>
            </a:xfrm>
            <a:prstGeom prst="ellipse">
              <a:avLst/>
            </a:pr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p>
          </p:txBody>
        </p:sp>
        <p:sp>
          <p:nvSpPr>
            <p:cNvPr id="374816" name="Line 32"/>
            <p:cNvSpPr>
              <a:spLocks noChangeShapeType="1"/>
            </p:cNvSpPr>
            <p:nvPr/>
          </p:nvSpPr>
          <p:spPr bwMode="auto">
            <a:xfrm>
              <a:off x="431" y="3952"/>
              <a:ext cx="223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74817" name="Oval 66"/>
            <p:cNvSpPr>
              <a:spLocks noChangeArrowheads="1"/>
            </p:cNvSpPr>
            <p:nvPr/>
          </p:nvSpPr>
          <p:spPr bwMode="auto">
            <a:xfrm>
              <a:off x="2654" y="3929"/>
              <a:ext cx="45" cy="45"/>
            </a:xfrm>
            <a:prstGeom prst="ellipse">
              <a:avLst/>
            </a:pr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p>
          </p:txBody>
        </p:sp>
        <p:sp>
          <p:nvSpPr>
            <p:cNvPr id="374818" name="Oval 96"/>
            <p:cNvSpPr>
              <a:spLocks noChangeArrowheads="1"/>
            </p:cNvSpPr>
            <p:nvPr/>
          </p:nvSpPr>
          <p:spPr bwMode="auto">
            <a:xfrm>
              <a:off x="385" y="3924"/>
              <a:ext cx="45" cy="45"/>
            </a:xfrm>
            <a:prstGeom prst="ellipse">
              <a:avLst/>
            </a:pr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p>
          </p:txBody>
        </p:sp>
        <p:sp>
          <p:nvSpPr>
            <p:cNvPr id="374819" name="Text Box 67"/>
            <p:cNvSpPr txBox="1">
              <a:spLocks noChangeArrowheads="1"/>
            </p:cNvSpPr>
            <p:nvPr/>
          </p:nvSpPr>
          <p:spPr bwMode="auto">
            <a:xfrm>
              <a:off x="1856" y="3407"/>
              <a:ext cx="29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ea typeface="楷体_GB2312" pitchFamily="49" charset="-122"/>
                </a:rPr>
                <a:t>R</a:t>
              </a:r>
            </a:p>
          </p:txBody>
        </p:sp>
        <p:sp>
          <p:nvSpPr>
            <p:cNvPr id="374820" name="Text Box 67"/>
            <p:cNvSpPr txBox="1">
              <a:spLocks noChangeArrowheads="1"/>
            </p:cNvSpPr>
            <p:nvPr/>
          </p:nvSpPr>
          <p:spPr bwMode="auto">
            <a:xfrm>
              <a:off x="972" y="2750"/>
              <a:ext cx="29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ea typeface="楷体_GB2312" pitchFamily="49" charset="-122"/>
                </a:rPr>
                <a:t>C</a:t>
              </a:r>
            </a:p>
          </p:txBody>
        </p:sp>
        <p:sp>
          <p:nvSpPr>
            <p:cNvPr id="374821" name="Text Box 101"/>
            <p:cNvSpPr txBox="1">
              <a:spLocks noChangeArrowheads="1"/>
            </p:cNvSpPr>
            <p:nvPr/>
          </p:nvSpPr>
          <p:spPr bwMode="auto">
            <a:xfrm>
              <a:off x="317" y="3273"/>
              <a:ext cx="20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t>·</a:t>
              </a:r>
              <a:endParaRPr lang="en-US" altLang="zh-CN" baseline="-25000"/>
            </a:p>
          </p:txBody>
        </p:sp>
        <p:sp>
          <p:nvSpPr>
            <p:cNvPr id="374822" name="Text Box 102"/>
            <p:cNvSpPr txBox="1">
              <a:spLocks noChangeArrowheads="1"/>
            </p:cNvSpPr>
            <p:nvPr/>
          </p:nvSpPr>
          <p:spPr bwMode="auto">
            <a:xfrm>
              <a:off x="249" y="3420"/>
              <a:ext cx="40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t>U</a:t>
              </a:r>
              <a:r>
                <a:rPr lang="en-US" altLang="zh-CN" i="1" baseline="-25000"/>
                <a:t>i</a:t>
              </a:r>
              <a:endParaRPr lang="en-US" altLang="zh-CN" i="1"/>
            </a:p>
          </p:txBody>
        </p:sp>
        <p:sp>
          <p:nvSpPr>
            <p:cNvPr id="374823" name="Text Box 101"/>
            <p:cNvSpPr txBox="1">
              <a:spLocks noChangeArrowheads="1"/>
            </p:cNvSpPr>
            <p:nvPr/>
          </p:nvSpPr>
          <p:spPr bwMode="auto">
            <a:xfrm>
              <a:off x="2585" y="3262"/>
              <a:ext cx="20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t>·</a:t>
              </a:r>
              <a:endParaRPr lang="en-US" altLang="zh-CN" baseline="-25000"/>
            </a:p>
          </p:txBody>
        </p:sp>
        <p:sp>
          <p:nvSpPr>
            <p:cNvPr id="374824" name="Text Box 102"/>
            <p:cNvSpPr txBox="1">
              <a:spLocks noChangeArrowheads="1"/>
            </p:cNvSpPr>
            <p:nvPr/>
          </p:nvSpPr>
          <p:spPr bwMode="auto">
            <a:xfrm>
              <a:off x="2517" y="3409"/>
              <a:ext cx="40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i="1"/>
                <a:t>U</a:t>
              </a:r>
              <a:r>
                <a:rPr lang="en-US" altLang="zh-CN" baseline="-25000"/>
                <a:t>o</a:t>
              </a:r>
              <a:endParaRPr lang="en-US" altLang="zh-CN"/>
            </a:p>
          </p:txBody>
        </p:sp>
        <p:sp>
          <p:nvSpPr>
            <p:cNvPr id="374825" name="Line 41"/>
            <p:cNvSpPr>
              <a:spLocks noChangeShapeType="1"/>
            </p:cNvSpPr>
            <p:nvPr/>
          </p:nvSpPr>
          <p:spPr bwMode="auto">
            <a:xfrm>
              <a:off x="589" y="3320"/>
              <a:ext cx="0" cy="46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74826" name="Line 42"/>
            <p:cNvSpPr>
              <a:spLocks noChangeShapeType="1"/>
            </p:cNvSpPr>
            <p:nvPr/>
          </p:nvSpPr>
          <p:spPr bwMode="auto">
            <a:xfrm>
              <a:off x="2472" y="3334"/>
              <a:ext cx="0" cy="46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nvGrpSpPr>
            <p:cNvPr id="374827" name="Group 53"/>
            <p:cNvGrpSpPr>
              <a:grpSpLocks/>
            </p:cNvGrpSpPr>
            <p:nvPr/>
          </p:nvGrpSpPr>
          <p:grpSpPr bwMode="auto">
            <a:xfrm>
              <a:off x="930" y="3015"/>
              <a:ext cx="317" cy="188"/>
              <a:chOff x="3334" y="1911"/>
              <a:chExt cx="317" cy="188"/>
            </a:xfrm>
          </p:grpSpPr>
          <p:sp useBgFill="1">
            <p:nvSpPr>
              <p:cNvPr id="374828" name="Rectangle 54"/>
              <p:cNvSpPr>
                <a:spLocks noChangeArrowheads="1"/>
              </p:cNvSpPr>
              <p:nvPr/>
            </p:nvSpPr>
            <p:spPr bwMode="auto">
              <a:xfrm rot="5400000">
                <a:off x="3401" y="1957"/>
                <a:ext cx="182" cy="90"/>
              </a:xfrm>
              <a:prstGeom prst="rect">
                <a:avLst/>
              </a:prstGeom>
              <a:ln>
                <a:noFill/>
              </a:ln>
              <a:extLst>
                <a:ext uri="{91240B29-F687-4F45-9708-019B960494DF}">
                  <a14:hiddenLine xmlns:a14="http://schemas.microsoft.com/office/drawing/2010/main" w="19050" algn="ctr">
                    <a:solidFill>
                      <a:srgbClr val="000000"/>
                    </a:solidFill>
                    <a:miter lim="800000"/>
                    <a:headEnd/>
                    <a:tailEnd/>
                  </a14:hiddenLine>
                </a:ext>
              </a:extLst>
            </p:spPr>
            <p:txBody>
              <a:bodyPr rot="10800000" vert="eaVert"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p>
            </p:txBody>
          </p:sp>
          <p:sp>
            <p:nvSpPr>
              <p:cNvPr id="374829" name="Line 55"/>
              <p:cNvSpPr>
                <a:spLocks noChangeShapeType="1"/>
              </p:cNvSpPr>
              <p:nvPr/>
            </p:nvSpPr>
            <p:spPr bwMode="auto">
              <a:xfrm rot="16200000" flipV="1">
                <a:off x="3379" y="1965"/>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74830" name="Rectangle 56"/>
              <p:cNvSpPr>
                <a:spLocks noChangeArrowheads="1"/>
              </p:cNvSpPr>
              <p:nvPr/>
            </p:nvSpPr>
            <p:spPr bwMode="auto">
              <a:xfrm rot="-5400000">
                <a:off x="3356" y="1986"/>
                <a:ext cx="181" cy="45"/>
              </a:xfrm>
              <a:prstGeom prst="rect">
                <a:avLst/>
              </a:prstGeom>
              <a:solidFill>
                <a:srgbClr val="00FFFF"/>
              </a:solidFill>
              <a:ln w="19050" algn="ctr">
                <a:solidFill>
                  <a:schemeClr val="tx1"/>
                </a:solidFill>
                <a:miter lim="800000"/>
                <a:headEnd/>
                <a:tailEnd/>
              </a:ln>
            </p:spPr>
            <p:txBody>
              <a:bodyPr vert="eaVert"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p>
            </p:txBody>
          </p:sp>
          <p:sp>
            <p:nvSpPr>
              <p:cNvPr id="374831" name="Rectangle 57"/>
              <p:cNvSpPr>
                <a:spLocks noChangeArrowheads="1"/>
              </p:cNvSpPr>
              <p:nvPr/>
            </p:nvSpPr>
            <p:spPr bwMode="auto">
              <a:xfrm rot="-5400000">
                <a:off x="3447" y="1986"/>
                <a:ext cx="181" cy="45"/>
              </a:xfrm>
              <a:prstGeom prst="rect">
                <a:avLst/>
              </a:prstGeom>
              <a:solidFill>
                <a:srgbClr val="00FFFF"/>
              </a:solidFill>
              <a:ln w="19050" algn="ctr">
                <a:solidFill>
                  <a:schemeClr val="tx1"/>
                </a:solidFill>
                <a:miter lim="800000"/>
                <a:headEnd/>
                <a:tailEnd/>
              </a:ln>
            </p:spPr>
            <p:txBody>
              <a:bodyPr vert="eaVert"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p>
            </p:txBody>
          </p:sp>
          <p:sp>
            <p:nvSpPr>
              <p:cNvPr id="374832" name="Line 58"/>
              <p:cNvSpPr>
                <a:spLocks noChangeShapeType="1"/>
              </p:cNvSpPr>
              <p:nvPr/>
            </p:nvSpPr>
            <p:spPr bwMode="auto">
              <a:xfrm rot="16200000" flipV="1">
                <a:off x="3606" y="1965"/>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374833" name="Rectangle 10"/>
            <p:cNvSpPr>
              <a:spLocks noChangeArrowheads="1"/>
            </p:cNvSpPr>
            <p:nvPr/>
          </p:nvSpPr>
          <p:spPr bwMode="auto">
            <a:xfrm rot="5400000">
              <a:off x="1656" y="3497"/>
              <a:ext cx="272" cy="91"/>
            </a:xfrm>
            <a:prstGeom prst="rect">
              <a:avLst/>
            </a:prstGeom>
            <a:solidFill>
              <a:srgbClr val="00FFFF"/>
            </a:solidFill>
            <a:ln w="19050" algn="ctr">
              <a:solidFill>
                <a:schemeClr val="tx1"/>
              </a:solidFill>
              <a:miter lim="800000"/>
              <a:headEnd/>
              <a:tailEnd/>
            </a:ln>
          </p:spPr>
          <p:txBody>
            <a:bodyPr rot="10800000" vert="eaVert"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74786"/>
                                        </p:tgtEl>
                                        <p:attrNameLst>
                                          <p:attrName>style.visibility</p:attrName>
                                        </p:attrNameLst>
                                      </p:cBhvr>
                                      <p:to>
                                        <p:strVal val="visible"/>
                                      </p:to>
                                    </p:set>
                                    <p:animEffect transition="in" filter="dissolve">
                                      <p:cBhvr>
                                        <p:cTn id="7" dur="500"/>
                                        <p:tgtEl>
                                          <p:spTgt spid="374786"/>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374788"/>
                                        </p:tgtEl>
                                        <p:attrNameLst>
                                          <p:attrName>style.visibility</p:attrName>
                                        </p:attrNameLst>
                                      </p:cBhvr>
                                      <p:to>
                                        <p:strVal val="visible"/>
                                      </p:to>
                                    </p:set>
                                    <p:animEffect transition="in" filter="dissolve">
                                      <p:cBhvr>
                                        <p:cTn id="11" dur="500"/>
                                        <p:tgtEl>
                                          <p:spTgt spid="374788"/>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7" presetClass="entr" presetSubtype="10" fill="hold" grpId="0" nodeType="clickEffect">
                                  <p:stCondLst>
                                    <p:cond delay="0"/>
                                  </p:stCondLst>
                                  <p:childTnLst>
                                    <p:set>
                                      <p:cBhvr>
                                        <p:cTn id="15" dur="1" fill="hold">
                                          <p:stCondLst>
                                            <p:cond delay="0"/>
                                          </p:stCondLst>
                                        </p:cTn>
                                        <p:tgtEl>
                                          <p:spTgt spid="374787"/>
                                        </p:tgtEl>
                                        <p:attrNameLst>
                                          <p:attrName>style.visibility</p:attrName>
                                        </p:attrNameLst>
                                      </p:cBhvr>
                                      <p:to>
                                        <p:strVal val="visible"/>
                                      </p:to>
                                    </p:set>
                                    <p:anim calcmode="lin" valueType="num">
                                      <p:cBhvr>
                                        <p:cTn id="16" dur="500" fill="hold"/>
                                        <p:tgtEl>
                                          <p:spTgt spid="374787"/>
                                        </p:tgtEl>
                                        <p:attrNameLst>
                                          <p:attrName>ppt_w</p:attrName>
                                        </p:attrNameLst>
                                      </p:cBhvr>
                                      <p:tavLst>
                                        <p:tav tm="0">
                                          <p:val>
                                            <p:fltVal val="0"/>
                                          </p:val>
                                        </p:tav>
                                        <p:tav tm="100000">
                                          <p:val>
                                            <p:strVal val="#ppt_w"/>
                                          </p:val>
                                        </p:tav>
                                      </p:tavLst>
                                    </p:anim>
                                    <p:anim calcmode="lin" valueType="num">
                                      <p:cBhvr>
                                        <p:cTn id="17" dur="500" fill="hold"/>
                                        <p:tgtEl>
                                          <p:spTgt spid="374787"/>
                                        </p:tgtEl>
                                        <p:attrNameLst>
                                          <p:attrName>ppt_h</p:attrName>
                                        </p:attrNameLst>
                                      </p:cBhvr>
                                      <p:tavLst>
                                        <p:tav tm="0">
                                          <p:val>
                                            <p:strVal val="#ppt_h"/>
                                          </p:val>
                                        </p:tav>
                                        <p:tav tm="100000">
                                          <p:val>
                                            <p:strVal val="#ppt_h"/>
                                          </p:val>
                                        </p:tav>
                                      </p:tavLst>
                                    </p:anim>
                                  </p:childTnLst>
                                </p:cTn>
                              </p:par>
                            </p:childTnLst>
                          </p:cTn>
                        </p:par>
                        <p:par>
                          <p:cTn id="18" fill="hold" nodeType="afterGroup">
                            <p:stCondLst>
                              <p:cond delay="500"/>
                            </p:stCondLst>
                            <p:childTnLst>
                              <p:par>
                                <p:cTn id="19" presetID="9" presetClass="entr" presetSubtype="0" fill="hold" nodeType="afterEffect">
                                  <p:stCondLst>
                                    <p:cond delay="0"/>
                                  </p:stCondLst>
                                  <p:childTnLst>
                                    <p:set>
                                      <p:cBhvr>
                                        <p:cTn id="20" dur="1" fill="hold">
                                          <p:stCondLst>
                                            <p:cond delay="0"/>
                                          </p:stCondLst>
                                        </p:cTn>
                                        <p:tgtEl>
                                          <p:spTgt spid="374811"/>
                                        </p:tgtEl>
                                        <p:attrNameLst>
                                          <p:attrName>style.visibility</p:attrName>
                                        </p:attrNameLst>
                                      </p:cBhvr>
                                      <p:to>
                                        <p:strVal val="visible"/>
                                      </p:to>
                                    </p:set>
                                    <p:animEffect transition="in" filter="dissolve">
                                      <p:cBhvr>
                                        <p:cTn id="21" dur="500"/>
                                        <p:tgtEl>
                                          <p:spTgt spid="3748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4786" grpId="0"/>
      <p:bldP spid="374787" grpId="0" autoUpdateAnimBg="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 Box 2"/>
          <p:cNvSpPr txBox="1">
            <a:spLocks noChangeArrowheads="1"/>
          </p:cNvSpPr>
          <p:nvPr/>
        </p:nvSpPr>
        <p:spPr bwMode="auto">
          <a:xfrm>
            <a:off x="612775" y="739775"/>
            <a:ext cx="74882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a:solidFill>
                  <a:srgbClr val="0000FF"/>
                </a:solidFill>
                <a:ea typeface="楷体_GB2312" pitchFamily="49" charset="-122"/>
              </a:rPr>
              <a:t>其它形式的滤波电路：</a:t>
            </a:r>
          </a:p>
        </p:txBody>
      </p:sp>
      <p:sp>
        <p:nvSpPr>
          <p:cNvPr id="62568" name="Text Box 104"/>
          <p:cNvSpPr txBox="1">
            <a:spLocks noChangeArrowheads="1"/>
          </p:cNvSpPr>
          <p:nvPr/>
        </p:nvSpPr>
        <p:spPr bwMode="auto">
          <a:xfrm>
            <a:off x="1079500" y="4411663"/>
            <a:ext cx="32035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zh-CN" altLang="en-US">
                <a:solidFill>
                  <a:srgbClr val="0000FF"/>
                </a:solidFill>
                <a:ea typeface="楷体_GB2312" pitchFamily="49" charset="-122"/>
              </a:rPr>
              <a:t>带通滤波器</a:t>
            </a:r>
          </a:p>
        </p:txBody>
      </p:sp>
      <p:sp>
        <p:nvSpPr>
          <p:cNvPr id="62569" name="Text Box 105"/>
          <p:cNvSpPr txBox="1">
            <a:spLocks noChangeArrowheads="1"/>
          </p:cNvSpPr>
          <p:nvPr/>
        </p:nvSpPr>
        <p:spPr bwMode="auto">
          <a:xfrm>
            <a:off x="5256213" y="4400550"/>
            <a:ext cx="32400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zh-CN" altLang="en-US">
                <a:solidFill>
                  <a:srgbClr val="0000FF"/>
                </a:solidFill>
                <a:ea typeface="楷体_GB2312" pitchFamily="49" charset="-122"/>
              </a:rPr>
              <a:t>带阻滤波器</a:t>
            </a:r>
          </a:p>
        </p:txBody>
      </p:sp>
      <p:grpSp>
        <p:nvGrpSpPr>
          <p:cNvPr id="2" name="Group 254"/>
          <p:cNvGrpSpPr>
            <a:grpSpLocks/>
          </p:cNvGrpSpPr>
          <p:nvPr/>
        </p:nvGrpSpPr>
        <p:grpSpPr bwMode="auto">
          <a:xfrm>
            <a:off x="755650" y="1566863"/>
            <a:ext cx="3743325" cy="2400300"/>
            <a:chOff x="1701" y="171"/>
            <a:chExt cx="2358" cy="1512"/>
          </a:xfrm>
        </p:grpSpPr>
        <p:sp>
          <p:nvSpPr>
            <p:cNvPr id="375814" name="Line 206"/>
            <p:cNvSpPr>
              <a:spLocks noChangeShapeType="1"/>
            </p:cNvSpPr>
            <p:nvPr/>
          </p:nvSpPr>
          <p:spPr bwMode="auto">
            <a:xfrm>
              <a:off x="2677" y="777"/>
              <a:ext cx="0" cy="703"/>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75815" name="Line 207"/>
            <p:cNvSpPr>
              <a:spLocks noChangeShapeType="1"/>
            </p:cNvSpPr>
            <p:nvPr/>
          </p:nvSpPr>
          <p:spPr bwMode="auto">
            <a:xfrm>
              <a:off x="3085" y="777"/>
              <a:ext cx="0" cy="703"/>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75816" name="Line 214"/>
            <p:cNvSpPr>
              <a:spLocks noChangeShapeType="1"/>
            </p:cNvSpPr>
            <p:nvPr/>
          </p:nvSpPr>
          <p:spPr bwMode="auto">
            <a:xfrm>
              <a:off x="1746" y="572"/>
              <a:ext cx="2268"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75817" name="Text Box 116"/>
            <p:cNvSpPr txBox="1">
              <a:spLocks noChangeArrowheads="1"/>
            </p:cNvSpPr>
            <p:nvPr/>
          </p:nvSpPr>
          <p:spPr bwMode="auto">
            <a:xfrm>
              <a:off x="2379" y="981"/>
              <a:ext cx="29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i="1">
                  <a:ea typeface="楷体_GB2312" pitchFamily="49" charset="-122"/>
                </a:rPr>
                <a:t>L</a:t>
              </a:r>
              <a:r>
                <a:rPr lang="en-US" altLang="zh-CN" baseline="-25000">
                  <a:ea typeface="楷体_GB2312" pitchFamily="49" charset="-122"/>
                </a:rPr>
                <a:t>2</a:t>
              </a:r>
              <a:endParaRPr lang="en-US" altLang="zh-CN">
                <a:ea typeface="楷体_GB2312" pitchFamily="49" charset="-122"/>
              </a:endParaRPr>
            </a:p>
          </p:txBody>
        </p:sp>
        <p:sp>
          <p:nvSpPr>
            <p:cNvPr id="375818" name="Text Box 117"/>
            <p:cNvSpPr txBox="1">
              <a:spLocks noChangeArrowheads="1"/>
            </p:cNvSpPr>
            <p:nvPr/>
          </p:nvSpPr>
          <p:spPr bwMode="auto">
            <a:xfrm>
              <a:off x="1925" y="187"/>
              <a:ext cx="29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i="1">
                  <a:ea typeface="楷体_GB2312" pitchFamily="49" charset="-122"/>
                </a:rPr>
                <a:t>L</a:t>
              </a:r>
              <a:r>
                <a:rPr lang="en-US" altLang="zh-CN" baseline="-25000">
                  <a:ea typeface="楷体_GB2312" pitchFamily="49" charset="-122"/>
                </a:rPr>
                <a:t>1</a:t>
              </a:r>
              <a:endParaRPr lang="en-US" altLang="zh-CN">
                <a:ea typeface="楷体_GB2312" pitchFamily="49" charset="-122"/>
              </a:endParaRPr>
            </a:p>
          </p:txBody>
        </p:sp>
        <p:sp>
          <p:nvSpPr>
            <p:cNvPr id="375819" name="Text Box 118"/>
            <p:cNvSpPr txBox="1">
              <a:spLocks noChangeArrowheads="1"/>
            </p:cNvSpPr>
            <p:nvPr/>
          </p:nvSpPr>
          <p:spPr bwMode="auto">
            <a:xfrm>
              <a:off x="3175" y="981"/>
              <a:ext cx="30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i="1">
                  <a:ea typeface="楷体_GB2312" pitchFamily="49" charset="-122"/>
                </a:rPr>
                <a:t>C</a:t>
              </a:r>
              <a:r>
                <a:rPr lang="en-US" altLang="zh-CN" baseline="-25000">
                  <a:ea typeface="楷体_GB2312" pitchFamily="49" charset="-122"/>
                </a:rPr>
                <a:t>2</a:t>
              </a:r>
              <a:endParaRPr lang="en-US" altLang="zh-CN">
                <a:ea typeface="楷体_GB2312" pitchFamily="49" charset="-122"/>
              </a:endParaRPr>
            </a:p>
          </p:txBody>
        </p:sp>
        <p:sp>
          <p:nvSpPr>
            <p:cNvPr id="375820" name="Text Box 142"/>
            <p:cNvSpPr txBox="1">
              <a:spLocks noChangeArrowheads="1"/>
            </p:cNvSpPr>
            <p:nvPr/>
          </p:nvSpPr>
          <p:spPr bwMode="auto">
            <a:xfrm>
              <a:off x="3195" y="194"/>
              <a:ext cx="29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i="1">
                  <a:ea typeface="楷体_GB2312" pitchFamily="49" charset="-122"/>
                </a:rPr>
                <a:t>L</a:t>
              </a:r>
              <a:r>
                <a:rPr lang="en-US" altLang="zh-CN" baseline="-25000">
                  <a:ea typeface="楷体_GB2312" pitchFamily="49" charset="-122"/>
                </a:rPr>
                <a:t>3</a:t>
              </a:r>
              <a:endParaRPr lang="en-US" altLang="zh-CN">
                <a:ea typeface="楷体_GB2312" pitchFamily="49" charset="-122"/>
              </a:endParaRPr>
            </a:p>
          </p:txBody>
        </p:sp>
        <p:sp>
          <p:nvSpPr>
            <p:cNvPr id="375821" name="Text Box 155"/>
            <p:cNvSpPr txBox="1">
              <a:spLocks noChangeArrowheads="1"/>
            </p:cNvSpPr>
            <p:nvPr/>
          </p:nvSpPr>
          <p:spPr bwMode="auto">
            <a:xfrm>
              <a:off x="2313" y="171"/>
              <a:ext cx="35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i="1">
                  <a:ea typeface="楷体_GB2312" pitchFamily="49" charset="-122"/>
                </a:rPr>
                <a:t>C</a:t>
              </a:r>
              <a:r>
                <a:rPr lang="en-US" altLang="zh-CN" baseline="-25000">
                  <a:ea typeface="楷体_GB2312" pitchFamily="49" charset="-122"/>
                </a:rPr>
                <a:t>1</a:t>
              </a:r>
              <a:endParaRPr lang="en-US" altLang="zh-CN">
                <a:ea typeface="楷体_GB2312" pitchFamily="49" charset="-122"/>
              </a:endParaRPr>
            </a:p>
          </p:txBody>
        </p:sp>
        <p:sp>
          <p:nvSpPr>
            <p:cNvPr id="375822" name="Text Box 156"/>
            <p:cNvSpPr txBox="1">
              <a:spLocks noChangeArrowheads="1"/>
            </p:cNvSpPr>
            <p:nvPr/>
          </p:nvSpPr>
          <p:spPr bwMode="auto">
            <a:xfrm>
              <a:off x="3638" y="194"/>
              <a:ext cx="30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i="1">
                  <a:ea typeface="楷体_GB2312" pitchFamily="49" charset="-122"/>
                </a:rPr>
                <a:t>C</a:t>
              </a:r>
              <a:r>
                <a:rPr lang="en-US" altLang="zh-CN" baseline="-25000">
                  <a:ea typeface="楷体_GB2312" pitchFamily="49" charset="-122"/>
                </a:rPr>
                <a:t>3</a:t>
              </a:r>
              <a:endParaRPr lang="en-US" altLang="zh-CN">
                <a:ea typeface="楷体_GB2312" pitchFamily="49" charset="-122"/>
              </a:endParaRPr>
            </a:p>
          </p:txBody>
        </p:sp>
        <p:sp>
          <p:nvSpPr>
            <p:cNvPr id="375823" name="Freeform 166"/>
            <p:cNvSpPr>
              <a:spLocks/>
            </p:cNvSpPr>
            <p:nvPr/>
          </p:nvSpPr>
          <p:spPr bwMode="auto">
            <a:xfrm rot="10800000">
              <a:off x="2654" y="981"/>
              <a:ext cx="91" cy="318"/>
            </a:xfrm>
            <a:custGeom>
              <a:avLst/>
              <a:gdLst>
                <a:gd name="T0" fmla="*/ 43 w 43"/>
                <a:gd name="T1" fmla="*/ 329 h 329"/>
                <a:gd name="T2" fmla="*/ 21 w 43"/>
                <a:gd name="T3" fmla="*/ 325 h 329"/>
                <a:gd name="T4" fmla="*/ 4 w 43"/>
                <a:gd name="T5" fmla="*/ 307 h 329"/>
                <a:gd name="T6" fmla="*/ 0 w 43"/>
                <a:gd name="T7" fmla="*/ 289 h 329"/>
                <a:gd name="T8" fmla="*/ 4 w 43"/>
                <a:gd name="T9" fmla="*/ 266 h 329"/>
                <a:gd name="T10" fmla="*/ 21 w 43"/>
                <a:gd name="T11" fmla="*/ 252 h 329"/>
                <a:gd name="T12" fmla="*/ 43 w 43"/>
                <a:gd name="T13" fmla="*/ 248 h 329"/>
                <a:gd name="T14" fmla="*/ 21 w 43"/>
                <a:gd name="T15" fmla="*/ 239 h 329"/>
                <a:gd name="T16" fmla="*/ 4 w 43"/>
                <a:gd name="T17" fmla="*/ 225 h 329"/>
                <a:gd name="T18" fmla="*/ 0 w 43"/>
                <a:gd name="T19" fmla="*/ 203 h 329"/>
                <a:gd name="T20" fmla="*/ 4 w 43"/>
                <a:gd name="T21" fmla="*/ 185 h 329"/>
                <a:gd name="T22" fmla="*/ 21 w 43"/>
                <a:gd name="T23" fmla="*/ 171 h 329"/>
                <a:gd name="T24" fmla="*/ 43 w 43"/>
                <a:gd name="T25" fmla="*/ 162 h 329"/>
                <a:gd name="T26" fmla="*/ 21 w 43"/>
                <a:gd name="T27" fmla="*/ 158 h 329"/>
                <a:gd name="T28" fmla="*/ 4 w 43"/>
                <a:gd name="T29" fmla="*/ 144 h 329"/>
                <a:gd name="T30" fmla="*/ 0 w 43"/>
                <a:gd name="T31" fmla="*/ 122 h 329"/>
                <a:gd name="T32" fmla="*/ 4 w 43"/>
                <a:gd name="T33" fmla="*/ 104 h 329"/>
                <a:gd name="T34" fmla="*/ 21 w 43"/>
                <a:gd name="T35" fmla="*/ 86 h 329"/>
                <a:gd name="T36" fmla="*/ 43 w 43"/>
                <a:gd name="T37" fmla="*/ 81 h 329"/>
                <a:gd name="T38" fmla="*/ 21 w 43"/>
                <a:gd name="T39" fmla="*/ 77 h 329"/>
                <a:gd name="T40" fmla="*/ 4 w 43"/>
                <a:gd name="T41" fmla="*/ 59 h 329"/>
                <a:gd name="T42" fmla="*/ 0 w 43"/>
                <a:gd name="T43" fmla="*/ 41 h 329"/>
                <a:gd name="T44" fmla="*/ 4 w 43"/>
                <a:gd name="T45" fmla="*/ 18 h 329"/>
                <a:gd name="T46" fmla="*/ 21 w 43"/>
                <a:gd name="T47" fmla="*/ 5 h 329"/>
                <a:gd name="T48" fmla="*/ 43 w 43"/>
                <a:gd name="T49" fmla="*/ 0 h 3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3"/>
                <a:gd name="T76" fmla="*/ 0 h 329"/>
                <a:gd name="T77" fmla="*/ 43 w 43"/>
                <a:gd name="T78" fmla="*/ 329 h 3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3" h="329">
                  <a:moveTo>
                    <a:pt x="43" y="329"/>
                  </a:moveTo>
                  <a:lnTo>
                    <a:pt x="21" y="325"/>
                  </a:lnTo>
                  <a:lnTo>
                    <a:pt x="4" y="307"/>
                  </a:lnTo>
                  <a:lnTo>
                    <a:pt x="0" y="289"/>
                  </a:lnTo>
                  <a:lnTo>
                    <a:pt x="4" y="266"/>
                  </a:lnTo>
                  <a:lnTo>
                    <a:pt x="21" y="252"/>
                  </a:lnTo>
                  <a:lnTo>
                    <a:pt x="43" y="248"/>
                  </a:lnTo>
                  <a:lnTo>
                    <a:pt x="21" y="239"/>
                  </a:lnTo>
                  <a:lnTo>
                    <a:pt x="4" y="225"/>
                  </a:lnTo>
                  <a:lnTo>
                    <a:pt x="0" y="203"/>
                  </a:lnTo>
                  <a:lnTo>
                    <a:pt x="4" y="185"/>
                  </a:lnTo>
                  <a:lnTo>
                    <a:pt x="21" y="171"/>
                  </a:lnTo>
                  <a:lnTo>
                    <a:pt x="43" y="162"/>
                  </a:lnTo>
                  <a:lnTo>
                    <a:pt x="21" y="158"/>
                  </a:lnTo>
                  <a:lnTo>
                    <a:pt x="4" y="144"/>
                  </a:lnTo>
                  <a:lnTo>
                    <a:pt x="0" y="122"/>
                  </a:lnTo>
                  <a:lnTo>
                    <a:pt x="4" y="104"/>
                  </a:lnTo>
                  <a:lnTo>
                    <a:pt x="21" y="86"/>
                  </a:lnTo>
                  <a:lnTo>
                    <a:pt x="43" y="81"/>
                  </a:lnTo>
                  <a:lnTo>
                    <a:pt x="21" y="77"/>
                  </a:lnTo>
                  <a:lnTo>
                    <a:pt x="4" y="59"/>
                  </a:lnTo>
                  <a:lnTo>
                    <a:pt x="0" y="41"/>
                  </a:lnTo>
                  <a:lnTo>
                    <a:pt x="4" y="18"/>
                  </a:lnTo>
                  <a:lnTo>
                    <a:pt x="21" y="5"/>
                  </a:lnTo>
                  <a:lnTo>
                    <a:pt x="43" y="0"/>
                  </a:lnTo>
                </a:path>
              </a:pathLst>
            </a:custGeom>
            <a:solidFill>
              <a:srgbClr val="00FFFF"/>
            </a:solidFill>
            <a:ln w="19050">
              <a:solidFill>
                <a:schemeClr val="tx1"/>
              </a:solidFill>
              <a:round/>
              <a:headEnd/>
              <a:tailEnd/>
            </a:ln>
          </p:spPr>
          <p:txBody>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75824" name="Freeform 167"/>
            <p:cNvSpPr>
              <a:spLocks/>
            </p:cNvSpPr>
            <p:nvPr/>
          </p:nvSpPr>
          <p:spPr bwMode="auto">
            <a:xfrm rot="5400000">
              <a:off x="3265" y="391"/>
              <a:ext cx="91" cy="318"/>
            </a:xfrm>
            <a:custGeom>
              <a:avLst/>
              <a:gdLst>
                <a:gd name="T0" fmla="*/ 43 w 43"/>
                <a:gd name="T1" fmla="*/ 329 h 329"/>
                <a:gd name="T2" fmla="*/ 21 w 43"/>
                <a:gd name="T3" fmla="*/ 325 h 329"/>
                <a:gd name="T4" fmla="*/ 4 w 43"/>
                <a:gd name="T5" fmla="*/ 307 h 329"/>
                <a:gd name="T6" fmla="*/ 0 w 43"/>
                <a:gd name="T7" fmla="*/ 289 h 329"/>
                <a:gd name="T8" fmla="*/ 4 w 43"/>
                <a:gd name="T9" fmla="*/ 266 h 329"/>
                <a:gd name="T10" fmla="*/ 21 w 43"/>
                <a:gd name="T11" fmla="*/ 252 h 329"/>
                <a:gd name="T12" fmla="*/ 43 w 43"/>
                <a:gd name="T13" fmla="*/ 248 h 329"/>
                <a:gd name="T14" fmla="*/ 21 w 43"/>
                <a:gd name="T15" fmla="*/ 239 h 329"/>
                <a:gd name="T16" fmla="*/ 4 w 43"/>
                <a:gd name="T17" fmla="*/ 225 h 329"/>
                <a:gd name="T18" fmla="*/ 0 w 43"/>
                <a:gd name="T19" fmla="*/ 203 h 329"/>
                <a:gd name="T20" fmla="*/ 4 w 43"/>
                <a:gd name="T21" fmla="*/ 185 h 329"/>
                <a:gd name="T22" fmla="*/ 21 w 43"/>
                <a:gd name="T23" fmla="*/ 171 h 329"/>
                <a:gd name="T24" fmla="*/ 43 w 43"/>
                <a:gd name="T25" fmla="*/ 162 h 329"/>
                <a:gd name="T26" fmla="*/ 21 w 43"/>
                <a:gd name="T27" fmla="*/ 158 h 329"/>
                <a:gd name="T28" fmla="*/ 4 w 43"/>
                <a:gd name="T29" fmla="*/ 144 h 329"/>
                <a:gd name="T30" fmla="*/ 0 w 43"/>
                <a:gd name="T31" fmla="*/ 122 h 329"/>
                <a:gd name="T32" fmla="*/ 4 w 43"/>
                <a:gd name="T33" fmla="*/ 104 h 329"/>
                <a:gd name="T34" fmla="*/ 21 w 43"/>
                <a:gd name="T35" fmla="*/ 86 h 329"/>
                <a:gd name="T36" fmla="*/ 43 w 43"/>
                <a:gd name="T37" fmla="*/ 81 h 329"/>
                <a:gd name="T38" fmla="*/ 21 w 43"/>
                <a:gd name="T39" fmla="*/ 77 h 329"/>
                <a:gd name="T40" fmla="*/ 4 w 43"/>
                <a:gd name="T41" fmla="*/ 59 h 329"/>
                <a:gd name="T42" fmla="*/ 0 w 43"/>
                <a:gd name="T43" fmla="*/ 41 h 329"/>
                <a:gd name="T44" fmla="*/ 4 w 43"/>
                <a:gd name="T45" fmla="*/ 18 h 329"/>
                <a:gd name="T46" fmla="*/ 21 w 43"/>
                <a:gd name="T47" fmla="*/ 5 h 329"/>
                <a:gd name="T48" fmla="*/ 43 w 43"/>
                <a:gd name="T49" fmla="*/ 0 h 3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3"/>
                <a:gd name="T76" fmla="*/ 0 h 329"/>
                <a:gd name="T77" fmla="*/ 43 w 43"/>
                <a:gd name="T78" fmla="*/ 329 h 3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3" h="329">
                  <a:moveTo>
                    <a:pt x="43" y="329"/>
                  </a:moveTo>
                  <a:lnTo>
                    <a:pt x="21" y="325"/>
                  </a:lnTo>
                  <a:lnTo>
                    <a:pt x="4" y="307"/>
                  </a:lnTo>
                  <a:lnTo>
                    <a:pt x="0" y="289"/>
                  </a:lnTo>
                  <a:lnTo>
                    <a:pt x="4" y="266"/>
                  </a:lnTo>
                  <a:lnTo>
                    <a:pt x="21" y="252"/>
                  </a:lnTo>
                  <a:lnTo>
                    <a:pt x="43" y="248"/>
                  </a:lnTo>
                  <a:lnTo>
                    <a:pt x="21" y="239"/>
                  </a:lnTo>
                  <a:lnTo>
                    <a:pt x="4" y="225"/>
                  </a:lnTo>
                  <a:lnTo>
                    <a:pt x="0" y="203"/>
                  </a:lnTo>
                  <a:lnTo>
                    <a:pt x="4" y="185"/>
                  </a:lnTo>
                  <a:lnTo>
                    <a:pt x="21" y="171"/>
                  </a:lnTo>
                  <a:lnTo>
                    <a:pt x="43" y="162"/>
                  </a:lnTo>
                  <a:lnTo>
                    <a:pt x="21" y="158"/>
                  </a:lnTo>
                  <a:lnTo>
                    <a:pt x="4" y="144"/>
                  </a:lnTo>
                  <a:lnTo>
                    <a:pt x="0" y="122"/>
                  </a:lnTo>
                  <a:lnTo>
                    <a:pt x="4" y="104"/>
                  </a:lnTo>
                  <a:lnTo>
                    <a:pt x="21" y="86"/>
                  </a:lnTo>
                  <a:lnTo>
                    <a:pt x="43" y="81"/>
                  </a:lnTo>
                  <a:lnTo>
                    <a:pt x="21" y="77"/>
                  </a:lnTo>
                  <a:lnTo>
                    <a:pt x="4" y="59"/>
                  </a:lnTo>
                  <a:lnTo>
                    <a:pt x="0" y="41"/>
                  </a:lnTo>
                  <a:lnTo>
                    <a:pt x="4" y="18"/>
                  </a:lnTo>
                  <a:lnTo>
                    <a:pt x="21" y="5"/>
                  </a:lnTo>
                  <a:lnTo>
                    <a:pt x="43" y="0"/>
                  </a:lnTo>
                </a:path>
              </a:pathLst>
            </a:custGeom>
            <a:solidFill>
              <a:srgbClr val="00FFFF"/>
            </a:solidFill>
            <a:ln w="19050">
              <a:solidFill>
                <a:schemeClr val="tx1"/>
              </a:solidFill>
              <a:round/>
              <a:headEnd/>
              <a:tailEnd/>
            </a:ln>
          </p:spPr>
          <p:txBody>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grpSp>
          <p:nvGrpSpPr>
            <p:cNvPr id="375825" name="Group 168"/>
            <p:cNvGrpSpPr>
              <a:grpSpLocks/>
            </p:cNvGrpSpPr>
            <p:nvPr/>
          </p:nvGrpSpPr>
          <p:grpSpPr bwMode="auto">
            <a:xfrm>
              <a:off x="2993" y="981"/>
              <a:ext cx="182" cy="317"/>
              <a:chOff x="4059" y="1873"/>
              <a:chExt cx="182" cy="317"/>
            </a:xfrm>
          </p:grpSpPr>
          <p:sp useBgFill="1">
            <p:nvSpPr>
              <p:cNvPr id="375826" name="Rectangle 169"/>
              <p:cNvSpPr>
                <a:spLocks noChangeArrowheads="1"/>
              </p:cNvSpPr>
              <p:nvPr/>
            </p:nvSpPr>
            <p:spPr bwMode="auto">
              <a:xfrm>
                <a:off x="4059" y="1979"/>
                <a:ext cx="182" cy="90"/>
              </a:xfrm>
              <a:prstGeom prst="rect">
                <a:avLst/>
              </a:prstGeom>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75827" name="Line 170"/>
              <p:cNvSpPr>
                <a:spLocks noChangeShapeType="1"/>
              </p:cNvSpPr>
              <p:nvPr/>
            </p:nvSpPr>
            <p:spPr bwMode="auto">
              <a:xfrm flipV="1">
                <a:off x="4150" y="1873"/>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75828" name="Rectangle 171"/>
              <p:cNvSpPr>
                <a:spLocks noChangeArrowheads="1"/>
              </p:cNvSpPr>
              <p:nvPr/>
            </p:nvSpPr>
            <p:spPr bwMode="auto">
              <a:xfrm>
                <a:off x="4060" y="1963"/>
                <a:ext cx="181" cy="45"/>
              </a:xfrm>
              <a:prstGeom prst="rect">
                <a:avLst/>
              </a:prstGeom>
              <a:solidFill>
                <a:srgbClr val="00FFFF"/>
              </a:solidFill>
              <a:ln w="19050" algn="ctr">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75829" name="Rectangle 172"/>
              <p:cNvSpPr>
                <a:spLocks noChangeArrowheads="1"/>
              </p:cNvSpPr>
              <p:nvPr/>
            </p:nvSpPr>
            <p:spPr bwMode="auto">
              <a:xfrm>
                <a:off x="4060" y="2054"/>
                <a:ext cx="181" cy="45"/>
              </a:xfrm>
              <a:prstGeom prst="rect">
                <a:avLst/>
              </a:prstGeom>
              <a:solidFill>
                <a:srgbClr val="00FFFF"/>
              </a:solidFill>
              <a:ln w="19050" algn="ctr">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75830" name="Line 173"/>
              <p:cNvSpPr>
                <a:spLocks noChangeShapeType="1"/>
              </p:cNvSpPr>
              <p:nvPr/>
            </p:nvSpPr>
            <p:spPr bwMode="auto">
              <a:xfrm flipV="1">
                <a:off x="4150" y="2100"/>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375831" name="Group 174"/>
            <p:cNvGrpSpPr>
              <a:grpSpLocks/>
            </p:cNvGrpSpPr>
            <p:nvPr/>
          </p:nvGrpSpPr>
          <p:grpSpPr bwMode="auto">
            <a:xfrm>
              <a:off x="3606" y="475"/>
              <a:ext cx="317" cy="188"/>
              <a:chOff x="3334" y="1911"/>
              <a:chExt cx="317" cy="188"/>
            </a:xfrm>
          </p:grpSpPr>
          <p:sp useBgFill="1">
            <p:nvSpPr>
              <p:cNvPr id="375832" name="Rectangle 175"/>
              <p:cNvSpPr>
                <a:spLocks noChangeArrowheads="1"/>
              </p:cNvSpPr>
              <p:nvPr/>
            </p:nvSpPr>
            <p:spPr bwMode="auto">
              <a:xfrm rot="5400000">
                <a:off x="3401" y="1957"/>
                <a:ext cx="182" cy="90"/>
              </a:xfrm>
              <a:prstGeom prst="rect">
                <a:avLst/>
              </a:prstGeom>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75833" name="Line 176"/>
              <p:cNvSpPr>
                <a:spLocks noChangeShapeType="1"/>
              </p:cNvSpPr>
              <p:nvPr/>
            </p:nvSpPr>
            <p:spPr bwMode="auto">
              <a:xfrm rot="16200000" flipV="1">
                <a:off x="3379" y="1965"/>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75834" name="Rectangle 177"/>
              <p:cNvSpPr>
                <a:spLocks noChangeArrowheads="1"/>
              </p:cNvSpPr>
              <p:nvPr/>
            </p:nvSpPr>
            <p:spPr bwMode="auto">
              <a:xfrm rot="-5400000">
                <a:off x="3356" y="1986"/>
                <a:ext cx="181" cy="45"/>
              </a:xfrm>
              <a:prstGeom prst="rect">
                <a:avLst/>
              </a:prstGeom>
              <a:solidFill>
                <a:srgbClr val="00FFFF"/>
              </a:solidFill>
              <a:ln w="19050" algn="ctr">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75835" name="Rectangle 178"/>
              <p:cNvSpPr>
                <a:spLocks noChangeArrowheads="1"/>
              </p:cNvSpPr>
              <p:nvPr/>
            </p:nvSpPr>
            <p:spPr bwMode="auto">
              <a:xfrm rot="-5400000">
                <a:off x="3447" y="1986"/>
                <a:ext cx="181" cy="45"/>
              </a:xfrm>
              <a:prstGeom prst="rect">
                <a:avLst/>
              </a:prstGeom>
              <a:solidFill>
                <a:srgbClr val="00FFFF"/>
              </a:solidFill>
              <a:ln w="19050" algn="ctr">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75836" name="Line 179"/>
              <p:cNvSpPr>
                <a:spLocks noChangeShapeType="1"/>
              </p:cNvSpPr>
              <p:nvPr/>
            </p:nvSpPr>
            <p:spPr bwMode="auto">
              <a:xfrm rot="16200000" flipV="1">
                <a:off x="3606" y="1965"/>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375837" name="Oval 182"/>
            <p:cNvSpPr>
              <a:spLocks noChangeArrowheads="1"/>
            </p:cNvSpPr>
            <p:nvPr/>
          </p:nvSpPr>
          <p:spPr bwMode="auto">
            <a:xfrm>
              <a:off x="4014" y="1638"/>
              <a:ext cx="45" cy="45"/>
            </a:xfrm>
            <a:prstGeom prst="ellipse">
              <a:avLst/>
            </a:pr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ea typeface="楷体_GB2312" pitchFamily="49" charset="-122"/>
              </a:endParaRPr>
            </a:p>
          </p:txBody>
        </p:sp>
        <p:sp>
          <p:nvSpPr>
            <p:cNvPr id="375838" name="Oval 183"/>
            <p:cNvSpPr>
              <a:spLocks noChangeArrowheads="1"/>
            </p:cNvSpPr>
            <p:nvPr/>
          </p:nvSpPr>
          <p:spPr bwMode="auto">
            <a:xfrm>
              <a:off x="4014" y="550"/>
              <a:ext cx="45" cy="45"/>
            </a:xfrm>
            <a:prstGeom prst="ellipse">
              <a:avLst/>
            </a:pr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ea typeface="楷体_GB2312" pitchFamily="49" charset="-122"/>
              </a:endParaRPr>
            </a:p>
          </p:txBody>
        </p:sp>
        <p:sp>
          <p:nvSpPr>
            <p:cNvPr id="375839" name="Oval 184"/>
            <p:cNvSpPr>
              <a:spLocks noChangeArrowheads="1"/>
            </p:cNvSpPr>
            <p:nvPr/>
          </p:nvSpPr>
          <p:spPr bwMode="auto">
            <a:xfrm>
              <a:off x="1701" y="1638"/>
              <a:ext cx="45" cy="45"/>
            </a:xfrm>
            <a:prstGeom prst="ellipse">
              <a:avLst/>
            </a:pr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ea typeface="楷体_GB2312" pitchFamily="49" charset="-122"/>
              </a:endParaRPr>
            </a:p>
          </p:txBody>
        </p:sp>
        <p:sp>
          <p:nvSpPr>
            <p:cNvPr id="375840" name="Oval 185"/>
            <p:cNvSpPr>
              <a:spLocks noChangeArrowheads="1"/>
            </p:cNvSpPr>
            <p:nvPr/>
          </p:nvSpPr>
          <p:spPr bwMode="auto">
            <a:xfrm>
              <a:off x="1701" y="550"/>
              <a:ext cx="45" cy="45"/>
            </a:xfrm>
            <a:prstGeom prst="ellipse">
              <a:avLst/>
            </a:pr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ea typeface="楷体_GB2312" pitchFamily="49" charset="-122"/>
              </a:endParaRPr>
            </a:p>
          </p:txBody>
        </p:sp>
        <p:grpSp>
          <p:nvGrpSpPr>
            <p:cNvPr id="375841" name="Group 192"/>
            <p:cNvGrpSpPr>
              <a:grpSpLocks/>
            </p:cNvGrpSpPr>
            <p:nvPr/>
          </p:nvGrpSpPr>
          <p:grpSpPr bwMode="auto">
            <a:xfrm>
              <a:off x="2313" y="475"/>
              <a:ext cx="317" cy="188"/>
              <a:chOff x="3334" y="1911"/>
              <a:chExt cx="317" cy="188"/>
            </a:xfrm>
          </p:grpSpPr>
          <p:sp useBgFill="1">
            <p:nvSpPr>
              <p:cNvPr id="375842" name="Rectangle 193"/>
              <p:cNvSpPr>
                <a:spLocks noChangeArrowheads="1"/>
              </p:cNvSpPr>
              <p:nvPr/>
            </p:nvSpPr>
            <p:spPr bwMode="auto">
              <a:xfrm rot="5400000">
                <a:off x="3401" y="1957"/>
                <a:ext cx="182" cy="90"/>
              </a:xfrm>
              <a:prstGeom prst="rect">
                <a:avLst/>
              </a:prstGeom>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75843" name="Line 194"/>
              <p:cNvSpPr>
                <a:spLocks noChangeShapeType="1"/>
              </p:cNvSpPr>
              <p:nvPr/>
            </p:nvSpPr>
            <p:spPr bwMode="auto">
              <a:xfrm rot="16200000" flipV="1">
                <a:off x="3379" y="1965"/>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75844" name="Rectangle 195"/>
              <p:cNvSpPr>
                <a:spLocks noChangeArrowheads="1"/>
              </p:cNvSpPr>
              <p:nvPr/>
            </p:nvSpPr>
            <p:spPr bwMode="auto">
              <a:xfrm rot="-5400000">
                <a:off x="3356" y="1986"/>
                <a:ext cx="181" cy="45"/>
              </a:xfrm>
              <a:prstGeom prst="rect">
                <a:avLst/>
              </a:prstGeom>
              <a:solidFill>
                <a:srgbClr val="00FFFF"/>
              </a:solidFill>
              <a:ln w="19050" algn="ctr">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75845" name="Rectangle 196"/>
              <p:cNvSpPr>
                <a:spLocks noChangeArrowheads="1"/>
              </p:cNvSpPr>
              <p:nvPr/>
            </p:nvSpPr>
            <p:spPr bwMode="auto">
              <a:xfrm rot="-5400000">
                <a:off x="3447" y="1986"/>
                <a:ext cx="181" cy="45"/>
              </a:xfrm>
              <a:prstGeom prst="rect">
                <a:avLst/>
              </a:prstGeom>
              <a:solidFill>
                <a:srgbClr val="00FFFF"/>
              </a:solidFill>
              <a:ln w="19050" algn="ctr">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75846" name="Line 197"/>
              <p:cNvSpPr>
                <a:spLocks noChangeShapeType="1"/>
              </p:cNvSpPr>
              <p:nvPr/>
            </p:nvSpPr>
            <p:spPr bwMode="auto">
              <a:xfrm rot="16200000" flipV="1">
                <a:off x="3606" y="1965"/>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375847" name="Freeform 199"/>
            <p:cNvSpPr>
              <a:spLocks/>
            </p:cNvSpPr>
            <p:nvPr/>
          </p:nvSpPr>
          <p:spPr bwMode="auto">
            <a:xfrm rot="5400000">
              <a:off x="1995" y="391"/>
              <a:ext cx="91" cy="318"/>
            </a:xfrm>
            <a:custGeom>
              <a:avLst/>
              <a:gdLst>
                <a:gd name="T0" fmla="*/ 43 w 43"/>
                <a:gd name="T1" fmla="*/ 329 h 329"/>
                <a:gd name="T2" fmla="*/ 21 w 43"/>
                <a:gd name="T3" fmla="*/ 325 h 329"/>
                <a:gd name="T4" fmla="*/ 4 w 43"/>
                <a:gd name="T5" fmla="*/ 307 h 329"/>
                <a:gd name="T6" fmla="*/ 0 w 43"/>
                <a:gd name="T7" fmla="*/ 289 h 329"/>
                <a:gd name="T8" fmla="*/ 4 w 43"/>
                <a:gd name="T9" fmla="*/ 266 h 329"/>
                <a:gd name="T10" fmla="*/ 21 w 43"/>
                <a:gd name="T11" fmla="*/ 252 h 329"/>
                <a:gd name="T12" fmla="*/ 43 w 43"/>
                <a:gd name="T13" fmla="*/ 248 h 329"/>
                <a:gd name="T14" fmla="*/ 21 w 43"/>
                <a:gd name="T15" fmla="*/ 239 h 329"/>
                <a:gd name="T16" fmla="*/ 4 w 43"/>
                <a:gd name="T17" fmla="*/ 225 h 329"/>
                <a:gd name="T18" fmla="*/ 0 w 43"/>
                <a:gd name="T19" fmla="*/ 203 h 329"/>
                <a:gd name="T20" fmla="*/ 4 w 43"/>
                <a:gd name="T21" fmla="*/ 185 h 329"/>
                <a:gd name="T22" fmla="*/ 21 w 43"/>
                <a:gd name="T23" fmla="*/ 171 h 329"/>
                <a:gd name="T24" fmla="*/ 43 w 43"/>
                <a:gd name="T25" fmla="*/ 162 h 329"/>
                <a:gd name="T26" fmla="*/ 21 w 43"/>
                <a:gd name="T27" fmla="*/ 158 h 329"/>
                <a:gd name="T28" fmla="*/ 4 w 43"/>
                <a:gd name="T29" fmla="*/ 144 h 329"/>
                <a:gd name="T30" fmla="*/ 0 w 43"/>
                <a:gd name="T31" fmla="*/ 122 h 329"/>
                <a:gd name="T32" fmla="*/ 4 w 43"/>
                <a:gd name="T33" fmla="*/ 104 h 329"/>
                <a:gd name="T34" fmla="*/ 21 w 43"/>
                <a:gd name="T35" fmla="*/ 86 h 329"/>
                <a:gd name="T36" fmla="*/ 43 w 43"/>
                <a:gd name="T37" fmla="*/ 81 h 329"/>
                <a:gd name="T38" fmla="*/ 21 w 43"/>
                <a:gd name="T39" fmla="*/ 77 h 329"/>
                <a:gd name="T40" fmla="*/ 4 w 43"/>
                <a:gd name="T41" fmla="*/ 59 h 329"/>
                <a:gd name="T42" fmla="*/ 0 w 43"/>
                <a:gd name="T43" fmla="*/ 41 h 329"/>
                <a:gd name="T44" fmla="*/ 4 w 43"/>
                <a:gd name="T45" fmla="*/ 18 h 329"/>
                <a:gd name="T46" fmla="*/ 21 w 43"/>
                <a:gd name="T47" fmla="*/ 5 h 329"/>
                <a:gd name="T48" fmla="*/ 43 w 43"/>
                <a:gd name="T49" fmla="*/ 0 h 3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3"/>
                <a:gd name="T76" fmla="*/ 0 h 329"/>
                <a:gd name="T77" fmla="*/ 43 w 43"/>
                <a:gd name="T78" fmla="*/ 329 h 3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3" h="329">
                  <a:moveTo>
                    <a:pt x="43" y="329"/>
                  </a:moveTo>
                  <a:lnTo>
                    <a:pt x="21" y="325"/>
                  </a:lnTo>
                  <a:lnTo>
                    <a:pt x="4" y="307"/>
                  </a:lnTo>
                  <a:lnTo>
                    <a:pt x="0" y="289"/>
                  </a:lnTo>
                  <a:lnTo>
                    <a:pt x="4" y="266"/>
                  </a:lnTo>
                  <a:lnTo>
                    <a:pt x="21" y="252"/>
                  </a:lnTo>
                  <a:lnTo>
                    <a:pt x="43" y="248"/>
                  </a:lnTo>
                  <a:lnTo>
                    <a:pt x="21" y="239"/>
                  </a:lnTo>
                  <a:lnTo>
                    <a:pt x="4" y="225"/>
                  </a:lnTo>
                  <a:lnTo>
                    <a:pt x="0" y="203"/>
                  </a:lnTo>
                  <a:lnTo>
                    <a:pt x="4" y="185"/>
                  </a:lnTo>
                  <a:lnTo>
                    <a:pt x="21" y="171"/>
                  </a:lnTo>
                  <a:lnTo>
                    <a:pt x="43" y="162"/>
                  </a:lnTo>
                  <a:lnTo>
                    <a:pt x="21" y="158"/>
                  </a:lnTo>
                  <a:lnTo>
                    <a:pt x="4" y="144"/>
                  </a:lnTo>
                  <a:lnTo>
                    <a:pt x="0" y="122"/>
                  </a:lnTo>
                  <a:lnTo>
                    <a:pt x="4" y="104"/>
                  </a:lnTo>
                  <a:lnTo>
                    <a:pt x="21" y="86"/>
                  </a:lnTo>
                  <a:lnTo>
                    <a:pt x="43" y="81"/>
                  </a:lnTo>
                  <a:lnTo>
                    <a:pt x="21" y="77"/>
                  </a:lnTo>
                  <a:lnTo>
                    <a:pt x="4" y="59"/>
                  </a:lnTo>
                  <a:lnTo>
                    <a:pt x="0" y="41"/>
                  </a:lnTo>
                  <a:lnTo>
                    <a:pt x="4" y="18"/>
                  </a:lnTo>
                  <a:lnTo>
                    <a:pt x="21" y="5"/>
                  </a:lnTo>
                  <a:lnTo>
                    <a:pt x="43" y="0"/>
                  </a:lnTo>
                </a:path>
              </a:pathLst>
            </a:custGeom>
            <a:solidFill>
              <a:srgbClr val="00FFFF"/>
            </a:solidFill>
            <a:ln w="19050">
              <a:solidFill>
                <a:schemeClr val="tx1"/>
              </a:solidFill>
              <a:round/>
              <a:headEnd/>
              <a:tailEnd/>
            </a:ln>
          </p:spPr>
          <p:txBody>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75848" name="Line 202"/>
            <p:cNvSpPr>
              <a:spLocks noChangeShapeType="1"/>
            </p:cNvSpPr>
            <p:nvPr/>
          </p:nvSpPr>
          <p:spPr bwMode="auto">
            <a:xfrm>
              <a:off x="2881" y="572"/>
              <a:ext cx="0" cy="205"/>
            </a:xfrm>
            <a:prstGeom prst="line">
              <a:avLst/>
            </a:prstGeom>
            <a:noFill/>
            <a:ln w="19050">
              <a:solidFill>
                <a:schemeClr val="tx1"/>
              </a:solidFill>
              <a:round/>
              <a:headEnd type="oval" w="med" len="med"/>
              <a:tailEnd type="oval" w="med" len="med"/>
            </a:ln>
            <a:extLst>
              <a:ext uri="{909E8E84-426E-40DD-AFC4-6F175D3DCCD1}">
                <a14:hiddenFill xmlns:a14="http://schemas.microsoft.com/office/drawing/2010/main">
                  <a:noFill/>
                </a14:hiddenFill>
              </a:ext>
            </a:extLst>
          </p:spPr>
          <p:txBody>
            <a:bodyPr/>
            <a:lstStyle/>
            <a:p>
              <a:endParaRPr lang="zh-CN" altLang="en-US"/>
            </a:p>
          </p:txBody>
        </p:sp>
        <p:sp>
          <p:nvSpPr>
            <p:cNvPr id="375849" name="Line 205"/>
            <p:cNvSpPr>
              <a:spLocks noChangeShapeType="1"/>
            </p:cNvSpPr>
            <p:nvPr/>
          </p:nvSpPr>
          <p:spPr bwMode="auto">
            <a:xfrm>
              <a:off x="1746" y="1661"/>
              <a:ext cx="2268"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75850" name="Line 208"/>
            <p:cNvSpPr>
              <a:spLocks noChangeShapeType="1"/>
            </p:cNvSpPr>
            <p:nvPr/>
          </p:nvSpPr>
          <p:spPr bwMode="auto">
            <a:xfrm>
              <a:off x="2677" y="777"/>
              <a:ext cx="408"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75851" name="Line 211"/>
            <p:cNvSpPr>
              <a:spLocks noChangeShapeType="1"/>
            </p:cNvSpPr>
            <p:nvPr/>
          </p:nvSpPr>
          <p:spPr bwMode="auto">
            <a:xfrm>
              <a:off x="2677" y="1480"/>
              <a:ext cx="408"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75852" name="Line 213"/>
            <p:cNvSpPr>
              <a:spLocks noChangeShapeType="1"/>
            </p:cNvSpPr>
            <p:nvPr/>
          </p:nvSpPr>
          <p:spPr bwMode="auto">
            <a:xfrm>
              <a:off x="2881" y="1480"/>
              <a:ext cx="0" cy="181"/>
            </a:xfrm>
            <a:prstGeom prst="line">
              <a:avLst/>
            </a:prstGeom>
            <a:noFill/>
            <a:ln w="19050">
              <a:solidFill>
                <a:schemeClr val="tx1"/>
              </a:solidFill>
              <a:round/>
              <a:headEnd type="oval" w="med" len="med"/>
              <a:tailEnd type="oval" w="med"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6" name="Group 326"/>
          <p:cNvGrpSpPr>
            <a:grpSpLocks/>
          </p:cNvGrpSpPr>
          <p:nvPr/>
        </p:nvGrpSpPr>
        <p:grpSpPr bwMode="auto">
          <a:xfrm>
            <a:off x="4968875" y="1243013"/>
            <a:ext cx="3743325" cy="2700337"/>
            <a:chOff x="1701" y="2341"/>
            <a:chExt cx="2358" cy="1701"/>
          </a:xfrm>
        </p:grpSpPr>
        <p:sp>
          <p:nvSpPr>
            <p:cNvPr id="375854" name="Line 322"/>
            <p:cNvSpPr>
              <a:spLocks noChangeShapeType="1"/>
            </p:cNvSpPr>
            <p:nvPr/>
          </p:nvSpPr>
          <p:spPr bwMode="auto">
            <a:xfrm>
              <a:off x="3129" y="2704"/>
              <a:ext cx="61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75855" name="Line 321"/>
            <p:cNvSpPr>
              <a:spLocks noChangeShapeType="1"/>
            </p:cNvSpPr>
            <p:nvPr/>
          </p:nvSpPr>
          <p:spPr bwMode="auto">
            <a:xfrm>
              <a:off x="3129" y="3135"/>
              <a:ext cx="61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75856" name="Line 319"/>
            <p:cNvSpPr>
              <a:spLocks noChangeShapeType="1"/>
            </p:cNvSpPr>
            <p:nvPr/>
          </p:nvSpPr>
          <p:spPr bwMode="auto">
            <a:xfrm>
              <a:off x="2018" y="3135"/>
              <a:ext cx="61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75857" name="Line 320"/>
            <p:cNvSpPr>
              <a:spLocks noChangeShapeType="1"/>
            </p:cNvSpPr>
            <p:nvPr/>
          </p:nvSpPr>
          <p:spPr bwMode="auto">
            <a:xfrm>
              <a:off x="2018" y="2704"/>
              <a:ext cx="612"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75858" name="Line 308"/>
            <p:cNvSpPr>
              <a:spLocks noChangeShapeType="1"/>
            </p:cNvSpPr>
            <p:nvPr/>
          </p:nvSpPr>
          <p:spPr bwMode="auto">
            <a:xfrm>
              <a:off x="2878" y="2931"/>
              <a:ext cx="0" cy="1089"/>
            </a:xfrm>
            <a:prstGeom prst="line">
              <a:avLst/>
            </a:prstGeom>
            <a:noFill/>
            <a:ln w="19050">
              <a:solidFill>
                <a:schemeClr val="tx1"/>
              </a:solidFill>
              <a:round/>
              <a:headEnd type="oval" w="med" len="med"/>
              <a:tailEnd type="oval" w="med" len="med"/>
            </a:ln>
            <a:extLst>
              <a:ext uri="{909E8E84-426E-40DD-AFC4-6F175D3DCCD1}">
                <a14:hiddenFill xmlns:a14="http://schemas.microsoft.com/office/drawing/2010/main">
                  <a:noFill/>
                </a14:hiddenFill>
              </a:ext>
            </a:extLst>
          </p:spPr>
          <p:txBody>
            <a:bodyPr/>
            <a:lstStyle/>
            <a:p>
              <a:endParaRPr lang="zh-CN" altLang="en-US"/>
            </a:p>
          </p:txBody>
        </p:sp>
        <p:sp>
          <p:nvSpPr>
            <p:cNvPr id="375859" name="Text Box 218"/>
            <p:cNvSpPr txBox="1">
              <a:spLocks noChangeArrowheads="1"/>
            </p:cNvSpPr>
            <p:nvPr/>
          </p:nvSpPr>
          <p:spPr bwMode="auto">
            <a:xfrm>
              <a:off x="2923" y="3135"/>
              <a:ext cx="29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i="1">
                  <a:ea typeface="楷体_GB2312" pitchFamily="49" charset="-122"/>
                </a:rPr>
                <a:t>L</a:t>
              </a:r>
              <a:r>
                <a:rPr lang="en-US" altLang="zh-CN" baseline="-25000">
                  <a:ea typeface="楷体_GB2312" pitchFamily="49" charset="-122"/>
                </a:rPr>
                <a:t>2</a:t>
              </a:r>
              <a:endParaRPr lang="en-US" altLang="zh-CN">
                <a:ea typeface="楷体_GB2312" pitchFamily="49" charset="-122"/>
              </a:endParaRPr>
            </a:p>
          </p:txBody>
        </p:sp>
        <p:sp>
          <p:nvSpPr>
            <p:cNvPr id="375860" name="Text Box 219"/>
            <p:cNvSpPr txBox="1">
              <a:spLocks noChangeArrowheads="1"/>
            </p:cNvSpPr>
            <p:nvPr/>
          </p:nvSpPr>
          <p:spPr bwMode="auto">
            <a:xfrm>
              <a:off x="2177" y="2341"/>
              <a:ext cx="29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i="1">
                  <a:ea typeface="楷体_GB2312" pitchFamily="49" charset="-122"/>
                </a:rPr>
                <a:t>L</a:t>
              </a:r>
              <a:r>
                <a:rPr lang="en-US" altLang="zh-CN" baseline="-25000">
                  <a:ea typeface="楷体_GB2312" pitchFamily="49" charset="-122"/>
                </a:rPr>
                <a:t>1</a:t>
              </a:r>
              <a:endParaRPr lang="en-US" altLang="zh-CN">
                <a:ea typeface="楷体_GB2312" pitchFamily="49" charset="-122"/>
              </a:endParaRPr>
            </a:p>
          </p:txBody>
        </p:sp>
        <p:sp>
          <p:nvSpPr>
            <p:cNvPr id="375861" name="Text Box 220"/>
            <p:cNvSpPr txBox="1">
              <a:spLocks noChangeArrowheads="1"/>
            </p:cNvSpPr>
            <p:nvPr/>
          </p:nvSpPr>
          <p:spPr bwMode="auto">
            <a:xfrm>
              <a:off x="2958" y="3543"/>
              <a:ext cx="30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i="1">
                  <a:ea typeface="楷体_GB2312" pitchFamily="49" charset="-122"/>
                </a:rPr>
                <a:t>C</a:t>
              </a:r>
              <a:r>
                <a:rPr lang="en-US" altLang="zh-CN" baseline="-25000">
                  <a:ea typeface="楷体_GB2312" pitchFamily="49" charset="-122"/>
                </a:rPr>
                <a:t>2</a:t>
              </a:r>
              <a:endParaRPr lang="en-US" altLang="zh-CN">
                <a:ea typeface="楷体_GB2312" pitchFamily="49" charset="-122"/>
              </a:endParaRPr>
            </a:p>
          </p:txBody>
        </p:sp>
        <p:sp>
          <p:nvSpPr>
            <p:cNvPr id="375862" name="Text Box 221"/>
            <p:cNvSpPr txBox="1">
              <a:spLocks noChangeArrowheads="1"/>
            </p:cNvSpPr>
            <p:nvPr/>
          </p:nvSpPr>
          <p:spPr bwMode="auto">
            <a:xfrm>
              <a:off x="3309" y="2341"/>
              <a:ext cx="29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i="1">
                  <a:ea typeface="楷体_GB2312" pitchFamily="49" charset="-122"/>
                </a:rPr>
                <a:t>L</a:t>
              </a:r>
              <a:r>
                <a:rPr lang="en-US" altLang="zh-CN" baseline="-25000">
                  <a:ea typeface="楷体_GB2312" pitchFamily="49" charset="-122"/>
                </a:rPr>
                <a:t>3</a:t>
              </a:r>
              <a:endParaRPr lang="en-US" altLang="zh-CN">
                <a:ea typeface="楷体_GB2312" pitchFamily="49" charset="-122"/>
              </a:endParaRPr>
            </a:p>
          </p:txBody>
        </p:sp>
        <p:sp>
          <p:nvSpPr>
            <p:cNvPr id="375863" name="Text Box 222"/>
            <p:cNvSpPr txBox="1">
              <a:spLocks noChangeArrowheads="1"/>
            </p:cNvSpPr>
            <p:nvPr/>
          </p:nvSpPr>
          <p:spPr bwMode="auto">
            <a:xfrm>
              <a:off x="2200" y="3187"/>
              <a:ext cx="35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i="1">
                  <a:ea typeface="楷体_GB2312" pitchFamily="49" charset="-122"/>
                </a:rPr>
                <a:t>C</a:t>
              </a:r>
              <a:r>
                <a:rPr lang="en-US" altLang="zh-CN" baseline="-25000">
                  <a:ea typeface="楷体_GB2312" pitchFamily="49" charset="-122"/>
                </a:rPr>
                <a:t>1</a:t>
              </a:r>
              <a:endParaRPr lang="en-US" altLang="zh-CN">
                <a:ea typeface="楷体_GB2312" pitchFamily="49" charset="-122"/>
              </a:endParaRPr>
            </a:p>
          </p:txBody>
        </p:sp>
        <p:sp>
          <p:nvSpPr>
            <p:cNvPr id="375864" name="Text Box 223"/>
            <p:cNvSpPr txBox="1">
              <a:spLocks noChangeArrowheads="1"/>
            </p:cNvSpPr>
            <p:nvPr/>
          </p:nvSpPr>
          <p:spPr bwMode="auto">
            <a:xfrm>
              <a:off x="3298" y="3181"/>
              <a:ext cx="30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i="1">
                  <a:ea typeface="楷体_GB2312" pitchFamily="49" charset="-122"/>
                </a:rPr>
                <a:t>C</a:t>
              </a:r>
              <a:r>
                <a:rPr lang="en-US" altLang="zh-CN" baseline="-25000">
                  <a:ea typeface="楷体_GB2312" pitchFamily="49" charset="-122"/>
                </a:rPr>
                <a:t>3</a:t>
              </a:r>
              <a:endParaRPr lang="en-US" altLang="zh-CN">
                <a:ea typeface="楷体_GB2312" pitchFamily="49" charset="-122"/>
              </a:endParaRPr>
            </a:p>
          </p:txBody>
        </p:sp>
        <p:sp>
          <p:nvSpPr>
            <p:cNvPr id="375865" name="Freeform 224"/>
            <p:cNvSpPr>
              <a:spLocks/>
            </p:cNvSpPr>
            <p:nvPr/>
          </p:nvSpPr>
          <p:spPr bwMode="auto">
            <a:xfrm rot="10800000">
              <a:off x="2855" y="3135"/>
              <a:ext cx="91" cy="318"/>
            </a:xfrm>
            <a:custGeom>
              <a:avLst/>
              <a:gdLst>
                <a:gd name="T0" fmla="*/ 43 w 43"/>
                <a:gd name="T1" fmla="*/ 329 h 329"/>
                <a:gd name="T2" fmla="*/ 21 w 43"/>
                <a:gd name="T3" fmla="*/ 325 h 329"/>
                <a:gd name="T4" fmla="*/ 4 w 43"/>
                <a:gd name="T5" fmla="*/ 307 h 329"/>
                <a:gd name="T6" fmla="*/ 0 w 43"/>
                <a:gd name="T7" fmla="*/ 289 h 329"/>
                <a:gd name="T8" fmla="*/ 4 w 43"/>
                <a:gd name="T9" fmla="*/ 266 h 329"/>
                <a:gd name="T10" fmla="*/ 21 w 43"/>
                <a:gd name="T11" fmla="*/ 252 h 329"/>
                <a:gd name="T12" fmla="*/ 43 w 43"/>
                <a:gd name="T13" fmla="*/ 248 h 329"/>
                <a:gd name="T14" fmla="*/ 21 w 43"/>
                <a:gd name="T15" fmla="*/ 239 h 329"/>
                <a:gd name="T16" fmla="*/ 4 w 43"/>
                <a:gd name="T17" fmla="*/ 225 h 329"/>
                <a:gd name="T18" fmla="*/ 0 w 43"/>
                <a:gd name="T19" fmla="*/ 203 h 329"/>
                <a:gd name="T20" fmla="*/ 4 w 43"/>
                <a:gd name="T21" fmla="*/ 185 h 329"/>
                <a:gd name="T22" fmla="*/ 21 w 43"/>
                <a:gd name="T23" fmla="*/ 171 h 329"/>
                <a:gd name="T24" fmla="*/ 43 w 43"/>
                <a:gd name="T25" fmla="*/ 162 h 329"/>
                <a:gd name="T26" fmla="*/ 21 w 43"/>
                <a:gd name="T27" fmla="*/ 158 h 329"/>
                <a:gd name="T28" fmla="*/ 4 w 43"/>
                <a:gd name="T29" fmla="*/ 144 h 329"/>
                <a:gd name="T30" fmla="*/ 0 w 43"/>
                <a:gd name="T31" fmla="*/ 122 h 329"/>
                <a:gd name="T32" fmla="*/ 4 w 43"/>
                <a:gd name="T33" fmla="*/ 104 h 329"/>
                <a:gd name="T34" fmla="*/ 21 w 43"/>
                <a:gd name="T35" fmla="*/ 86 h 329"/>
                <a:gd name="T36" fmla="*/ 43 w 43"/>
                <a:gd name="T37" fmla="*/ 81 h 329"/>
                <a:gd name="T38" fmla="*/ 21 w 43"/>
                <a:gd name="T39" fmla="*/ 77 h 329"/>
                <a:gd name="T40" fmla="*/ 4 w 43"/>
                <a:gd name="T41" fmla="*/ 59 h 329"/>
                <a:gd name="T42" fmla="*/ 0 w 43"/>
                <a:gd name="T43" fmla="*/ 41 h 329"/>
                <a:gd name="T44" fmla="*/ 4 w 43"/>
                <a:gd name="T45" fmla="*/ 18 h 329"/>
                <a:gd name="T46" fmla="*/ 21 w 43"/>
                <a:gd name="T47" fmla="*/ 5 h 329"/>
                <a:gd name="T48" fmla="*/ 43 w 43"/>
                <a:gd name="T49" fmla="*/ 0 h 3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3"/>
                <a:gd name="T76" fmla="*/ 0 h 329"/>
                <a:gd name="T77" fmla="*/ 43 w 43"/>
                <a:gd name="T78" fmla="*/ 329 h 3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3" h="329">
                  <a:moveTo>
                    <a:pt x="43" y="329"/>
                  </a:moveTo>
                  <a:lnTo>
                    <a:pt x="21" y="325"/>
                  </a:lnTo>
                  <a:lnTo>
                    <a:pt x="4" y="307"/>
                  </a:lnTo>
                  <a:lnTo>
                    <a:pt x="0" y="289"/>
                  </a:lnTo>
                  <a:lnTo>
                    <a:pt x="4" y="266"/>
                  </a:lnTo>
                  <a:lnTo>
                    <a:pt x="21" y="252"/>
                  </a:lnTo>
                  <a:lnTo>
                    <a:pt x="43" y="248"/>
                  </a:lnTo>
                  <a:lnTo>
                    <a:pt x="21" y="239"/>
                  </a:lnTo>
                  <a:lnTo>
                    <a:pt x="4" y="225"/>
                  </a:lnTo>
                  <a:lnTo>
                    <a:pt x="0" y="203"/>
                  </a:lnTo>
                  <a:lnTo>
                    <a:pt x="4" y="185"/>
                  </a:lnTo>
                  <a:lnTo>
                    <a:pt x="21" y="171"/>
                  </a:lnTo>
                  <a:lnTo>
                    <a:pt x="43" y="162"/>
                  </a:lnTo>
                  <a:lnTo>
                    <a:pt x="21" y="158"/>
                  </a:lnTo>
                  <a:lnTo>
                    <a:pt x="4" y="144"/>
                  </a:lnTo>
                  <a:lnTo>
                    <a:pt x="0" y="122"/>
                  </a:lnTo>
                  <a:lnTo>
                    <a:pt x="4" y="104"/>
                  </a:lnTo>
                  <a:lnTo>
                    <a:pt x="21" y="86"/>
                  </a:lnTo>
                  <a:lnTo>
                    <a:pt x="43" y="81"/>
                  </a:lnTo>
                  <a:lnTo>
                    <a:pt x="21" y="77"/>
                  </a:lnTo>
                  <a:lnTo>
                    <a:pt x="4" y="59"/>
                  </a:lnTo>
                  <a:lnTo>
                    <a:pt x="0" y="41"/>
                  </a:lnTo>
                  <a:lnTo>
                    <a:pt x="4" y="18"/>
                  </a:lnTo>
                  <a:lnTo>
                    <a:pt x="21" y="5"/>
                  </a:lnTo>
                  <a:lnTo>
                    <a:pt x="43" y="0"/>
                  </a:lnTo>
                </a:path>
              </a:pathLst>
            </a:custGeom>
            <a:solidFill>
              <a:srgbClr val="00FFFF"/>
            </a:solidFill>
            <a:ln w="19050">
              <a:solidFill>
                <a:schemeClr val="tx1"/>
              </a:solidFill>
              <a:round/>
              <a:headEnd/>
              <a:tailEnd/>
            </a:ln>
          </p:spPr>
          <p:txBody>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75866" name="Freeform 225"/>
            <p:cNvSpPr>
              <a:spLocks/>
            </p:cNvSpPr>
            <p:nvPr/>
          </p:nvSpPr>
          <p:spPr bwMode="auto">
            <a:xfrm rot="5400000">
              <a:off x="3401" y="2523"/>
              <a:ext cx="91" cy="318"/>
            </a:xfrm>
            <a:custGeom>
              <a:avLst/>
              <a:gdLst>
                <a:gd name="T0" fmla="*/ 43 w 43"/>
                <a:gd name="T1" fmla="*/ 329 h 329"/>
                <a:gd name="T2" fmla="*/ 21 w 43"/>
                <a:gd name="T3" fmla="*/ 325 h 329"/>
                <a:gd name="T4" fmla="*/ 4 w 43"/>
                <a:gd name="T5" fmla="*/ 307 h 329"/>
                <a:gd name="T6" fmla="*/ 0 w 43"/>
                <a:gd name="T7" fmla="*/ 289 h 329"/>
                <a:gd name="T8" fmla="*/ 4 w 43"/>
                <a:gd name="T9" fmla="*/ 266 h 329"/>
                <a:gd name="T10" fmla="*/ 21 w 43"/>
                <a:gd name="T11" fmla="*/ 252 h 329"/>
                <a:gd name="T12" fmla="*/ 43 w 43"/>
                <a:gd name="T13" fmla="*/ 248 h 329"/>
                <a:gd name="T14" fmla="*/ 21 w 43"/>
                <a:gd name="T15" fmla="*/ 239 h 329"/>
                <a:gd name="T16" fmla="*/ 4 w 43"/>
                <a:gd name="T17" fmla="*/ 225 h 329"/>
                <a:gd name="T18" fmla="*/ 0 w 43"/>
                <a:gd name="T19" fmla="*/ 203 h 329"/>
                <a:gd name="T20" fmla="*/ 4 w 43"/>
                <a:gd name="T21" fmla="*/ 185 h 329"/>
                <a:gd name="T22" fmla="*/ 21 w 43"/>
                <a:gd name="T23" fmla="*/ 171 h 329"/>
                <a:gd name="T24" fmla="*/ 43 w 43"/>
                <a:gd name="T25" fmla="*/ 162 h 329"/>
                <a:gd name="T26" fmla="*/ 21 w 43"/>
                <a:gd name="T27" fmla="*/ 158 h 329"/>
                <a:gd name="T28" fmla="*/ 4 w 43"/>
                <a:gd name="T29" fmla="*/ 144 h 329"/>
                <a:gd name="T30" fmla="*/ 0 w 43"/>
                <a:gd name="T31" fmla="*/ 122 h 329"/>
                <a:gd name="T32" fmla="*/ 4 w 43"/>
                <a:gd name="T33" fmla="*/ 104 h 329"/>
                <a:gd name="T34" fmla="*/ 21 w 43"/>
                <a:gd name="T35" fmla="*/ 86 h 329"/>
                <a:gd name="T36" fmla="*/ 43 w 43"/>
                <a:gd name="T37" fmla="*/ 81 h 329"/>
                <a:gd name="T38" fmla="*/ 21 w 43"/>
                <a:gd name="T39" fmla="*/ 77 h 329"/>
                <a:gd name="T40" fmla="*/ 4 w 43"/>
                <a:gd name="T41" fmla="*/ 59 h 329"/>
                <a:gd name="T42" fmla="*/ 0 w 43"/>
                <a:gd name="T43" fmla="*/ 41 h 329"/>
                <a:gd name="T44" fmla="*/ 4 w 43"/>
                <a:gd name="T45" fmla="*/ 18 h 329"/>
                <a:gd name="T46" fmla="*/ 21 w 43"/>
                <a:gd name="T47" fmla="*/ 5 h 329"/>
                <a:gd name="T48" fmla="*/ 43 w 43"/>
                <a:gd name="T49" fmla="*/ 0 h 3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3"/>
                <a:gd name="T76" fmla="*/ 0 h 329"/>
                <a:gd name="T77" fmla="*/ 43 w 43"/>
                <a:gd name="T78" fmla="*/ 329 h 3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3" h="329">
                  <a:moveTo>
                    <a:pt x="43" y="329"/>
                  </a:moveTo>
                  <a:lnTo>
                    <a:pt x="21" y="325"/>
                  </a:lnTo>
                  <a:lnTo>
                    <a:pt x="4" y="307"/>
                  </a:lnTo>
                  <a:lnTo>
                    <a:pt x="0" y="289"/>
                  </a:lnTo>
                  <a:lnTo>
                    <a:pt x="4" y="266"/>
                  </a:lnTo>
                  <a:lnTo>
                    <a:pt x="21" y="252"/>
                  </a:lnTo>
                  <a:lnTo>
                    <a:pt x="43" y="248"/>
                  </a:lnTo>
                  <a:lnTo>
                    <a:pt x="21" y="239"/>
                  </a:lnTo>
                  <a:lnTo>
                    <a:pt x="4" y="225"/>
                  </a:lnTo>
                  <a:lnTo>
                    <a:pt x="0" y="203"/>
                  </a:lnTo>
                  <a:lnTo>
                    <a:pt x="4" y="185"/>
                  </a:lnTo>
                  <a:lnTo>
                    <a:pt x="21" y="171"/>
                  </a:lnTo>
                  <a:lnTo>
                    <a:pt x="43" y="162"/>
                  </a:lnTo>
                  <a:lnTo>
                    <a:pt x="21" y="158"/>
                  </a:lnTo>
                  <a:lnTo>
                    <a:pt x="4" y="144"/>
                  </a:lnTo>
                  <a:lnTo>
                    <a:pt x="0" y="122"/>
                  </a:lnTo>
                  <a:lnTo>
                    <a:pt x="4" y="104"/>
                  </a:lnTo>
                  <a:lnTo>
                    <a:pt x="21" y="86"/>
                  </a:lnTo>
                  <a:lnTo>
                    <a:pt x="43" y="81"/>
                  </a:lnTo>
                  <a:lnTo>
                    <a:pt x="21" y="77"/>
                  </a:lnTo>
                  <a:lnTo>
                    <a:pt x="4" y="59"/>
                  </a:lnTo>
                  <a:lnTo>
                    <a:pt x="0" y="41"/>
                  </a:lnTo>
                  <a:lnTo>
                    <a:pt x="4" y="18"/>
                  </a:lnTo>
                  <a:lnTo>
                    <a:pt x="21" y="5"/>
                  </a:lnTo>
                  <a:lnTo>
                    <a:pt x="43" y="0"/>
                  </a:lnTo>
                </a:path>
              </a:pathLst>
            </a:custGeom>
            <a:solidFill>
              <a:srgbClr val="00FFFF"/>
            </a:solidFill>
            <a:ln w="19050">
              <a:solidFill>
                <a:schemeClr val="tx1"/>
              </a:solidFill>
              <a:round/>
              <a:headEnd/>
              <a:tailEnd/>
            </a:ln>
          </p:spPr>
          <p:txBody>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grpSp>
          <p:nvGrpSpPr>
            <p:cNvPr id="375867" name="Group 226"/>
            <p:cNvGrpSpPr>
              <a:grpSpLocks/>
            </p:cNvGrpSpPr>
            <p:nvPr/>
          </p:nvGrpSpPr>
          <p:grpSpPr bwMode="auto">
            <a:xfrm>
              <a:off x="2787" y="3521"/>
              <a:ext cx="182" cy="317"/>
              <a:chOff x="4059" y="1873"/>
              <a:chExt cx="182" cy="317"/>
            </a:xfrm>
          </p:grpSpPr>
          <p:sp useBgFill="1">
            <p:nvSpPr>
              <p:cNvPr id="375868" name="Rectangle 227"/>
              <p:cNvSpPr>
                <a:spLocks noChangeArrowheads="1"/>
              </p:cNvSpPr>
              <p:nvPr/>
            </p:nvSpPr>
            <p:spPr bwMode="auto">
              <a:xfrm>
                <a:off x="4059" y="1979"/>
                <a:ext cx="182" cy="90"/>
              </a:xfrm>
              <a:prstGeom prst="rect">
                <a:avLst/>
              </a:prstGeom>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75869" name="Line 228"/>
              <p:cNvSpPr>
                <a:spLocks noChangeShapeType="1"/>
              </p:cNvSpPr>
              <p:nvPr/>
            </p:nvSpPr>
            <p:spPr bwMode="auto">
              <a:xfrm flipV="1">
                <a:off x="4150" y="1873"/>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75870" name="Rectangle 229"/>
              <p:cNvSpPr>
                <a:spLocks noChangeArrowheads="1"/>
              </p:cNvSpPr>
              <p:nvPr/>
            </p:nvSpPr>
            <p:spPr bwMode="auto">
              <a:xfrm>
                <a:off x="4060" y="1963"/>
                <a:ext cx="181" cy="45"/>
              </a:xfrm>
              <a:prstGeom prst="rect">
                <a:avLst/>
              </a:prstGeom>
              <a:solidFill>
                <a:srgbClr val="00FFFF"/>
              </a:solidFill>
              <a:ln w="19050" algn="ctr">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75871" name="Rectangle 230"/>
              <p:cNvSpPr>
                <a:spLocks noChangeArrowheads="1"/>
              </p:cNvSpPr>
              <p:nvPr/>
            </p:nvSpPr>
            <p:spPr bwMode="auto">
              <a:xfrm>
                <a:off x="4060" y="2054"/>
                <a:ext cx="181" cy="45"/>
              </a:xfrm>
              <a:prstGeom prst="rect">
                <a:avLst/>
              </a:prstGeom>
              <a:solidFill>
                <a:srgbClr val="00FFFF"/>
              </a:solidFill>
              <a:ln w="19050" algn="ctr">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75872" name="Line 231"/>
              <p:cNvSpPr>
                <a:spLocks noChangeShapeType="1"/>
              </p:cNvSpPr>
              <p:nvPr/>
            </p:nvSpPr>
            <p:spPr bwMode="auto">
              <a:xfrm flipV="1">
                <a:off x="4150" y="2100"/>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grpSp>
          <p:nvGrpSpPr>
            <p:cNvPr id="375873" name="Group 232"/>
            <p:cNvGrpSpPr>
              <a:grpSpLocks/>
            </p:cNvGrpSpPr>
            <p:nvPr/>
          </p:nvGrpSpPr>
          <p:grpSpPr bwMode="auto">
            <a:xfrm>
              <a:off x="3289" y="3038"/>
              <a:ext cx="317" cy="188"/>
              <a:chOff x="3334" y="1911"/>
              <a:chExt cx="317" cy="188"/>
            </a:xfrm>
          </p:grpSpPr>
          <p:sp useBgFill="1">
            <p:nvSpPr>
              <p:cNvPr id="375874" name="Rectangle 233"/>
              <p:cNvSpPr>
                <a:spLocks noChangeArrowheads="1"/>
              </p:cNvSpPr>
              <p:nvPr/>
            </p:nvSpPr>
            <p:spPr bwMode="auto">
              <a:xfrm rot="5400000">
                <a:off x="3401" y="1957"/>
                <a:ext cx="182" cy="90"/>
              </a:xfrm>
              <a:prstGeom prst="rect">
                <a:avLst/>
              </a:prstGeom>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75875" name="Line 234"/>
              <p:cNvSpPr>
                <a:spLocks noChangeShapeType="1"/>
              </p:cNvSpPr>
              <p:nvPr/>
            </p:nvSpPr>
            <p:spPr bwMode="auto">
              <a:xfrm rot="16200000" flipV="1">
                <a:off x="3379" y="1965"/>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75876" name="Rectangle 235"/>
              <p:cNvSpPr>
                <a:spLocks noChangeArrowheads="1"/>
              </p:cNvSpPr>
              <p:nvPr/>
            </p:nvSpPr>
            <p:spPr bwMode="auto">
              <a:xfrm rot="-5400000">
                <a:off x="3356" y="1986"/>
                <a:ext cx="181" cy="45"/>
              </a:xfrm>
              <a:prstGeom prst="rect">
                <a:avLst/>
              </a:prstGeom>
              <a:solidFill>
                <a:srgbClr val="00FFFF"/>
              </a:solidFill>
              <a:ln w="19050" algn="ctr">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75877" name="Rectangle 236"/>
              <p:cNvSpPr>
                <a:spLocks noChangeArrowheads="1"/>
              </p:cNvSpPr>
              <p:nvPr/>
            </p:nvSpPr>
            <p:spPr bwMode="auto">
              <a:xfrm rot="-5400000">
                <a:off x="3447" y="1986"/>
                <a:ext cx="181" cy="45"/>
              </a:xfrm>
              <a:prstGeom prst="rect">
                <a:avLst/>
              </a:prstGeom>
              <a:solidFill>
                <a:srgbClr val="00FFFF"/>
              </a:solidFill>
              <a:ln w="19050" algn="ctr">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75878" name="Line 237"/>
              <p:cNvSpPr>
                <a:spLocks noChangeShapeType="1"/>
              </p:cNvSpPr>
              <p:nvPr/>
            </p:nvSpPr>
            <p:spPr bwMode="auto">
              <a:xfrm rot="16200000" flipV="1">
                <a:off x="3606" y="1965"/>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375879" name="Oval 238"/>
            <p:cNvSpPr>
              <a:spLocks noChangeArrowheads="1"/>
            </p:cNvSpPr>
            <p:nvPr/>
          </p:nvSpPr>
          <p:spPr bwMode="auto">
            <a:xfrm>
              <a:off x="4014" y="3997"/>
              <a:ext cx="45" cy="45"/>
            </a:xfrm>
            <a:prstGeom prst="ellipse">
              <a:avLst/>
            </a:pr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ea typeface="楷体_GB2312" pitchFamily="49" charset="-122"/>
              </a:endParaRPr>
            </a:p>
          </p:txBody>
        </p:sp>
        <p:sp>
          <p:nvSpPr>
            <p:cNvPr id="375880" name="Oval 239"/>
            <p:cNvSpPr>
              <a:spLocks noChangeArrowheads="1"/>
            </p:cNvSpPr>
            <p:nvPr/>
          </p:nvSpPr>
          <p:spPr bwMode="auto">
            <a:xfrm>
              <a:off x="4014" y="2909"/>
              <a:ext cx="45" cy="45"/>
            </a:xfrm>
            <a:prstGeom prst="ellipse">
              <a:avLst/>
            </a:pr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ea typeface="楷体_GB2312" pitchFamily="49" charset="-122"/>
              </a:endParaRPr>
            </a:p>
          </p:txBody>
        </p:sp>
        <p:sp>
          <p:nvSpPr>
            <p:cNvPr id="375881" name="Oval 240"/>
            <p:cNvSpPr>
              <a:spLocks noChangeArrowheads="1"/>
            </p:cNvSpPr>
            <p:nvPr/>
          </p:nvSpPr>
          <p:spPr bwMode="auto">
            <a:xfrm>
              <a:off x="1701" y="3997"/>
              <a:ext cx="45" cy="45"/>
            </a:xfrm>
            <a:prstGeom prst="ellipse">
              <a:avLst/>
            </a:pr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ea typeface="楷体_GB2312" pitchFamily="49" charset="-122"/>
              </a:endParaRPr>
            </a:p>
          </p:txBody>
        </p:sp>
        <p:sp>
          <p:nvSpPr>
            <p:cNvPr id="375882" name="Oval 241"/>
            <p:cNvSpPr>
              <a:spLocks noChangeArrowheads="1"/>
            </p:cNvSpPr>
            <p:nvPr/>
          </p:nvSpPr>
          <p:spPr bwMode="auto">
            <a:xfrm>
              <a:off x="1701" y="2909"/>
              <a:ext cx="45" cy="45"/>
            </a:xfrm>
            <a:prstGeom prst="ellipse">
              <a:avLst/>
            </a:pr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ea typeface="楷体_GB2312" pitchFamily="49" charset="-122"/>
              </a:endParaRPr>
            </a:p>
          </p:txBody>
        </p:sp>
        <p:grpSp>
          <p:nvGrpSpPr>
            <p:cNvPr id="375883" name="Group 242"/>
            <p:cNvGrpSpPr>
              <a:grpSpLocks/>
            </p:cNvGrpSpPr>
            <p:nvPr/>
          </p:nvGrpSpPr>
          <p:grpSpPr bwMode="auto">
            <a:xfrm>
              <a:off x="2177" y="3038"/>
              <a:ext cx="317" cy="188"/>
              <a:chOff x="3334" y="1911"/>
              <a:chExt cx="317" cy="188"/>
            </a:xfrm>
          </p:grpSpPr>
          <p:sp useBgFill="1">
            <p:nvSpPr>
              <p:cNvPr id="375884" name="Rectangle 243"/>
              <p:cNvSpPr>
                <a:spLocks noChangeArrowheads="1"/>
              </p:cNvSpPr>
              <p:nvPr/>
            </p:nvSpPr>
            <p:spPr bwMode="auto">
              <a:xfrm rot="5400000">
                <a:off x="3401" y="1957"/>
                <a:ext cx="182" cy="90"/>
              </a:xfrm>
              <a:prstGeom prst="rect">
                <a:avLst/>
              </a:prstGeom>
              <a:ln>
                <a:noFill/>
              </a:ln>
              <a:extLst>
                <a:ext uri="{91240B29-F687-4F45-9708-019B960494DF}">
                  <a14:hiddenLine xmlns:a14="http://schemas.microsoft.com/office/drawing/2010/main" w="19050" algn="ctr">
                    <a:solidFill>
                      <a:srgbClr val="000000"/>
                    </a:solidFill>
                    <a:miter lim="800000"/>
                    <a:headEnd/>
                    <a:tailEnd/>
                  </a14:hiddenLine>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75885" name="Line 244"/>
              <p:cNvSpPr>
                <a:spLocks noChangeShapeType="1"/>
              </p:cNvSpPr>
              <p:nvPr/>
            </p:nvSpPr>
            <p:spPr bwMode="auto">
              <a:xfrm rot="16200000" flipV="1">
                <a:off x="3379" y="1965"/>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75886" name="Rectangle 245"/>
              <p:cNvSpPr>
                <a:spLocks noChangeArrowheads="1"/>
              </p:cNvSpPr>
              <p:nvPr/>
            </p:nvSpPr>
            <p:spPr bwMode="auto">
              <a:xfrm rot="-5400000">
                <a:off x="3356" y="1986"/>
                <a:ext cx="181" cy="45"/>
              </a:xfrm>
              <a:prstGeom prst="rect">
                <a:avLst/>
              </a:prstGeom>
              <a:solidFill>
                <a:srgbClr val="00FFFF"/>
              </a:solidFill>
              <a:ln w="19050" algn="ctr">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75887" name="Rectangle 246"/>
              <p:cNvSpPr>
                <a:spLocks noChangeArrowheads="1"/>
              </p:cNvSpPr>
              <p:nvPr/>
            </p:nvSpPr>
            <p:spPr bwMode="auto">
              <a:xfrm rot="-5400000">
                <a:off x="3447" y="1986"/>
                <a:ext cx="181" cy="45"/>
              </a:xfrm>
              <a:prstGeom prst="rect">
                <a:avLst/>
              </a:prstGeom>
              <a:solidFill>
                <a:srgbClr val="00FFFF"/>
              </a:solidFill>
              <a:ln w="19050" algn="ctr">
                <a:solidFill>
                  <a:schemeClr val="tx1"/>
                </a:solidFill>
                <a:miter lim="800000"/>
                <a:headEnd/>
                <a:tailEnd/>
              </a:ln>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75888" name="Line 247"/>
              <p:cNvSpPr>
                <a:spLocks noChangeShapeType="1"/>
              </p:cNvSpPr>
              <p:nvPr/>
            </p:nvSpPr>
            <p:spPr bwMode="auto">
              <a:xfrm rot="16200000" flipV="1">
                <a:off x="3606" y="1965"/>
                <a:ext cx="0" cy="9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375889" name="Freeform 248"/>
            <p:cNvSpPr>
              <a:spLocks/>
            </p:cNvSpPr>
            <p:nvPr/>
          </p:nvSpPr>
          <p:spPr bwMode="auto">
            <a:xfrm rot="5400000">
              <a:off x="2267" y="2523"/>
              <a:ext cx="91" cy="318"/>
            </a:xfrm>
            <a:custGeom>
              <a:avLst/>
              <a:gdLst>
                <a:gd name="T0" fmla="*/ 43 w 43"/>
                <a:gd name="T1" fmla="*/ 329 h 329"/>
                <a:gd name="T2" fmla="*/ 21 w 43"/>
                <a:gd name="T3" fmla="*/ 325 h 329"/>
                <a:gd name="T4" fmla="*/ 4 w 43"/>
                <a:gd name="T5" fmla="*/ 307 h 329"/>
                <a:gd name="T6" fmla="*/ 0 w 43"/>
                <a:gd name="T7" fmla="*/ 289 h 329"/>
                <a:gd name="T8" fmla="*/ 4 w 43"/>
                <a:gd name="T9" fmla="*/ 266 h 329"/>
                <a:gd name="T10" fmla="*/ 21 w 43"/>
                <a:gd name="T11" fmla="*/ 252 h 329"/>
                <a:gd name="T12" fmla="*/ 43 w 43"/>
                <a:gd name="T13" fmla="*/ 248 h 329"/>
                <a:gd name="T14" fmla="*/ 21 w 43"/>
                <a:gd name="T15" fmla="*/ 239 h 329"/>
                <a:gd name="T16" fmla="*/ 4 w 43"/>
                <a:gd name="T17" fmla="*/ 225 h 329"/>
                <a:gd name="T18" fmla="*/ 0 w 43"/>
                <a:gd name="T19" fmla="*/ 203 h 329"/>
                <a:gd name="T20" fmla="*/ 4 w 43"/>
                <a:gd name="T21" fmla="*/ 185 h 329"/>
                <a:gd name="T22" fmla="*/ 21 w 43"/>
                <a:gd name="T23" fmla="*/ 171 h 329"/>
                <a:gd name="T24" fmla="*/ 43 w 43"/>
                <a:gd name="T25" fmla="*/ 162 h 329"/>
                <a:gd name="T26" fmla="*/ 21 w 43"/>
                <a:gd name="T27" fmla="*/ 158 h 329"/>
                <a:gd name="T28" fmla="*/ 4 w 43"/>
                <a:gd name="T29" fmla="*/ 144 h 329"/>
                <a:gd name="T30" fmla="*/ 0 w 43"/>
                <a:gd name="T31" fmla="*/ 122 h 329"/>
                <a:gd name="T32" fmla="*/ 4 w 43"/>
                <a:gd name="T33" fmla="*/ 104 h 329"/>
                <a:gd name="T34" fmla="*/ 21 w 43"/>
                <a:gd name="T35" fmla="*/ 86 h 329"/>
                <a:gd name="T36" fmla="*/ 43 w 43"/>
                <a:gd name="T37" fmla="*/ 81 h 329"/>
                <a:gd name="T38" fmla="*/ 21 w 43"/>
                <a:gd name="T39" fmla="*/ 77 h 329"/>
                <a:gd name="T40" fmla="*/ 4 w 43"/>
                <a:gd name="T41" fmla="*/ 59 h 329"/>
                <a:gd name="T42" fmla="*/ 0 w 43"/>
                <a:gd name="T43" fmla="*/ 41 h 329"/>
                <a:gd name="T44" fmla="*/ 4 w 43"/>
                <a:gd name="T45" fmla="*/ 18 h 329"/>
                <a:gd name="T46" fmla="*/ 21 w 43"/>
                <a:gd name="T47" fmla="*/ 5 h 329"/>
                <a:gd name="T48" fmla="*/ 43 w 43"/>
                <a:gd name="T49" fmla="*/ 0 h 3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3"/>
                <a:gd name="T76" fmla="*/ 0 h 329"/>
                <a:gd name="T77" fmla="*/ 43 w 43"/>
                <a:gd name="T78" fmla="*/ 329 h 3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3" h="329">
                  <a:moveTo>
                    <a:pt x="43" y="329"/>
                  </a:moveTo>
                  <a:lnTo>
                    <a:pt x="21" y="325"/>
                  </a:lnTo>
                  <a:lnTo>
                    <a:pt x="4" y="307"/>
                  </a:lnTo>
                  <a:lnTo>
                    <a:pt x="0" y="289"/>
                  </a:lnTo>
                  <a:lnTo>
                    <a:pt x="4" y="266"/>
                  </a:lnTo>
                  <a:lnTo>
                    <a:pt x="21" y="252"/>
                  </a:lnTo>
                  <a:lnTo>
                    <a:pt x="43" y="248"/>
                  </a:lnTo>
                  <a:lnTo>
                    <a:pt x="21" y="239"/>
                  </a:lnTo>
                  <a:lnTo>
                    <a:pt x="4" y="225"/>
                  </a:lnTo>
                  <a:lnTo>
                    <a:pt x="0" y="203"/>
                  </a:lnTo>
                  <a:lnTo>
                    <a:pt x="4" y="185"/>
                  </a:lnTo>
                  <a:lnTo>
                    <a:pt x="21" y="171"/>
                  </a:lnTo>
                  <a:lnTo>
                    <a:pt x="43" y="162"/>
                  </a:lnTo>
                  <a:lnTo>
                    <a:pt x="21" y="158"/>
                  </a:lnTo>
                  <a:lnTo>
                    <a:pt x="4" y="144"/>
                  </a:lnTo>
                  <a:lnTo>
                    <a:pt x="0" y="122"/>
                  </a:lnTo>
                  <a:lnTo>
                    <a:pt x="4" y="104"/>
                  </a:lnTo>
                  <a:lnTo>
                    <a:pt x="21" y="86"/>
                  </a:lnTo>
                  <a:lnTo>
                    <a:pt x="43" y="81"/>
                  </a:lnTo>
                  <a:lnTo>
                    <a:pt x="21" y="77"/>
                  </a:lnTo>
                  <a:lnTo>
                    <a:pt x="4" y="59"/>
                  </a:lnTo>
                  <a:lnTo>
                    <a:pt x="0" y="41"/>
                  </a:lnTo>
                  <a:lnTo>
                    <a:pt x="4" y="18"/>
                  </a:lnTo>
                  <a:lnTo>
                    <a:pt x="21" y="5"/>
                  </a:lnTo>
                  <a:lnTo>
                    <a:pt x="43" y="0"/>
                  </a:lnTo>
                </a:path>
              </a:pathLst>
            </a:custGeom>
            <a:solidFill>
              <a:srgbClr val="00FFFF"/>
            </a:solidFill>
            <a:ln w="19050">
              <a:solidFill>
                <a:schemeClr val="tx1"/>
              </a:solidFill>
              <a:round/>
              <a:headEnd/>
              <a:tailEnd/>
            </a:ln>
          </p:spPr>
          <p:txBody>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75890" name="Line 250"/>
            <p:cNvSpPr>
              <a:spLocks noChangeShapeType="1"/>
            </p:cNvSpPr>
            <p:nvPr/>
          </p:nvSpPr>
          <p:spPr bwMode="auto">
            <a:xfrm>
              <a:off x="1746" y="4020"/>
              <a:ext cx="2268"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75891" name="Line 314"/>
            <p:cNvSpPr>
              <a:spLocks noChangeShapeType="1"/>
            </p:cNvSpPr>
            <p:nvPr/>
          </p:nvSpPr>
          <p:spPr bwMode="auto">
            <a:xfrm>
              <a:off x="2018" y="2704"/>
              <a:ext cx="0" cy="43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75892" name="Line 315"/>
            <p:cNvSpPr>
              <a:spLocks noChangeShapeType="1"/>
            </p:cNvSpPr>
            <p:nvPr/>
          </p:nvSpPr>
          <p:spPr bwMode="auto">
            <a:xfrm>
              <a:off x="2631" y="2704"/>
              <a:ext cx="0" cy="43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75893" name="Line 316"/>
            <p:cNvSpPr>
              <a:spLocks noChangeShapeType="1"/>
            </p:cNvSpPr>
            <p:nvPr/>
          </p:nvSpPr>
          <p:spPr bwMode="auto">
            <a:xfrm>
              <a:off x="3129" y="2704"/>
              <a:ext cx="0" cy="43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75894" name="Line 317"/>
            <p:cNvSpPr>
              <a:spLocks noChangeShapeType="1"/>
            </p:cNvSpPr>
            <p:nvPr/>
          </p:nvSpPr>
          <p:spPr bwMode="auto">
            <a:xfrm>
              <a:off x="3742" y="2704"/>
              <a:ext cx="0" cy="43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75895" name="Line 323"/>
            <p:cNvSpPr>
              <a:spLocks noChangeShapeType="1"/>
            </p:cNvSpPr>
            <p:nvPr/>
          </p:nvSpPr>
          <p:spPr bwMode="auto">
            <a:xfrm>
              <a:off x="1746" y="2931"/>
              <a:ext cx="272" cy="0"/>
            </a:xfrm>
            <a:prstGeom prst="line">
              <a:avLst/>
            </a:prstGeom>
            <a:noFill/>
            <a:ln w="19050">
              <a:solidFill>
                <a:schemeClr val="tx1"/>
              </a:solidFill>
              <a:round/>
              <a:headEnd/>
              <a:tailEnd type="oval" w="med" len="med"/>
            </a:ln>
            <a:extLst>
              <a:ext uri="{909E8E84-426E-40DD-AFC4-6F175D3DCCD1}">
                <a14:hiddenFill xmlns:a14="http://schemas.microsoft.com/office/drawing/2010/main">
                  <a:noFill/>
                </a14:hiddenFill>
              </a:ext>
            </a:extLst>
          </p:spPr>
          <p:txBody>
            <a:bodyPr/>
            <a:lstStyle/>
            <a:p>
              <a:endParaRPr lang="zh-CN" altLang="en-US"/>
            </a:p>
          </p:txBody>
        </p:sp>
        <p:sp>
          <p:nvSpPr>
            <p:cNvPr id="375896" name="Line 324"/>
            <p:cNvSpPr>
              <a:spLocks noChangeShapeType="1"/>
            </p:cNvSpPr>
            <p:nvPr/>
          </p:nvSpPr>
          <p:spPr bwMode="auto">
            <a:xfrm>
              <a:off x="3742" y="2931"/>
              <a:ext cx="272" cy="0"/>
            </a:xfrm>
            <a:prstGeom prst="line">
              <a:avLst/>
            </a:prstGeom>
            <a:noFill/>
            <a:ln w="19050">
              <a:solidFill>
                <a:schemeClr val="tx1"/>
              </a:solidFill>
              <a:round/>
              <a:headEnd type="oval" w="med" len="med"/>
              <a:tailEnd/>
            </a:ln>
            <a:extLst>
              <a:ext uri="{909E8E84-426E-40DD-AFC4-6F175D3DCCD1}">
                <a14:hiddenFill xmlns:a14="http://schemas.microsoft.com/office/drawing/2010/main">
                  <a:noFill/>
                </a14:hiddenFill>
              </a:ext>
            </a:extLst>
          </p:spPr>
          <p:txBody>
            <a:bodyPr/>
            <a:lstStyle/>
            <a:p>
              <a:endParaRPr lang="zh-CN" altLang="en-US"/>
            </a:p>
          </p:txBody>
        </p:sp>
        <p:sp>
          <p:nvSpPr>
            <p:cNvPr id="375897" name="Line 325"/>
            <p:cNvSpPr>
              <a:spLocks noChangeShapeType="1"/>
            </p:cNvSpPr>
            <p:nvPr/>
          </p:nvSpPr>
          <p:spPr bwMode="auto">
            <a:xfrm>
              <a:off x="2631" y="2931"/>
              <a:ext cx="498" cy="0"/>
            </a:xfrm>
            <a:prstGeom prst="line">
              <a:avLst/>
            </a:prstGeom>
            <a:noFill/>
            <a:ln w="19050">
              <a:solidFill>
                <a:schemeClr val="tx1"/>
              </a:solidFill>
              <a:round/>
              <a:headEnd type="oval" w="med" len="med"/>
              <a:tailEnd type="oval" w="med" len="med"/>
            </a:ln>
            <a:extLst>
              <a:ext uri="{909E8E84-426E-40DD-AFC4-6F175D3DCCD1}">
                <a14:hiddenFill xmlns:a14="http://schemas.microsoft.com/office/drawing/2010/main">
                  <a:noFill/>
                </a14:hiddenFill>
              </a:ext>
            </a:extLst>
          </p:spPr>
          <p:txBody>
            <a:bodyPr/>
            <a:lstStyle/>
            <a:p>
              <a:endParaRPr lang="zh-CN" altLang="en-US"/>
            </a:p>
          </p:txBody>
        </p:sp>
      </p:grpSp>
      <p:sp>
        <p:nvSpPr>
          <p:cNvPr id="62791" name="Text Box 327"/>
          <p:cNvSpPr txBox="1">
            <a:spLocks noChangeArrowheads="1"/>
          </p:cNvSpPr>
          <p:nvPr/>
        </p:nvSpPr>
        <p:spPr bwMode="auto">
          <a:xfrm>
            <a:off x="971550" y="4987925"/>
            <a:ext cx="34210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en-US" altLang="zh-CN">
                <a:solidFill>
                  <a:srgbClr val="0000FF"/>
                </a:solidFill>
                <a:ea typeface="楷体_GB2312" pitchFamily="49" charset="-122"/>
              </a:rPr>
              <a:t>(</a:t>
            </a:r>
            <a:r>
              <a:rPr lang="en-US" altLang="zh-CN" i="1">
                <a:solidFill>
                  <a:srgbClr val="0000FF"/>
                </a:solidFill>
                <a:ea typeface="楷体_GB2312" pitchFamily="49" charset="-122"/>
              </a:rPr>
              <a:t>band-pass filter</a:t>
            </a:r>
            <a:r>
              <a:rPr lang="en-US" altLang="zh-CN">
                <a:solidFill>
                  <a:srgbClr val="0000FF"/>
                </a:solidFill>
                <a:ea typeface="楷体_GB2312" pitchFamily="49" charset="-122"/>
              </a:rPr>
              <a:t>)</a:t>
            </a:r>
          </a:p>
        </p:txBody>
      </p:sp>
      <p:sp>
        <p:nvSpPr>
          <p:cNvPr id="62792" name="Text Box 328"/>
          <p:cNvSpPr txBox="1">
            <a:spLocks noChangeArrowheads="1"/>
          </p:cNvSpPr>
          <p:nvPr/>
        </p:nvSpPr>
        <p:spPr bwMode="auto">
          <a:xfrm>
            <a:off x="5076825" y="5022850"/>
            <a:ext cx="3708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en-US" altLang="zh-CN">
                <a:solidFill>
                  <a:srgbClr val="0000FF"/>
                </a:solidFill>
                <a:ea typeface="楷体_GB2312" pitchFamily="49" charset="-122"/>
              </a:rPr>
              <a:t>(</a:t>
            </a:r>
            <a:r>
              <a:rPr lang="en-US" altLang="zh-CN" i="1">
                <a:solidFill>
                  <a:srgbClr val="0000FF"/>
                </a:solidFill>
                <a:ea typeface="楷体_GB2312" pitchFamily="49" charset="-122"/>
              </a:rPr>
              <a:t>band elimination filter</a:t>
            </a:r>
            <a:r>
              <a:rPr lang="en-US" altLang="zh-CN">
                <a:solidFill>
                  <a:srgbClr val="0000FF"/>
                </a:solidFill>
                <a:ea typeface="楷体_GB2312" pitchFamily="49" charset="-122"/>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62466"/>
                                        </p:tgtEl>
                                        <p:attrNameLst>
                                          <p:attrName>style.visibility</p:attrName>
                                        </p:attrNameLst>
                                      </p:cBhvr>
                                      <p:to>
                                        <p:strVal val="visible"/>
                                      </p:to>
                                    </p:set>
                                    <p:anim calcmode="lin" valueType="num">
                                      <p:cBhvr additive="base">
                                        <p:cTn id="7" dur="500" fill="hold"/>
                                        <p:tgtEl>
                                          <p:spTgt spid="62466"/>
                                        </p:tgtEl>
                                        <p:attrNameLst>
                                          <p:attrName>ppt_x</p:attrName>
                                        </p:attrNameLst>
                                      </p:cBhvr>
                                      <p:tavLst>
                                        <p:tav tm="0">
                                          <p:val>
                                            <p:strVal val="#ppt_x"/>
                                          </p:val>
                                        </p:tav>
                                        <p:tav tm="100000">
                                          <p:val>
                                            <p:strVal val="#ppt_x"/>
                                          </p:val>
                                        </p:tav>
                                      </p:tavLst>
                                    </p:anim>
                                    <p:anim calcmode="lin" valueType="num">
                                      <p:cBhvr additive="base">
                                        <p:cTn id="8" dur="500" fill="hold"/>
                                        <p:tgtEl>
                                          <p:spTgt spid="62466"/>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9"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dissolve">
                                      <p:cBhvr>
                                        <p:cTn id="13" dur="500"/>
                                        <p:tgtEl>
                                          <p:spTgt spid="2"/>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62568"/>
                                        </p:tgtEl>
                                        <p:attrNameLst>
                                          <p:attrName>style.visibility</p:attrName>
                                        </p:attrNameLst>
                                      </p:cBhvr>
                                      <p:to>
                                        <p:strVal val="visible"/>
                                      </p:to>
                                    </p:set>
                                    <p:animEffect transition="in" filter="wipe(left)">
                                      <p:cBhvr>
                                        <p:cTn id="18" dur="500"/>
                                        <p:tgtEl>
                                          <p:spTgt spid="62568"/>
                                        </p:tgtEl>
                                      </p:cBhvr>
                                    </p:animEffect>
                                  </p:childTnLst>
                                </p:cTn>
                              </p:par>
                            </p:childTnLst>
                          </p:cTn>
                        </p:par>
                        <p:par>
                          <p:cTn id="19" fill="hold" nodeType="afterGroup">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62791"/>
                                        </p:tgtEl>
                                        <p:attrNameLst>
                                          <p:attrName>style.visibility</p:attrName>
                                        </p:attrNameLst>
                                      </p:cBhvr>
                                      <p:to>
                                        <p:strVal val="visible"/>
                                      </p:to>
                                    </p:set>
                                    <p:animEffect transition="in" filter="wipe(left)">
                                      <p:cBhvr>
                                        <p:cTn id="22" dur="500"/>
                                        <p:tgtEl>
                                          <p:spTgt spid="6279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dissolve">
                                      <p:cBhvr>
                                        <p:cTn id="27" dur="500"/>
                                        <p:tgtEl>
                                          <p:spTgt spid="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62569"/>
                                        </p:tgtEl>
                                        <p:attrNameLst>
                                          <p:attrName>style.visibility</p:attrName>
                                        </p:attrNameLst>
                                      </p:cBhvr>
                                      <p:to>
                                        <p:strVal val="visible"/>
                                      </p:to>
                                    </p:set>
                                    <p:animEffect transition="in" filter="wipe(left)">
                                      <p:cBhvr>
                                        <p:cTn id="32" dur="500"/>
                                        <p:tgtEl>
                                          <p:spTgt spid="62569"/>
                                        </p:tgtEl>
                                      </p:cBhvr>
                                    </p:animEffect>
                                  </p:childTnLst>
                                </p:cTn>
                              </p:par>
                            </p:childTnLst>
                          </p:cTn>
                        </p:par>
                        <p:par>
                          <p:cTn id="33" fill="hold" nodeType="afterGroup">
                            <p:stCondLst>
                              <p:cond delay="500"/>
                            </p:stCondLst>
                            <p:childTnLst>
                              <p:par>
                                <p:cTn id="34" presetID="22" presetClass="entr" presetSubtype="8" fill="hold" grpId="0" nodeType="afterEffect">
                                  <p:stCondLst>
                                    <p:cond delay="0"/>
                                  </p:stCondLst>
                                  <p:childTnLst>
                                    <p:set>
                                      <p:cBhvr>
                                        <p:cTn id="35" dur="1" fill="hold">
                                          <p:stCondLst>
                                            <p:cond delay="0"/>
                                          </p:stCondLst>
                                        </p:cTn>
                                        <p:tgtEl>
                                          <p:spTgt spid="62792"/>
                                        </p:tgtEl>
                                        <p:attrNameLst>
                                          <p:attrName>style.visibility</p:attrName>
                                        </p:attrNameLst>
                                      </p:cBhvr>
                                      <p:to>
                                        <p:strVal val="visible"/>
                                      </p:to>
                                    </p:set>
                                    <p:animEffect transition="in" filter="wipe(left)">
                                      <p:cBhvr>
                                        <p:cTn id="36" dur="500"/>
                                        <p:tgtEl>
                                          <p:spTgt spid="627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6" grpId="0" autoUpdateAnimBg="0"/>
      <p:bldP spid="62568" grpId="0" autoUpdateAnimBg="0"/>
      <p:bldP spid="62569" grpId="0" autoUpdateAnimBg="0"/>
      <p:bldP spid="62791" grpId="0" autoUpdateAnimBg="0"/>
      <p:bldP spid="62792" grpId="0"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1" name="Text Box 3"/>
          <p:cNvSpPr txBox="1">
            <a:spLocks noChangeArrowheads="1"/>
          </p:cNvSpPr>
          <p:nvPr/>
        </p:nvSpPr>
        <p:spPr bwMode="auto">
          <a:xfrm>
            <a:off x="419100" y="1084263"/>
            <a:ext cx="1104900" cy="641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rgbClr val="66FFCC"/>
                </a:solidFill>
                <a:miter lim="800000"/>
                <a:headEnd/>
                <a:tailEnd/>
              </a14:hiddenLine>
            </a:ext>
          </a:extLst>
        </p:spPr>
        <p:txBody>
          <a:bodyPr wrap="none">
            <a:spAutoFit/>
          </a:bodyPr>
          <a:lstStyle/>
          <a:p>
            <a:pPr eaLnBrk="1" hangingPunct="1"/>
            <a:r>
              <a:rPr lang="zh-CN" altLang="en-US">
                <a:solidFill>
                  <a:srgbClr val="0000FF"/>
                </a:solidFill>
                <a:ea typeface="宋体" panose="02010600030101010101" pitchFamily="2" charset="-122"/>
              </a:rPr>
              <a:t>例</a:t>
            </a:r>
            <a:r>
              <a:rPr lang="en-US" altLang="zh-CN">
                <a:solidFill>
                  <a:srgbClr val="0000FF"/>
                </a:solidFill>
                <a:ea typeface="宋体" panose="02010600030101010101" pitchFamily="2" charset="-122"/>
              </a:rPr>
              <a:t>1</a:t>
            </a:r>
            <a:r>
              <a:rPr lang="zh-CN" altLang="en-US" sz="3600">
                <a:solidFill>
                  <a:srgbClr val="0000FF"/>
                </a:solidFill>
                <a:ea typeface="宋体" panose="02010600030101010101" pitchFamily="2" charset="-122"/>
              </a:rPr>
              <a:t>：</a:t>
            </a:r>
          </a:p>
        </p:txBody>
      </p:sp>
      <p:sp>
        <p:nvSpPr>
          <p:cNvPr id="309252" name="Rectangle 4"/>
          <p:cNvSpPr>
            <a:spLocks noChangeArrowheads="1"/>
          </p:cNvSpPr>
          <p:nvPr/>
        </p:nvSpPr>
        <p:spPr bwMode="auto">
          <a:xfrm>
            <a:off x="1371600" y="1219200"/>
            <a:ext cx="6313488"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zh-CN" altLang="en-US">
                <a:solidFill>
                  <a:srgbClr val="0000FF"/>
                </a:solidFill>
              </a:rPr>
              <a:t>方波信号激励的电路。</a:t>
            </a:r>
          </a:p>
        </p:txBody>
      </p:sp>
      <p:sp>
        <p:nvSpPr>
          <p:cNvPr id="309253" name="Rectangle 5"/>
          <p:cNvSpPr>
            <a:spLocks noChangeArrowheads="1"/>
          </p:cNvSpPr>
          <p:nvPr/>
        </p:nvSpPr>
        <p:spPr bwMode="auto">
          <a:xfrm>
            <a:off x="547688" y="4532313"/>
            <a:ext cx="1447800"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zh-CN" altLang="en-US"/>
              <a:t>已知：</a:t>
            </a:r>
          </a:p>
        </p:txBody>
      </p:sp>
      <p:graphicFrame>
        <p:nvGraphicFramePr>
          <p:cNvPr id="309254" name="Object 6"/>
          <p:cNvGraphicFramePr>
            <a:graphicFrameLocks noChangeAspect="1"/>
          </p:cNvGraphicFramePr>
          <p:nvPr/>
        </p:nvGraphicFramePr>
        <p:xfrm>
          <a:off x="1428750" y="4495800"/>
          <a:ext cx="5995988" cy="539750"/>
        </p:xfrm>
        <a:graphic>
          <a:graphicData uri="http://schemas.openxmlformats.org/presentationml/2006/ole">
            <mc:AlternateContent xmlns:mc="http://schemas.openxmlformats.org/markup-compatibility/2006">
              <mc:Choice xmlns:v="urn:schemas-microsoft-com:vml" Requires="v">
                <p:oleObj spid="_x0000_s309302" name="公式" r:id="rId3" imgW="2108160" imgH="203040" progId="Equation.3">
                  <p:embed/>
                </p:oleObj>
              </mc:Choice>
              <mc:Fallback>
                <p:oleObj name="公式" r:id="rId3" imgW="2108160" imgH="203040" progId="Equation.3">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8750" y="4495800"/>
                        <a:ext cx="5995988" cy="539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09255" name="Text Box 7"/>
          <p:cNvSpPr txBox="1">
            <a:spLocks noChangeArrowheads="1"/>
          </p:cNvSpPr>
          <p:nvPr/>
        </p:nvSpPr>
        <p:spPr bwMode="auto">
          <a:xfrm>
            <a:off x="609600" y="5715000"/>
            <a:ext cx="8001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r>
              <a:rPr lang="zh-CN" altLang="en-US"/>
              <a:t>求：</a:t>
            </a:r>
          </a:p>
        </p:txBody>
      </p:sp>
      <p:graphicFrame>
        <p:nvGraphicFramePr>
          <p:cNvPr id="309256" name="Object 8"/>
          <p:cNvGraphicFramePr>
            <a:graphicFrameLocks noChangeAspect="1"/>
          </p:cNvGraphicFramePr>
          <p:nvPr/>
        </p:nvGraphicFramePr>
        <p:xfrm>
          <a:off x="1447800" y="5768975"/>
          <a:ext cx="439738" cy="468313"/>
        </p:xfrm>
        <a:graphic>
          <a:graphicData uri="http://schemas.openxmlformats.org/presentationml/2006/ole">
            <mc:AlternateContent xmlns:mc="http://schemas.openxmlformats.org/markup-compatibility/2006">
              <mc:Choice xmlns:v="urn:schemas-microsoft-com:vml" Requires="v">
                <p:oleObj spid="_x0000_s309303" name="公式" r:id="rId5" imgW="126720" imgH="139680" progId="Equation.3">
                  <p:embed/>
                </p:oleObj>
              </mc:Choice>
              <mc:Fallback>
                <p:oleObj name="公式" r:id="rId5" imgW="126720" imgH="139680" progId="Equation.3">
                  <p:embed/>
                  <p:pic>
                    <p:nvPicPr>
                      <p:cNvPr id="0"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47800" y="5768975"/>
                        <a:ext cx="439738" cy="468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309257" name="Group 9"/>
          <p:cNvGrpSpPr>
            <a:grpSpLocks/>
          </p:cNvGrpSpPr>
          <p:nvPr/>
        </p:nvGrpSpPr>
        <p:grpSpPr bwMode="auto">
          <a:xfrm>
            <a:off x="309563" y="1612900"/>
            <a:ext cx="3589337" cy="2479675"/>
            <a:chOff x="361" y="982"/>
            <a:chExt cx="2261" cy="1562"/>
          </a:xfrm>
        </p:grpSpPr>
        <p:sp>
          <p:nvSpPr>
            <p:cNvPr id="309258" name="Line 10"/>
            <p:cNvSpPr>
              <a:spLocks noChangeShapeType="1"/>
            </p:cNvSpPr>
            <p:nvPr/>
          </p:nvSpPr>
          <p:spPr bwMode="auto">
            <a:xfrm>
              <a:off x="746" y="2256"/>
              <a:ext cx="1779" cy="0"/>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09259" name="Line 11"/>
            <p:cNvSpPr>
              <a:spLocks noChangeShapeType="1"/>
            </p:cNvSpPr>
            <p:nvPr/>
          </p:nvSpPr>
          <p:spPr bwMode="auto">
            <a:xfrm flipV="1">
              <a:off x="728" y="1279"/>
              <a:ext cx="0" cy="995"/>
            </a:xfrm>
            <a:prstGeom prst="line">
              <a:avLst/>
            </a:prstGeom>
            <a:noFill/>
            <a:ln w="571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09260" name="Line 12"/>
            <p:cNvSpPr>
              <a:spLocks noChangeShapeType="1"/>
            </p:cNvSpPr>
            <p:nvPr/>
          </p:nvSpPr>
          <p:spPr bwMode="auto">
            <a:xfrm>
              <a:off x="746" y="1735"/>
              <a:ext cx="356"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09261" name="Line 13"/>
            <p:cNvSpPr>
              <a:spLocks noChangeShapeType="1"/>
            </p:cNvSpPr>
            <p:nvPr/>
          </p:nvSpPr>
          <p:spPr bwMode="auto">
            <a:xfrm>
              <a:off x="1102" y="1723"/>
              <a:ext cx="0" cy="516"/>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09262" name="Line 14"/>
            <p:cNvSpPr>
              <a:spLocks noChangeShapeType="1"/>
            </p:cNvSpPr>
            <p:nvPr/>
          </p:nvSpPr>
          <p:spPr bwMode="auto">
            <a:xfrm>
              <a:off x="1528" y="1741"/>
              <a:ext cx="0" cy="498"/>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09263" name="Rectangle 15"/>
            <p:cNvSpPr>
              <a:spLocks noChangeArrowheads="1"/>
            </p:cNvSpPr>
            <p:nvPr/>
          </p:nvSpPr>
          <p:spPr bwMode="auto">
            <a:xfrm>
              <a:off x="2304" y="1825"/>
              <a:ext cx="318" cy="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3600" b="0" i="1"/>
                <a:t>t</a:t>
              </a:r>
              <a:endParaRPr lang="en-US" altLang="zh-CN" sz="3600" b="0"/>
            </a:p>
          </p:txBody>
        </p:sp>
        <p:sp>
          <p:nvSpPr>
            <p:cNvPr id="309264" name="Rectangle 16"/>
            <p:cNvSpPr>
              <a:spLocks noChangeArrowheads="1"/>
            </p:cNvSpPr>
            <p:nvPr/>
          </p:nvSpPr>
          <p:spPr bwMode="auto">
            <a:xfrm>
              <a:off x="836" y="2258"/>
              <a:ext cx="478" cy="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i="1"/>
                <a:t>T</a:t>
              </a:r>
              <a:r>
                <a:rPr lang="en-US" altLang="zh-CN"/>
                <a:t>/2</a:t>
              </a:r>
            </a:p>
          </p:txBody>
        </p:sp>
        <p:sp>
          <p:nvSpPr>
            <p:cNvPr id="309265" name="Rectangle 17"/>
            <p:cNvSpPr>
              <a:spLocks noChangeArrowheads="1"/>
            </p:cNvSpPr>
            <p:nvPr/>
          </p:nvSpPr>
          <p:spPr bwMode="auto">
            <a:xfrm>
              <a:off x="1423" y="2256"/>
              <a:ext cx="371" cy="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i="1"/>
                <a:t>T</a:t>
              </a:r>
              <a:endParaRPr lang="en-US" altLang="zh-CN"/>
            </a:p>
          </p:txBody>
        </p:sp>
        <p:graphicFrame>
          <p:nvGraphicFramePr>
            <p:cNvPr id="309266" name="Object 18"/>
            <p:cNvGraphicFramePr>
              <a:graphicFrameLocks noChangeAspect="1"/>
            </p:cNvGraphicFramePr>
            <p:nvPr/>
          </p:nvGraphicFramePr>
          <p:xfrm>
            <a:off x="728" y="982"/>
            <a:ext cx="409" cy="502"/>
          </p:xfrm>
          <a:graphic>
            <a:graphicData uri="http://schemas.openxmlformats.org/presentationml/2006/ole">
              <mc:AlternateContent xmlns:mc="http://schemas.openxmlformats.org/markup-compatibility/2006">
                <mc:Choice xmlns:v="urn:schemas-microsoft-com:vml" Requires="v">
                  <p:oleObj spid="_x0000_s309304" name="公式" r:id="rId7" imgW="152280" imgH="228600" progId="Equation.3">
                    <p:embed/>
                  </p:oleObj>
                </mc:Choice>
                <mc:Fallback>
                  <p:oleObj name="公式" r:id="rId7" imgW="152280" imgH="228600" progId="Equation.3">
                    <p:embed/>
                    <p:pic>
                      <p:nvPicPr>
                        <p:cNvPr id="0" name="Object 1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8" y="982"/>
                          <a:ext cx="409" cy="50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09267" name="Object 19"/>
            <p:cNvGraphicFramePr>
              <a:graphicFrameLocks noChangeAspect="1"/>
            </p:cNvGraphicFramePr>
            <p:nvPr/>
          </p:nvGraphicFramePr>
          <p:xfrm>
            <a:off x="361" y="1568"/>
            <a:ext cx="355" cy="376"/>
          </p:xfrm>
          <a:graphic>
            <a:graphicData uri="http://schemas.openxmlformats.org/presentationml/2006/ole">
              <mc:AlternateContent xmlns:mc="http://schemas.openxmlformats.org/markup-compatibility/2006">
                <mc:Choice xmlns:v="urn:schemas-microsoft-com:vml" Requires="v">
                  <p:oleObj spid="_x0000_s309305" name="公式" r:id="rId9" imgW="177480" imgH="228600" progId="Equation.3">
                    <p:embed/>
                  </p:oleObj>
                </mc:Choice>
                <mc:Fallback>
                  <p:oleObj name="公式" r:id="rId9" imgW="177480" imgH="228600" progId="Equation.3">
                    <p:embed/>
                    <p:pic>
                      <p:nvPicPr>
                        <p:cNvPr id="0" name="Object 1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61" y="1568"/>
                          <a:ext cx="355" cy="3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09268" name="Line 20"/>
            <p:cNvSpPr>
              <a:spLocks noChangeShapeType="1"/>
            </p:cNvSpPr>
            <p:nvPr/>
          </p:nvSpPr>
          <p:spPr bwMode="auto">
            <a:xfrm>
              <a:off x="1528" y="1743"/>
              <a:ext cx="356"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09269" name="Line 21"/>
            <p:cNvSpPr>
              <a:spLocks noChangeShapeType="1"/>
            </p:cNvSpPr>
            <p:nvPr/>
          </p:nvSpPr>
          <p:spPr bwMode="auto">
            <a:xfrm>
              <a:off x="1884" y="1723"/>
              <a:ext cx="0" cy="536"/>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309270" name="Group 22"/>
          <p:cNvGrpSpPr>
            <a:grpSpLocks/>
          </p:cNvGrpSpPr>
          <p:nvPr/>
        </p:nvGrpSpPr>
        <p:grpSpPr bwMode="auto">
          <a:xfrm>
            <a:off x="4062413" y="1568450"/>
            <a:ext cx="4029075" cy="2730500"/>
            <a:chOff x="2559" y="988"/>
            <a:chExt cx="2538" cy="1720"/>
          </a:xfrm>
        </p:grpSpPr>
        <p:grpSp>
          <p:nvGrpSpPr>
            <p:cNvPr id="309271" name="Group 23"/>
            <p:cNvGrpSpPr>
              <a:grpSpLocks/>
            </p:cNvGrpSpPr>
            <p:nvPr/>
          </p:nvGrpSpPr>
          <p:grpSpPr bwMode="auto">
            <a:xfrm>
              <a:off x="2559" y="1101"/>
              <a:ext cx="2058" cy="1491"/>
              <a:chOff x="2559" y="1101"/>
              <a:chExt cx="2058" cy="1491"/>
            </a:xfrm>
          </p:grpSpPr>
          <p:sp>
            <p:nvSpPr>
              <p:cNvPr id="309272" name="Line 24"/>
              <p:cNvSpPr>
                <a:spLocks noChangeShapeType="1"/>
              </p:cNvSpPr>
              <p:nvPr/>
            </p:nvSpPr>
            <p:spPr bwMode="auto">
              <a:xfrm>
                <a:off x="3665" y="1758"/>
                <a:ext cx="308" cy="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09273" name="Oval 25"/>
              <p:cNvSpPr>
                <a:spLocks noChangeArrowheads="1"/>
              </p:cNvSpPr>
              <p:nvPr/>
            </p:nvSpPr>
            <p:spPr bwMode="auto">
              <a:xfrm>
                <a:off x="2950" y="1594"/>
                <a:ext cx="381" cy="396"/>
              </a:xfrm>
              <a:prstGeom prst="ellipse">
                <a:avLst/>
              </a:prstGeom>
              <a:noFill/>
              <a:ln w="38100">
                <a:solidFill>
                  <a:schemeClr val="tx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09274" name="Line 26"/>
              <p:cNvSpPr>
                <a:spLocks noChangeShapeType="1"/>
              </p:cNvSpPr>
              <p:nvPr/>
            </p:nvSpPr>
            <p:spPr bwMode="auto">
              <a:xfrm flipH="1">
                <a:off x="3146" y="1126"/>
                <a:ext cx="0" cy="48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09275" name="Line 27"/>
              <p:cNvSpPr>
                <a:spLocks noChangeShapeType="1"/>
              </p:cNvSpPr>
              <p:nvPr/>
            </p:nvSpPr>
            <p:spPr bwMode="auto">
              <a:xfrm>
                <a:off x="3665" y="1911"/>
                <a:ext cx="308" cy="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09276" name="Line 28"/>
              <p:cNvSpPr>
                <a:spLocks noChangeShapeType="1"/>
              </p:cNvSpPr>
              <p:nvPr/>
            </p:nvSpPr>
            <p:spPr bwMode="auto">
              <a:xfrm flipV="1">
                <a:off x="3818" y="1107"/>
                <a:ext cx="0" cy="648"/>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09277" name="Line 29"/>
              <p:cNvSpPr>
                <a:spLocks noChangeShapeType="1"/>
              </p:cNvSpPr>
              <p:nvPr/>
            </p:nvSpPr>
            <p:spPr bwMode="auto">
              <a:xfrm flipV="1">
                <a:off x="3818" y="1906"/>
                <a:ext cx="0" cy="664"/>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09278" name="Line 30"/>
              <p:cNvSpPr>
                <a:spLocks noChangeShapeType="1"/>
              </p:cNvSpPr>
              <p:nvPr/>
            </p:nvSpPr>
            <p:spPr bwMode="auto">
              <a:xfrm>
                <a:off x="4490" y="1126"/>
                <a:ext cx="0" cy="72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09279" name="Rectangle 31"/>
              <p:cNvSpPr>
                <a:spLocks noChangeArrowheads="1"/>
              </p:cNvSpPr>
              <p:nvPr/>
            </p:nvSpPr>
            <p:spPr bwMode="auto">
              <a:xfrm>
                <a:off x="4442" y="1318"/>
                <a:ext cx="98" cy="334"/>
              </a:xfrm>
              <a:prstGeom prst="rect">
                <a:avLst/>
              </a:prstGeom>
              <a:solidFill>
                <a:schemeClr val="bg1"/>
              </a:solidFill>
              <a:ln w="38100">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nvGrpSpPr>
              <p:cNvPr id="309280" name="Group 32"/>
              <p:cNvGrpSpPr>
                <a:grpSpLocks/>
              </p:cNvGrpSpPr>
              <p:nvPr/>
            </p:nvGrpSpPr>
            <p:grpSpPr bwMode="auto">
              <a:xfrm>
                <a:off x="4490" y="1966"/>
                <a:ext cx="127" cy="386"/>
                <a:chOff x="4490" y="1966"/>
                <a:chExt cx="127" cy="386"/>
              </a:xfrm>
            </p:grpSpPr>
            <p:sp>
              <p:nvSpPr>
                <p:cNvPr id="309281" name="Arc 33"/>
                <p:cNvSpPr>
                  <a:spLocks/>
                </p:cNvSpPr>
                <p:nvPr/>
              </p:nvSpPr>
              <p:spPr bwMode="auto">
                <a:xfrm rot="21480000">
                  <a:off x="4490" y="1966"/>
                  <a:ext cx="120" cy="119"/>
                </a:xfrm>
                <a:custGeom>
                  <a:avLst/>
                  <a:gdLst>
                    <a:gd name="G0" fmla="+- 270 0 0"/>
                    <a:gd name="G1" fmla="+- 21600 0 0"/>
                    <a:gd name="G2" fmla="+- 21600 0 0"/>
                    <a:gd name="T0" fmla="*/ 0 w 21870"/>
                    <a:gd name="T1" fmla="*/ 2 h 43200"/>
                    <a:gd name="T2" fmla="*/ 270 w 21870"/>
                    <a:gd name="T3" fmla="*/ 43200 h 43200"/>
                    <a:gd name="T4" fmla="*/ 270 w 21870"/>
                    <a:gd name="T5" fmla="*/ 21600 h 43200"/>
                  </a:gdLst>
                  <a:ahLst/>
                  <a:cxnLst>
                    <a:cxn ang="0">
                      <a:pos x="T0" y="T1"/>
                    </a:cxn>
                    <a:cxn ang="0">
                      <a:pos x="T2" y="T3"/>
                    </a:cxn>
                    <a:cxn ang="0">
                      <a:pos x="T4" y="T5"/>
                    </a:cxn>
                  </a:cxnLst>
                  <a:rect l="0" t="0" r="r" b="b"/>
                  <a:pathLst>
                    <a:path w="21870" h="43200" fill="none" extrusionOk="0">
                      <a:moveTo>
                        <a:pt x="-1" y="1"/>
                      </a:moveTo>
                      <a:cubicBezTo>
                        <a:pt x="89" y="0"/>
                        <a:pt x="179" y="-1"/>
                        <a:pt x="270" y="0"/>
                      </a:cubicBezTo>
                      <a:cubicBezTo>
                        <a:pt x="12199" y="0"/>
                        <a:pt x="21870" y="9670"/>
                        <a:pt x="21870" y="21600"/>
                      </a:cubicBezTo>
                      <a:cubicBezTo>
                        <a:pt x="21870" y="33529"/>
                        <a:pt x="12199" y="43199"/>
                        <a:pt x="270" y="43200"/>
                      </a:cubicBezTo>
                    </a:path>
                    <a:path w="21870" h="43200" stroke="0" extrusionOk="0">
                      <a:moveTo>
                        <a:pt x="-1" y="1"/>
                      </a:moveTo>
                      <a:cubicBezTo>
                        <a:pt x="89" y="0"/>
                        <a:pt x="179" y="-1"/>
                        <a:pt x="270" y="0"/>
                      </a:cubicBezTo>
                      <a:cubicBezTo>
                        <a:pt x="12199" y="0"/>
                        <a:pt x="21870" y="9670"/>
                        <a:pt x="21870" y="21600"/>
                      </a:cubicBezTo>
                      <a:cubicBezTo>
                        <a:pt x="21870" y="33529"/>
                        <a:pt x="12199" y="43199"/>
                        <a:pt x="270" y="43200"/>
                      </a:cubicBezTo>
                      <a:lnTo>
                        <a:pt x="270" y="21600"/>
                      </a:lnTo>
                      <a:close/>
                    </a:path>
                  </a:pathLst>
                </a:custGeom>
                <a:noFill/>
                <a:ln w="38100" cap="rnd">
                  <a:solidFill>
                    <a:schemeClr val="tx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09282" name="Arc 34"/>
                <p:cNvSpPr>
                  <a:spLocks/>
                </p:cNvSpPr>
                <p:nvPr/>
              </p:nvSpPr>
              <p:spPr bwMode="auto">
                <a:xfrm rot="21480000">
                  <a:off x="4494" y="2101"/>
                  <a:ext cx="120" cy="119"/>
                </a:xfrm>
                <a:custGeom>
                  <a:avLst/>
                  <a:gdLst>
                    <a:gd name="G0" fmla="+- 270 0 0"/>
                    <a:gd name="G1" fmla="+- 21600 0 0"/>
                    <a:gd name="G2" fmla="+- 21600 0 0"/>
                    <a:gd name="T0" fmla="*/ 0 w 21870"/>
                    <a:gd name="T1" fmla="*/ 2 h 43200"/>
                    <a:gd name="T2" fmla="*/ 270 w 21870"/>
                    <a:gd name="T3" fmla="*/ 43200 h 43200"/>
                    <a:gd name="T4" fmla="*/ 270 w 21870"/>
                    <a:gd name="T5" fmla="*/ 21600 h 43200"/>
                  </a:gdLst>
                  <a:ahLst/>
                  <a:cxnLst>
                    <a:cxn ang="0">
                      <a:pos x="T0" y="T1"/>
                    </a:cxn>
                    <a:cxn ang="0">
                      <a:pos x="T2" y="T3"/>
                    </a:cxn>
                    <a:cxn ang="0">
                      <a:pos x="T4" y="T5"/>
                    </a:cxn>
                  </a:cxnLst>
                  <a:rect l="0" t="0" r="r" b="b"/>
                  <a:pathLst>
                    <a:path w="21870" h="43200" fill="none" extrusionOk="0">
                      <a:moveTo>
                        <a:pt x="-1" y="1"/>
                      </a:moveTo>
                      <a:cubicBezTo>
                        <a:pt x="89" y="0"/>
                        <a:pt x="179" y="-1"/>
                        <a:pt x="270" y="0"/>
                      </a:cubicBezTo>
                      <a:cubicBezTo>
                        <a:pt x="12199" y="0"/>
                        <a:pt x="21870" y="9670"/>
                        <a:pt x="21870" y="21600"/>
                      </a:cubicBezTo>
                      <a:cubicBezTo>
                        <a:pt x="21870" y="33529"/>
                        <a:pt x="12199" y="43199"/>
                        <a:pt x="270" y="43200"/>
                      </a:cubicBezTo>
                    </a:path>
                    <a:path w="21870" h="43200" stroke="0" extrusionOk="0">
                      <a:moveTo>
                        <a:pt x="-1" y="1"/>
                      </a:moveTo>
                      <a:cubicBezTo>
                        <a:pt x="89" y="0"/>
                        <a:pt x="179" y="-1"/>
                        <a:pt x="270" y="0"/>
                      </a:cubicBezTo>
                      <a:cubicBezTo>
                        <a:pt x="12199" y="0"/>
                        <a:pt x="21870" y="9670"/>
                        <a:pt x="21870" y="21600"/>
                      </a:cubicBezTo>
                      <a:cubicBezTo>
                        <a:pt x="21870" y="33529"/>
                        <a:pt x="12199" y="43199"/>
                        <a:pt x="270" y="43200"/>
                      </a:cubicBezTo>
                      <a:lnTo>
                        <a:pt x="270" y="21600"/>
                      </a:lnTo>
                      <a:close/>
                    </a:path>
                  </a:pathLst>
                </a:custGeom>
                <a:noFill/>
                <a:ln w="38100" cap="rnd">
                  <a:solidFill>
                    <a:schemeClr val="tx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09283" name="Arc 35"/>
                <p:cNvSpPr>
                  <a:spLocks/>
                </p:cNvSpPr>
                <p:nvPr/>
              </p:nvSpPr>
              <p:spPr bwMode="auto">
                <a:xfrm rot="21480000">
                  <a:off x="4497" y="2233"/>
                  <a:ext cx="120" cy="119"/>
                </a:xfrm>
                <a:custGeom>
                  <a:avLst/>
                  <a:gdLst>
                    <a:gd name="G0" fmla="+- 270 0 0"/>
                    <a:gd name="G1" fmla="+- 21600 0 0"/>
                    <a:gd name="G2" fmla="+- 21600 0 0"/>
                    <a:gd name="T0" fmla="*/ 0 w 21870"/>
                    <a:gd name="T1" fmla="*/ 2 h 43200"/>
                    <a:gd name="T2" fmla="*/ 270 w 21870"/>
                    <a:gd name="T3" fmla="*/ 43200 h 43200"/>
                    <a:gd name="T4" fmla="*/ 270 w 21870"/>
                    <a:gd name="T5" fmla="*/ 21600 h 43200"/>
                  </a:gdLst>
                  <a:ahLst/>
                  <a:cxnLst>
                    <a:cxn ang="0">
                      <a:pos x="T0" y="T1"/>
                    </a:cxn>
                    <a:cxn ang="0">
                      <a:pos x="T2" y="T3"/>
                    </a:cxn>
                    <a:cxn ang="0">
                      <a:pos x="T4" y="T5"/>
                    </a:cxn>
                  </a:cxnLst>
                  <a:rect l="0" t="0" r="r" b="b"/>
                  <a:pathLst>
                    <a:path w="21870" h="43200" fill="none" extrusionOk="0">
                      <a:moveTo>
                        <a:pt x="-1" y="1"/>
                      </a:moveTo>
                      <a:cubicBezTo>
                        <a:pt x="89" y="0"/>
                        <a:pt x="179" y="-1"/>
                        <a:pt x="270" y="0"/>
                      </a:cubicBezTo>
                      <a:cubicBezTo>
                        <a:pt x="12199" y="0"/>
                        <a:pt x="21870" y="9670"/>
                        <a:pt x="21870" y="21600"/>
                      </a:cubicBezTo>
                      <a:cubicBezTo>
                        <a:pt x="21870" y="33529"/>
                        <a:pt x="12199" y="43199"/>
                        <a:pt x="270" y="43200"/>
                      </a:cubicBezTo>
                    </a:path>
                    <a:path w="21870" h="43200" stroke="0" extrusionOk="0">
                      <a:moveTo>
                        <a:pt x="-1" y="1"/>
                      </a:moveTo>
                      <a:cubicBezTo>
                        <a:pt x="89" y="0"/>
                        <a:pt x="179" y="-1"/>
                        <a:pt x="270" y="0"/>
                      </a:cubicBezTo>
                      <a:cubicBezTo>
                        <a:pt x="12199" y="0"/>
                        <a:pt x="21870" y="9670"/>
                        <a:pt x="21870" y="21600"/>
                      </a:cubicBezTo>
                      <a:cubicBezTo>
                        <a:pt x="21870" y="33529"/>
                        <a:pt x="12199" y="43199"/>
                        <a:pt x="270" y="43200"/>
                      </a:cubicBezTo>
                      <a:lnTo>
                        <a:pt x="270" y="21600"/>
                      </a:lnTo>
                      <a:close/>
                    </a:path>
                  </a:pathLst>
                </a:custGeom>
                <a:noFill/>
                <a:ln w="38100" cap="rnd">
                  <a:solidFill>
                    <a:schemeClr val="tx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sp>
            <p:nvSpPr>
              <p:cNvPr id="309284" name="Line 36"/>
              <p:cNvSpPr>
                <a:spLocks noChangeShapeType="1"/>
              </p:cNvSpPr>
              <p:nvPr/>
            </p:nvSpPr>
            <p:spPr bwMode="auto">
              <a:xfrm flipH="1" flipV="1">
                <a:off x="4490" y="2338"/>
                <a:ext cx="0" cy="24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09285" name="Line 37"/>
              <p:cNvSpPr>
                <a:spLocks noChangeShapeType="1"/>
              </p:cNvSpPr>
              <p:nvPr/>
            </p:nvSpPr>
            <p:spPr bwMode="auto">
              <a:xfrm flipV="1">
                <a:off x="4490" y="1702"/>
                <a:ext cx="0" cy="271"/>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09286" name="Line 38"/>
              <p:cNvSpPr>
                <a:spLocks noChangeShapeType="1"/>
              </p:cNvSpPr>
              <p:nvPr/>
            </p:nvSpPr>
            <p:spPr bwMode="auto">
              <a:xfrm flipH="1">
                <a:off x="3134" y="1130"/>
                <a:ext cx="1374" cy="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09287" name="Line 39"/>
              <p:cNvSpPr>
                <a:spLocks noChangeShapeType="1"/>
              </p:cNvSpPr>
              <p:nvPr/>
            </p:nvSpPr>
            <p:spPr bwMode="auto">
              <a:xfrm flipH="1">
                <a:off x="3134" y="2566"/>
                <a:ext cx="1363" cy="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09288" name="Line 40"/>
              <p:cNvSpPr>
                <a:spLocks noChangeShapeType="1"/>
              </p:cNvSpPr>
              <p:nvPr/>
            </p:nvSpPr>
            <p:spPr bwMode="auto">
              <a:xfrm>
                <a:off x="2954" y="1798"/>
                <a:ext cx="382" cy="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09289" name="Line 41"/>
              <p:cNvSpPr>
                <a:spLocks noChangeShapeType="1"/>
              </p:cNvSpPr>
              <p:nvPr/>
            </p:nvSpPr>
            <p:spPr bwMode="auto">
              <a:xfrm>
                <a:off x="3146" y="1990"/>
                <a:ext cx="0" cy="576"/>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09290" name="Line 42"/>
              <p:cNvSpPr>
                <a:spLocks noChangeShapeType="1"/>
              </p:cNvSpPr>
              <p:nvPr/>
            </p:nvSpPr>
            <p:spPr bwMode="auto">
              <a:xfrm>
                <a:off x="2903" y="1514"/>
                <a:ext cx="0" cy="495"/>
              </a:xfrm>
              <a:prstGeom prst="line">
                <a:avLst/>
              </a:prstGeom>
              <a:noFill/>
              <a:ln w="381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09291" name="Rectangle 43"/>
              <p:cNvSpPr>
                <a:spLocks noChangeArrowheads="1"/>
              </p:cNvSpPr>
              <p:nvPr/>
            </p:nvSpPr>
            <p:spPr bwMode="auto">
              <a:xfrm>
                <a:off x="4130" y="1318"/>
                <a:ext cx="354"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i="1"/>
                  <a:t>R</a:t>
                </a:r>
              </a:p>
            </p:txBody>
          </p:sp>
          <p:sp>
            <p:nvSpPr>
              <p:cNvPr id="309292" name="Rectangle 44"/>
              <p:cNvSpPr>
                <a:spLocks noChangeArrowheads="1"/>
              </p:cNvSpPr>
              <p:nvPr/>
            </p:nvSpPr>
            <p:spPr bwMode="auto">
              <a:xfrm>
                <a:off x="4233" y="2000"/>
                <a:ext cx="353"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i="1"/>
                  <a:t>L</a:t>
                </a:r>
              </a:p>
            </p:txBody>
          </p:sp>
          <p:sp>
            <p:nvSpPr>
              <p:cNvPr id="309293" name="Rectangle 45"/>
              <p:cNvSpPr>
                <a:spLocks noChangeArrowheads="1"/>
              </p:cNvSpPr>
              <p:nvPr/>
            </p:nvSpPr>
            <p:spPr bwMode="auto">
              <a:xfrm>
                <a:off x="3950" y="1642"/>
                <a:ext cx="354"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i="1"/>
                  <a:t>C</a:t>
                </a:r>
              </a:p>
            </p:txBody>
          </p:sp>
          <p:graphicFrame>
            <p:nvGraphicFramePr>
              <p:cNvPr id="309294" name="Object 46"/>
              <p:cNvGraphicFramePr>
                <a:graphicFrameLocks noChangeAspect="1"/>
              </p:cNvGraphicFramePr>
              <p:nvPr/>
            </p:nvGraphicFramePr>
            <p:xfrm>
              <a:off x="2559" y="1546"/>
              <a:ext cx="322" cy="453"/>
            </p:xfrm>
            <a:graphic>
              <a:graphicData uri="http://schemas.openxmlformats.org/presentationml/2006/ole">
                <mc:AlternateContent xmlns:mc="http://schemas.openxmlformats.org/markup-compatibility/2006">
                  <mc:Choice xmlns:v="urn:schemas-microsoft-com:vml" Requires="v">
                    <p:oleObj spid="_x0000_s309306" name="公式" r:id="rId11" imgW="152280" imgH="228600" progId="Equation.3">
                      <p:embed/>
                    </p:oleObj>
                  </mc:Choice>
                  <mc:Fallback>
                    <p:oleObj name="公式" r:id="rId11" imgW="152280" imgH="228600" progId="Equation.3">
                      <p:embed/>
                      <p:pic>
                        <p:nvPicPr>
                          <p:cNvPr id="0" name="Object 4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559" y="1546"/>
                            <a:ext cx="322" cy="4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09295" name="Oval 47"/>
              <p:cNvSpPr>
                <a:spLocks noChangeArrowheads="1"/>
              </p:cNvSpPr>
              <p:nvPr/>
            </p:nvSpPr>
            <p:spPr bwMode="auto">
              <a:xfrm>
                <a:off x="3796" y="1101"/>
                <a:ext cx="58" cy="58"/>
              </a:xfrm>
              <a:prstGeom prst="ellipse">
                <a:avLst/>
              </a:prstGeom>
              <a:solidFill>
                <a:schemeClr val="tx1"/>
              </a:solidFill>
              <a:ln w="38100">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09296" name="Oval 48"/>
              <p:cNvSpPr>
                <a:spLocks noChangeArrowheads="1"/>
              </p:cNvSpPr>
              <p:nvPr/>
            </p:nvSpPr>
            <p:spPr bwMode="auto">
              <a:xfrm>
                <a:off x="3796" y="2534"/>
                <a:ext cx="58" cy="58"/>
              </a:xfrm>
              <a:prstGeom prst="ellipse">
                <a:avLst/>
              </a:prstGeom>
              <a:solidFill>
                <a:schemeClr val="tx1"/>
              </a:solidFill>
              <a:ln w="38100">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grpSp>
          <p:nvGrpSpPr>
            <p:cNvPr id="309297" name="Group 49"/>
            <p:cNvGrpSpPr>
              <a:grpSpLocks/>
            </p:cNvGrpSpPr>
            <p:nvPr/>
          </p:nvGrpSpPr>
          <p:grpSpPr bwMode="auto">
            <a:xfrm>
              <a:off x="4694" y="988"/>
              <a:ext cx="403" cy="1720"/>
              <a:chOff x="4694" y="988"/>
              <a:chExt cx="403" cy="1720"/>
            </a:xfrm>
          </p:grpSpPr>
          <p:graphicFrame>
            <p:nvGraphicFramePr>
              <p:cNvPr id="309298" name="Object 50"/>
              <p:cNvGraphicFramePr>
                <a:graphicFrameLocks noChangeAspect="1"/>
              </p:cNvGraphicFramePr>
              <p:nvPr/>
            </p:nvGraphicFramePr>
            <p:xfrm>
              <a:off x="4752" y="1728"/>
              <a:ext cx="345" cy="362"/>
            </p:xfrm>
            <a:graphic>
              <a:graphicData uri="http://schemas.openxmlformats.org/presentationml/2006/ole">
                <mc:AlternateContent xmlns:mc="http://schemas.openxmlformats.org/markup-compatibility/2006">
                  <mc:Choice xmlns:v="urn:schemas-microsoft-com:vml" Requires="v">
                    <p:oleObj spid="_x0000_s309307" name="公式" r:id="rId13" imgW="126720" imgH="139680" progId="Equation.3">
                      <p:embed/>
                    </p:oleObj>
                  </mc:Choice>
                  <mc:Fallback>
                    <p:oleObj name="公式" r:id="rId13" imgW="126720" imgH="139680" progId="Equation.3">
                      <p:embed/>
                      <p:pic>
                        <p:nvPicPr>
                          <p:cNvPr id="0" name="Object 5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52" y="1728"/>
                            <a:ext cx="345" cy="3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09299" name="Text Box 51"/>
              <p:cNvSpPr txBox="1">
                <a:spLocks noChangeArrowheads="1"/>
              </p:cNvSpPr>
              <p:nvPr/>
            </p:nvSpPr>
            <p:spPr bwMode="auto">
              <a:xfrm>
                <a:off x="4694" y="988"/>
                <a:ext cx="280" cy="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3600"/>
                  <a:t>+</a:t>
                </a:r>
              </a:p>
            </p:txBody>
          </p:sp>
          <p:sp>
            <p:nvSpPr>
              <p:cNvPr id="309300" name="Text Box 52"/>
              <p:cNvSpPr txBox="1">
                <a:spLocks noChangeArrowheads="1"/>
              </p:cNvSpPr>
              <p:nvPr/>
            </p:nvSpPr>
            <p:spPr bwMode="auto">
              <a:xfrm>
                <a:off x="4752" y="2304"/>
                <a:ext cx="212" cy="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3600"/>
                  <a:t>-</a:t>
                </a:r>
              </a:p>
            </p:txBody>
          </p:sp>
        </p:grpSp>
      </p:grpSp>
      <p:graphicFrame>
        <p:nvGraphicFramePr>
          <p:cNvPr id="309301" name="Object 53"/>
          <p:cNvGraphicFramePr>
            <a:graphicFrameLocks noChangeAspect="1"/>
          </p:cNvGraphicFramePr>
          <p:nvPr/>
        </p:nvGraphicFramePr>
        <p:xfrm>
          <a:off x="1489075" y="5108575"/>
          <a:ext cx="4408488" cy="576263"/>
        </p:xfrm>
        <a:graphic>
          <a:graphicData uri="http://schemas.openxmlformats.org/presentationml/2006/ole">
            <mc:AlternateContent xmlns:mc="http://schemas.openxmlformats.org/markup-compatibility/2006">
              <mc:Choice xmlns:v="urn:schemas-microsoft-com:vml" Requires="v">
                <p:oleObj spid="_x0000_s309308" name="公式" r:id="rId14" imgW="1638000" imgH="228600" progId="Equation.3">
                  <p:embed/>
                </p:oleObj>
              </mc:Choice>
              <mc:Fallback>
                <p:oleObj name="公式" r:id="rId14" imgW="1638000" imgH="228600" progId="Equation.3">
                  <p:embed/>
                  <p:pic>
                    <p:nvPicPr>
                      <p:cNvPr id="0" name="Object 5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489075" y="5108575"/>
                        <a:ext cx="4408488" cy="5762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09251"/>
                                        </p:tgtEl>
                                        <p:attrNameLst>
                                          <p:attrName>style.visibility</p:attrName>
                                        </p:attrNameLst>
                                      </p:cBhvr>
                                      <p:to>
                                        <p:strVal val="visible"/>
                                      </p:to>
                                    </p:set>
                                    <p:anim calcmode="lin" valueType="num">
                                      <p:cBhvr>
                                        <p:cTn id="7" dur="1000" fill="hold"/>
                                        <p:tgtEl>
                                          <p:spTgt spid="309251"/>
                                        </p:tgtEl>
                                        <p:attrNameLst>
                                          <p:attrName>ppt_w</p:attrName>
                                        </p:attrNameLst>
                                      </p:cBhvr>
                                      <p:tavLst>
                                        <p:tav tm="0">
                                          <p:val>
                                            <p:fltVal val="0"/>
                                          </p:val>
                                        </p:tav>
                                        <p:tav tm="100000">
                                          <p:val>
                                            <p:strVal val="#ppt_w"/>
                                          </p:val>
                                        </p:tav>
                                      </p:tavLst>
                                    </p:anim>
                                    <p:anim calcmode="lin" valueType="num">
                                      <p:cBhvr>
                                        <p:cTn id="8" dur="1000" fill="hold"/>
                                        <p:tgtEl>
                                          <p:spTgt spid="309251"/>
                                        </p:tgtEl>
                                        <p:attrNameLst>
                                          <p:attrName>ppt_h</p:attrName>
                                        </p:attrNameLst>
                                      </p:cBhvr>
                                      <p:tavLst>
                                        <p:tav tm="0">
                                          <p:val>
                                            <p:fltVal val="0"/>
                                          </p:val>
                                        </p:tav>
                                        <p:tav tm="100000">
                                          <p:val>
                                            <p:strVal val="#ppt_h"/>
                                          </p:val>
                                        </p:tav>
                                      </p:tavLst>
                                    </p:anim>
                                    <p:anim calcmode="lin" valueType="num">
                                      <p:cBhvr>
                                        <p:cTn id="9" dur="1000" fill="hold"/>
                                        <p:tgtEl>
                                          <p:spTgt spid="309251"/>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09251"/>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nodeType="clickEffect">
                                  <p:stCondLst>
                                    <p:cond delay="0"/>
                                  </p:stCondLst>
                                  <p:childTnLst>
                                    <p:set>
                                      <p:cBhvr>
                                        <p:cTn id="14" dur="1" fill="hold">
                                          <p:stCondLst>
                                            <p:cond delay="0"/>
                                          </p:stCondLst>
                                        </p:cTn>
                                        <p:tgtEl>
                                          <p:spTgt spid="309270"/>
                                        </p:tgtEl>
                                        <p:attrNameLst>
                                          <p:attrName>style.visibility</p:attrName>
                                        </p:attrNameLst>
                                      </p:cBhvr>
                                      <p:to>
                                        <p:strVal val="visible"/>
                                      </p:to>
                                    </p:set>
                                    <p:animEffect transition="in" filter="dissolve">
                                      <p:cBhvr>
                                        <p:cTn id="15" dur="1000"/>
                                        <p:tgtEl>
                                          <p:spTgt spid="309270"/>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309252"/>
                                        </p:tgtEl>
                                        <p:attrNameLst>
                                          <p:attrName>style.visibility</p:attrName>
                                        </p:attrNameLst>
                                      </p:cBhvr>
                                      <p:to>
                                        <p:strVal val="visible"/>
                                      </p:to>
                                    </p:set>
                                    <p:animEffect transition="in" filter="wipe(up)">
                                      <p:cBhvr>
                                        <p:cTn id="20" dur="500"/>
                                        <p:tgtEl>
                                          <p:spTgt spid="309252"/>
                                        </p:tgtEl>
                                      </p:cBhvr>
                                    </p:animEffect>
                                  </p:childTnLst>
                                </p:cTn>
                              </p:par>
                            </p:childTnLst>
                          </p:cTn>
                        </p:par>
                        <p:par>
                          <p:cTn id="21" fill="hold" nodeType="afterGroup">
                            <p:stCondLst>
                              <p:cond delay="500"/>
                            </p:stCondLst>
                            <p:childTnLst>
                              <p:par>
                                <p:cTn id="22" presetID="1" presetClass="entr" presetSubtype="0" fill="hold" nodeType="afterEffect">
                                  <p:stCondLst>
                                    <p:cond delay="0"/>
                                  </p:stCondLst>
                                  <p:childTnLst>
                                    <p:set>
                                      <p:cBhvr>
                                        <p:cTn id="23" dur="1" fill="hold">
                                          <p:stCondLst>
                                            <p:cond delay="499"/>
                                          </p:stCondLst>
                                        </p:cTn>
                                        <p:tgtEl>
                                          <p:spTgt spid="309257"/>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499"/>
                                          </p:stCondLst>
                                        </p:cTn>
                                        <p:tgtEl>
                                          <p:spTgt spid="309253">
                                            <p:txEl>
                                              <p:pRg st="0" end="0"/>
                                            </p:txEl>
                                          </p:spTgt>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309254"/>
                                        </p:tgtEl>
                                        <p:attrNameLst>
                                          <p:attrName>style.visibility</p:attrName>
                                        </p:attrNameLst>
                                      </p:cBhvr>
                                      <p:to>
                                        <p:strVal val="visible"/>
                                      </p:to>
                                    </p:set>
                                    <p:animEffect transition="in" filter="wipe(left)">
                                      <p:cBhvr>
                                        <p:cTn id="32" dur="1000"/>
                                        <p:tgtEl>
                                          <p:spTgt spid="309254"/>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nodeType="clickEffect">
                                  <p:stCondLst>
                                    <p:cond delay="0"/>
                                  </p:stCondLst>
                                  <p:childTnLst>
                                    <p:set>
                                      <p:cBhvr>
                                        <p:cTn id="36" dur="1" fill="hold">
                                          <p:stCondLst>
                                            <p:cond delay="0"/>
                                          </p:stCondLst>
                                        </p:cTn>
                                        <p:tgtEl>
                                          <p:spTgt spid="309301"/>
                                        </p:tgtEl>
                                        <p:attrNameLst>
                                          <p:attrName>style.visibility</p:attrName>
                                        </p:attrNameLst>
                                      </p:cBhvr>
                                      <p:to>
                                        <p:strVal val="visible"/>
                                      </p:to>
                                    </p:set>
                                    <p:animEffect transition="in" filter="wipe(left)">
                                      <p:cBhvr>
                                        <p:cTn id="37" dur="1000"/>
                                        <p:tgtEl>
                                          <p:spTgt spid="309301"/>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5" presetClass="entr" presetSubtype="0" fill="hold" grpId="0" nodeType="clickEffect">
                                  <p:stCondLst>
                                    <p:cond delay="0"/>
                                  </p:stCondLst>
                                  <p:childTnLst>
                                    <p:set>
                                      <p:cBhvr>
                                        <p:cTn id="41" dur="1" fill="hold">
                                          <p:stCondLst>
                                            <p:cond delay="0"/>
                                          </p:stCondLst>
                                        </p:cTn>
                                        <p:tgtEl>
                                          <p:spTgt spid="309255"/>
                                        </p:tgtEl>
                                        <p:attrNameLst>
                                          <p:attrName>style.visibility</p:attrName>
                                        </p:attrNameLst>
                                      </p:cBhvr>
                                      <p:to>
                                        <p:strVal val="visible"/>
                                      </p:to>
                                    </p:set>
                                    <p:anim calcmode="lin" valueType="num">
                                      <p:cBhvr>
                                        <p:cTn id="42" dur="1000" fill="hold"/>
                                        <p:tgtEl>
                                          <p:spTgt spid="309255"/>
                                        </p:tgtEl>
                                        <p:attrNameLst>
                                          <p:attrName>ppt_w</p:attrName>
                                        </p:attrNameLst>
                                      </p:cBhvr>
                                      <p:tavLst>
                                        <p:tav tm="0">
                                          <p:val>
                                            <p:fltVal val="0"/>
                                          </p:val>
                                        </p:tav>
                                        <p:tav tm="100000">
                                          <p:val>
                                            <p:strVal val="#ppt_w"/>
                                          </p:val>
                                        </p:tav>
                                      </p:tavLst>
                                    </p:anim>
                                    <p:anim calcmode="lin" valueType="num">
                                      <p:cBhvr>
                                        <p:cTn id="43" dur="1000" fill="hold"/>
                                        <p:tgtEl>
                                          <p:spTgt spid="309255"/>
                                        </p:tgtEl>
                                        <p:attrNameLst>
                                          <p:attrName>ppt_h</p:attrName>
                                        </p:attrNameLst>
                                      </p:cBhvr>
                                      <p:tavLst>
                                        <p:tav tm="0">
                                          <p:val>
                                            <p:fltVal val="0"/>
                                          </p:val>
                                        </p:tav>
                                        <p:tav tm="100000">
                                          <p:val>
                                            <p:strVal val="#ppt_h"/>
                                          </p:val>
                                        </p:tav>
                                      </p:tavLst>
                                    </p:anim>
                                    <p:anim calcmode="lin" valueType="num">
                                      <p:cBhvr>
                                        <p:cTn id="44" dur="1000" fill="hold"/>
                                        <p:tgtEl>
                                          <p:spTgt spid="309255"/>
                                        </p:tgtEl>
                                        <p:attrNameLst>
                                          <p:attrName>ppt_x</p:attrName>
                                        </p:attrNameLst>
                                      </p:cBhvr>
                                      <p:tavLst>
                                        <p:tav tm="0" fmla="#ppt_x+(cos(-2*pi*(1-$))*-#ppt_x-sin(-2*pi*(1-$))*(1-#ppt_y))*(1-$)">
                                          <p:val>
                                            <p:fltVal val="0"/>
                                          </p:val>
                                        </p:tav>
                                        <p:tav tm="100000">
                                          <p:val>
                                            <p:fltVal val="1"/>
                                          </p:val>
                                        </p:tav>
                                      </p:tavLst>
                                    </p:anim>
                                    <p:anim calcmode="lin" valueType="num">
                                      <p:cBhvr>
                                        <p:cTn id="45" dur="1000" fill="hold"/>
                                        <p:tgtEl>
                                          <p:spTgt spid="30925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6" fill="hold" nodeType="clickPar">
                      <p:stCondLst>
                        <p:cond delay="indefinite"/>
                      </p:stCondLst>
                      <p:childTnLst>
                        <p:par>
                          <p:cTn id="47" fill="hold" nodeType="withGroup">
                            <p:stCondLst>
                              <p:cond delay="0"/>
                            </p:stCondLst>
                            <p:childTnLst>
                              <p:par>
                                <p:cTn id="48" presetID="9" presetClass="entr" presetSubtype="0" fill="hold" nodeType="clickEffect">
                                  <p:stCondLst>
                                    <p:cond delay="0"/>
                                  </p:stCondLst>
                                  <p:childTnLst>
                                    <p:set>
                                      <p:cBhvr>
                                        <p:cTn id="49" dur="1" fill="hold">
                                          <p:stCondLst>
                                            <p:cond delay="0"/>
                                          </p:stCondLst>
                                        </p:cTn>
                                        <p:tgtEl>
                                          <p:spTgt spid="309256"/>
                                        </p:tgtEl>
                                        <p:attrNameLst>
                                          <p:attrName>style.visibility</p:attrName>
                                        </p:attrNameLst>
                                      </p:cBhvr>
                                      <p:to>
                                        <p:strVal val="visible"/>
                                      </p:to>
                                    </p:set>
                                    <p:animEffect transition="in" filter="dissolve">
                                      <p:cBhvr>
                                        <p:cTn id="50" dur="500"/>
                                        <p:tgtEl>
                                          <p:spTgt spid="3092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9251" grpId="0" autoUpdateAnimBg="0"/>
      <p:bldP spid="309252" grpId="0" autoUpdateAnimBg="0"/>
      <p:bldP spid="309253" grpId="0" build="p" autoUpdateAnimBg="0"/>
      <p:bldP spid="309255" grpId="0"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Rectangle 2"/>
          <p:cNvSpPr>
            <a:spLocks noChangeArrowheads="1"/>
          </p:cNvSpPr>
          <p:nvPr/>
        </p:nvSpPr>
        <p:spPr bwMode="auto">
          <a:xfrm>
            <a:off x="133350" y="109538"/>
            <a:ext cx="7694613" cy="515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zh-CN" altLang="en-US" sz="2800">
                <a:ea typeface="华文楷体" panose="02010600040101010101" pitchFamily="2" charset="-122"/>
              </a:rPr>
              <a:t>第一步：</a:t>
            </a:r>
            <a:r>
              <a:rPr lang="zh-CN" altLang="en-US" sz="2800">
                <a:solidFill>
                  <a:srgbClr val="0000FF"/>
                </a:solidFill>
                <a:ea typeface="华文楷体" panose="02010600040101010101" pitchFamily="2" charset="-122"/>
              </a:rPr>
              <a:t>将激励信号展开为傅里叶级数</a:t>
            </a:r>
          </a:p>
        </p:txBody>
      </p:sp>
      <p:graphicFrame>
        <p:nvGraphicFramePr>
          <p:cNvPr id="310275" name="Object 3">
            <a:hlinkClick r:id="" action="ppaction://ole?verb=0"/>
          </p:cNvPr>
          <p:cNvGraphicFramePr>
            <a:graphicFrameLocks/>
          </p:cNvGraphicFramePr>
          <p:nvPr/>
        </p:nvGraphicFramePr>
        <p:xfrm>
          <a:off x="1962150" y="666750"/>
          <a:ext cx="6557963" cy="1008063"/>
        </p:xfrm>
        <a:graphic>
          <a:graphicData uri="http://schemas.openxmlformats.org/presentationml/2006/ole">
            <mc:AlternateContent xmlns:mc="http://schemas.openxmlformats.org/markup-compatibility/2006">
              <mc:Choice xmlns:v="urn:schemas-microsoft-com:vml" Requires="v">
                <p:oleObj spid="_x0000_s310286" name="公式" r:id="rId4" imgW="2489040" imgH="469800" progId="Equation.3">
                  <p:embed/>
                </p:oleObj>
              </mc:Choice>
              <mc:Fallback>
                <p:oleObj name="公式" r:id="rId4" imgW="2489040" imgH="469800" progId="Equation.3">
                  <p:embed/>
                  <p:pic>
                    <p:nvPicPr>
                      <p:cNvPr id="0" name="Object 3"/>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62150" y="666750"/>
                        <a:ext cx="6557963" cy="1008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10276" name="Text Box 4"/>
          <p:cNvSpPr txBox="1">
            <a:spLocks noChangeArrowheads="1"/>
          </p:cNvSpPr>
          <p:nvPr/>
        </p:nvSpPr>
        <p:spPr bwMode="auto">
          <a:xfrm>
            <a:off x="228600" y="857250"/>
            <a:ext cx="1804988"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r>
              <a:rPr lang="en-US" altLang="zh-CN" sz="2800">
                <a:solidFill>
                  <a:srgbClr val="0000FF"/>
                </a:solidFill>
              </a:rPr>
              <a:t> </a:t>
            </a:r>
            <a:r>
              <a:rPr lang="zh-CN" altLang="en-US">
                <a:solidFill>
                  <a:srgbClr val="0000FF"/>
                </a:solidFill>
                <a:ea typeface="仿宋_GB2312" pitchFamily="49" charset="-122"/>
              </a:rPr>
              <a:t>直流分量：</a:t>
            </a:r>
          </a:p>
        </p:txBody>
      </p:sp>
      <p:sp>
        <p:nvSpPr>
          <p:cNvPr id="310277" name="Rectangle 5"/>
          <p:cNvSpPr>
            <a:spLocks noChangeArrowheads="1"/>
          </p:cNvSpPr>
          <p:nvPr/>
        </p:nvSpPr>
        <p:spPr bwMode="auto">
          <a:xfrm>
            <a:off x="438150" y="1866900"/>
            <a:ext cx="20542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zh-CN" altLang="en-US">
                <a:solidFill>
                  <a:srgbClr val="0000FF"/>
                </a:solidFill>
                <a:ea typeface="仿宋_GB2312" pitchFamily="49" charset="-122"/>
              </a:rPr>
              <a:t>谐波分量：</a:t>
            </a:r>
          </a:p>
        </p:txBody>
      </p:sp>
      <p:graphicFrame>
        <p:nvGraphicFramePr>
          <p:cNvPr id="310278" name="Object 6">
            <a:hlinkClick r:id="" action="ppaction://ole?verb=0"/>
          </p:cNvPr>
          <p:cNvGraphicFramePr>
            <a:graphicFrameLocks/>
          </p:cNvGraphicFramePr>
          <p:nvPr/>
        </p:nvGraphicFramePr>
        <p:xfrm>
          <a:off x="631825" y="2260600"/>
          <a:ext cx="6254750" cy="1008063"/>
        </p:xfrm>
        <a:graphic>
          <a:graphicData uri="http://schemas.openxmlformats.org/presentationml/2006/ole">
            <mc:AlternateContent xmlns:mc="http://schemas.openxmlformats.org/markup-compatibility/2006">
              <mc:Choice xmlns:v="urn:schemas-microsoft-com:vml" Requires="v">
                <p:oleObj spid="_x0000_s310287" name="公式" r:id="rId6" imgW="1942920" imgH="393480" progId="Equation.3">
                  <p:embed/>
                </p:oleObj>
              </mc:Choice>
              <mc:Fallback>
                <p:oleObj name="公式" r:id="rId6" imgW="1942920" imgH="393480" progId="Equation.3">
                  <p:embed/>
                  <p:pic>
                    <p:nvPicPr>
                      <p:cNvPr id="0" name="Object 6"/>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1825" y="2260600"/>
                        <a:ext cx="6254750" cy="1008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10279" name="Rectangle 7"/>
          <p:cNvSpPr>
            <a:spLocks noChangeArrowheads="1"/>
          </p:cNvSpPr>
          <p:nvPr/>
        </p:nvSpPr>
        <p:spPr bwMode="auto">
          <a:xfrm>
            <a:off x="7319963" y="3132138"/>
            <a:ext cx="2185987"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i="1"/>
              <a:t>K</a:t>
            </a:r>
            <a:r>
              <a:rPr lang="zh-CN" altLang="en-US">
                <a:ea typeface="仿宋_GB2312" pitchFamily="49" charset="-122"/>
              </a:rPr>
              <a:t>为偶数</a:t>
            </a:r>
          </a:p>
        </p:txBody>
      </p:sp>
      <p:sp>
        <p:nvSpPr>
          <p:cNvPr id="310280" name="Rectangle 8"/>
          <p:cNvSpPr>
            <a:spLocks noChangeArrowheads="1"/>
          </p:cNvSpPr>
          <p:nvPr/>
        </p:nvSpPr>
        <p:spPr bwMode="auto">
          <a:xfrm>
            <a:off x="7364413" y="3887788"/>
            <a:ext cx="2093912"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i="1"/>
              <a:t>K</a:t>
            </a:r>
            <a:r>
              <a:rPr lang="zh-CN" altLang="en-US">
                <a:ea typeface="仿宋_GB2312" pitchFamily="49" charset="-122"/>
              </a:rPr>
              <a:t>为奇数</a:t>
            </a:r>
          </a:p>
        </p:txBody>
      </p:sp>
      <p:graphicFrame>
        <p:nvGraphicFramePr>
          <p:cNvPr id="310281" name="Object 9">
            <a:hlinkClick r:id="" action="ppaction://ole?verb=0"/>
          </p:cNvPr>
          <p:cNvGraphicFramePr>
            <a:graphicFrameLocks/>
          </p:cNvGraphicFramePr>
          <p:nvPr/>
        </p:nvGraphicFramePr>
        <p:xfrm>
          <a:off x="1533525" y="3074988"/>
          <a:ext cx="5721350" cy="1439862"/>
        </p:xfrm>
        <a:graphic>
          <a:graphicData uri="http://schemas.openxmlformats.org/presentationml/2006/ole">
            <mc:AlternateContent xmlns:mc="http://schemas.openxmlformats.org/markup-compatibility/2006">
              <mc:Choice xmlns:v="urn:schemas-microsoft-com:vml" Requires="v">
                <p:oleObj spid="_x0000_s310288" name="公式" r:id="rId8" imgW="1777680" imgH="558720" progId="Equation.3">
                  <p:embed/>
                </p:oleObj>
              </mc:Choice>
              <mc:Fallback>
                <p:oleObj name="公式" r:id="rId8" imgW="1777680" imgH="558720" progId="Equation.3">
                  <p:embed/>
                  <p:pic>
                    <p:nvPicPr>
                      <p:cNvPr id="0" name="Object 9"/>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33525" y="3074988"/>
                        <a:ext cx="5721350" cy="1439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10282" name="Object 10">
            <a:hlinkClick r:id="" action="ppaction://ole?verb=0"/>
          </p:cNvPr>
          <p:cNvGraphicFramePr>
            <a:graphicFrameLocks/>
          </p:cNvGraphicFramePr>
          <p:nvPr/>
        </p:nvGraphicFramePr>
        <p:xfrm>
          <a:off x="219075" y="4572000"/>
          <a:ext cx="7770813" cy="1079500"/>
        </p:xfrm>
        <a:graphic>
          <a:graphicData uri="http://schemas.openxmlformats.org/presentationml/2006/ole">
            <mc:AlternateContent xmlns:mc="http://schemas.openxmlformats.org/markup-compatibility/2006">
              <mc:Choice xmlns:v="urn:schemas-microsoft-com:vml" Requires="v">
                <p:oleObj spid="_x0000_s310289" name="公式" r:id="rId10" imgW="1854000" imgH="393480" progId="Equation.3">
                  <p:embed/>
                </p:oleObj>
              </mc:Choice>
              <mc:Fallback>
                <p:oleObj name="公式" r:id="rId10" imgW="1854000" imgH="393480" progId="Equation.3">
                  <p:embed/>
                  <p:pic>
                    <p:nvPicPr>
                      <p:cNvPr id="0" name="Object 10"/>
                      <p:cNvPicPr>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19075" y="4572000"/>
                        <a:ext cx="7770813" cy="1079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10283" name="Object 11">
            <a:hlinkClick r:id="" action="ppaction://ole?verb=0"/>
          </p:cNvPr>
          <p:cNvGraphicFramePr>
            <a:graphicFrameLocks/>
          </p:cNvGraphicFramePr>
          <p:nvPr/>
        </p:nvGraphicFramePr>
        <p:xfrm>
          <a:off x="1263650" y="5703888"/>
          <a:ext cx="5694363" cy="1079500"/>
        </p:xfrm>
        <a:graphic>
          <a:graphicData uri="http://schemas.openxmlformats.org/presentationml/2006/ole">
            <mc:AlternateContent xmlns:mc="http://schemas.openxmlformats.org/markup-compatibility/2006">
              <mc:Choice xmlns:v="urn:schemas-microsoft-com:vml" Requires="v">
                <p:oleObj spid="_x0000_s310290" name="公式" r:id="rId12" imgW="1358640" imgH="393480" progId="Equation.3">
                  <p:embed/>
                </p:oleObj>
              </mc:Choice>
              <mc:Fallback>
                <p:oleObj name="公式" r:id="rId12" imgW="1358640" imgH="393480" progId="Equation.3">
                  <p:embed/>
                  <p:pic>
                    <p:nvPicPr>
                      <p:cNvPr id="0" name="Object 11"/>
                      <p:cNvPicPr>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263650" y="5703888"/>
                        <a:ext cx="5694363" cy="1079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10284" name="Freeform 12"/>
          <p:cNvSpPr>
            <a:spLocks/>
          </p:cNvSpPr>
          <p:nvPr/>
        </p:nvSpPr>
        <p:spPr bwMode="auto">
          <a:xfrm>
            <a:off x="-23813" y="1771650"/>
            <a:ext cx="9224963" cy="4763"/>
          </a:xfrm>
          <a:custGeom>
            <a:avLst/>
            <a:gdLst>
              <a:gd name="T0" fmla="*/ 0 w 5811"/>
              <a:gd name="T1" fmla="*/ 3 h 3"/>
              <a:gd name="T2" fmla="*/ 5811 w 5811"/>
              <a:gd name="T3" fmla="*/ 0 h 3"/>
            </a:gdLst>
            <a:ahLst/>
            <a:cxnLst>
              <a:cxn ang="0">
                <a:pos x="T0" y="T1"/>
              </a:cxn>
              <a:cxn ang="0">
                <a:pos x="T2" y="T3"/>
              </a:cxn>
            </a:cxnLst>
            <a:rect l="0" t="0" r="r" b="b"/>
            <a:pathLst>
              <a:path w="5811" h="3">
                <a:moveTo>
                  <a:pt x="0" y="3"/>
                </a:moveTo>
                <a:lnTo>
                  <a:pt x="5811" y="0"/>
                </a:lnTo>
              </a:path>
            </a:pathLst>
          </a:custGeom>
          <a:noFill/>
          <a:ln w="28575" cap="flat" cmpd="sng">
            <a:solidFill>
              <a:srgbClr val="0000FF"/>
            </a:solidFill>
            <a:prstDash val="sysDot"/>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10285" name="Freeform 13"/>
          <p:cNvSpPr>
            <a:spLocks/>
          </p:cNvSpPr>
          <p:nvPr/>
        </p:nvSpPr>
        <p:spPr bwMode="auto">
          <a:xfrm>
            <a:off x="1588" y="4540250"/>
            <a:ext cx="9224962" cy="4763"/>
          </a:xfrm>
          <a:custGeom>
            <a:avLst/>
            <a:gdLst>
              <a:gd name="T0" fmla="*/ 0 w 5811"/>
              <a:gd name="T1" fmla="*/ 3 h 3"/>
              <a:gd name="T2" fmla="*/ 5811 w 5811"/>
              <a:gd name="T3" fmla="*/ 0 h 3"/>
            </a:gdLst>
            <a:ahLst/>
            <a:cxnLst>
              <a:cxn ang="0">
                <a:pos x="T0" y="T1"/>
              </a:cxn>
              <a:cxn ang="0">
                <a:pos x="T2" y="T3"/>
              </a:cxn>
            </a:cxnLst>
            <a:rect l="0" t="0" r="r" b="b"/>
            <a:pathLst>
              <a:path w="5811" h="3">
                <a:moveTo>
                  <a:pt x="0" y="3"/>
                </a:moveTo>
                <a:lnTo>
                  <a:pt x="5811" y="0"/>
                </a:lnTo>
              </a:path>
            </a:pathLst>
          </a:custGeom>
          <a:noFill/>
          <a:ln w="28575" cap="flat" cmpd="sng">
            <a:solidFill>
              <a:srgbClr val="0000FF"/>
            </a:solidFill>
            <a:prstDash val="sysDot"/>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iterate type="wd">
                                    <p:tmPct val="100000"/>
                                  </p:iterate>
                                  <p:childTnLst>
                                    <p:set>
                                      <p:cBhvr>
                                        <p:cTn id="6" dur="1" fill="hold">
                                          <p:stCondLst>
                                            <p:cond delay="0"/>
                                          </p:stCondLst>
                                        </p:cTn>
                                        <p:tgtEl>
                                          <p:spTgt spid="310274"/>
                                        </p:tgtEl>
                                        <p:attrNameLst>
                                          <p:attrName>style.visibility</p:attrName>
                                        </p:attrNameLst>
                                      </p:cBhvr>
                                      <p:to>
                                        <p:strVal val="visible"/>
                                      </p:to>
                                    </p:set>
                                    <p:animEffect transition="in" filter="wipe(left)">
                                      <p:cBhvr>
                                        <p:cTn id="7" dur="300"/>
                                        <p:tgtEl>
                                          <p:spTgt spid="31027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10276">
                                            <p:txEl>
                                              <p:pRg st="0" end="0"/>
                                            </p:txEl>
                                          </p:spTgt>
                                        </p:tgtEl>
                                        <p:attrNameLst>
                                          <p:attrName>style.visibility</p:attrName>
                                        </p:attrNameLst>
                                      </p:cBhvr>
                                      <p:to>
                                        <p:strVal val="visible"/>
                                      </p:to>
                                    </p:set>
                                    <p:animEffect transition="in" filter="wipe(left)">
                                      <p:cBhvr>
                                        <p:cTn id="12" dur="1000"/>
                                        <p:tgtEl>
                                          <p:spTgt spid="310276">
                                            <p:txEl>
                                              <p:pRg st="0" end="0"/>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310275"/>
                                        </p:tgtEl>
                                        <p:attrNameLst>
                                          <p:attrName>style.visibility</p:attrName>
                                        </p:attrNameLst>
                                      </p:cBhvr>
                                      <p:to>
                                        <p:strVal val="visible"/>
                                      </p:to>
                                    </p:set>
                                    <p:animEffect transition="in" filter="wipe(left)">
                                      <p:cBhvr>
                                        <p:cTn id="17" dur="1000"/>
                                        <p:tgtEl>
                                          <p:spTgt spid="310275"/>
                                        </p:tgtEl>
                                      </p:cBhvr>
                                    </p:animEffect>
                                  </p:childTnLst>
                                </p:cTn>
                              </p:par>
                            </p:childTnLst>
                          </p:cTn>
                        </p:par>
                        <p:par>
                          <p:cTn id="18" fill="hold" nodeType="afterGroup">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10284"/>
                                        </p:tgtEl>
                                        <p:attrNameLst>
                                          <p:attrName>style.visibility</p:attrName>
                                        </p:attrNameLst>
                                      </p:cBhvr>
                                      <p:to>
                                        <p:strVal val="visible"/>
                                      </p:to>
                                    </p:set>
                                    <p:animEffect transition="in" filter="wipe(left)">
                                      <p:cBhvr>
                                        <p:cTn id="21" dur="1000"/>
                                        <p:tgtEl>
                                          <p:spTgt spid="310284"/>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310277">
                                            <p:txEl>
                                              <p:pRg st="0" end="0"/>
                                            </p:txEl>
                                          </p:spTgt>
                                        </p:tgtEl>
                                        <p:attrNameLst>
                                          <p:attrName>style.visibility</p:attrName>
                                        </p:attrNameLst>
                                      </p:cBhvr>
                                      <p:to>
                                        <p:strVal val="visible"/>
                                      </p:to>
                                    </p:set>
                                    <p:animEffect transition="in" filter="wipe(left)">
                                      <p:cBhvr>
                                        <p:cTn id="26" dur="1000"/>
                                        <p:tgtEl>
                                          <p:spTgt spid="310277">
                                            <p:txEl>
                                              <p:pRg st="0" end="0"/>
                                            </p:txEl>
                                          </p:spTgt>
                                        </p:tgtEl>
                                      </p:cBhvr>
                                    </p:animEffect>
                                  </p:childTnLst>
                                  <p:subTnLst>
                                    <p:audio>
                                      <p:cMediaNode>
                                        <p:cTn display="0" masterRel="sameClick">
                                          <p:stCondLst>
                                            <p:cond evt="begin" delay="0">
                                              <p:tn val="24"/>
                                            </p:cond>
                                          </p:stCondLst>
                                          <p:endCondLst>
                                            <p:cond evt="onStopAudio" delay="0">
                                              <p:tgtEl>
                                                <p:sldTgt/>
                                              </p:tgtEl>
                                            </p:cond>
                                          </p:endCondLst>
                                        </p:cTn>
                                        <p:tgtEl>
                                          <p:sndTgt r:embed="rId3" name="CAMERA.WAV"/>
                                        </p:tgtEl>
                                      </p:cMediaNode>
                                    </p:audio>
                                  </p:sub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8" fill="hold" nodeType="clickEffect">
                                  <p:stCondLst>
                                    <p:cond delay="0"/>
                                  </p:stCondLst>
                                  <p:childTnLst>
                                    <p:set>
                                      <p:cBhvr>
                                        <p:cTn id="30" dur="1" fill="hold">
                                          <p:stCondLst>
                                            <p:cond delay="0"/>
                                          </p:stCondLst>
                                        </p:cTn>
                                        <p:tgtEl>
                                          <p:spTgt spid="310278"/>
                                        </p:tgtEl>
                                        <p:attrNameLst>
                                          <p:attrName>style.visibility</p:attrName>
                                        </p:attrNameLst>
                                      </p:cBhvr>
                                      <p:to>
                                        <p:strVal val="visible"/>
                                      </p:to>
                                    </p:set>
                                    <p:animEffect transition="in" filter="wipe(left)">
                                      <p:cBhvr>
                                        <p:cTn id="31" dur="1000"/>
                                        <p:tgtEl>
                                          <p:spTgt spid="310278"/>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8" fill="hold" nodeType="clickEffect">
                                  <p:stCondLst>
                                    <p:cond delay="0"/>
                                  </p:stCondLst>
                                  <p:childTnLst>
                                    <p:set>
                                      <p:cBhvr>
                                        <p:cTn id="35" dur="1" fill="hold">
                                          <p:stCondLst>
                                            <p:cond delay="0"/>
                                          </p:stCondLst>
                                        </p:cTn>
                                        <p:tgtEl>
                                          <p:spTgt spid="310281"/>
                                        </p:tgtEl>
                                        <p:attrNameLst>
                                          <p:attrName>style.visibility</p:attrName>
                                        </p:attrNameLst>
                                      </p:cBhvr>
                                      <p:to>
                                        <p:strVal val="visible"/>
                                      </p:to>
                                    </p:set>
                                    <p:animEffect transition="in" filter="wipe(left)">
                                      <p:cBhvr>
                                        <p:cTn id="36" dur="500"/>
                                        <p:tgtEl>
                                          <p:spTgt spid="310281"/>
                                        </p:tgtEl>
                                      </p:cBhvr>
                                    </p:animEffect>
                                  </p:childTnLst>
                                </p:cTn>
                              </p:par>
                            </p:childTnLst>
                          </p:cTn>
                        </p:par>
                        <p:par>
                          <p:cTn id="37" fill="hold" nodeType="afterGroup">
                            <p:stCondLst>
                              <p:cond delay="500"/>
                            </p:stCondLst>
                            <p:childTnLst>
                              <p:par>
                                <p:cTn id="38" presetID="22" presetClass="entr" presetSubtype="8" fill="hold" grpId="0" nodeType="afterEffect">
                                  <p:stCondLst>
                                    <p:cond delay="0"/>
                                  </p:stCondLst>
                                  <p:childTnLst>
                                    <p:set>
                                      <p:cBhvr>
                                        <p:cTn id="39" dur="1" fill="hold">
                                          <p:stCondLst>
                                            <p:cond delay="0"/>
                                          </p:stCondLst>
                                        </p:cTn>
                                        <p:tgtEl>
                                          <p:spTgt spid="310279"/>
                                        </p:tgtEl>
                                        <p:attrNameLst>
                                          <p:attrName>style.visibility</p:attrName>
                                        </p:attrNameLst>
                                      </p:cBhvr>
                                      <p:to>
                                        <p:strVal val="visible"/>
                                      </p:to>
                                    </p:set>
                                    <p:animEffect transition="in" filter="wipe(left)">
                                      <p:cBhvr>
                                        <p:cTn id="40" dur="500"/>
                                        <p:tgtEl>
                                          <p:spTgt spid="310279"/>
                                        </p:tgtEl>
                                      </p:cBhvr>
                                    </p:animEffect>
                                  </p:childTnLst>
                                </p:cTn>
                              </p:par>
                            </p:childTnLst>
                          </p:cTn>
                        </p:par>
                        <p:par>
                          <p:cTn id="41" fill="hold" nodeType="afterGroup">
                            <p:stCondLst>
                              <p:cond delay="1000"/>
                            </p:stCondLst>
                            <p:childTnLst>
                              <p:par>
                                <p:cTn id="42" presetID="22" presetClass="entr" presetSubtype="8" fill="hold" grpId="0" nodeType="afterEffect">
                                  <p:stCondLst>
                                    <p:cond delay="0"/>
                                  </p:stCondLst>
                                  <p:childTnLst>
                                    <p:set>
                                      <p:cBhvr>
                                        <p:cTn id="43" dur="1" fill="hold">
                                          <p:stCondLst>
                                            <p:cond delay="0"/>
                                          </p:stCondLst>
                                        </p:cTn>
                                        <p:tgtEl>
                                          <p:spTgt spid="310280"/>
                                        </p:tgtEl>
                                        <p:attrNameLst>
                                          <p:attrName>style.visibility</p:attrName>
                                        </p:attrNameLst>
                                      </p:cBhvr>
                                      <p:to>
                                        <p:strVal val="visible"/>
                                      </p:to>
                                    </p:set>
                                    <p:animEffect transition="in" filter="wipe(left)">
                                      <p:cBhvr>
                                        <p:cTn id="44" dur="1000"/>
                                        <p:tgtEl>
                                          <p:spTgt spid="310280"/>
                                        </p:tgtEl>
                                      </p:cBhvr>
                                    </p:animEffect>
                                  </p:childTnLst>
                                </p:cTn>
                              </p:par>
                            </p:childTnLst>
                          </p:cTn>
                        </p:par>
                        <p:par>
                          <p:cTn id="45" fill="hold" nodeType="afterGroup">
                            <p:stCondLst>
                              <p:cond delay="2000"/>
                            </p:stCondLst>
                            <p:childTnLst>
                              <p:par>
                                <p:cTn id="46" presetID="22" presetClass="entr" presetSubtype="8" fill="hold" grpId="0" nodeType="afterEffect">
                                  <p:stCondLst>
                                    <p:cond delay="0"/>
                                  </p:stCondLst>
                                  <p:childTnLst>
                                    <p:set>
                                      <p:cBhvr>
                                        <p:cTn id="47" dur="1" fill="hold">
                                          <p:stCondLst>
                                            <p:cond delay="0"/>
                                          </p:stCondLst>
                                        </p:cTn>
                                        <p:tgtEl>
                                          <p:spTgt spid="310285"/>
                                        </p:tgtEl>
                                        <p:attrNameLst>
                                          <p:attrName>style.visibility</p:attrName>
                                        </p:attrNameLst>
                                      </p:cBhvr>
                                      <p:to>
                                        <p:strVal val="visible"/>
                                      </p:to>
                                    </p:set>
                                    <p:animEffect transition="in" filter="wipe(left)">
                                      <p:cBhvr>
                                        <p:cTn id="48" dur="1000"/>
                                        <p:tgtEl>
                                          <p:spTgt spid="310285"/>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22" presetClass="entr" presetSubtype="8" fill="hold" nodeType="clickEffect">
                                  <p:stCondLst>
                                    <p:cond delay="0"/>
                                  </p:stCondLst>
                                  <p:childTnLst>
                                    <p:set>
                                      <p:cBhvr>
                                        <p:cTn id="52" dur="1" fill="hold">
                                          <p:stCondLst>
                                            <p:cond delay="0"/>
                                          </p:stCondLst>
                                        </p:cTn>
                                        <p:tgtEl>
                                          <p:spTgt spid="310282"/>
                                        </p:tgtEl>
                                        <p:attrNameLst>
                                          <p:attrName>style.visibility</p:attrName>
                                        </p:attrNameLst>
                                      </p:cBhvr>
                                      <p:to>
                                        <p:strVal val="visible"/>
                                      </p:to>
                                    </p:set>
                                    <p:animEffect transition="in" filter="wipe(left)">
                                      <p:cBhvr>
                                        <p:cTn id="53" dur="1000"/>
                                        <p:tgtEl>
                                          <p:spTgt spid="310282"/>
                                        </p:tgtEl>
                                      </p:cBhvr>
                                    </p:animEffect>
                                  </p:childTnLst>
                                  <p:subTnLst>
                                    <p:audio>
                                      <p:cMediaNode>
                                        <p:cTn display="0" masterRel="sameClick">
                                          <p:stCondLst>
                                            <p:cond evt="begin" delay="0">
                                              <p:tn val="51"/>
                                            </p:cond>
                                          </p:stCondLst>
                                          <p:endCondLst>
                                            <p:cond evt="onStopAudio" delay="0">
                                              <p:tgtEl>
                                                <p:sldTgt/>
                                              </p:tgtEl>
                                            </p:cond>
                                          </p:endCondLst>
                                        </p:cTn>
                                        <p:tgtEl>
                                          <p:sndTgt r:embed="rId3" name="CAMERA.WAV"/>
                                        </p:tgtEl>
                                      </p:cMediaNode>
                                    </p:audio>
                                  </p:subTnLst>
                                </p:cTn>
                              </p:par>
                            </p:childTnLst>
                          </p:cTn>
                        </p:par>
                      </p:childTnLst>
                    </p:cTn>
                  </p:par>
                  <p:par>
                    <p:cTn id="54" fill="hold" nodeType="clickPar">
                      <p:stCondLst>
                        <p:cond delay="indefinite"/>
                      </p:stCondLst>
                      <p:childTnLst>
                        <p:par>
                          <p:cTn id="55" fill="hold" nodeType="withGroup">
                            <p:stCondLst>
                              <p:cond delay="0"/>
                            </p:stCondLst>
                            <p:childTnLst>
                              <p:par>
                                <p:cTn id="56" presetID="22" presetClass="entr" presetSubtype="8" fill="hold" nodeType="clickEffect">
                                  <p:stCondLst>
                                    <p:cond delay="0"/>
                                  </p:stCondLst>
                                  <p:childTnLst>
                                    <p:set>
                                      <p:cBhvr>
                                        <p:cTn id="57" dur="1" fill="hold">
                                          <p:stCondLst>
                                            <p:cond delay="0"/>
                                          </p:stCondLst>
                                        </p:cTn>
                                        <p:tgtEl>
                                          <p:spTgt spid="310283"/>
                                        </p:tgtEl>
                                        <p:attrNameLst>
                                          <p:attrName>style.visibility</p:attrName>
                                        </p:attrNameLst>
                                      </p:cBhvr>
                                      <p:to>
                                        <p:strVal val="visible"/>
                                      </p:to>
                                    </p:set>
                                    <p:animEffect transition="in" filter="wipe(left)">
                                      <p:cBhvr>
                                        <p:cTn id="58" dur="1000"/>
                                        <p:tgtEl>
                                          <p:spTgt spid="310283"/>
                                        </p:tgtEl>
                                      </p:cBhvr>
                                    </p:animEffect>
                                  </p:childTnLst>
                                  <p:subTnLst>
                                    <p:audio>
                                      <p:cMediaNode>
                                        <p:cTn display="0" masterRel="sameClick">
                                          <p:stCondLst>
                                            <p:cond evt="begin" delay="0">
                                              <p:tn val="56"/>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0274" grpId="0" autoUpdateAnimBg="0"/>
      <p:bldP spid="310276" grpId="0" build="p" autoUpdateAnimBg="0"/>
      <p:bldP spid="310277" grpId="0" build="p" autoUpdateAnimBg="0"/>
      <p:bldP spid="310279" grpId="0"/>
      <p:bldP spid="310280" grpId="0"/>
      <p:bldP spid="310284" grpId="0" animBg="1"/>
      <p:bldP spid="31028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39" name="Text Box 23"/>
          <p:cNvSpPr txBox="1">
            <a:spLocks noChangeArrowheads="1"/>
          </p:cNvSpPr>
          <p:nvPr/>
        </p:nvSpPr>
        <p:spPr bwMode="auto">
          <a:xfrm>
            <a:off x="576263" y="2143125"/>
            <a:ext cx="7956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a:ea typeface="楷体_GB2312" pitchFamily="49" charset="-122"/>
              </a:rPr>
              <a:t>(3). </a:t>
            </a:r>
            <a:r>
              <a:rPr lang="zh-CN" altLang="en-US">
                <a:ea typeface="楷体_GB2312" pitchFamily="49" charset="-122"/>
              </a:rPr>
              <a:t>若电路中存在非线性元件。</a:t>
            </a:r>
            <a:r>
              <a:rPr lang="zh-CN" altLang="en-US" sz="2000">
                <a:ea typeface="楷体_GB2312" pitchFamily="49" charset="-122"/>
              </a:rPr>
              <a:t> </a:t>
            </a:r>
          </a:p>
        </p:txBody>
      </p:sp>
      <p:sp>
        <p:nvSpPr>
          <p:cNvPr id="137240" name="Text Box 24"/>
          <p:cNvSpPr txBox="1">
            <a:spLocks noChangeArrowheads="1"/>
          </p:cNvSpPr>
          <p:nvPr/>
        </p:nvSpPr>
        <p:spPr bwMode="auto">
          <a:xfrm>
            <a:off x="300038" y="307975"/>
            <a:ext cx="8543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a:solidFill>
                  <a:srgbClr val="000000"/>
                </a:solidFill>
                <a:ea typeface="楷体_GB2312" pitchFamily="49" charset="-122"/>
              </a:rPr>
              <a:t>二、非正弦周期信号的产生：</a:t>
            </a:r>
          </a:p>
        </p:txBody>
      </p:sp>
      <p:sp>
        <p:nvSpPr>
          <p:cNvPr id="137242" name="Text Box 26"/>
          <p:cNvSpPr txBox="1">
            <a:spLocks noChangeArrowheads="1"/>
          </p:cNvSpPr>
          <p:nvPr/>
        </p:nvSpPr>
        <p:spPr bwMode="auto">
          <a:xfrm>
            <a:off x="576263" y="847725"/>
            <a:ext cx="7740650"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lnSpc>
                <a:spcPct val="110000"/>
              </a:lnSpc>
            </a:pPr>
            <a:r>
              <a:rPr lang="en-US" altLang="zh-CN">
                <a:ea typeface="楷体_GB2312" pitchFamily="49" charset="-122"/>
              </a:rPr>
              <a:t>(1).</a:t>
            </a:r>
            <a:r>
              <a:rPr lang="zh-CN" altLang="en-US">
                <a:ea typeface="楷体_GB2312" pitchFamily="49" charset="-122"/>
              </a:rPr>
              <a:t>电源提供的电压或电流是非正弦周期变化的；</a:t>
            </a:r>
          </a:p>
        </p:txBody>
      </p:sp>
      <p:sp>
        <p:nvSpPr>
          <p:cNvPr id="137243" name="Text Box 27"/>
          <p:cNvSpPr txBox="1">
            <a:spLocks noChangeArrowheads="1"/>
          </p:cNvSpPr>
          <p:nvPr/>
        </p:nvSpPr>
        <p:spPr bwMode="auto">
          <a:xfrm>
            <a:off x="576263" y="1495425"/>
            <a:ext cx="7883525"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lnSpc>
                <a:spcPct val="110000"/>
              </a:lnSpc>
            </a:pPr>
            <a:r>
              <a:rPr lang="en-US" altLang="zh-CN">
                <a:ea typeface="楷体_GB2312" pitchFamily="49" charset="-122"/>
              </a:rPr>
              <a:t>(2).</a:t>
            </a:r>
            <a:r>
              <a:rPr lang="zh-CN" altLang="en-US">
                <a:ea typeface="楷体_GB2312" pitchFamily="49" charset="-122"/>
              </a:rPr>
              <a:t>电路中有不同频率的电源共同作用；</a:t>
            </a:r>
          </a:p>
        </p:txBody>
      </p:sp>
      <p:sp>
        <p:nvSpPr>
          <p:cNvPr id="137291" name="Text Box 75"/>
          <p:cNvSpPr txBox="1">
            <a:spLocks noChangeArrowheads="1"/>
          </p:cNvSpPr>
          <p:nvPr/>
        </p:nvSpPr>
        <p:spPr bwMode="auto">
          <a:xfrm>
            <a:off x="2484438" y="5564188"/>
            <a:ext cx="4105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zh-CN" altLang="en-US">
                <a:solidFill>
                  <a:srgbClr val="0000FF"/>
                </a:solidFill>
                <a:ea typeface="楷体_GB2312" pitchFamily="49" charset="-122"/>
              </a:rPr>
              <a:t>如：全波整流电路</a:t>
            </a:r>
            <a:endParaRPr lang="zh-CN" altLang="en-US" sz="2000">
              <a:solidFill>
                <a:srgbClr val="0000FF"/>
              </a:solidFill>
              <a:ea typeface="楷体_GB2312" pitchFamily="49" charset="-122"/>
            </a:endParaRPr>
          </a:p>
        </p:txBody>
      </p:sp>
      <p:grpSp>
        <p:nvGrpSpPr>
          <p:cNvPr id="333833" name="Group 9"/>
          <p:cNvGrpSpPr>
            <a:grpSpLocks/>
          </p:cNvGrpSpPr>
          <p:nvPr/>
        </p:nvGrpSpPr>
        <p:grpSpPr bwMode="auto">
          <a:xfrm>
            <a:off x="900113" y="3529013"/>
            <a:ext cx="2232025" cy="800100"/>
            <a:chOff x="567" y="2518"/>
            <a:chExt cx="1406" cy="504"/>
          </a:xfrm>
        </p:grpSpPr>
        <p:sp>
          <p:nvSpPr>
            <p:cNvPr id="333834" name="Text Box 77"/>
            <p:cNvSpPr txBox="1">
              <a:spLocks noChangeArrowheads="1"/>
            </p:cNvSpPr>
            <p:nvPr/>
          </p:nvSpPr>
          <p:spPr bwMode="auto">
            <a:xfrm>
              <a:off x="1723" y="2734"/>
              <a:ext cx="25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a:ea typeface="楷体_GB2312" pitchFamily="49" charset="-122"/>
                </a:rPr>
                <a:t>t</a:t>
              </a:r>
            </a:p>
          </p:txBody>
        </p:sp>
        <p:sp>
          <p:nvSpPr>
            <p:cNvPr id="333835" name="Arc 81"/>
            <p:cNvSpPr>
              <a:spLocks/>
            </p:cNvSpPr>
            <p:nvPr/>
          </p:nvSpPr>
          <p:spPr bwMode="auto">
            <a:xfrm rot="16200000" flipV="1">
              <a:off x="635" y="2508"/>
              <a:ext cx="368" cy="387"/>
            </a:xfrm>
            <a:custGeom>
              <a:avLst/>
              <a:gdLst>
                <a:gd name="T0" fmla="*/ 209 w 21600"/>
                <a:gd name="T1" fmla="*/ 0 h 39064"/>
                <a:gd name="T2" fmla="*/ 217 w 21600"/>
                <a:gd name="T3" fmla="*/ 385 h 39064"/>
                <a:gd name="T4" fmla="*/ 0 w 21600"/>
                <a:gd name="T5" fmla="*/ 193 h 39064"/>
                <a:gd name="T6" fmla="*/ 0 60000 65536"/>
                <a:gd name="T7" fmla="*/ 0 60000 65536"/>
                <a:gd name="T8" fmla="*/ 0 60000 65536"/>
                <a:gd name="T9" fmla="*/ 0 w 21600"/>
                <a:gd name="T10" fmla="*/ 0 h 39064"/>
                <a:gd name="T11" fmla="*/ 21600 w 21600"/>
                <a:gd name="T12" fmla="*/ 39064 h 39064"/>
              </a:gdLst>
              <a:ahLst/>
              <a:cxnLst>
                <a:cxn ang="T6">
                  <a:pos x="T0" y="T1"/>
                </a:cxn>
                <a:cxn ang="T7">
                  <a:pos x="T2" y="T3"/>
                </a:cxn>
                <a:cxn ang="T8">
                  <a:pos x="T4" y="T5"/>
                </a:cxn>
              </a:cxnLst>
              <a:rect l="T9" t="T10" r="T11" b="T12"/>
              <a:pathLst>
                <a:path w="21600" h="39064" fill="none" extrusionOk="0">
                  <a:moveTo>
                    <a:pt x="9057" y="0"/>
                  </a:moveTo>
                  <a:cubicBezTo>
                    <a:pt x="16704" y="3532"/>
                    <a:pt x="21600" y="11186"/>
                    <a:pt x="21600" y="19609"/>
                  </a:cubicBezTo>
                  <a:cubicBezTo>
                    <a:pt x="21600" y="27900"/>
                    <a:pt x="16853" y="35460"/>
                    <a:pt x="9384" y="39063"/>
                  </a:cubicBezTo>
                </a:path>
                <a:path w="21600" h="39064" stroke="0" extrusionOk="0">
                  <a:moveTo>
                    <a:pt x="9057" y="0"/>
                  </a:moveTo>
                  <a:cubicBezTo>
                    <a:pt x="16704" y="3532"/>
                    <a:pt x="21600" y="11186"/>
                    <a:pt x="21600" y="19609"/>
                  </a:cubicBezTo>
                  <a:cubicBezTo>
                    <a:pt x="21600" y="27900"/>
                    <a:pt x="16853" y="35460"/>
                    <a:pt x="9384" y="39063"/>
                  </a:cubicBezTo>
                  <a:lnTo>
                    <a:pt x="0" y="19609"/>
                  </a:lnTo>
                  <a:close/>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10800000" vert="eaVert" lIns="90000" tIns="46800" rIns="90000" bIns="46800"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3836" name="Arc 82"/>
            <p:cNvSpPr>
              <a:spLocks/>
            </p:cNvSpPr>
            <p:nvPr/>
          </p:nvSpPr>
          <p:spPr bwMode="auto">
            <a:xfrm rot="16200000" flipV="1">
              <a:off x="1394" y="2523"/>
              <a:ext cx="368" cy="362"/>
            </a:xfrm>
            <a:custGeom>
              <a:avLst/>
              <a:gdLst>
                <a:gd name="T0" fmla="*/ 209 w 21600"/>
                <a:gd name="T1" fmla="*/ 0 h 39064"/>
                <a:gd name="T2" fmla="*/ 217 w 21600"/>
                <a:gd name="T3" fmla="*/ 385 h 39064"/>
                <a:gd name="T4" fmla="*/ 0 w 21600"/>
                <a:gd name="T5" fmla="*/ 193 h 39064"/>
                <a:gd name="T6" fmla="*/ 0 60000 65536"/>
                <a:gd name="T7" fmla="*/ 0 60000 65536"/>
                <a:gd name="T8" fmla="*/ 0 60000 65536"/>
                <a:gd name="T9" fmla="*/ 0 w 21600"/>
                <a:gd name="T10" fmla="*/ 0 h 39064"/>
                <a:gd name="T11" fmla="*/ 21600 w 21600"/>
                <a:gd name="T12" fmla="*/ 39064 h 39064"/>
              </a:gdLst>
              <a:ahLst/>
              <a:cxnLst>
                <a:cxn ang="T6">
                  <a:pos x="T0" y="T1"/>
                </a:cxn>
                <a:cxn ang="T7">
                  <a:pos x="T2" y="T3"/>
                </a:cxn>
                <a:cxn ang="T8">
                  <a:pos x="T4" y="T5"/>
                </a:cxn>
              </a:cxnLst>
              <a:rect l="T9" t="T10" r="T11" b="T12"/>
              <a:pathLst>
                <a:path w="21600" h="39064" fill="none" extrusionOk="0">
                  <a:moveTo>
                    <a:pt x="9057" y="0"/>
                  </a:moveTo>
                  <a:cubicBezTo>
                    <a:pt x="16704" y="3532"/>
                    <a:pt x="21600" y="11186"/>
                    <a:pt x="21600" y="19609"/>
                  </a:cubicBezTo>
                  <a:cubicBezTo>
                    <a:pt x="21600" y="27900"/>
                    <a:pt x="16853" y="35460"/>
                    <a:pt x="9384" y="39063"/>
                  </a:cubicBezTo>
                </a:path>
                <a:path w="21600" h="39064" stroke="0" extrusionOk="0">
                  <a:moveTo>
                    <a:pt x="9057" y="0"/>
                  </a:moveTo>
                  <a:cubicBezTo>
                    <a:pt x="16704" y="3532"/>
                    <a:pt x="21600" y="11186"/>
                    <a:pt x="21600" y="19609"/>
                  </a:cubicBezTo>
                  <a:cubicBezTo>
                    <a:pt x="21600" y="27900"/>
                    <a:pt x="16853" y="35460"/>
                    <a:pt x="9384" y="39063"/>
                  </a:cubicBezTo>
                  <a:lnTo>
                    <a:pt x="0" y="19609"/>
                  </a:lnTo>
                  <a:close/>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10800000" vert="eaVert" lIns="90000" tIns="46800" rIns="90000" bIns="46800"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3837" name="Arc 83"/>
            <p:cNvSpPr>
              <a:spLocks/>
            </p:cNvSpPr>
            <p:nvPr/>
          </p:nvSpPr>
          <p:spPr bwMode="auto">
            <a:xfrm rot="5400000">
              <a:off x="1023" y="2552"/>
              <a:ext cx="368" cy="385"/>
            </a:xfrm>
            <a:custGeom>
              <a:avLst/>
              <a:gdLst>
                <a:gd name="T0" fmla="*/ 217 w 21600"/>
                <a:gd name="T1" fmla="*/ 0 h 39064"/>
                <a:gd name="T2" fmla="*/ 225 w 21600"/>
                <a:gd name="T3" fmla="*/ 385 h 39064"/>
                <a:gd name="T4" fmla="*/ 0 w 21600"/>
                <a:gd name="T5" fmla="*/ 193 h 39064"/>
                <a:gd name="T6" fmla="*/ 0 60000 65536"/>
                <a:gd name="T7" fmla="*/ 0 60000 65536"/>
                <a:gd name="T8" fmla="*/ 0 60000 65536"/>
                <a:gd name="T9" fmla="*/ 0 w 21600"/>
                <a:gd name="T10" fmla="*/ 0 h 39064"/>
                <a:gd name="T11" fmla="*/ 21600 w 21600"/>
                <a:gd name="T12" fmla="*/ 39064 h 39064"/>
              </a:gdLst>
              <a:ahLst/>
              <a:cxnLst>
                <a:cxn ang="T6">
                  <a:pos x="T0" y="T1"/>
                </a:cxn>
                <a:cxn ang="T7">
                  <a:pos x="T2" y="T3"/>
                </a:cxn>
                <a:cxn ang="T8">
                  <a:pos x="T4" y="T5"/>
                </a:cxn>
              </a:cxnLst>
              <a:rect l="T9" t="T10" r="T11" b="T12"/>
              <a:pathLst>
                <a:path w="21600" h="39064" fill="none" extrusionOk="0">
                  <a:moveTo>
                    <a:pt x="9057" y="0"/>
                  </a:moveTo>
                  <a:cubicBezTo>
                    <a:pt x="16704" y="3532"/>
                    <a:pt x="21600" y="11186"/>
                    <a:pt x="21600" y="19609"/>
                  </a:cubicBezTo>
                  <a:cubicBezTo>
                    <a:pt x="21600" y="27900"/>
                    <a:pt x="16853" y="35460"/>
                    <a:pt x="9384" y="39063"/>
                  </a:cubicBezTo>
                </a:path>
                <a:path w="21600" h="39064" stroke="0" extrusionOk="0">
                  <a:moveTo>
                    <a:pt x="9057" y="0"/>
                  </a:moveTo>
                  <a:cubicBezTo>
                    <a:pt x="16704" y="3532"/>
                    <a:pt x="21600" y="11186"/>
                    <a:pt x="21600" y="19609"/>
                  </a:cubicBezTo>
                  <a:cubicBezTo>
                    <a:pt x="21600" y="27900"/>
                    <a:pt x="16853" y="35460"/>
                    <a:pt x="9384" y="39063"/>
                  </a:cubicBezTo>
                  <a:lnTo>
                    <a:pt x="0" y="19609"/>
                  </a:lnTo>
                  <a:close/>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10800000" vert="eaVert" lIns="90000" tIns="46800" rIns="90000" bIns="46800"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3838" name="Line 92"/>
            <p:cNvSpPr>
              <a:spLocks noChangeShapeType="1"/>
            </p:cNvSpPr>
            <p:nvPr/>
          </p:nvSpPr>
          <p:spPr bwMode="auto">
            <a:xfrm>
              <a:off x="567" y="2727"/>
              <a:ext cx="1292"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grpSp>
      <p:grpSp>
        <p:nvGrpSpPr>
          <p:cNvPr id="333839" name="Group 15"/>
          <p:cNvGrpSpPr>
            <a:grpSpLocks/>
          </p:cNvGrpSpPr>
          <p:nvPr/>
        </p:nvGrpSpPr>
        <p:grpSpPr bwMode="auto">
          <a:xfrm>
            <a:off x="6408738" y="4248150"/>
            <a:ext cx="2266950" cy="801688"/>
            <a:chOff x="4037" y="2971"/>
            <a:chExt cx="1428" cy="505"/>
          </a:xfrm>
        </p:grpSpPr>
        <p:sp>
          <p:nvSpPr>
            <p:cNvPr id="333840" name="Text Box 93"/>
            <p:cNvSpPr txBox="1">
              <a:spLocks noChangeArrowheads="1"/>
            </p:cNvSpPr>
            <p:nvPr/>
          </p:nvSpPr>
          <p:spPr bwMode="auto">
            <a:xfrm>
              <a:off x="5215" y="3188"/>
              <a:ext cx="25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lang="en-US" altLang="zh-CN">
                  <a:ea typeface="楷体_GB2312" pitchFamily="49" charset="-122"/>
                </a:rPr>
                <a:t>t</a:t>
              </a:r>
            </a:p>
          </p:txBody>
        </p:sp>
        <p:sp>
          <p:nvSpPr>
            <p:cNvPr id="333841" name="Arc 94"/>
            <p:cNvSpPr>
              <a:spLocks/>
            </p:cNvSpPr>
            <p:nvPr/>
          </p:nvSpPr>
          <p:spPr bwMode="auto">
            <a:xfrm rot="16200000" flipV="1">
              <a:off x="4082" y="2961"/>
              <a:ext cx="368" cy="387"/>
            </a:xfrm>
            <a:custGeom>
              <a:avLst/>
              <a:gdLst>
                <a:gd name="T0" fmla="*/ 209 w 21600"/>
                <a:gd name="T1" fmla="*/ 0 h 39064"/>
                <a:gd name="T2" fmla="*/ 217 w 21600"/>
                <a:gd name="T3" fmla="*/ 385 h 39064"/>
                <a:gd name="T4" fmla="*/ 0 w 21600"/>
                <a:gd name="T5" fmla="*/ 193 h 39064"/>
                <a:gd name="T6" fmla="*/ 0 60000 65536"/>
                <a:gd name="T7" fmla="*/ 0 60000 65536"/>
                <a:gd name="T8" fmla="*/ 0 60000 65536"/>
                <a:gd name="T9" fmla="*/ 0 w 21600"/>
                <a:gd name="T10" fmla="*/ 0 h 39064"/>
                <a:gd name="T11" fmla="*/ 21600 w 21600"/>
                <a:gd name="T12" fmla="*/ 39064 h 39064"/>
              </a:gdLst>
              <a:ahLst/>
              <a:cxnLst>
                <a:cxn ang="T6">
                  <a:pos x="T0" y="T1"/>
                </a:cxn>
                <a:cxn ang="T7">
                  <a:pos x="T2" y="T3"/>
                </a:cxn>
                <a:cxn ang="T8">
                  <a:pos x="T4" y="T5"/>
                </a:cxn>
              </a:cxnLst>
              <a:rect l="T9" t="T10" r="T11" b="T12"/>
              <a:pathLst>
                <a:path w="21600" h="39064" fill="none" extrusionOk="0">
                  <a:moveTo>
                    <a:pt x="9057" y="0"/>
                  </a:moveTo>
                  <a:cubicBezTo>
                    <a:pt x="16704" y="3532"/>
                    <a:pt x="21600" y="11186"/>
                    <a:pt x="21600" y="19609"/>
                  </a:cubicBezTo>
                  <a:cubicBezTo>
                    <a:pt x="21600" y="27900"/>
                    <a:pt x="16853" y="35460"/>
                    <a:pt x="9384" y="39063"/>
                  </a:cubicBezTo>
                </a:path>
                <a:path w="21600" h="39064" stroke="0" extrusionOk="0">
                  <a:moveTo>
                    <a:pt x="9057" y="0"/>
                  </a:moveTo>
                  <a:cubicBezTo>
                    <a:pt x="16704" y="3532"/>
                    <a:pt x="21600" y="11186"/>
                    <a:pt x="21600" y="19609"/>
                  </a:cubicBezTo>
                  <a:cubicBezTo>
                    <a:pt x="21600" y="27900"/>
                    <a:pt x="16853" y="35460"/>
                    <a:pt x="9384" y="39063"/>
                  </a:cubicBezTo>
                  <a:lnTo>
                    <a:pt x="0" y="19609"/>
                  </a:lnTo>
                  <a:close/>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10800000" vert="eaVert" lIns="90000" tIns="46800" rIns="90000" bIns="46800"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3842" name="Arc 95"/>
            <p:cNvSpPr>
              <a:spLocks/>
            </p:cNvSpPr>
            <p:nvPr/>
          </p:nvSpPr>
          <p:spPr bwMode="auto">
            <a:xfrm rot="16200000" flipV="1">
              <a:off x="4858" y="2960"/>
              <a:ext cx="368" cy="395"/>
            </a:xfrm>
            <a:custGeom>
              <a:avLst/>
              <a:gdLst>
                <a:gd name="T0" fmla="*/ 209 w 21600"/>
                <a:gd name="T1" fmla="*/ 0 h 39064"/>
                <a:gd name="T2" fmla="*/ 217 w 21600"/>
                <a:gd name="T3" fmla="*/ 385 h 39064"/>
                <a:gd name="T4" fmla="*/ 0 w 21600"/>
                <a:gd name="T5" fmla="*/ 193 h 39064"/>
                <a:gd name="T6" fmla="*/ 0 60000 65536"/>
                <a:gd name="T7" fmla="*/ 0 60000 65536"/>
                <a:gd name="T8" fmla="*/ 0 60000 65536"/>
                <a:gd name="T9" fmla="*/ 0 w 21600"/>
                <a:gd name="T10" fmla="*/ 0 h 39064"/>
                <a:gd name="T11" fmla="*/ 21600 w 21600"/>
                <a:gd name="T12" fmla="*/ 39064 h 39064"/>
              </a:gdLst>
              <a:ahLst/>
              <a:cxnLst>
                <a:cxn ang="T6">
                  <a:pos x="T0" y="T1"/>
                </a:cxn>
                <a:cxn ang="T7">
                  <a:pos x="T2" y="T3"/>
                </a:cxn>
                <a:cxn ang="T8">
                  <a:pos x="T4" y="T5"/>
                </a:cxn>
              </a:cxnLst>
              <a:rect l="T9" t="T10" r="T11" b="T12"/>
              <a:pathLst>
                <a:path w="21600" h="39064" fill="none" extrusionOk="0">
                  <a:moveTo>
                    <a:pt x="9057" y="0"/>
                  </a:moveTo>
                  <a:cubicBezTo>
                    <a:pt x="16704" y="3532"/>
                    <a:pt x="21600" y="11186"/>
                    <a:pt x="21600" y="19609"/>
                  </a:cubicBezTo>
                  <a:cubicBezTo>
                    <a:pt x="21600" y="27900"/>
                    <a:pt x="16853" y="35460"/>
                    <a:pt x="9384" y="39063"/>
                  </a:cubicBezTo>
                </a:path>
                <a:path w="21600" h="39064" stroke="0" extrusionOk="0">
                  <a:moveTo>
                    <a:pt x="9057" y="0"/>
                  </a:moveTo>
                  <a:cubicBezTo>
                    <a:pt x="16704" y="3532"/>
                    <a:pt x="21600" y="11186"/>
                    <a:pt x="21600" y="19609"/>
                  </a:cubicBezTo>
                  <a:cubicBezTo>
                    <a:pt x="21600" y="27900"/>
                    <a:pt x="16853" y="35460"/>
                    <a:pt x="9384" y="39063"/>
                  </a:cubicBezTo>
                  <a:lnTo>
                    <a:pt x="0" y="19609"/>
                  </a:lnTo>
                  <a:close/>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10800000" vert="eaVert" lIns="90000" tIns="46800" rIns="90000" bIns="46800"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3843" name="Line 97"/>
            <p:cNvSpPr>
              <a:spLocks noChangeShapeType="1"/>
            </p:cNvSpPr>
            <p:nvPr/>
          </p:nvSpPr>
          <p:spPr bwMode="auto">
            <a:xfrm>
              <a:off x="4037" y="3181"/>
              <a:ext cx="1292"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3844" name="Arc 98"/>
            <p:cNvSpPr>
              <a:spLocks/>
            </p:cNvSpPr>
            <p:nvPr/>
          </p:nvSpPr>
          <p:spPr bwMode="auto">
            <a:xfrm rot="16200000" flipV="1">
              <a:off x="4468" y="2965"/>
              <a:ext cx="368" cy="385"/>
            </a:xfrm>
            <a:custGeom>
              <a:avLst/>
              <a:gdLst>
                <a:gd name="T0" fmla="*/ 209 w 21600"/>
                <a:gd name="T1" fmla="*/ 0 h 39064"/>
                <a:gd name="T2" fmla="*/ 217 w 21600"/>
                <a:gd name="T3" fmla="*/ 385 h 39064"/>
                <a:gd name="T4" fmla="*/ 0 w 21600"/>
                <a:gd name="T5" fmla="*/ 193 h 39064"/>
                <a:gd name="T6" fmla="*/ 0 60000 65536"/>
                <a:gd name="T7" fmla="*/ 0 60000 65536"/>
                <a:gd name="T8" fmla="*/ 0 60000 65536"/>
                <a:gd name="T9" fmla="*/ 0 w 21600"/>
                <a:gd name="T10" fmla="*/ 0 h 39064"/>
                <a:gd name="T11" fmla="*/ 21600 w 21600"/>
                <a:gd name="T12" fmla="*/ 39064 h 39064"/>
              </a:gdLst>
              <a:ahLst/>
              <a:cxnLst>
                <a:cxn ang="T6">
                  <a:pos x="T0" y="T1"/>
                </a:cxn>
                <a:cxn ang="T7">
                  <a:pos x="T2" y="T3"/>
                </a:cxn>
                <a:cxn ang="T8">
                  <a:pos x="T4" y="T5"/>
                </a:cxn>
              </a:cxnLst>
              <a:rect l="T9" t="T10" r="T11" b="T12"/>
              <a:pathLst>
                <a:path w="21600" h="39064" fill="none" extrusionOk="0">
                  <a:moveTo>
                    <a:pt x="9057" y="0"/>
                  </a:moveTo>
                  <a:cubicBezTo>
                    <a:pt x="16704" y="3532"/>
                    <a:pt x="21600" y="11186"/>
                    <a:pt x="21600" y="19609"/>
                  </a:cubicBezTo>
                  <a:cubicBezTo>
                    <a:pt x="21600" y="27900"/>
                    <a:pt x="16853" y="35460"/>
                    <a:pt x="9384" y="39063"/>
                  </a:cubicBezTo>
                </a:path>
                <a:path w="21600" h="39064" stroke="0" extrusionOk="0">
                  <a:moveTo>
                    <a:pt x="9057" y="0"/>
                  </a:moveTo>
                  <a:cubicBezTo>
                    <a:pt x="16704" y="3532"/>
                    <a:pt x="21600" y="11186"/>
                    <a:pt x="21600" y="19609"/>
                  </a:cubicBezTo>
                  <a:cubicBezTo>
                    <a:pt x="21600" y="27900"/>
                    <a:pt x="16853" y="35460"/>
                    <a:pt x="9384" y="39063"/>
                  </a:cubicBezTo>
                  <a:lnTo>
                    <a:pt x="0" y="19609"/>
                  </a:lnTo>
                  <a:close/>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10800000" vert="eaVert" lIns="90000" tIns="46800" rIns="90000" bIns="46800"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grpSp>
      <p:grpSp>
        <p:nvGrpSpPr>
          <p:cNvPr id="4" name="Group 145"/>
          <p:cNvGrpSpPr>
            <a:grpSpLocks/>
          </p:cNvGrpSpPr>
          <p:nvPr/>
        </p:nvGrpSpPr>
        <p:grpSpPr bwMode="auto">
          <a:xfrm>
            <a:off x="2771775" y="2987675"/>
            <a:ext cx="3560763" cy="2170113"/>
            <a:chOff x="3175" y="2636"/>
            <a:chExt cx="2243" cy="1367"/>
          </a:xfrm>
        </p:grpSpPr>
        <p:sp>
          <p:nvSpPr>
            <p:cNvPr id="333846" name="Line 134"/>
            <p:cNvSpPr>
              <a:spLocks noChangeShapeType="1"/>
            </p:cNvSpPr>
            <p:nvPr/>
          </p:nvSpPr>
          <p:spPr bwMode="auto">
            <a:xfrm>
              <a:off x="5172" y="3180"/>
              <a:ext cx="0" cy="82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3847" name="Line 131"/>
            <p:cNvSpPr>
              <a:spLocks noChangeShapeType="1"/>
            </p:cNvSpPr>
            <p:nvPr/>
          </p:nvSpPr>
          <p:spPr bwMode="auto">
            <a:xfrm rot="8100000">
              <a:off x="4173" y="3407"/>
              <a:ext cx="635"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3848" name="Line 130"/>
            <p:cNvSpPr>
              <a:spLocks noChangeShapeType="1"/>
            </p:cNvSpPr>
            <p:nvPr/>
          </p:nvSpPr>
          <p:spPr bwMode="auto">
            <a:xfrm rot="2700000">
              <a:off x="3719" y="3407"/>
              <a:ext cx="635"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3849" name="Line 129"/>
            <p:cNvSpPr>
              <a:spLocks noChangeShapeType="1"/>
            </p:cNvSpPr>
            <p:nvPr/>
          </p:nvSpPr>
          <p:spPr bwMode="auto">
            <a:xfrm rot="2700000">
              <a:off x="4173" y="2954"/>
              <a:ext cx="635"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3850" name="Line 132"/>
            <p:cNvSpPr>
              <a:spLocks noChangeShapeType="1"/>
            </p:cNvSpPr>
            <p:nvPr/>
          </p:nvSpPr>
          <p:spPr bwMode="auto">
            <a:xfrm rot="8100000">
              <a:off x="3720" y="2953"/>
              <a:ext cx="635"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3851" name="Text Box 114"/>
            <p:cNvSpPr txBox="1">
              <a:spLocks noChangeArrowheads="1"/>
            </p:cNvSpPr>
            <p:nvPr/>
          </p:nvSpPr>
          <p:spPr bwMode="auto">
            <a:xfrm>
              <a:off x="3175" y="2711"/>
              <a:ext cx="22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a:t>
              </a:r>
            </a:p>
          </p:txBody>
        </p:sp>
        <p:sp>
          <p:nvSpPr>
            <p:cNvPr id="333852" name="Text Box 115"/>
            <p:cNvSpPr txBox="1">
              <a:spLocks noChangeArrowheads="1"/>
            </p:cNvSpPr>
            <p:nvPr/>
          </p:nvSpPr>
          <p:spPr bwMode="auto">
            <a:xfrm>
              <a:off x="3188" y="3294"/>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_</a:t>
              </a:r>
            </a:p>
          </p:txBody>
        </p:sp>
        <p:sp>
          <p:nvSpPr>
            <p:cNvPr id="333853" name="Text Box 116"/>
            <p:cNvSpPr txBox="1">
              <a:spLocks noChangeArrowheads="1"/>
            </p:cNvSpPr>
            <p:nvPr/>
          </p:nvSpPr>
          <p:spPr bwMode="auto">
            <a:xfrm>
              <a:off x="4869" y="3437"/>
              <a:ext cx="2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spcBef>
                  <a:spcPct val="50000"/>
                </a:spcBef>
              </a:pPr>
              <a:r>
                <a:rPr lang="en-US" altLang="zh-CN">
                  <a:ea typeface="楷体_GB2312" pitchFamily="49" charset="-122"/>
                </a:rPr>
                <a:t>R</a:t>
              </a:r>
            </a:p>
          </p:txBody>
        </p:sp>
        <p:sp>
          <p:nvSpPr>
            <p:cNvPr id="333854" name="Rectangle 117"/>
            <p:cNvSpPr>
              <a:spLocks noChangeArrowheads="1"/>
            </p:cNvSpPr>
            <p:nvPr/>
          </p:nvSpPr>
          <p:spPr bwMode="auto">
            <a:xfrm rot="5400000">
              <a:off x="5036" y="3543"/>
              <a:ext cx="272" cy="91"/>
            </a:xfrm>
            <a:prstGeom prst="rect">
              <a:avLst/>
            </a:prstGeom>
            <a:solidFill>
              <a:srgbClr val="00FFFF"/>
            </a:solidFill>
            <a:ln w="19050" algn="ctr">
              <a:solidFill>
                <a:schemeClr val="tx1"/>
              </a:solidFill>
              <a:miter lim="800000"/>
              <a:headEnd/>
              <a:tailEnd/>
            </a:ln>
          </p:spPr>
          <p:txBody>
            <a:bodyPr rot="10800000" vert="eaVert"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3855" name="AutoShape 121"/>
            <p:cNvSpPr>
              <a:spLocks noChangeArrowheads="1"/>
            </p:cNvSpPr>
            <p:nvPr/>
          </p:nvSpPr>
          <p:spPr bwMode="auto">
            <a:xfrm rot="2700000">
              <a:off x="4403" y="3345"/>
              <a:ext cx="168" cy="144"/>
            </a:xfrm>
            <a:prstGeom prst="triangle">
              <a:avLst>
                <a:gd name="adj" fmla="val 50000"/>
              </a:avLst>
            </a:prstGeom>
            <a:solidFill>
              <a:srgbClr val="00FFFF"/>
            </a:solidFill>
            <a:ln w="19050">
              <a:solidFill>
                <a:schemeClr val="tx1"/>
              </a:solidFill>
              <a:miter lim="800000"/>
              <a:headEnd/>
              <a:tailEnd/>
            </a:ln>
          </p:spPr>
          <p:txBody>
            <a:bodyPr rot="10800000" vert="eaVert"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3856" name="Line 122"/>
            <p:cNvSpPr>
              <a:spLocks noChangeShapeType="1"/>
            </p:cNvSpPr>
            <p:nvPr/>
          </p:nvSpPr>
          <p:spPr bwMode="auto">
            <a:xfrm rot="2700000">
              <a:off x="4434" y="3376"/>
              <a:ext cx="21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33857" name="AutoShape 123"/>
            <p:cNvSpPr>
              <a:spLocks noChangeArrowheads="1"/>
            </p:cNvSpPr>
            <p:nvPr/>
          </p:nvSpPr>
          <p:spPr bwMode="auto">
            <a:xfrm rot="8100000">
              <a:off x="4413" y="2885"/>
              <a:ext cx="168" cy="144"/>
            </a:xfrm>
            <a:prstGeom prst="triangle">
              <a:avLst>
                <a:gd name="adj" fmla="val 50000"/>
              </a:avLst>
            </a:prstGeom>
            <a:solidFill>
              <a:srgbClr val="00FFFF"/>
            </a:solidFill>
            <a:ln w="19050">
              <a:solidFill>
                <a:schemeClr val="tx1"/>
              </a:solidFill>
              <a:miter lim="800000"/>
              <a:headEnd/>
              <a:tailEnd/>
            </a:ln>
          </p:spPr>
          <p:txBody>
            <a:bodyPr rot="10800000"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3858" name="Line 124"/>
            <p:cNvSpPr>
              <a:spLocks noChangeShapeType="1"/>
            </p:cNvSpPr>
            <p:nvPr/>
          </p:nvSpPr>
          <p:spPr bwMode="auto">
            <a:xfrm rot="8100000">
              <a:off x="4440" y="2999"/>
              <a:ext cx="21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33859" name="AutoShape 125"/>
            <p:cNvSpPr>
              <a:spLocks noChangeArrowheads="1"/>
            </p:cNvSpPr>
            <p:nvPr/>
          </p:nvSpPr>
          <p:spPr bwMode="auto">
            <a:xfrm rot="8100000">
              <a:off x="3959" y="3339"/>
              <a:ext cx="168" cy="144"/>
            </a:xfrm>
            <a:prstGeom prst="triangle">
              <a:avLst>
                <a:gd name="adj" fmla="val 50000"/>
              </a:avLst>
            </a:prstGeom>
            <a:solidFill>
              <a:srgbClr val="00FFFF"/>
            </a:solidFill>
            <a:ln w="19050">
              <a:solidFill>
                <a:schemeClr val="tx1"/>
              </a:solidFill>
              <a:miter lim="800000"/>
              <a:headEnd/>
              <a:tailEnd/>
            </a:ln>
          </p:spPr>
          <p:txBody>
            <a:bodyPr rot="10800000"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3860" name="Line 126"/>
            <p:cNvSpPr>
              <a:spLocks noChangeShapeType="1"/>
            </p:cNvSpPr>
            <p:nvPr/>
          </p:nvSpPr>
          <p:spPr bwMode="auto">
            <a:xfrm rot="8100000">
              <a:off x="3986" y="3453"/>
              <a:ext cx="21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33861" name="AutoShape 127"/>
            <p:cNvSpPr>
              <a:spLocks noChangeArrowheads="1"/>
            </p:cNvSpPr>
            <p:nvPr/>
          </p:nvSpPr>
          <p:spPr bwMode="auto">
            <a:xfrm rot="2700000">
              <a:off x="3949" y="2891"/>
              <a:ext cx="168" cy="144"/>
            </a:xfrm>
            <a:prstGeom prst="triangle">
              <a:avLst>
                <a:gd name="adj" fmla="val 50000"/>
              </a:avLst>
            </a:prstGeom>
            <a:solidFill>
              <a:srgbClr val="00FFFF"/>
            </a:solidFill>
            <a:ln w="19050">
              <a:solidFill>
                <a:schemeClr val="tx1"/>
              </a:solidFill>
              <a:miter lim="800000"/>
              <a:headEnd/>
              <a:tailEnd/>
            </a:ln>
          </p:spPr>
          <p:txBody>
            <a:bodyPr rot="10800000" vert="eaVert"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endParaRPr lang="zh-CN" altLang="zh-CN" b="0">
                <a:ea typeface="楷体_GB2312" pitchFamily="49" charset="-122"/>
              </a:endParaRPr>
            </a:p>
          </p:txBody>
        </p:sp>
        <p:sp>
          <p:nvSpPr>
            <p:cNvPr id="333862" name="Line 128"/>
            <p:cNvSpPr>
              <a:spLocks noChangeShapeType="1"/>
            </p:cNvSpPr>
            <p:nvPr/>
          </p:nvSpPr>
          <p:spPr bwMode="auto">
            <a:xfrm rot="2700000">
              <a:off x="3980" y="2922"/>
              <a:ext cx="21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33863" name="Line 135"/>
            <p:cNvSpPr>
              <a:spLocks noChangeShapeType="1"/>
            </p:cNvSpPr>
            <p:nvPr/>
          </p:nvSpPr>
          <p:spPr bwMode="auto">
            <a:xfrm>
              <a:off x="4718" y="3179"/>
              <a:ext cx="454" cy="0"/>
            </a:xfrm>
            <a:prstGeom prst="line">
              <a:avLst/>
            </a:prstGeom>
            <a:noFill/>
            <a:ln w="19050">
              <a:solidFill>
                <a:schemeClr val="tx1"/>
              </a:solidFill>
              <a:round/>
              <a:headEnd type="oval" w="med" len="me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3864" name="Line 136"/>
            <p:cNvSpPr>
              <a:spLocks noChangeShapeType="1"/>
            </p:cNvSpPr>
            <p:nvPr/>
          </p:nvSpPr>
          <p:spPr bwMode="auto">
            <a:xfrm>
              <a:off x="3811" y="3181"/>
              <a:ext cx="0" cy="822"/>
            </a:xfrm>
            <a:prstGeom prst="line">
              <a:avLst/>
            </a:prstGeom>
            <a:noFill/>
            <a:ln w="19050">
              <a:solidFill>
                <a:schemeClr val="tx1"/>
              </a:solidFill>
              <a:round/>
              <a:headEnd type="oval" w="med" len="me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3865" name="Line 137"/>
            <p:cNvSpPr>
              <a:spLocks noChangeShapeType="1"/>
            </p:cNvSpPr>
            <p:nvPr/>
          </p:nvSpPr>
          <p:spPr bwMode="auto">
            <a:xfrm>
              <a:off x="3810" y="3997"/>
              <a:ext cx="1361"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3866" name="Line 139"/>
            <p:cNvSpPr>
              <a:spLocks noChangeShapeType="1"/>
            </p:cNvSpPr>
            <p:nvPr/>
          </p:nvSpPr>
          <p:spPr bwMode="auto">
            <a:xfrm>
              <a:off x="3312" y="2727"/>
              <a:ext cx="955" cy="0"/>
            </a:xfrm>
            <a:prstGeom prst="line">
              <a:avLst/>
            </a:prstGeom>
            <a:noFill/>
            <a:ln w="19050">
              <a:solidFill>
                <a:schemeClr val="tx1"/>
              </a:solidFill>
              <a:round/>
              <a:headEnd/>
              <a:tailEnd type="oval" w="med" len="me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3867" name="Line 140"/>
            <p:cNvSpPr>
              <a:spLocks noChangeShapeType="1"/>
            </p:cNvSpPr>
            <p:nvPr/>
          </p:nvSpPr>
          <p:spPr bwMode="auto">
            <a:xfrm>
              <a:off x="3309" y="3634"/>
              <a:ext cx="955" cy="0"/>
            </a:xfrm>
            <a:prstGeom prst="line">
              <a:avLst/>
            </a:prstGeom>
            <a:noFill/>
            <a:ln w="19050">
              <a:solidFill>
                <a:schemeClr val="tx1"/>
              </a:solidFill>
              <a:round/>
              <a:headEnd/>
              <a:tailEnd type="oval" w="med" len="med"/>
            </a:ln>
            <a:extLst>
              <a:ext uri="{909E8E84-426E-40DD-AFC4-6F175D3DCCD1}">
                <a14:hiddenFill xmlns:a14="http://schemas.microsoft.com/office/drawing/2010/main">
                  <a:noFill/>
                </a14:hiddenFill>
              </a:ext>
            </a:extLst>
          </p:spPr>
          <p:txBody>
            <a:bodyPr lIns="90000" tIns="46800" rIns="90000" bIns="46800">
              <a:spAutoFit/>
            </a:bodyPr>
            <a:lstStyle/>
            <a:p>
              <a:endParaRPr lang="zh-CN" altLang="en-US"/>
            </a:p>
          </p:txBody>
        </p:sp>
        <p:sp>
          <p:nvSpPr>
            <p:cNvPr id="333868" name="Oval 141"/>
            <p:cNvSpPr>
              <a:spLocks noChangeArrowheads="1"/>
            </p:cNvSpPr>
            <p:nvPr/>
          </p:nvSpPr>
          <p:spPr bwMode="auto">
            <a:xfrm>
              <a:off x="3266" y="3612"/>
              <a:ext cx="45" cy="45"/>
            </a:xfrm>
            <a:prstGeom prst="ellipse">
              <a:avLst/>
            </a:pr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ea typeface="楷体_GB2312" pitchFamily="49" charset="-122"/>
              </a:endParaRPr>
            </a:p>
          </p:txBody>
        </p:sp>
        <p:sp>
          <p:nvSpPr>
            <p:cNvPr id="333869" name="Oval 142"/>
            <p:cNvSpPr>
              <a:spLocks noChangeArrowheads="1"/>
            </p:cNvSpPr>
            <p:nvPr/>
          </p:nvSpPr>
          <p:spPr bwMode="auto">
            <a:xfrm>
              <a:off x="3266" y="2704"/>
              <a:ext cx="45" cy="45"/>
            </a:xfrm>
            <a:prstGeom prst="ellipse">
              <a:avLst/>
            </a:pr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endParaRPr lang="zh-CN" altLang="zh-CN">
                <a:ea typeface="楷体_GB2312" pitchFamily="49" charset="-122"/>
              </a:endParaRPr>
            </a:p>
          </p:txBody>
        </p:sp>
        <p:sp>
          <p:nvSpPr>
            <p:cNvPr id="333870" name="Text Box 143"/>
            <p:cNvSpPr txBox="1">
              <a:spLocks noChangeArrowheads="1"/>
            </p:cNvSpPr>
            <p:nvPr/>
          </p:nvSpPr>
          <p:spPr bwMode="auto">
            <a:xfrm>
              <a:off x="5193" y="3103"/>
              <a:ext cx="22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a:t>
              </a:r>
            </a:p>
          </p:txBody>
        </p:sp>
        <p:sp>
          <p:nvSpPr>
            <p:cNvPr id="333871" name="Text Box 144"/>
            <p:cNvSpPr txBox="1">
              <a:spLocks noChangeArrowheads="1"/>
            </p:cNvSpPr>
            <p:nvPr/>
          </p:nvSpPr>
          <p:spPr bwMode="auto">
            <a:xfrm>
              <a:off x="5193" y="3641"/>
              <a:ext cx="21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spcBef>
                  <a:spcPct val="50000"/>
                </a:spcBef>
              </a:pPr>
              <a:r>
                <a:rPr lang="en-US" altLang="zh-CN">
                  <a:solidFill>
                    <a:schemeClr val="tx2"/>
                  </a:solidFill>
                  <a:ea typeface="楷体_GB2312" pitchFamily="49" charset="-122"/>
                </a:rPr>
                <a:t>_</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7240"/>
                                        </p:tgtEl>
                                        <p:attrNameLst>
                                          <p:attrName>style.visibility</p:attrName>
                                        </p:attrNameLst>
                                      </p:cBhvr>
                                      <p:to>
                                        <p:strVal val="visible"/>
                                      </p:to>
                                    </p:set>
                                    <p:animEffect transition="in" filter="wipe(left)">
                                      <p:cBhvr>
                                        <p:cTn id="7" dur="500"/>
                                        <p:tgtEl>
                                          <p:spTgt spid="1372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7242"/>
                                        </p:tgtEl>
                                        <p:attrNameLst>
                                          <p:attrName>style.visibility</p:attrName>
                                        </p:attrNameLst>
                                      </p:cBhvr>
                                      <p:to>
                                        <p:strVal val="visible"/>
                                      </p:to>
                                    </p:set>
                                    <p:animEffect transition="in" filter="wipe(left)">
                                      <p:cBhvr>
                                        <p:cTn id="12" dur="500"/>
                                        <p:tgtEl>
                                          <p:spTgt spid="13724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37243"/>
                                        </p:tgtEl>
                                        <p:attrNameLst>
                                          <p:attrName>style.visibility</p:attrName>
                                        </p:attrNameLst>
                                      </p:cBhvr>
                                      <p:to>
                                        <p:strVal val="visible"/>
                                      </p:to>
                                    </p:set>
                                    <p:animEffect transition="in" filter="wipe(left)">
                                      <p:cBhvr>
                                        <p:cTn id="17" dur="500"/>
                                        <p:tgtEl>
                                          <p:spTgt spid="13724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499"/>
                                          </p:stCondLst>
                                        </p:cTn>
                                        <p:tgtEl>
                                          <p:spTgt spid="137239">
                                            <p:txEl>
                                              <p:pRg st="0" end="0"/>
                                            </p:txEl>
                                          </p:spTgt>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nodeType="clickEffect">
                                  <p:stCondLst>
                                    <p:cond delay="0"/>
                                  </p:stCondLst>
                                  <p:childTnLst>
                                    <p:set>
                                      <p:cBhvr>
                                        <p:cTn id="25" dur="1" fill="hold">
                                          <p:stCondLst>
                                            <p:cond delay="0"/>
                                          </p:stCondLst>
                                        </p:cTn>
                                        <p:tgtEl>
                                          <p:spTgt spid="333833"/>
                                        </p:tgtEl>
                                        <p:attrNameLst>
                                          <p:attrName>style.visibility</p:attrName>
                                        </p:attrNameLst>
                                      </p:cBhvr>
                                      <p:to>
                                        <p:strVal val="visible"/>
                                      </p:to>
                                    </p:set>
                                    <p:animEffect transition="in" filter="dissolve">
                                      <p:cBhvr>
                                        <p:cTn id="26" dur="500"/>
                                        <p:tgtEl>
                                          <p:spTgt spid="333833"/>
                                        </p:tgtEl>
                                      </p:cBhvr>
                                    </p:animEffect>
                                  </p:childTnLst>
                                </p:cTn>
                              </p:par>
                            </p:childTnLst>
                          </p:cTn>
                        </p:par>
                        <p:par>
                          <p:cTn id="27" fill="hold" nodeType="afterGroup">
                            <p:stCondLst>
                              <p:cond delay="500"/>
                            </p:stCondLst>
                            <p:childTnLst>
                              <p:par>
                                <p:cTn id="28" presetID="9" presetClass="entr" presetSubtype="0" fill="hold" nodeType="after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dissolve">
                                      <p:cBhvr>
                                        <p:cTn id="30" dur="500"/>
                                        <p:tgtEl>
                                          <p:spTgt spid="4"/>
                                        </p:tgtEl>
                                      </p:cBhvr>
                                    </p:animEffect>
                                  </p:childTnLst>
                                </p:cTn>
                              </p:par>
                            </p:childTnLst>
                          </p:cTn>
                        </p:par>
                        <p:par>
                          <p:cTn id="31" fill="hold" nodeType="afterGroup">
                            <p:stCondLst>
                              <p:cond delay="1000"/>
                            </p:stCondLst>
                            <p:childTnLst>
                              <p:par>
                                <p:cTn id="32" presetID="9" presetClass="entr" presetSubtype="0" fill="hold" nodeType="afterEffect">
                                  <p:stCondLst>
                                    <p:cond delay="0"/>
                                  </p:stCondLst>
                                  <p:childTnLst>
                                    <p:set>
                                      <p:cBhvr>
                                        <p:cTn id="33" dur="1" fill="hold">
                                          <p:stCondLst>
                                            <p:cond delay="0"/>
                                          </p:stCondLst>
                                        </p:cTn>
                                        <p:tgtEl>
                                          <p:spTgt spid="333839"/>
                                        </p:tgtEl>
                                        <p:attrNameLst>
                                          <p:attrName>style.visibility</p:attrName>
                                        </p:attrNameLst>
                                      </p:cBhvr>
                                      <p:to>
                                        <p:strVal val="visible"/>
                                      </p:to>
                                    </p:set>
                                    <p:animEffect transition="in" filter="dissolve">
                                      <p:cBhvr>
                                        <p:cTn id="34" dur="500"/>
                                        <p:tgtEl>
                                          <p:spTgt spid="333839"/>
                                        </p:tgtEl>
                                      </p:cBhvr>
                                    </p:animEffect>
                                  </p:childTnLst>
                                </p:cTn>
                              </p:par>
                            </p:childTnLst>
                          </p:cTn>
                        </p:par>
                        <p:par>
                          <p:cTn id="35" fill="hold" nodeType="afterGroup">
                            <p:stCondLst>
                              <p:cond delay="1500"/>
                            </p:stCondLst>
                            <p:childTnLst>
                              <p:par>
                                <p:cTn id="36" presetID="1" presetClass="entr" presetSubtype="0" fill="hold" grpId="0" nodeType="afterEffect">
                                  <p:stCondLst>
                                    <p:cond delay="0"/>
                                  </p:stCondLst>
                                  <p:childTnLst>
                                    <p:set>
                                      <p:cBhvr>
                                        <p:cTn id="37" dur="1" fill="hold">
                                          <p:stCondLst>
                                            <p:cond delay="499"/>
                                          </p:stCondLst>
                                        </p:cTn>
                                        <p:tgtEl>
                                          <p:spTgt spid="13729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39" grpId="0" build="p" autoUpdateAnimBg="0"/>
      <p:bldP spid="137240" grpId="0"/>
      <p:bldP spid="137242" grpId="0" autoUpdateAnimBg="0"/>
      <p:bldP spid="137243" grpId="0" autoUpdateAnimBg="0"/>
      <p:bldP spid="137291" grpId="0" build="p" autoUpdateAnimBg="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1298" name="Object 2">
            <a:hlinkClick r:id="" action="ppaction://ole?verb=0"/>
          </p:cNvPr>
          <p:cNvGraphicFramePr>
            <a:graphicFrameLocks/>
          </p:cNvGraphicFramePr>
          <p:nvPr/>
        </p:nvGraphicFramePr>
        <p:xfrm>
          <a:off x="550863" y="63500"/>
          <a:ext cx="5721350" cy="935038"/>
        </p:xfrm>
        <a:graphic>
          <a:graphicData uri="http://schemas.openxmlformats.org/presentationml/2006/ole">
            <mc:AlternateContent xmlns:mc="http://schemas.openxmlformats.org/markup-compatibility/2006">
              <mc:Choice xmlns:v="urn:schemas-microsoft-com:vml" Requires="v">
                <p:oleObj spid="_x0000_s311323" name="公式" r:id="rId3" imgW="1981080" imgH="393480" progId="Equation.3">
                  <p:embed/>
                </p:oleObj>
              </mc:Choice>
              <mc:Fallback>
                <p:oleObj name="公式" r:id="rId3" imgW="1981080" imgH="393480" progId="Equation.3">
                  <p:embed/>
                  <p:pic>
                    <p:nvPicPr>
                      <p:cNvPr id="0" name="Object 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863" y="63500"/>
                        <a:ext cx="5721350" cy="935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11299" name="Rectangle 3"/>
          <p:cNvSpPr>
            <a:spLocks noChangeArrowheads="1"/>
          </p:cNvSpPr>
          <p:nvPr/>
        </p:nvSpPr>
        <p:spPr bwMode="auto">
          <a:xfrm>
            <a:off x="6226175" y="266700"/>
            <a:ext cx="2460625"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zh-CN" altLang="en-US">
                <a:latin typeface="仿宋_GB2312" pitchFamily="49" charset="-122"/>
                <a:ea typeface="仿宋_GB2312" pitchFamily="49" charset="-122"/>
              </a:rPr>
              <a:t>（</a:t>
            </a:r>
            <a:r>
              <a:rPr lang="en-US" altLang="zh-CN">
                <a:latin typeface="仿宋_GB2312" pitchFamily="49" charset="-122"/>
                <a:ea typeface="仿宋_GB2312" pitchFamily="49" charset="-122"/>
              </a:rPr>
              <a:t>K</a:t>
            </a:r>
            <a:r>
              <a:rPr lang="zh-CN" altLang="en-US">
                <a:latin typeface="仿宋_GB2312" pitchFamily="49" charset="-122"/>
                <a:ea typeface="仿宋_GB2312" pitchFamily="49" charset="-122"/>
              </a:rPr>
              <a:t>为奇数）</a:t>
            </a:r>
          </a:p>
        </p:txBody>
      </p:sp>
      <p:graphicFrame>
        <p:nvGraphicFramePr>
          <p:cNvPr id="311300" name="Object 4">
            <a:hlinkClick r:id="" action="ppaction://ole?verb=0"/>
          </p:cNvPr>
          <p:cNvGraphicFramePr>
            <a:graphicFrameLocks/>
          </p:cNvGraphicFramePr>
          <p:nvPr/>
        </p:nvGraphicFramePr>
        <p:xfrm>
          <a:off x="685800" y="1074738"/>
          <a:ext cx="3865563" cy="1008062"/>
        </p:xfrm>
        <a:graphic>
          <a:graphicData uri="http://schemas.openxmlformats.org/presentationml/2006/ole">
            <mc:AlternateContent xmlns:mc="http://schemas.openxmlformats.org/markup-compatibility/2006">
              <mc:Choice xmlns:v="urn:schemas-microsoft-com:vml" Requires="v">
                <p:oleObj spid="_x0000_s311324" name="公式" r:id="rId5" imgW="1130040" imgH="431640" progId="Equation.3">
                  <p:embed/>
                </p:oleObj>
              </mc:Choice>
              <mc:Fallback>
                <p:oleObj name="公式" r:id="rId5" imgW="1130040" imgH="431640" progId="Equation.3">
                  <p:embed/>
                  <p:pic>
                    <p:nvPicPr>
                      <p:cNvPr id="0" name="Object 4"/>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5800" y="1074738"/>
                        <a:ext cx="3865563" cy="1008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11301" name="Line 5"/>
          <p:cNvSpPr>
            <a:spLocks noChangeShapeType="1"/>
          </p:cNvSpPr>
          <p:nvPr/>
        </p:nvSpPr>
        <p:spPr bwMode="auto">
          <a:xfrm>
            <a:off x="0" y="1023938"/>
            <a:ext cx="9144000" cy="0"/>
          </a:xfrm>
          <a:prstGeom prst="line">
            <a:avLst/>
          </a:prstGeom>
          <a:noFill/>
          <a:ln w="28575">
            <a:solidFill>
              <a:srgbClr val="0000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nvGrpSpPr>
          <p:cNvPr id="311302" name="Group 6"/>
          <p:cNvGrpSpPr>
            <a:grpSpLocks/>
          </p:cNvGrpSpPr>
          <p:nvPr/>
        </p:nvGrpSpPr>
        <p:grpSpPr bwMode="auto">
          <a:xfrm>
            <a:off x="668338" y="2306638"/>
            <a:ext cx="3448050" cy="722312"/>
            <a:chOff x="3094" y="461"/>
            <a:chExt cx="2172" cy="455"/>
          </a:xfrm>
        </p:grpSpPr>
        <p:graphicFrame>
          <p:nvGraphicFramePr>
            <p:cNvPr id="311303" name="Object 7"/>
            <p:cNvGraphicFramePr>
              <a:graphicFrameLocks noChangeAspect="1"/>
            </p:cNvGraphicFramePr>
            <p:nvPr/>
          </p:nvGraphicFramePr>
          <p:xfrm>
            <a:off x="3094" y="461"/>
            <a:ext cx="302" cy="455"/>
          </p:xfrm>
          <a:graphic>
            <a:graphicData uri="http://schemas.openxmlformats.org/presentationml/2006/ole">
              <mc:AlternateContent xmlns:mc="http://schemas.openxmlformats.org/markup-compatibility/2006">
                <mc:Choice xmlns:v="urn:schemas-microsoft-com:vml" Requires="v">
                  <p:oleObj spid="_x0000_s311325" name="公式" r:id="rId7" imgW="126720" imgH="228600" progId="Equation.3">
                    <p:embed/>
                  </p:oleObj>
                </mc:Choice>
                <mc:Fallback>
                  <p:oleObj name="公式" r:id="rId7" imgW="126720" imgH="228600" progId="Equation.3">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94" y="461"/>
                          <a:ext cx="302" cy="4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11304" name="Text Box 8"/>
            <p:cNvSpPr txBox="1">
              <a:spLocks noChangeArrowheads="1"/>
            </p:cNvSpPr>
            <p:nvPr/>
          </p:nvSpPr>
          <p:spPr bwMode="auto">
            <a:xfrm>
              <a:off x="3358" y="517"/>
              <a:ext cx="1908" cy="3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Lst>
          </p:spPr>
          <p:txBody>
            <a:bodyPr wrap="none">
              <a:spAutoFit/>
            </a:bodyPr>
            <a:lstStyle/>
            <a:p>
              <a:pPr eaLnBrk="1" hangingPunct="1"/>
              <a:r>
                <a:rPr lang="zh-CN" altLang="en-US" sz="2800">
                  <a:solidFill>
                    <a:srgbClr val="0000FF"/>
                  </a:solidFill>
                </a:rPr>
                <a:t>的最后展开式为：</a:t>
              </a:r>
            </a:p>
          </p:txBody>
        </p:sp>
      </p:grpSp>
      <p:grpSp>
        <p:nvGrpSpPr>
          <p:cNvPr id="311305" name="Group 9"/>
          <p:cNvGrpSpPr>
            <a:grpSpLocks/>
          </p:cNvGrpSpPr>
          <p:nvPr/>
        </p:nvGrpSpPr>
        <p:grpSpPr bwMode="auto">
          <a:xfrm>
            <a:off x="5281613" y="1182688"/>
            <a:ext cx="3684587" cy="2054225"/>
            <a:chOff x="352" y="132"/>
            <a:chExt cx="2321" cy="1294"/>
          </a:xfrm>
        </p:grpSpPr>
        <p:grpSp>
          <p:nvGrpSpPr>
            <p:cNvPr id="311306" name="Group 10"/>
            <p:cNvGrpSpPr>
              <a:grpSpLocks/>
            </p:cNvGrpSpPr>
            <p:nvPr/>
          </p:nvGrpSpPr>
          <p:grpSpPr bwMode="auto">
            <a:xfrm>
              <a:off x="1519" y="680"/>
              <a:ext cx="356" cy="462"/>
              <a:chOff x="746" y="1419"/>
              <a:chExt cx="356" cy="592"/>
            </a:xfrm>
          </p:grpSpPr>
          <p:sp>
            <p:nvSpPr>
              <p:cNvPr id="311307" name="Line 11"/>
              <p:cNvSpPr>
                <a:spLocks noChangeShapeType="1"/>
              </p:cNvSpPr>
              <p:nvPr/>
            </p:nvSpPr>
            <p:spPr bwMode="auto">
              <a:xfrm>
                <a:off x="746" y="1419"/>
                <a:ext cx="356"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1308" name="Line 12"/>
              <p:cNvSpPr>
                <a:spLocks noChangeShapeType="1"/>
              </p:cNvSpPr>
              <p:nvPr/>
            </p:nvSpPr>
            <p:spPr bwMode="auto">
              <a:xfrm>
                <a:off x="1102" y="1419"/>
                <a:ext cx="0" cy="592"/>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311309" name="Group 13"/>
            <p:cNvGrpSpPr>
              <a:grpSpLocks/>
            </p:cNvGrpSpPr>
            <p:nvPr/>
          </p:nvGrpSpPr>
          <p:grpSpPr bwMode="auto">
            <a:xfrm>
              <a:off x="725" y="686"/>
              <a:ext cx="356" cy="462"/>
              <a:chOff x="746" y="1419"/>
              <a:chExt cx="356" cy="592"/>
            </a:xfrm>
          </p:grpSpPr>
          <p:sp>
            <p:nvSpPr>
              <p:cNvPr id="311310" name="Line 14"/>
              <p:cNvSpPr>
                <a:spLocks noChangeShapeType="1"/>
              </p:cNvSpPr>
              <p:nvPr/>
            </p:nvSpPr>
            <p:spPr bwMode="auto">
              <a:xfrm>
                <a:off x="746" y="1419"/>
                <a:ext cx="356"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1311" name="Line 15"/>
              <p:cNvSpPr>
                <a:spLocks noChangeShapeType="1"/>
              </p:cNvSpPr>
              <p:nvPr/>
            </p:nvSpPr>
            <p:spPr bwMode="auto">
              <a:xfrm>
                <a:off x="1102" y="1419"/>
                <a:ext cx="0" cy="592"/>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sp>
          <p:nvSpPr>
            <p:cNvPr id="311312" name="Freeform 16"/>
            <p:cNvSpPr>
              <a:spLocks/>
            </p:cNvSpPr>
            <p:nvPr/>
          </p:nvSpPr>
          <p:spPr bwMode="auto">
            <a:xfrm>
              <a:off x="1520" y="672"/>
              <a:ext cx="4" cy="476"/>
            </a:xfrm>
            <a:custGeom>
              <a:avLst/>
              <a:gdLst>
                <a:gd name="T0" fmla="*/ 4 w 4"/>
                <a:gd name="T1" fmla="*/ 0 h 476"/>
                <a:gd name="T2" fmla="*/ 0 w 4"/>
                <a:gd name="T3" fmla="*/ 476 h 476"/>
              </a:gdLst>
              <a:ahLst/>
              <a:cxnLst>
                <a:cxn ang="0">
                  <a:pos x="T0" y="T1"/>
                </a:cxn>
                <a:cxn ang="0">
                  <a:pos x="T2" y="T3"/>
                </a:cxn>
              </a:cxnLst>
              <a:rect l="0" t="0" r="r" b="b"/>
              <a:pathLst>
                <a:path w="4" h="476">
                  <a:moveTo>
                    <a:pt x="4" y="0"/>
                  </a:moveTo>
                  <a:lnTo>
                    <a:pt x="0" y="476"/>
                  </a:lnTo>
                </a:path>
              </a:pathLst>
            </a:custGeom>
            <a:noFill/>
            <a:ln w="28575" cmpd="sng">
              <a:solidFill>
                <a:srgbClr val="FF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1313" name="Line 17"/>
            <p:cNvSpPr>
              <a:spLocks noChangeShapeType="1"/>
            </p:cNvSpPr>
            <p:nvPr/>
          </p:nvSpPr>
          <p:spPr bwMode="auto">
            <a:xfrm>
              <a:off x="725" y="1151"/>
              <a:ext cx="1779"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1314" name="Line 18"/>
            <p:cNvSpPr>
              <a:spLocks noChangeShapeType="1"/>
            </p:cNvSpPr>
            <p:nvPr/>
          </p:nvSpPr>
          <p:spPr bwMode="auto">
            <a:xfrm flipV="1">
              <a:off x="719" y="266"/>
              <a:ext cx="0" cy="889"/>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1315" name="Rectangle 19"/>
            <p:cNvSpPr>
              <a:spLocks noChangeArrowheads="1"/>
            </p:cNvSpPr>
            <p:nvPr/>
          </p:nvSpPr>
          <p:spPr bwMode="auto">
            <a:xfrm>
              <a:off x="2355" y="801"/>
              <a:ext cx="318"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i="1"/>
                <a:t>t</a:t>
              </a:r>
            </a:p>
          </p:txBody>
        </p:sp>
        <p:sp>
          <p:nvSpPr>
            <p:cNvPr id="311316" name="Rectangle 20"/>
            <p:cNvSpPr>
              <a:spLocks noChangeArrowheads="1"/>
            </p:cNvSpPr>
            <p:nvPr/>
          </p:nvSpPr>
          <p:spPr bwMode="auto">
            <a:xfrm>
              <a:off x="827" y="1140"/>
              <a:ext cx="478" cy="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i="1"/>
                <a:t>T</a:t>
              </a:r>
              <a:r>
                <a:rPr lang="en-US" altLang="zh-CN"/>
                <a:t>/2</a:t>
              </a:r>
              <a:endParaRPr lang="en-US" altLang="zh-CN" i="1"/>
            </a:p>
          </p:txBody>
        </p:sp>
        <p:sp>
          <p:nvSpPr>
            <p:cNvPr id="311317" name="Rectangle 21"/>
            <p:cNvSpPr>
              <a:spLocks noChangeArrowheads="1"/>
            </p:cNvSpPr>
            <p:nvPr/>
          </p:nvSpPr>
          <p:spPr bwMode="auto">
            <a:xfrm>
              <a:off x="1414" y="1139"/>
              <a:ext cx="371" cy="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i="1"/>
                <a:t>T</a:t>
              </a:r>
            </a:p>
          </p:txBody>
        </p:sp>
        <p:graphicFrame>
          <p:nvGraphicFramePr>
            <p:cNvPr id="311318" name="Object 22"/>
            <p:cNvGraphicFramePr>
              <a:graphicFrameLocks noChangeAspect="1"/>
            </p:cNvGraphicFramePr>
            <p:nvPr/>
          </p:nvGraphicFramePr>
          <p:xfrm>
            <a:off x="760" y="132"/>
            <a:ext cx="283" cy="339"/>
          </p:xfrm>
          <a:graphic>
            <a:graphicData uri="http://schemas.openxmlformats.org/presentationml/2006/ole">
              <mc:AlternateContent xmlns:mc="http://schemas.openxmlformats.org/markup-compatibility/2006">
                <mc:Choice xmlns:v="urn:schemas-microsoft-com:vml" Requires="v">
                  <p:oleObj spid="_x0000_s311326" name="公式" r:id="rId9" imgW="139680" imgH="228600" progId="Equation.3">
                    <p:embed/>
                  </p:oleObj>
                </mc:Choice>
                <mc:Fallback>
                  <p:oleObj name="公式" r:id="rId9" imgW="139680" imgH="228600" progId="Equation.3">
                    <p:embed/>
                    <p:pic>
                      <p:nvPicPr>
                        <p:cNvPr id="0" name="Object 2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60" y="132"/>
                          <a:ext cx="283" cy="33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11319" name="Object 23"/>
            <p:cNvGraphicFramePr>
              <a:graphicFrameLocks noChangeAspect="1"/>
            </p:cNvGraphicFramePr>
            <p:nvPr/>
          </p:nvGraphicFramePr>
          <p:xfrm>
            <a:off x="352" y="524"/>
            <a:ext cx="355" cy="336"/>
          </p:xfrm>
          <a:graphic>
            <a:graphicData uri="http://schemas.openxmlformats.org/presentationml/2006/ole">
              <mc:AlternateContent xmlns:mc="http://schemas.openxmlformats.org/markup-compatibility/2006">
                <mc:Choice xmlns:v="urn:schemas-microsoft-com:vml" Requires="v">
                  <p:oleObj spid="_x0000_s311327" name="公式" r:id="rId11" imgW="177480" imgH="228600" progId="Equation.3">
                    <p:embed/>
                  </p:oleObj>
                </mc:Choice>
                <mc:Fallback>
                  <p:oleObj name="公式" r:id="rId11" imgW="177480" imgH="228600" progId="Equation.3">
                    <p:embed/>
                    <p:pic>
                      <p:nvPicPr>
                        <p:cNvPr id="0" name="Object 2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52" y="524"/>
                          <a:ext cx="355" cy="3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aphicFrame>
        <p:nvGraphicFramePr>
          <p:cNvPr id="311320" name="Object 24">
            <a:hlinkClick r:id="" action="ppaction://ole?verb=0"/>
          </p:cNvPr>
          <p:cNvGraphicFramePr>
            <a:graphicFrameLocks/>
          </p:cNvGraphicFramePr>
          <p:nvPr/>
        </p:nvGraphicFramePr>
        <p:xfrm>
          <a:off x="958850" y="3198813"/>
          <a:ext cx="7337425" cy="1008062"/>
        </p:xfrm>
        <a:graphic>
          <a:graphicData uri="http://schemas.openxmlformats.org/presentationml/2006/ole">
            <mc:AlternateContent xmlns:mc="http://schemas.openxmlformats.org/markup-compatibility/2006">
              <mc:Choice xmlns:v="urn:schemas-microsoft-com:vml" Requires="v">
                <p:oleObj spid="_x0000_s311328" name="公式" r:id="rId13" imgW="1828800" imgH="431640" progId="Equation.3">
                  <p:embed/>
                </p:oleObj>
              </mc:Choice>
              <mc:Fallback>
                <p:oleObj name="公式" r:id="rId13" imgW="1828800" imgH="431640" progId="Equation.3">
                  <p:embed/>
                  <p:pic>
                    <p:nvPicPr>
                      <p:cNvPr id="0" name="Object 24"/>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58850" y="3198813"/>
                        <a:ext cx="7337425" cy="1008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11321" name="Object 25">
            <a:hlinkClick r:id="" action="ppaction://ole?verb=0"/>
          </p:cNvPr>
          <p:cNvGraphicFramePr>
            <a:graphicFrameLocks/>
          </p:cNvGraphicFramePr>
          <p:nvPr/>
        </p:nvGraphicFramePr>
        <p:xfrm>
          <a:off x="1517650" y="4232275"/>
          <a:ext cx="7337425" cy="935038"/>
        </p:xfrm>
        <a:graphic>
          <a:graphicData uri="http://schemas.openxmlformats.org/presentationml/2006/ole">
            <mc:AlternateContent xmlns:mc="http://schemas.openxmlformats.org/markup-compatibility/2006">
              <mc:Choice xmlns:v="urn:schemas-microsoft-com:vml" Requires="v">
                <p:oleObj spid="_x0000_s311329" name="公式" r:id="rId15" imgW="1828800" imgH="393480" progId="Equation.3">
                  <p:embed/>
                </p:oleObj>
              </mc:Choice>
              <mc:Fallback>
                <p:oleObj name="公式" r:id="rId15" imgW="1828800" imgH="393480" progId="Equation.3">
                  <p:embed/>
                  <p:pic>
                    <p:nvPicPr>
                      <p:cNvPr id="0" name="Object 25"/>
                      <p:cNvPicPr>
                        <a:picLocks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517650" y="4232275"/>
                        <a:ext cx="7337425" cy="935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11322" name="Object 26">
            <a:hlinkClick r:id="" action="ppaction://ole?verb=0"/>
          </p:cNvPr>
          <p:cNvGraphicFramePr>
            <a:graphicFrameLocks/>
          </p:cNvGraphicFramePr>
          <p:nvPr/>
        </p:nvGraphicFramePr>
        <p:xfrm>
          <a:off x="4573588" y="5313363"/>
          <a:ext cx="3871912" cy="1079500"/>
        </p:xfrm>
        <a:graphic>
          <a:graphicData uri="http://schemas.openxmlformats.org/presentationml/2006/ole">
            <mc:AlternateContent xmlns:mc="http://schemas.openxmlformats.org/markup-compatibility/2006">
              <mc:Choice xmlns:v="urn:schemas-microsoft-com:vml" Requires="v">
                <p:oleObj spid="_x0000_s311330" name="公式" r:id="rId17" imgW="965160" imgH="393480" progId="Equation.3">
                  <p:embed/>
                </p:oleObj>
              </mc:Choice>
              <mc:Fallback>
                <p:oleObj name="公式" r:id="rId17" imgW="965160" imgH="393480" progId="Equation.3">
                  <p:embed/>
                  <p:pic>
                    <p:nvPicPr>
                      <p:cNvPr id="0" name="Object 26"/>
                      <p:cNvPicPr>
                        <a:picLocks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573588" y="5313363"/>
                        <a:ext cx="3871912" cy="1079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311298"/>
                                        </p:tgtEl>
                                        <p:attrNameLst>
                                          <p:attrName>style.visibility</p:attrName>
                                        </p:attrNameLst>
                                      </p:cBhvr>
                                      <p:to>
                                        <p:strVal val="visible"/>
                                      </p:to>
                                    </p:set>
                                    <p:animEffect transition="in" filter="wipe(left)">
                                      <p:cBhvr>
                                        <p:cTn id="7" dur="1000"/>
                                        <p:tgtEl>
                                          <p:spTgt spid="31129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11299"/>
                                        </p:tgtEl>
                                        <p:attrNameLst>
                                          <p:attrName>style.visibility</p:attrName>
                                        </p:attrNameLst>
                                      </p:cBhvr>
                                      <p:to>
                                        <p:strVal val="visible"/>
                                      </p:to>
                                    </p:set>
                                    <p:animEffect transition="in" filter="wipe(left)">
                                      <p:cBhvr>
                                        <p:cTn id="12" dur="1000"/>
                                        <p:tgtEl>
                                          <p:spTgt spid="31129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11301"/>
                                        </p:tgtEl>
                                        <p:attrNameLst>
                                          <p:attrName>style.visibility</p:attrName>
                                        </p:attrNameLst>
                                      </p:cBhvr>
                                      <p:to>
                                        <p:strVal val="visible"/>
                                      </p:to>
                                    </p:set>
                                    <p:animEffect transition="in" filter="wipe(left)">
                                      <p:cBhvr>
                                        <p:cTn id="17" dur="1000"/>
                                        <p:tgtEl>
                                          <p:spTgt spid="31130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311300"/>
                                        </p:tgtEl>
                                        <p:attrNameLst>
                                          <p:attrName>style.visibility</p:attrName>
                                        </p:attrNameLst>
                                      </p:cBhvr>
                                      <p:to>
                                        <p:strVal val="visible"/>
                                      </p:to>
                                    </p:set>
                                    <p:animEffect transition="in" filter="wipe(left)">
                                      <p:cBhvr>
                                        <p:cTn id="22" dur="1000"/>
                                        <p:tgtEl>
                                          <p:spTgt spid="311300"/>
                                        </p:tgtEl>
                                      </p:cBhvr>
                                    </p:animEffect>
                                  </p:childTnLst>
                                </p:cTn>
                              </p:par>
                            </p:childTnLst>
                          </p:cTn>
                        </p:par>
                        <p:par>
                          <p:cTn id="23" fill="hold" nodeType="afterGroup">
                            <p:stCondLst>
                              <p:cond delay="1000"/>
                            </p:stCondLst>
                            <p:childTnLst>
                              <p:par>
                                <p:cTn id="24" presetID="9" presetClass="entr" presetSubtype="0" fill="hold" nodeType="afterEffect">
                                  <p:stCondLst>
                                    <p:cond delay="0"/>
                                  </p:stCondLst>
                                  <p:childTnLst>
                                    <p:set>
                                      <p:cBhvr>
                                        <p:cTn id="25" dur="1" fill="hold">
                                          <p:stCondLst>
                                            <p:cond delay="0"/>
                                          </p:stCondLst>
                                        </p:cTn>
                                        <p:tgtEl>
                                          <p:spTgt spid="311305"/>
                                        </p:tgtEl>
                                        <p:attrNameLst>
                                          <p:attrName>style.visibility</p:attrName>
                                        </p:attrNameLst>
                                      </p:cBhvr>
                                      <p:to>
                                        <p:strVal val="visible"/>
                                      </p:to>
                                    </p:set>
                                    <p:animEffect transition="in" filter="dissolve">
                                      <p:cBhvr>
                                        <p:cTn id="26" dur="1000"/>
                                        <p:tgtEl>
                                          <p:spTgt spid="311305"/>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8" fill="hold" nodeType="clickEffect">
                                  <p:stCondLst>
                                    <p:cond delay="0"/>
                                  </p:stCondLst>
                                  <p:childTnLst>
                                    <p:set>
                                      <p:cBhvr>
                                        <p:cTn id="30" dur="1" fill="hold">
                                          <p:stCondLst>
                                            <p:cond delay="0"/>
                                          </p:stCondLst>
                                        </p:cTn>
                                        <p:tgtEl>
                                          <p:spTgt spid="311302"/>
                                        </p:tgtEl>
                                        <p:attrNameLst>
                                          <p:attrName>style.visibility</p:attrName>
                                        </p:attrNameLst>
                                      </p:cBhvr>
                                      <p:to>
                                        <p:strVal val="visible"/>
                                      </p:to>
                                    </p:set>
                                    <p:animEffect transition="in" filter="wipe(left)">
                                      <p:cBhvr>
                                        <p:cTn id="31" dur="1000"/>
                                        <p:tgtEl>
                                          <p:spTgt spid="311302"/>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8" fill="hold" nodeType="clickEffect">
                                  <p:stCondLst>
                                    <p:cond delay="0"/>
                                  </p:stCondLst>
                                  <p:childTnLst>
                                    <p:set>
                                      <p:cBhvr>
                                        <p:cTn id="35" dur="1" fill="hold">
                                          <p:stCondLst>
                                            <p:cond delay="0"/>
                                          </p:stCondLst>
                                        </p:cTn>
                                        <p:tgtEl>
                                          <p:spTgt spid="311320"/>
                                        </p:tgtEl>
                                        <p:attrNameLst>
                                          <p:attrName>style.visibility</p:attrName>
                                        </p:attrNameLst>
                                      </p:cBhvr>
                                      <p:to>
                                        <p:strVal val="visible"/>
                                      </p:to>
                                    </p:set>
                                    <p:animEffect transition="in" filter="wipe(left)">
                                      <p:cBhvr>
                                        <p:cTn id="36" dur="1000"/>
                                        <p:tgtEl>
                                          <p:spTgt spid="311320"/>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5" presetClass="entr" presetSubtype="10" fill="hold" nodeType="clickEffect">
                                  <p:stCondLst>
                                    <p:cond delay="0"/>
                                  </p:stCondLst>
                                  <p:childTnLst>
                                    <p:set>
                                      <p:cBhvr>
                                        <p:cTn id="40" dur="1" fill="hold">
                                          <p:stCondLst>
                                            <p:cond delay="0"/>
                                          </p:stCondLst>
                                        </p:cTn>
                                        <p:tgtEl>
                                          <p:spTgt spid="311321"/>
                                        </p:tgtEl>
                                        <p:attrNameLst>
                                          <p:attrName>style.visibility</p:attrName>
                                        </p:attrNameLst>
                                      </p:cBhvr>
                                      <p:to>
                                        <p:strVal val="visible"/>
                                      </p:to>
                                    </p:set>
                                    <p:animEffect transition="in" filter="checkerboard(across)">
                                      <p:cBhvr>
                                        <p:cTn id="41" dur="500"/>
                                        <p:tgtEl>
                                          <p:spTgt spid="311321"/>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5" presetClass="entr" presetSubtype="10" fill="hold" nodeType="clickEffect">
                                  <p:stCondLst>
                                    <p:cond delay="0"/>
                                  </p:stCondLst>
                                  <p:childTnLst>
                                    <p:set>
                                      <p:cBhvr>
                                        <p:cTn id="45" dur="1" fill="hold">
                                          <p:stCondLst>
                                            <p:cond delay="0"/>
                                          </p:stCondLst>
                                        </p:cTn>
                                        <p:tgtEl>
                                          <p:spTgt spid="311322"/>
                                        </p:tgtEl>
                                        <p:attrNameLst>
                                          <p:attrName>style.visibility</p:attrName>
                                        </p:attrNameLst>
                                      </p:cBhvr>
                                      <p:to>
                                        <p:strVal val="visible"/>
                                      </p:to>
                                    </p:set>
                                    <p:animEffect transition="in" filter="checkerboard(across)">
                                      <p:cBhvr>
                                        <p:cTn id="46" dur="500"/>
                                        <p:tgtEl>
                                          <p:spTgt spid="3113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1299" grpId="0"/>
      <p:bldP spid="311301"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2322" name="Object 2">
            <a:hlinkClick r:id="" action="ppaction://ole?verb=0"/>
          </p:cNvPr>
          <p:cNvGraphicFramePr>
            <a:graphicFrameLocks/>
          </p:cNvGraphicFramePr>
          <p:nvPr/>
        </p:nvGraphicFramePr>
        <p:xfrm>
          <a:off x="134938" y="3867150"/>
          <a:ext cx="8856662" cy="1008063"/>
        </p:xfrm>
        <a:graphic>
          <a:graphicData uri="http://schemas.openxmlformats.org/presentationml/2006/ole">
            <mc:AlternateContent xmlns:mc="http://schemas.openxmlformats.org/markup-compatibility/2006">
              <mc:Choice xmlns:v="urn:schemas-microsoft-com:vml" Requires="v">
                <p:oleObj spid="_x0000_s312373" name="公式" r:id="rId5" imgW="2984400" imgH="393480" progId="Equation.3">
                  <p:embed/>
                </p:oleObj>
              </mc:Choice>
              <mc:Fallback>
                <p:oleObj name="公式" r:id="rId5" imgW="2984400" imgH="393480" progId="Equation.3">
                  <p:embed/>
                  <p:pic>
                    <p:nvPicPr>
                      <p:cNvPr id="0" name="Object 2"/>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4938" y="3867150"/>
                        <a:ext cx="8856662" cy="1008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12323" name="AutoShape 3"/>
          <p:cNvSpPr>
            <a:spLocks noChangeArrowheads="1"/>
          </p:cNvSpPr>
          <p:nvPr/>
        </p:nvSpPr>
        <p:spPr bwMode="auto">
          <a:xfrm rot="-1207089">
            <a:off x="2254250" y="852488"/>
            <a:ext cx="1917700" cy="657225"/>
          </a:xfrm>
          <a:prstGeom prst="curvedDownArrow">
            <a:avLst>
              <a:gd name="adj1" fmla="val 53359"/>
              <a:gd name="adj2" fmla="val 116715"/>
              <a:gd name="adj3" fmla="val 54736"/>
            </a:avLst>
          </a:prstGeom>
          <a:solidFill>
            <a:srgbClr val="66FFCC"/>
          </a:solidFill>
          <a:ln w="19050">
            <a:solidFill>
              <a:schemeClr val="tx1"/>
            </a:solidFill>
            <a:miter lim="800000"/>
            <a:headEnd/>
            <a:tailEnd/>
          </a:ln>
        </p:spPr>
        <p:txBody>
          <a:bodyPr wrap="none" anchor="ctr"/>
          <a:lstStyle/>
          <a:p>
            <a:endParaRPr lang="zh-CN" altLang="en-US"/>
          </a:p>
        </p:txBody>
      </p:sp>
      <p:grpSp>
        <p:nvGrpSpPr>
          <p:cNvPr id="312324" name="Group 4"/>
          <p:cNvGrpSpPr>
            <a:grpSpLocks/>
          </p:cNvGrpSpPr>
          <p:nvPr/>
        </p:nvGrpSpPr>
        <p:grpSpPr bwMode="auto">
          <a:xfrm>
            <a:off x="4171950" y="377825"/>
            <a:ext cx="4216400" cy="2917825"/>
            <a:chOff x="2628" y="238"/>
            <a:chExt cx="2656" cy="1838"/>
          </a:xfrm>
        </p:grpSpPr>
        <p:grpSp>
          <p:nvGrpSpPr>
            <p:cNvPr id="312325" name="Group 5"/>
            <p:cNvGrpSpPr>
              <a:grpSpLocks/>
            </p:cNvGrpSpPr>
            <p:nvPr/>
          </p:nvGrpSpPr>
          <p:grpSpPr bwMode="auto">
            <a:xfrm>
              <a:off x="2628" y="759"/>
              <a:ext cx="2484" cy="1293"/>
              <a:chOff x="2628" y="555"/>
              <a:chExt cx="2484" cy="1293"/>
            </a:xfrm>
          </p:grpSpPr>
          <p:sp>
            <p:nvSpPr>
              <p:cNvPr id="312326" name="Line 6"/>
              <p:cNvSpPr>
                <a:spLocks noChangeShapeType="1"/>
              </p:cNvSpPr>
              <p:nvPr/>
            </p:nvSpPr>
            <p:spPr bwMode="auto">
              <a:xfrm>
                <a:off x="4560" y="555"/>
                <a:ext cx="0" cy="1293"/>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12327" name="Line 7"/>
              <p:cNvSpPr>
                <a:spLocks noChangeShapeType="1"/>
              </p:cNvSpPr>
              <p:nvPr/>
            </p:nvSpPr>
            <p:spPr bwMode="auto">
              <a:xfrm>
                <a:off x="3972" y="555"/>
                <a:ext cx="0" cy="1293"/>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12328" name="Line 8"/>
              <p:cNvSpPr>
                <a:spLocks noChangeShapeType="1"/>
              </p:cNvSpPr>
              <p:nvPr/>
            </p:nvSpPr>
            <p:spPr bwMode="auto">
              <a:xfrm>
                <a:off x="3360" y="555"/>
                <a:ext cx="0" cy="1293"/>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12329" name="Line 9"/>
              <p:cNvSpPr>
                <a:spLocks noChangeShapeType="1"/>
              </p:cNvSpPr>
              <p:nvPr/>
            </p:nvSpPr>
            <p:spPr bwMode="auto">
              <a:xfrm>
                <a:off x="2784" y="555"/>
                <a:ext cx="0" cy="1293"/>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12330" name="Line 10"/>
              <p:cNvSpPr>
                <a:spLocks noChangeShapeType="1"/>
              </p:cNvSpPr>
              <p:nvPr/>
            </p:nvSpPr>
            <p:spPr bwMode="auto">
              <a:xfrm>
                <a:off x="2784" y="555"/>
                <a:ext cx="2328" cy="0"/>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12331" name="Line 11"/>
              <p:cNvSpPr>
                <a:spLocks noChangeShapeType="1"/>
              </p:cNvSpPr>
              <p:nvPr/>
            </p:nvSpPr>
            <p:spPr bwMode="auto">
              <a:xfrm>
                <a:off x="2784" y="1848"/>
                <a:ext cx="2328" cy="0"/>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12332" name="Oval 12"/>
              <p:cNvSpPr>
                <a:spLocks noChangeArrowheads="1"/>
              </p:cNvSpPr>
              <p:nvPr/>
            </p:nvSpPr>
            <p:spPr bwMode="auto">
              <a:xfrm>
                <a:off x="2628" y="1103"/>
                <a:ext cx="313" cy="313"/>
              </a:xfrm>
              <a:prstGeom prst="ellipse">
                <a:avLst/>
              </a:prstGeom>
              <a:solidFill>
                <a:srgbClr val="FFFFCC"/>
              </a:solidFill>
              <a:ln w="38100">
                <a:solidFill>
                  <a:srgbClr val="0000FF"/>
                </a:solidFill>
                <a:round/>
                <a:headEnd/>
                <a:tailEnd/>
              </a:ln>
            </p:spPr>
            <p:txBody>
              <a:bodyPr wrap="none" anchor="ctr"/>
              <a:lstStyle/>
              <a:p>
                <a:endParaRPr lang="zh-CN" altLang="en-US"/>
              </a:p>
            </p:txBody>
          </p:sp>
          <p:sp>
            <p:nvSpPr>
              <p:cNvPr id="312333" name="Oval 13"/>
              <p:cNvSpPr>
                <a:spLocks noChangeArrowheads="1"/>
              </p:cNvSpPr>
              <p:nvPr/>
            </p:nvSpPr>
            <p:spPr bwMode="auto">
              <a:xfrm>
                <a:off x="3204" y="1103"/>
                <a:ext cx="313" cy="313"/>
              </a:xfrm>
              <a:prstGeom prst="ellipse">
                <a:avLst/>
              </a:prstGeom>
              <a:solidFill>
                <a:srgbClr val="FFFFCC"/>
              </a:solidFill>
              <a:ln w="38100">
                <a:solidFill>
                  <a:srgbClr val="0000FF"/>
                </a:solidFill>
                <a:round/>
                <a:headEnd/>
                <a:tailEnd/>
              </a:ln>
            </p:spPr>
            <p:txBody>
              <a:bodyPr wrap="none" anchor="ctr"/>
              <a:lstStyle/>
              <a:p>
                <a:endParaRPr lang="zh-CN" altLang="en-US"/>
              </a:p>
            </p:txBody>
          </p:sp>
          <p:sp>
            <p:nvSpPr>
              <p:cNvPr id="312334" name="Oval 14"/>
              <p:cNvSpPr>
                <a:spLocks noChangeArrowheads="1"/>
              </p:cNvSpPr>
              <p:nvPr/>
            </p:nvSpPr>
            <p:spPr bwMode="auto">
              <a:xfrm>
                <a:off x="3816" y="1103"/>
                <a:ext cx="313" cy="313"/>
              </a:xfrm>
              <a:prstGeom prst="ellipse">
                <a:avLst/>
              </a:prstGeom>
              <a:solidFill>
                <a:srgbClr val="FFFFCC"/>
              </a:solidFill>
              <a:ln w="38100">
                <a:solidFill>
                  <a:srgbClr val="0000FF"/>
                </a:solidFill>
                <a:round/>
                <a:headEnd/>
                <a:tailEnd/>
              </a:ln>
            </p:spPr>
            <p:txBody>
              <a:bodyPr wrap="none" anchor="ctr"/>
              <a:lstStyle/>
              <a:p>
                <a:endParaRPr lang="zh-CN" altLang="en-US"/>
              </a:p>
            </p:txBody>
          </p:sp>
          <p:sp>
            <p:nvSpPr>
              <p:cNvPr id="312335" name="Oval 15"/>
              <p:cNvSpPr>
                <a:spLocks noChangeArrowheads="1"/>
              </p:cNvSpPr>
              <p:nvPr/>
            </p:nvSpPr>
            <p:spPr bwMode="auto">
              <a:xfrm>
                <a:off x="4404" y="1103"/>
                <a:ext cx="313" cy="313"/>
              </a:xfrm>
              <a:prstGeom prst="ellipse">
                <a:avLst/>
              </a:prstGeom>
              <a:solidFill>
                <a:srgbClr val="FFFFCC"/>
              </a:solidFill>
              <a:ln w="38100">
                <a:solidFill>
                  <a:srgbClr val="0000FF"/>
                </a:solidFill>
                <a:round/>
                <a:headEnd/>
                <a:tailEnd/>
              </a:ln>
            </p:spPr>
            <p:txBody>
              <a:bodyPr wrap="none" anchor="ctr"/>
              <a:lstStyle/>
              <a:p>
                <a:endParaRPr lang="zh-CN" altLang="en-US"/>
              </a:p>
            </p:txBody>
          </p:sp>
          <p:sp>
            <p:nvSpPr>
              <p:cNvPr id="312336" name="Line 16"/>
              <p:cNvSpPr>
                <a:spLocks noChangeShapeType="1"/>
              </p:cNvSpPr>
              <p:nvPr/>
            </p:nvSpPr>
            <p:spPr bwMode="auto">
              <a:xfrm>
                <a:off x="2628" y="1273"/>
                <a:ext cx="313" cy="0"/>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12337" name="Line 17"/>
              <p:cNvSpPr>
                <a:spLocks noChangeShapeType="1"/>
              </p:cNvSpPr>
              <p:nvPr/>
            </p:nvSpPr>
            <p:spPr bwMode="auto">
              <a:xfrm>
                <a:off x="3204" y="1273"/>
                <a:ext cx="313" cy="0"/>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12338" name="Line 18"/>
              <p:cNvSpPr>
                <a:spLocks noChangeShapeType="1"/>
              </p:cNvSpPr>
              <p:nvPr/>
            </p:nvSpPr>
            <p:spPr bwMode="auto">
              <a:xfrm>
                <a:off x="3816" y="1261"/>
                <a:ext cx="313" cy="0"/>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12339" name="Line 19"/>
              <p:cNvSpPr>
                <a:spLocks noChangeShapeType="1"/>
              </p:cNvSpPr>
              <p:nvPr/>
            </p:nvSpPr>
            <p:spPr bwMode="auto">
              <a:xfrm>
                <a:off x="4404" y="1273"/>
                <a:ext cx="313" cy="0"/>
              </a:xfrm>
              <a:prstGeom prst="line">
                <a:avLst/>
              </a:prstGeom>
              <a:noFill/>
              <a:ln w="381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grpSp>
        <p:sp>
          <p:nvSpPr>
            <p:cNvPr id="312340" name="Text Box 20"/>
            <p:cNvSpPr txBox="1">
              <a:spLocks noChangeArrowheads="1"/>
            </p:cNvSpPr>
            <p:nvPr/>
          </p:nvSpPr>
          <p:spPr bwMode="auto">
            <a:xfrm>
              <a:off x="2764" y="1562"/>
              <a:ext cx="393" cy="3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Lst>
          </p:spPr>
          <p:txBody>
            <a:bodyPr wrap="none">
              <a:spAutoFit/>
            </a:bodyPr>
            <a:lstStyle/>
            <a:p>
              <a:pPr eaLnBrk="1" hangingPunct="1"/>
              <a:r>
                <a:rPr lang="en-US" altLang="zh-CN" sz="3200" i="1">
                  <a:ea typeface="宋体" panose="02010600030101010101" pitchFamily="2" charset="-122"/>
                </a:rPr>
                <a:t>I</a:t>
              </a:r>
              <a:r>
                <a:rPr lang="en-US" altLang="zh-CN" sz="3200" i="1" baseline="-25000">
                  <a:ea typeface="宋体" panose="02010600030101010101" pitchFamily="2" charset="-122"/>
                </a:rPr>
                <a:t>S</a:t>
              </a:r>
              <a:r>
                <a:rPr lang="en-US" altLang="zh-CN" sz="3200" baseline="-25000">
                  <a:ea typeface="宋体" panose="02010600030101010101" pitchFamily="2" charset="-122"/>
                </a:rPr>
                <a:t>0</a:t>
              </a:r>
              <a:endParaRPr lang="en-US" altLang="zh-CN" sz="3200">
                <a:ea typeface="宋体" panose="02010600030101010101" pitchFamily="2" charset="-122"/>
              </a:endParaRPr>
            </a:p>
          </p:txBody>
        </p:sp>
        <p:graphicFrame>
          <p:nvGraphicFramePr>
            <p:cNvPr id="312341" name="Object 21"/>
            <p:cNvGraphicFramePr>
              <a:graphicFrameLocks noChangeAspect="1"/>
            </p:cNvGraphicFramePr>
            <p:nvPr/>
          </p:nvGraphicFramePr>
          <p:xfrm>
            <a:off x="3360" y="1467"/>
            <a:ext cx="399" cy="581"/>
          </p:xfrm>
          <a:graphic>
            <a:graphicData uri="http://schemas.openxmlformats.org/presentationml/2006/ole">
              <mc:AlternateContent xmlns:mc="http://schemas.openxmlformats.org/markup-compatibility/2006">
                <mc:Choice xmlns:v="urn:schemas-microsoft-com:vml" Requires="v">
                  <p:oleObj spid="_x0000_s312374" name="公式" r:id="rId7" imgW="164880" imgH="228600" progId="Equation.3">
                    <p:embed/>
                  </p:oleObj>
                </mc:Choice>
                <mc:Fallback>
                  <p:oleObj name="公式" r:id="rId7" imgW="164880" imgH="228600" progId="Equation.3">
                    <p:embed/>
                    <p:pic>
                      <p:nvPicPr>
                        <p:cNvPr id="0" name="Object 2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60" y="1467"/>
                          <a:ext cx="399" cy="5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12342" name="Object 22"/>
            <p:cNvGraphicFramePr>
              <a:graphicFrameLocks noChangeAspect="1"/>
            </p:cNvGraphicFramePr>
            <p:nvPr/>
          </p:nvGraphicFramePr>
          <p:xfrm>
            <a:off x="4005" y="1467"/>
            <a:ext cx="399" cy="581"/>
          </p:xfrm>
          <a:graphic>
            <a:graphicData uri="http://schemas.openxmlformats.org/presentationml/2006/ole">
              <mc:AlternateContent xmlns:mc="http://schemas.openxmlformats.org/markup-compatibility/2006">
                <mc:Choice xmlns:v="urn:schemas-microsoft-com:vml" Requires="v">
                  <p:oleObj spid="_x0000_s312375" name="公式" r:id="rId9" imgW="164880" imgH="228600" progId="Equation.3">
                    <p:embed/>
                  </p:oleObj>
                </mc:Choice>
                <mc:Fallback>
                  <p:oleObj name="公式" r:id="rId9" imgW="164880" imgH="228600" progId="Equation.3">
                    <p:embed/>
                    <p:pic>
                      <p:nvPicPr>
                        <p:cNvPr id="0" name="Object 2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005" y="1467"/>
                          <a:ext cx="399" cy="5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12343" name="Object 23"/>
            <p:cNvGraphicFramePr>
              <a:graphicFrameLocks noChangeAspect="1"/>
            </p:cNvGraphicFramePr>
            <p:nvPr/>
          </p:nvGraphicFramePr>
          <p:xfrm>
            <a:off x="4588" y="1467"/>
            <a:ext cx="430" cy="582"/>
          </p:xfrm>
          <a:graphic>
            <a:graphicData uri="http://schemas.openxmlformats.org/presentationml/2006/ole">
              <mc:AlternateContent xmlns:mc="http://schemas.openxmlformats.org/markup-compatibility/2006">
                <mc:Choice xmlns:v="urn:schemas-microsoft-com:vml" Requires="v">
                  <p:oleObj spid="_x0000_s312376" name="公式" r:id="rId11" imgW="177480" imgH="228600" progId="Equation.3">
                    <p:embed/>
                  </p:oleObj>
                </mc:Choice>
                <mc:Fallback>
                  <p:oleObj name="公式" r:id="rId11" imgW="177480" imgH="228600" progId="Equation.3">
                    <p:embed/>
                    <p:pic>
                      <p:nvPicPr>
                        <p:cNvPr id="0" name="Object 2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588" y="1467"/>
                          <a:ext cx="430" cy="58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12344" name="Oval 24"/>
            <p:cNvSpPr>
              <a:spLocks noChangeArrowheads="1"/>
            </p:cNvSpPr>
            <p:nvPr/>
          </p:nvSpPr>
          <p:spPr bwMode="auto">
            <a:xfrm>
              <a:off x="4920" y="1452"/>
              <a:ext cx="56" cy="48"/>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12345" name="Oval 25"/>
            <p:cNvSpPr>
              <a:spLocks noChangeArrowheads="1"/>
            </p:cNvSpPr>
            <p:nvPr/>
          </p:nvSpPr>
          <p:spPr bwMode="auto">
            <a:xfrm>
              <a:off x="5072" y="1453"/>
              <a:ext cx="56" cy="48"/>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12346" name="Oval 26"/>
            <p:cNvSpPr>
              <a:spLocks noChangeArrowheads="1"/>
            </p:cNvSpPr>
            <p:nvPr/>
          </p:nvSpPr>
          <p:spPr bwMode="auto">
            <a:xfrm>
              <a:off x="5228" y="1453"/>
              <a:ext cx="56" cy="48"/>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12347" name="Oval 27"/>
            <p:cNvSpPr>
              <a:spLocks noChangeArrowheads="1"/>
            </p:cNvSpPr>
            <p:nvPr/>
          </p:nvSpPr>
          <p:spPr bwMode="auto">
            <a:xfrm>
              <a:off x="4532" y="2028"/>
              <a:ext cx="56" cy="48"/>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12348" name="Oval 28"/>
            <p:cNvSpPr>
              <a:spLocks noChangeArrowheads="1"/>
            </p:cNvSpPr>
            <p:nvPr/>
          </p:nvSpPr>
          <p:spPr bwMode="auto">
            <a:xfrm>
              <a:off x="3940" y="2028"/>
              <a:ext cx="56" cy="48"/>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12349" name="Oval 29"/>
            <p:cNvSpPr>
              <a:spLocks noChangeArrowheads="1"/>
            </p:cNvSpPr>
            <p:nvPr/>
          </p:nvSpPr>
          <p:spPr bwMode="auto">
            <a:xfrm>
              <a:off x="3328" y="2028"/>
              <a:ext cx="56" cy="48"/>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12350" name="Oval 30"/>
            <p:cNvSpPr>
              <a:spLocks noChangeArrowheads="1"/>
            </p:cNvSpPr>
            <p:nvPr/>
          </p:nvSpPr>
          <p:spPr bwMode="auto">
            <a:xfrm>
              <a:off x="3328" y="720"/>
              <a:ext cx="56" cy="48"/>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12351" name="Oval 31"/>
            <p:cNvSpPr>
              <a:spLocks noChangeArrowheads="1"/>
            </p:cNvSpPr>
            <p:nvPr/>
          </p:nvSpPr>
          <p:spPr bwMode="auto">
            <a:xfrm>
              <a:off x="3937" y="720"/>
              <a:ext cx="56" cy="48"/>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12352" name="Oval 32"/>
            <p:cNvSpPr>
              <a:spLocks noChangeArrowheads="1"/>
            </p:cNvSpPr>
            <p:nvPr/>
          </p:nvSpPr>
          <p:spPr bwMode="auto">
            <a:xfrm>
              <a:off x="4525" y="720"/>
              <a:ext cx="56" cy="48"/>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12353" name="Text Box 33"/>
            <p:cNvSpPr txBox="1">
              <a:spLocks noChangeArrowheads="1"/>
            </p:cNvSpPr>
            <p:nvPr/>
          </p:nvSpPr>
          <p:spPr bwMode="auto">
            <a:xfrm>
              <a:off x="2941" y="238"/>
              <a:ext cx="1140" cy="3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Lst>
          </p:spPr>
          <p:txBody>
            <a:bodyPr wrap="none">
              <a:spAutoFit/>
            </a:bodyPr>
            <a:lstStyle/>
            <a:p>
              <a:pPr eaLnBrk="1" hangingPunct="1"/>
              <a:r>
                <a:rPr lang="zh-CN" altLang="en-US" sz="3200">
                  <a:solidFill>
                    <a:srgbClr val="0000FF"/>
                  </a:solidFill>
                  <a:ea typeface="宋体" panose="02010600030101010101" pitchFamily="2" charset="-122"/>
                </a:rPr>
                <a:t>等效电源</a:t>
              </a:r>
            </a:p>
          </p:txBody>
        </p:sp>
      </p:grpSp>
      <p:sp>
        <p:nvSpPr>
          <p:cNvPr id="312354" name="Text Box 34"/>
          <p:cNvSpPr txBox="1">
            <a:spLocks noChangeArrowheads="1"/>
          </p:cNvSpPr>
          <p:nvPr/>
        </p:nvSpPr>
        <p:spPr bwMode="auto">
          <a:xfrm>
            <a:off x="849313" y="5240338"/>
            <a:ext cx="611187" cy="592137"/>
          </a:xfrm>
          <a:prstGeom prst="rect">
            <a:avLst/>
          </a:prstGeom>
          <a:noFill/>
          <a:ln w="12700">
            <a:solidFill>
              <a:srgbClr val="FF0000"/>
            </a:solidFill>
            <a:miter lim="800000"/>
            <a:headEnd/>
            <a:tailEnd/>
          </a:ln>
          <a:extLst>
            <a:ext uri="{909E8E84-426E-40DD-AFC4-6F175D3DCCD1}">
              <a14:hiddenFill xmlns:a14="http://schemas.microsoft.com/office/drawing/2010/main">
                <a:solidFill>
                  <a:schemeClr val="accent1"/>
                </a:solidFill>
              </a14:hiddenFill>
            </a:ext>
          </a:extLst>
        </p:spPr>
        <p:txBody>
          <a:bodyPr wrap="none">
            <a:spAutoFit/>
          </a:bodyPr>
          <a:lstStyle/>
          <a:p>
            <a:pPr eaLnBrk="1" hangingPunct="1"/>
            <a:r>
              <a:rPr lang="en-US" altLang="zh-CN" sz="3200" i="1">
                <a:ea typeface="宋体" panose="02010600030101010101" pitchFamily="2" charset="-122"/>
              </a:rPr>
              <a:t>I</a:t>
            </a:r>
            <a:r>
              <a:rPr lang="en-US" altLang="zh-CN" sz="2800" i="1" baseline="-25000">
                <a:ea typeface="宋体" panose="02010600030101010101" pitchFamily="2" charset="-122"/>
              </a:rPr>
              <a:t>S</a:t>
            </a:r>
            <a:r>
              <a:rPr lang="en-US" altLang="zh-CN" sz="2800" baseline="-25000">
                <a:ea typeface="宋体" panose="02010600030101010101" pitchFamily="2" charset="-122"/>
              </a:rPr>
              <a:t>0</a:t>
            </a:r>
            <a:endParaRPr lang="en-US" altLang="zh-CN" sz="3200">
              <a:solidFill>
                <a:srgbClr val="FF0000"/>
              </a:solidFill>
              <a:ea typeface="宋体" panose="02010600030101010101" pitchFamily="2" charset="-122"/>
            </a:endParaRPr>
          </a:p>
        </p:txBody>
      </p:sp>
      <p:graphicFrame>
        <p:nvGraphicFramePr>
          <p:cNvPr id="312355" name="Object 35"/>
          <p:cNvGraphicFramePr>
            <a:graphicFrameLocks noChangeAspect="1"/>
          </p:cNvGraphicFramePr>
          <p:nvPr/>
        </p:nvGraphicFramePr>
        <p:xfrm>
          <a:off x="3143250" y="5089525"/>
          <a:ext cx="633413" cy="923925"/>
        </p:xfrm>
        <a:graphic>
          <a:graphicData uri="http://schemas.openxmlformats.org/presentationml/2006/ole">
            <mc:AlternateContent xmlns:mc="http://schemas.openxmlformats.org/markup-compatibility/2006">
              <mc:Choice xmlns:v="urn:schemas-microsoft-com:vml" Requires="v">
                <p:oleObj spid="_x0000_s312377" name="公式" r:id="rId13" imgW="164880" imgH="228600" progId="Equation.3">
                  <p:embed/>
                </p:oleObj>
              </mc:Choice>
              <mc:Fallback>
                <p:oleObj name="公式" r:id="rId13" imgW="164880" imgH="228600" progId="Equation.3">
                  <p:embed/>
                  <p:pic>
                    <p:nvPicPr>
                      <p:cNvPr id="0" name="Object 3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43250" y="5089525"/>
                        <a:ext cx="633413" cy="923925"/>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12356" name="Object 36"/>
          <p:cNvGraphicFramePr>
            <a:graphicFrameLocks noChangeAspect="1"/>
          </p:cNvGraphicFramePr>
          <p:nvPr/>
        </p:nvGraphicFramePr>
        <p:xfrm>
          <a:off x="5086350" y="5089525"/>
          <a:ext cx="633413" cy="923925"/>
        </p:xfrm>
        <a:graphic>
          <a:graphicData uri="http://schemas.openxmlformats.org/presentationml/2006/ole">
            <mc:AlternateContent xmlns:mc="http://schemas.openxmlformats.org/markup-compatibility/2006">
              <mc:Choice xmlns:v="urn:schemas-microsoft-com:vml" Requires="v">
                <p:oleObj spid="_x0000_s312378" name="公式" r:id="rId14" imgW="164880" imgH="228600" progId="Equation.3">
                  <p:embed/>
                </p:oleObj>
              </mc:Choice>
              <mc:Fallback>
                <p:oleObj name="公式" r:id="rId14" imgW="164880" imgH="228600" progId="Equation.3">
                  <p:embed/>
                  <p:pic>
                    <p:nvPicPr>
                      <p:cNvPr id="0" name="Object 3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086350" y="5089525"/>
                        <a:ext cx="633413" cy="923925"/>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12357" name="Object 37"/>
          <p:cNvGraphicFramePr>
            <a:graphicFrameLocks noChangeAspect="1"/>
          </p:cNvGraphicFramePr>
          <p:nvPr/>
        </p:nvGraphicFramePr>
        <p:xfrm>
          <a:off x="7127875" y="5008563"/>
          <a:ext cx="682625" cy="923925"/>
        </p:xfrm>
        <a:graphic>
          <a:graphicData uri="http://schemas.openxmlformats.org/presentationml/2006/ole">
            <mc:AlternateContent xmlns:mc="http://schemas.openxmlformats.org/markup-compatibility/2006">
              <mc:Choice xmlns:v="urn:schemas-microsoft-com:vml" Requires="v">
                <p:oleObj spid="_x0000_s312379" name="公式" r:id="rId15" imgW="177480" imgH="228600" progId="Equation.3">
                  <p:embed/>
                </p:oleObj>
              </mc:Choice>
              <mc:Fallback>
                <p:oleObj name="公式" r:id="rId15" imgW="177480" imgH="228600" progId="Equation.3">
                  <p:embed/>
                  <p:pic>
                    <p:nvPicPr>
                      <p:cNvPr id="0" name="Object 3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127875" y="5008563"/>
                        <a:ext cx="682625" cy="923925"/>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312358" name="Group 38"/>
          <p:cNvGrpSpPr>
            <a:grpSpLocks/>
          </p:cNvGrpSpPr>
          <p:nvPr/>
        </p:nvGrpSpPr>
        <p:grpSpPr bwMode="auto">
          <a:xfrm>
            <a:off x="157163" y="1182688"/>
            <a:ext cx="3684587" cy="2054225"/>
            <a:chOff x="352" y="132"/>
            <a:chExt cx="2321" cy="1294"/>
          </a:xfrm>
        </p:grpSpPr>
        <p:grpSp>
          <p:nvGrpSpPr>
            <p:cNvPr id="312359" name="Group 39"/>
            <p:cNvGrpSpPr>
              <a:grpSpLocks/>
            </p:cNvGrpSpPr>
            <p:nvPr/>
          </p:nvGrpSpPr>
          <p:grpSpPr bwMode="auto">
            <a:xfrm>
              <a:off x="1519" y="680"/>
              <a:ext cx="356" cy="462"/>
              <a:chOff x="746" y="1419"/>
              <a:chExt cx="356" cy="592"/>
            </a:xfrm>
          </p:grpSpPr>
          <p:sp>
            <p:nvSpPr>
              <p:cNvPr id="312360" name="Line 40"/>
              <p:cNvSpPr>
                <a:spLocks noChangeShapeType="1"/>
              </p:cNvSpPr>
              <p:nvPr/>
            </p:nvSpPr>
            <p:spPr bwMode="auto">
              <a:xfrm>
                <a:off x="746" y="1419"/>
                <a:ext cx="356"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2361" name="Line 41"/>
              <p:cNvSpPr>
                <a:spLocks noChangeShapeType="1"/>
              </p:cNvSpPr>
              <p:nvPr/>
            </p:nvSpPr>
            <p:spPr bwMode="auto">
              <a:xfrm>
                <a:off x="1102" y="1419"/>
                <a:ext cx="0" cy="592"/>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312362" name="Group 42"/>
            <p:cNvGrpSpPr>
              <a:grpSpLocks/>
            </p:cNvGrpSpPr>
            <p:nvPr/>
          </p:nvGrpSpPr>
          <p:grpSpPr bwMode="auto">
            <a:xfrm>
              <a:off x="725" y="686"/>
              <a:ext cx="356" cy="462"/>
              <a:chOff x="746" y="1419"/>
              <a:chExt cx="356" cy="592"/>
            </a:xfrm>
          </p:grpSpPr>
          <p:sp>
            <p:nvSpPr>
              <p:cNvPr id="312363" name="Line 43"/>
              <p:cNvSpPr>
                <a:spLocks noChangeShapeType="1"/>
              </p:cNvSpPr>
              <p:nvPr/>
            </p:nvSpPr>
            <p:spPr bwMode="auto">
              <a:xfrm>
                <a:off x="746" y="1419"/>
                <a:ext cx="356"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2364" name="Line 44"/>
              <p:cNvSpPr>
                <a:spLocks noChangeShapeType="1"/>
              </p:cNvSpPr>
              <p:nvPr/>
            </p:nvSpPr>
            <p:spPr bwMode="auto">
              <a:xfrm>
                <a:off x="1102" y="1419"/>
                <a:ext cx="0" cy="592"/>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sp>
          <p:nvSpPr>
            <p:cNvPr id="312365" name="Freeform 45"/>
            <p:cNvSpPr>
              <a:spLocks/>
            </p:cNvSpPr>
            <p:nvPr/>
          </p:nvSpPr>
          <p:spPr bwMode="auto">
            <a:xfrm>
              <a:off x="1520" y="672"/>
              <a:ext cx="4" cy="476"/>
            </a:xfrm>
            <a:custGeom>
              <a:avLst/>
              <a:gdLst>
                <a:gd name="T0" fmla="*/ 4 w 4"/>
                <a:gd name="T1" fmla="*/ 0 h 476"/>
                <a:gd name="T2" fmla="*/ 0 w 4"/>
                <a:gd name="T3" fmla="*/ 476 h 476"/>
              </a:gdLst>
              <a:ahLst/>
              <a:cxnLst>
                <a:cxn ang="0">
                  <a:pos x="T0" y="T1"/>
                </a:cxn>
                <a:cxn ang="0">
                  <a:pos x="T2" y="T3"/>
                </a:cxn>
              </a:cxnLst>
              <a:rect l="0" t="0" r="r" b="b"/>
              <a:pathLst>
                <a:path w="4" h="476">
                  <a:moveTo>
                    <a:pt x="4" y="0"/>
                  </a:moveTo>
                  <a:lnTo>
                    <a:pt x="0" y="476"/>
                  </a:lnTo>
                </a:path>
              </a:pathLst>
            </a:custGeom>
            <a:noFill/>
            <a:ln w="28575" cmpd="sng">
              <a:solidFill>
                <a:srgbClr val="FF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2366" name="Line 46"/>
            <p:cNvSpPr>
              <a:spLocks noChangeShapeType="1"/>
            </p:cNvSpPr>
            <p:nvPr/>
          </p:nvSpPr>
          <p:spPr bwMode="auto">
            <a:xfrm>
              <a:off x="725" y="1151"/>
              <a:ext cx="1779"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2367" name="Line 47"/>
            <p:cNvSpPr>
              <a:spLocks noChangeShapeType="1"/>
            </p:cNvSpPr>
            <p:nvPr/>
          </p:nvSpPr>
          <p:spPr bwMode="auto">
            <a:xfrm flipV="1">
              <a:off x="719" y="266"/>
              <a:ext cx="0" cy="889"/>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2368" name="Rectangle 48"/>
            <p:cNvSpPr>
              <a:spLocks noChangeArrowheads="1"/>
            </p:cNvSpPr>
            <p:nvPr/>
          </p:nvSpPr>
          <p:spPr bwMode="auto">
            <a:xfrm>
              <a:off x="2355" y="801"/>
              <a:ext cx="318"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i="1"/>
                <a:t>t</a:t>
              </a:r>
            </a:p>
          </p:txBody>
        </p:sp>
        <p:sp>
          <p:nvSpPr>
            <p:cNvPr id="312369" name="Rectangle 49"/>
            <p:cNvSpPr>
              <a:spLocks noChangeArrowheads="1"/>
            </p:cNvSpPr>
            <p:nvPr/>
          </p:nvSpPr>
          <p:spPr bwMode="auto">
            <a:xfrm>
              <a:off x="827" y="1140"/>
              <a:ext cx="478" cy="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i="1"/>
                <a:t>T</a:t>
              </a:r>
              <a:r>
                <a:rPr lang="en-US" altLang="zh-CN"/>
                <a:t>/2</a:t>
              </a:r>
              <a:endParaRPr lang="en-US" altLang="zh-CN" i="1"/>
            </a:p>
          </p:txBody>
        </p:sp>
        <p:sp>
          <p:nvSpPr>
            <p:cNvPr id="312370" name="Rectangle 50"/>
            <p:cNvSpPr>
              <a:spLocks noChangeArrowheads="1"/>
            </p:cNvSpPr>
            <p:nvPr/>
          </p:nvSpPr>
          <p:spPr bwMode="auto">
            <a:xfrm>
              <a:off x="1414" y="1139"/>
              <a:ext cx="371" cy="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i="1"/>
                <a:t>T</a:t>
              </a:r>
            </a:p>
          </p:txBody>
        </p:sp>
        <p:graphicFrame>
          <p:nvGraphicFramePr>
            <p:cNvPr id="312371" name="Object 51"/>
            <p:cNvGraphicFramePr>
              <a:graphicFrameLocks noChangeAspect="1"/>
            </p:cNvGraphicFramePr>
            <p:nvPr/>
          </p:nvGraphicFramePr>
          <p:xfrm>
            <a:off x="760" y="132"/>
            <a:ext cx="283" cy="339"/>
          </p:xfrm>
          <a:graphic>
            <a:graphicData uri="http://schemas.openxmlformats.org/presentationml/2006/ole">
              <mc:AlternateContent xmlns:mc="http://schemas.openxmlformats.org/markup-compatibility/2006">
                <mc:Choice xmlns:v="urn:schemas-microsoft-com:vml" Requires="v">
                  <p:oleObj spid="_x0000_s312380" name="公式" r:id="rId16" imgW="139680" imgH="228600" progId="Equation.3">
                    <p:embed/>
                  </p:oleObj>
                </mc:Choice>
                <mc:Fallback>
                  <p:oleObj name="公式" r:id="rId16" imgW="139680" imgH="228600" progId="Equation.3">
                    <p:embed/>
                    <p:pic>
                      <p:nvPicPr>
                        <p:cNvPr id="0" name="Object 51"/>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60" y="132"/>
                          <a:ext cx="283" cy="33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12372" name="Object 52"/>
            <p:cNvGraphicFramePr>
              <a:graphicFrameLocks noChangeAspect="1"/>
            </p:cNvGraphicFramePr>
            <p:nvPr/>
          </p:nvGraphicFramePr>
          <p:xfrm>
            <a:off x="352" y="524"/>
            <a:ext cx="355" cy="336"/>
          </p:xfrm>
          <a:graphic>
            <a:graphicData uri="http://schemas.openxmlformats.org/presentationml/2006/ole">
              <mc:AlternateContent xmlns:mc="http://schemas.openxmlformats.org/markup-compatibility/2006">
                <mc:Choice xmlns:v="urn:schemas-microsoft-com:vml" Requires="v">
                  <p:oleObj spid="_x0000_s312381" name="公式" r:id="rId18" imgW="177480" imgH="228600" progId="Equation.3">
                    <p:embed/>
                  </p:oleObj>
                </mc:Choice>
                <mc:Fallback>
                  <p:oleObj name="公式" r:id="rId18" imgW="177480" imgH="228600" progId="Equation.3">
                    <p:embed/>
                    <p:pic>
                      <p:nvPicPr>
                        <p:cNvPr id="0" name="Object 52"/>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52" y="524"/>
                          <a:ext cx="355" cy="3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312358"/>
                                        </p:tgtEl>
                                        <p:attrNameLst>
                                          <p:attrName>style.visibility</p:attrName>
                                        </p:attrNameLst>
                                      </p:cBhvr>
                                      <p:to>
                                        <p:strVal val="visible"/>
                                      </p:to>
                                    </p:set>
                                    <p:animEffect transition="in" filter="dissolve">
                                      <p:cBhvr>
                                        <p:cTn id="7" dur="1000"/>
                                        <p:tgtEl>
                                          <p:spTgt spid="31235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12323"/>
                                        </p:tgtEl>
                                        <p:attrNameLst>
                                          <p:attrName>style.visibility</p:attrName>
                                        </p:attrNameLst>
                                      </p:cBhvr>
                                      <p:to>
                                        <p:strVal val="visible"/>
                                      </p:to>
                                    </p:set>
                                    <p:animEffect transition="in" filter="wipe(down)">
                                      <p:cBhvr>
                                        <p:cTn id="12" dur="1000"/>
                                        <p:tgtEl>
                                          <p:spTgt spid="31232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312324"/>
                                        </p:tgtEl>
                                        <p:attrNameLst>
                                          <p:attrName>style.visibility</p:attrName>
                                        </p:attrNameLst>
                                      </p:cBhvr>
                                      <p:to>
                                        <p:strVal val="visible"/>
                                      </p:to>
                                    </p:set>
                                    <p:animEffect transition="in" filter="box(out)">
                                      <p:cBhvr>
                                        <p:cTn id="17" dur="500"/>
                                        <p:tgtEl>
                                          <p:spTgt spid="312324"/>
                                        </p:tgtEl>
                                      </p:cBhvr>
                                    </p:animEffect>
                                  </p:childTnLst>
                                  <p:subTnLst>
                                    <p:audio>
                                      <p:cMediaNode>
                                        <p:cTn display="0" masterRel="sameClick">
                                          <p:stCondLst>
                                            <p:cond evt="begin" delay="0">
                                              <p:tn val="15"/>
                                            </p:cond>
                                          </p:stCondLst>
                                          <p:endCondLst>
                                            <p:cond evt="onStopAudio" delay="0">
                                              <p:tgtEl>
                                                <p:sldTgt/>
                                              </p:tgtEl>
                                            </p:cond>
                                          </p:endCondLst>
                                        </p:cTn>
                                        <p:tgtEl>
                                          <p:sndTgt r:embed="rId3" name="CAMERA.WAV"/>
                                        </p:tgtEl>
                                      </p:cMediaNode>
                                    </p:audio>
                                  </p:sub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312322"/>
                                        </p:tgtEl>
                                        <p:attrNameLst>
                                          <p:attrName>style.visibility</p:attrName>
                                        </p:attrNameLst>
                                      </p:cBhvr>
                                      <p:to>
                                        <p:strVal val="visible"/>
                                      </p:to>
                                    </p:set>
                                    <p:animEffect transition="in" filter="wipe(left)">
                                      <p:cBhvr>
                                        <p:cTn id="22" dur="1000"/>
                                        <p:tgtEl>
                                          <p:spTgt spid="31232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grpId="0" nodeType="clickEffect">
                                  <p:stCondLst>
                                    <p:cond delay="0"/>
                                  </p:stCondLst>
                                  <p:childTnLst>
                                    <p:set>
                                      <p:cBhvr>
                                        <p:cTn id="26" dur="1" fill="hold">
                                          <p:stCondLst>
                                            <p:cond delay="0"/>
                                          </p:stCondLst>
                                        </p:cTn>
                                        <p:tgtEl>
                                          <p:spTgt spid="312354"/>
                                        </p:tgtEl>
                                        <p:attrNameLst>
                                          <p:attrName>style.visibility</p:attrName>
                                        </p:attrNameLst>
                                      </p:cBhvr>
                                      <p:to>
                                        <p:strVal val="visible"/>
                                      </p:to>
                                    </p:set>
                                    <p:animEffect transition="in" filter="box(out)">
                                      <p:cBhvr>
                                        <p:cTn id="27" dur="500"/>
                                        <p:tgtEl>
                                          <p:spTgt spid="312354"/>
                                        </p:tgtEl>
                                      </p:cBhvr>
                                    </p:animEffect>
                                  </p:childTnLst>
                                  <p:subTnLst>
                                    <p:audio>
                                      <p:cMediaNode>
                                        <p:cTn display="0" masterRel="sameClick">
                                          <p:stCondLst>
                                            <p:cond evt="begin" delay="0">
                                              <p:tn val="25"/>
                                            </p:cond>
                                          </p:stCondLst>
                                          <p:endCondLst>
                                            <p:cond evt="onStopAudio" delay="0">
                                              <p:tgtEl>
                                                <p:sldTgt/>
                                              </p:tgtEl>
                                            </p:cond>
                                          </p:endCondLst>
                                        </p:cTn>
                                        <p:tgtEl>
                                          <p:sndTgt r:embed="rId3" name="CAMERA.WAV"/>
                                        </p:tgtEl>
                                      </p:cMediaNode>
                                    </p:audio>
                                  </p:sub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16" fill="hold" nodeType="clickEffect">
                                  <p:stCondLst>
                                    <p:cond delay="0"/>
                                  </p:stCondLst>
                                  <p:childTnLst>
                                    <p:set>
                                      <p:cBhvr>
                                        <p:cTn id="31" dur="1" fill="hold">
                                          <p:stCondLst>
                                            <p:cond delay="0"/>
                                          </p:stCondLst>
                                        </p:cTn>
                                        <p:tgtEl>
                                          <p:spTgt spid="312355"/>
                                        </p:tgtEl>
                                        <p:attrNameLst>
                                          <p:attrName>style.visibility</p:attrName>
                                        </p:attrNameLst>
                                      </p:cBhvr>
                                      <p:to>
                                        <p:strVal val="visible"/>
                                      </p:to>
                                    </p:set>
                                    <p:animEffect transition="in" filter="box(in)">
                                      <p:cBhvr>
                                        <p:cTn id="32" dur="500"/>
                                        <p:tgtEl>
                                          <p:spTgt spid="312355"/>
                                        </p:tgtEl>
                                      </p:cBhvr>
                                    </p:animEffect>
                                  </p:childTnLst>
                                  <p:subTnLst>
                                    <p:audio>
                                      <p:cMediaNode>
                                        <p:cTn display="0" masterRel="sameClick">
                                          <p:stCondLst>
                                            <p:cond evt="begin" delay="0">
                                              <p:tn val="30"/>
                                            </p:cond>
                                          </p:stCondLst>
                                          <p:endCondLst>
                                            <p:cond evt="onStopAudio" delay="0">
                                              <p:tgtEl>
                                                <p:sldTgt/>
                                              </p:tgtEl>
                                            </p:cond>
                                          </p:endCondLst>
                                        </p:cTn>
                                        <p:tgtEl>
                                          <p:sndTgt r:embed="rId4" name="WHOOSH.WAV"/>
                                        </p:tgtEl>
                                      </p:cMediaNode>
                                    </p:audio>
                                  </p:sub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32" fill="hold" nodeType="clickEffect">
                                  <p:stCondLst>
                                    <p:cond delay="0"/>
                                  </p:stCondLst>
                                  <p:childTnLst>
                                    <p:set>
                                      <p:cBhvr>
                                        <p:cTn id="36" dur="1" fill="hold">
                                          <p:stCondLst>
                                            <p:cond delay="0"/>
                                          </p:stCondLst>
                                        </p:cTn>
                                        <p:tgtEl>
                                          <p:spTgt spid="312356"/>
                                        </p:tgtEl>
                                        <p:attrNameLst>
                                          <p:attrName>style.visibility</p:attrName>
                                        </p:attrNameLst>
                                      </p:cBhvr>
                                      <p:to>
                                        <p:strVal val="visible"/>
                                      </p:to>
                                    </p:set>
                                    <p:animEffect transition="in" filter="box(out)">
                                      <p:cBhvr>
                                        <p:cTn id="37" dur="500"/>
                                        <p:tgtEl>
                                          <p:spTgt spid="312356"/>
                                        </p:tgtEl>
                                      </p:cBhvr>
                                    </p:animEffect>
                                  </p:childTnLst>
                                  <p:subTnLst>
                                    <p:audio>
                                      <p:cMediaNode>
                                        <p:cTn display="0" masterRel="sameClick">
                                          <p:stCondLst>
                                            <p:cond evt="begin" delay="0">
                                              <p:tn val="35"/>
                                            </p:cond>
                                          </p:stCondLst>
                                          <p:endCondLst>
                                            <p:cond evt="onStopAudio" delay="0">
                                              <p:tgtEl>
                                                <p:sldTgt/>
                                              </p:tgtEl>
                                            </p:cond>
                                          </p:endCondLst>
                                        </p:cTn>
                                        <p:tgtEl>
                                          <p:sndTgt r:embed="rId3" name="CAMERA.WAV"/>
                                        </p:tgtEl>
                                      </p:cMediaNode>
                                    </p:audio>
                                  </p:sub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32" fill="hold" nodeType="clickEffect">
                                  <p:stCondLst>
                                    <p:cond delay="0"/>
                                  </p:stCondLst>
                                  <p:childTnLst>
                                    <p:set>
                                      <p:cBhvr>
                                        <p:cTn id="41" dur="1" fill="hold">
                                          <p:stCondLst>
                                            <p:cond delay="0"/>
                                          </p:stCondLst>
                                        </p:cTn>
                                        <p:tgtEl>
                                          <p:spTgt spid="312357"/>
                                        </p:tgtEl>
                                        <p:attrNameLst>
                                          <p:attrName>style.visibility</p:attrName>
                                        </p:attrNameLst>
                                      </p:cBhvr>
                                      <p:to>
                                        <p:strVal val="visible"/>
                                      </p:to>
                                    </p:set>
                                    <p:animEffect transition="in" filter="box(out)">
                                      <p:cBhvr>
                                        <p:cTn id="42" dur="500"/>
                                        <p:tgtEl>
                                          <p:spTgt spid="312357"/>
                                        </p:tgtEl>
                                      </p:cBhvr>
                                    </p:animEffect>
                                  </p:childTnLst>
                                  <p:subTnLst>
                                    <p:audio>
                                      <p:cMediaNode>
                                        <p:cTn display="0" masterRel="sameClick">
                                          <p:stCondLst>
                                            <p:cond evt="begin" delay="0">
                                              <p:tn val="40"/>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2323" grpId="0" animBg="1"/>
      <p:bldP spid="312354" grpId="0" animBg="1" autoUpdateAnimBg="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Rectangle 2"/>
          <p:cNvSpPr>
            <a:spLocks noChangeArrowheads="1"/>
          </p:cNvSpPr>
          <p:nvPr/>
        </p:nvSpPr>
        <p:spPr bwMode="auto">
          <a:xfrm>
            <a:off x="561975" y="2251075"/>
            <a:ext cx="2073275" cy="515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zh-CN" altLang="en-US" sz="2800">
                <a:solidFill>
                  <a:srgbClr val="0000FF"/>
                </a:solidFill>
                <a:ea typeface="华文仿宋" panose="02010600040101010101" pitchFamily="2" charset="-122"/>
              </a:rPr>
              <a:t>直流分量</a:t>
            </a:r>
          </a:p>
        </p:txBody>
      </p:sp>
      <p:graphicFrame>
        <p:nvGraphicFramePr>
          <p:cNvPr id="313347" name="Object 3">
            <a:hlinkClick r:id="" action="ppaction://ole?verb=0"/>
          </p:cNvPr>
          <p:cNvGraphicFramePr>
            <a:graphicFrameLocks/>
          </p:cNvGraphicFramePr>
          <p:nvPr/>
        </p:nvGraphicFramePr>
        <p:xfrm>
          <a:off x="1295400" y="2879725"/>
          <a:ext cx="6086475" cy="1258888"/>
        </p:xfrm>
        <a:graphic>
          <a:graphicData uri="http://schemas.openxmlformats.org/presentationml/2006/ole">
            <mc:AlternateContent xmlns:mc="http://schemas.openxmlformats.org/markup-compatibility/2006">
              <mc:Choice xmlns:v="urn:schemas-microsoft-com:vml" Requires="v">
                <p:oleObj spid="_x0000_s313353" name="公式" r:id="rId3" imgW="1549080" imgH="393480" progId="Equation.3">
                  <p:embed/>
                </p:oleObj>
              </mc:Choice>
              <mc:Fallback>
                <p:oleObj name="公式" r:id="rId3" imgW="1549080" imgH="393480" progId="Equation.3">
                  <p:embed/>
                  <p:pic>
                    <p:nvPicPr>
                      <p:cNvPr id="0" name="Object 3"/>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5400" y="2879725"/>
                        <a:ext cx="6086475" cy="1258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66FF33"/>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13348" name="Object 4">
            <a:hlinkClick r:id="" action="ppaction://ole?verb=0"/>
          </p:cNvPr>
          <p:cNvGraphicFramePr>
            <a:graphicFrameLocks/>
          </p:cNvGraphicFramePr>
          <p:nvPr/>
        </p:nvGraphicFramePr>
        <p:xfrm>
          <a:off x="1169988" y="4857750"/>
          <a:ext cx="6940550" cy="1150938"/>
        </p:xfrm>
        <a:graphic>
          <a:graphicData uri="http://schemas.openxmlformats.org/presentationml/2006/ole">
            <mc:AlternateContent xmlns:mc="http://schemas.openxmlformats.org/markup-compatibility/2006">
              <mc:Choice xmlns:v="urn:schemas-microsoft-com:vml" Requires="v">
                <p:oleObj spid="_x0000_s313354" name="公式" r:id="rId5" imgW="1879560" imgH="393480" progId="Equation.3">
                  <p:embed/>
                </p:oleObj>
              </mc:Choice>
              <mc:Fallback>
                <p:oleObj name="公式" r:id="rId5" imgW="1879560" imgH="393480" progId="Equation.3">
                  <p:embed/>
                  <p:pic>
                    <p:nvPicPr>
                      <p:cNvPr id="0" name="Object 4"/>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69988" y="4857750"/>
                        <a:ext cx="6940550" cy="1150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13349" name="Rectangle 5"/>
          <p:cNvSpPr>
            <a:spLocks noChangeArrowheads="1"/>
          </p:cNvSpPr>
          <p:nvPr/>
        </p:nvSpPr>
        <p:spPr bwMode="auto">
          <a:xfrm>
            <a:off x="809625" y="4178300"/>
            <a:ext cx="2343150" cy="515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zh-CN" altLang="en-US" sz="2800">
                <a:solidFill>
                  <a:srgbClr val="0000FF"/>
                </a:solidFill>
                <a:ea typeface="华文仿宋" panose="02010600040101010101" pitchFamily="2" charset="-122"/>
              </a:rPr>
              <a:t>基波最大值</a:t>
            </a:r>
          </a:p>
        </p:txBody>
      </p:sp>
      <p:graphicFrame>
        <p:nvGraphicFramePr>
          <p:cNvPr id="313350" name="Object 6">
            <a:hlinkClick r:id="" action="ppaction://ole?verb=0"/>
          </p:cNvPr>
          <p:cNvGraphicFramePr>
            <a:graphicFrameLocks/>
          </p:cNvGraphicFramePr>
          <p:nvPr/>
        </p:nvGraphicFramePr>
        <p:xfrm>
          <a:off x="2852738" y="673100"/>
          <a:ext cx="3508375" cy="1181100"/>
        </p:xfrm>
        <a:graphic>
          <a:graphicData uri="http://schemas.openxmlformats.org/presentationml/2006/ole">
            <mc:AlternateContent xmlns:mc="http://schemas.openxmlformats.org/markup-compatibility/2006">
              <mc:Choice xmlns:v="urn:schemas-microsoft-com:vml" Requires="v">
                <p:oleObj spid="_x0000_s313355" name="公式" r:id="rId7" imgW="901440" imgH="444240" progId="Equation.3">
                  <p:embed/>
                </p:oleObj>
              </mc:Choice>
              <mc:Fallback>
                <p:oleObj name="公式" r:id="rId7" imgW="901440" imgH="444240" progId="Equation.3">
                  <p:embed/>
                  <p:pic>
                    <p:nvPicPr>
                      <p:cNvPr id="0" name="Object 6"/>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52738" y="673100"/>
                        <a:ext cx="3508375" cy="1181100"/>
                      </a:xfrm>
                      <a:prstGeom prst="rect">
                        <a:avLst/>
                      </a:prstGeom>
                      <a:noFill/>
                      <a:ln w="127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13351" name="Text Box 7"/>
          <p:cNvSpPr txBox="1">
            <a:spLocks noChangeArrowheads="1"/>
          </p:cNvSpPr>
          <p:nvPr/>
        </p:nvSpPr>
        <p:spPr bwMode="auto">
          <a:xfrm>
            <a:off x="0" y="836613"/>
            <a:ext cx="2725738" cy="579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Lst>
        </p:spPr>
        <p:txBody>
          <a:bodyPr wrap="none">
            <a:spAutoFit/>
          </a:bodyPr>
          <a:lstStyle/>
          <a:p>
            <a:pPr eaLnBrk="1" hangingPunct="1"/>
            <a:r>
              <a:rPr lang="zh-CN" altLang="en-US" sz="2800">
                <a:solidFill>
                  <a:srgbClr val="0000FF"/>
                </a:solidFill>
                <a:ea typeface="华文仿宋" panose="02010600040101010101" pitchFamily="2" charset="-122"/>
              </a:rPr>
              <a:t>代入已知数据</a:t>
            </a:r>
            <a:r>
              <a:rPr lang="zh-CN" altLang="en-US" sz="3200">
                <a:solidFill>
                  <a:srgbClr val="0000FF"/>
                </a:solidFill>
                <a:ea typeface="宋体" panose="02010600030101010101" pitchFamily="2" charset="-122"/>
              </a:rPr>
              <a:t>：</a:t>
            </a:r>
          </a:p>
        </p:txBody>
      </p:sp>
      <p:sp>
        <p:nvSpPr>
          <p:cNvPr id="313352" name="Text Box 8"/>
          <p:cNvSpPr txBox="1">
            <a:spLocks noChangeArrowheads="1"/>
          </p:cNvSpPr>
          <p:nvPr/>
        </p:nvSpPr>
        <p:spPr bwMode="auto">
          <a:xfrm>
            <a:off x="6600825" y="915988"/>
            <a:ext cx="1049338" cy="641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Lst>
        </p:spPr>
        <p:txBody>
          <a:bodyPr wrap="none">
            <a:spAutoFit/>
          </a:bodyPr>
          <a:lstStyle/>
          <a:p>
            <a:pPr eaLnBrk="1" hangingPunct="1"/>
            <a:r>
              <a:rPr lang="zh-CN" altLang="en-US" sz="3200">
                <a:solidFill>
                  <a:srgbClr val="FF0000"/>
                </a:solidFill>
                <a:ea typeface="华文仿宋" panose="02010600040101010101" pitchFamily="2" charset="-122"/>
              </a:rPr>
              <a:t>得</a:t>
            </a:r>
            <a:r>
              <a:rPr lang="zh-CN" altLang="en-US" sz="3600">
                <a:solidFill>
                  <a:srgbClr val="FF0000"/>
                </a:solidFill>
                <a:ea typeface="宋体" panose="02010600030101010101" pitchFamily="2" charset="-122"/>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13351"/>
                                        </p:tgtEl>
                                        <p:attrNameLst>
                                          <p:attrName>style.visibility</p:attrName>
                                        </p:attrNameLst>
                                      </p:cBhvr>
                                      <p:to>
                                        <p:strVal val="visible"/>
                                      </p:to>
                                    </p:set>
                                    <p:animEffect transition="in" filter="wipe(left)">
                                      <p:cBhvr>
                                        <p:cTn id="7" dur="1000"/>
                                        <p:tgtEl>
                                          <p:spTgt spid="313351"/>
                                        </p:tgtEl>
                                      </p:cBhvr>
                                    </p:animEffect>
                                  </p:childTnLst>
                                </p:cTn>
                              </p:par>
                            </p:childTnLst>
                          </p:cTn>
                        </p:par>
                        <p:par>
                          <p:cTn id="8" fill="hold" nodeType="afterGroup">
                            <p:stCondLst>
                              <p:cond delay="1000"/>
                            </p:stCondLst>
                            <p:childTnLst>
                              <p:par>
                                <p:cTn id="9" presetID="22" presetClass="entr" presetSubtype="8" fill="hold" nodeType="afterEffect">
                                  <p:stCondLst>
                                    <p:cond delay="0"/>
                                  </p:stCondLst>
                                  <p:childTnLst>
                                    <p:set>
                                      <p:cBhvr>
                                        <p:cTn id="10" dur="1" fill="hold">
                                          <p:stCondLst>
                                            <p:cond delay="0"/>
                                          </p:stCondLst>
                                        </p:cTn>
                                        <p:tgtEl>
                                          <p:spTgt spid="313350"/>
                                        </p:tgtEl>
                                        <p:attrNameLst>
                                          <p:attrName>style.visibility</p:attrName>
                                        </p:attrNameLst>
                                      </p:cBhvr>
                                      <p:to>
                                        <p:strVal val="visible"/>
                                      </p:to>
                                    </p:set>
                                    <p:animEffect transition="in" filter="wipe(left)">
                                      <p:cBhvr>
                                        <p:cTn id="11" dur="1000"/>
                                        <p:tgtEl>
                                          <p:spTgt spid="313350"/>
                                        </p:tgtEl>
                                      </p:cBhvr>
                                    </p:animEffect>
                                  </p:childTnLst>
                                </p:cTn>
                              </p:par>
                            </p:childTnLst>
                          </p:cTn>
                        </p:par>
                        <p:par>
                          <p:cTn id="12" fill="hold" nodeType="afterGroup">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313352"/>
                                        </p:tgtEl>
                                        <p:attrNameLst>
                                          <p:attrName>style.visibility</p:attrName>
                                        </p:attrNameLst>
                                      </p:cBhvr>
                                      <p:to>
                                        <p:strVal val="visible"/>
                                      </p:to>
                                    </p:set>
                                    <p:animEffect transition="in" filter="wipe(left)">
                                      <p:cBhvr>
                                        <p:cTn id="15" dur="1000"/>
                                        <p:tgtEl>
                                          <p:spTgt spid="313352"/>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313346"/>
                                        </p:tgtEl>
                                        <p:attrNameLst>
                                          <p:attrName>style.visibility</p:attrName>
                                        </p:attrNameLst>
                                      </p:cBhvr>
                                      <p:to>
                                        <p:strVal val="visible"/>
                                      </p:to>
                                    </p:set>
                                    <p:animEffect transition="in" filter="wipe(left)">
                                      <p:cBhvr>
                                        <p:cTn id="20" dur="1000"/>
                                        <p:tgtEl>
                                          <p:spTgt spid="313346"/>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8" fill="hold" nodeType="clickEffect">
                                  <p:stCondLst>
                                    <p:cond delay="0"/>
                                  </p:stCondLst>
                                  <p:childTnLst>
                                    <p:set>
                                      <p:cBhvr>
                                        <p:cTn id="24" dur="1" fill="hold">
                                          <p:stCondLst>
                                            <p:cond delay="0"/>
                                          </p:stCondLst>
                                        </p:cTn>
                                        <p:tgtEl>
                                          <p:spTgt spid="313347"/>
                                        </p:tgtEl>
                                        <p:attrNameLst>
                                          <p:attrName>style.visibility</p:attrName>
                                        </p:attrNameLst>
                                      </p:cBhvr>
                                      <p:to>
                                        <p:strVal val="visible"/>
                                      </p:to>
                                    </p:set>
                                    <p:animEffect transition="in" filter="wipe(left)">
                                      <p:cBhvr>
                                        <p:cTn id="25" dur="1000"/>
                                        <p:tgtEl>
                                          <p:spTgt spid="313347"/>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313349"/>
                                        </p:tgtEl>
                                        <p:attrNameLst>
                                          <p:attrName>style.visibility</p:attrName>
                                        </p:attrNameLst>
                                      </p:cBhvr>
                                      <p:to>
                                        <p:strVal val="visible"/>
                                      </p:to>
                                    </p:set>
                                    <p:animEffect transition="in" filter="wipe(left)">
                                      <p:cBhvr>
                                        <p:cTn id="30" dur="500"/>
                                        <p:tgtEl>
                                          <p:spTgt spid="313349"/>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8" fill="hold" nodeType="clickEffect">
                                  <p:stCondLst>
                                    <p:cond delay="0"/>
                                  </p:stCondLst>
                                  <p:childTnLst>
                                    <p:set>
                                      <p:cBhvr>
                                        <p:cTn id="34" dur="1" fill="hold">
                                          <p:stCondLst>
                                            <p:cond delay="0"/>
                                          </p:stCondLst>
                                        </p:cTn>
                                        <p:tgtEl>
                                          <p:spTgt spid="313348"/>
                                        </p:tgtEl>
                                        <p:attrNameLst>
                                          <p:attrName>style.visibility</p:attrName>
                                        </p:attrNameLst>
                                      </p:cBhvr>
                                      <p:to>
                                        <p:strVal val="visible"/>
                                      </p:to>
                                    </p:set>
                                    <p:animEffect transition="in" filter="wipe(left)">
                                      <p:cBhvr>
                                        <p:cTn id="35" dur="1000"/>
                                        <p:tgtEl>
                                          <p:spTgt spid="3133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3346" grpId="0"/>
      <p:bldP spid="313349" grpId="0"/>
      <p:bldP spid="313351" grpId="0"/>
      <p:bldP spid="313352"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4370" name="Object 2">
            <a:hlinkClick r:id="" action="ppaction://ole?verb=0"/>
          </p:cNvPr>
          <p:cNvGraphicFramePr>
            <a:graphicFrameLocks/>
          </p:cNvGraphicFramePr>
          <p:nvPr/>
        </p:nvGraphicFramePr>
        <p:xfrm>
          <a:off x="1895475" y="3981450"/>
          <a:ext cx="7127875" cy="1295400"/>
        </p:xfrm>
        <a:graphic>
          <a:graphicData uri="http://schemas.openxmlformats.org/presentationml/2006/ole">
            <mc:AlternateContent xmlns:mc="http://schemas.openxmlformats.org/markup-compatibility/2006">
              <mc:Choice xmlns:v="urn:schemas-microsoft-com:vml" Requires="v">
                <p:oleObj spid="_x0000_s314376" name="公式" r:id="rId3" imgW="2095200" imgH="393480" progId="Equation.3">
                  <p:embed/>
                </p:oleObj>
              </mc:Choice>
              <mc:Fallback>
                <p:oleObj name="公式" r:id="rId3" imgW="2095200" imgH="393480" progId="Equation.3">
                  <p:embed/>
                  <p:pic>
                    <p:nvPicPr>
                      <p:cNvPr id="0" name="Object 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95475" y="3981450"/>
                        <a:ext cx="7127875"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66FF33"/>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314371" name="Group 3"/>
          <p:cNvGrpSpPr>
            <a:grpSpLocks/>
          </p:cNvGrpSpPr>
          <p:nvPr/>
        </p:nvGrpSpPr>
        <p:grpSpPr bwMode="auto">
          <a:xfrm>
            <a:off x="428625" y="558800"/>
            <a:ext cx="8547100" cy="3087688"/>
            <a:chOff x="270" y="352"/>
            <a:chExt cx="5384" cy="1945"/>
          </a:xfrm>
        </p:grpSpPr>
        <p:graphicFrame>
          <p:nvGraphicFramePr>
            <p:cNvPr id="314372" name="Object 4">
              <a:hlinkClick r:id="" action="ppaction://ole?verb=0"/>
            </p:cNvPr>
            <p:cNvGraphicFramePr>
              <a:graphicFrameLocks/>
            </p:cNvGraphicFramePr>
            <p:nvPr/>
          </p:nvGraphicFramePr>
          <p:xfrm>
            <a:off x="2168" y="352"/>
            <a:ext cx="3486" cy="1945"/>
          </p:xfrm>
          <a:graphic>
            <a:graphicData uri="http://schemas.openxmlformats.org/presentationml/2006/ole">
              <mc:AlternateContent xmlns:mc="http://schemas.openxmlformats.org/markup-compatibility/2006">
                <mc:Choice xmlns:v="urn:schemas-microsoft-com:vml" Requires="v">
                  <p:oleObj spid="_x0000_s314377" name="公式" r:id="rId5" imgW="1320480" imgH="812520" progId="Equation.3">
                    <p:embed/>
                  </p:oleObj>
                </mc:Choice>
                <mc:Fallback>
                  <p:oleObj name="公式" r:id="rId5" imgW="1320480" imgH="812520" progId="Equation.3">
                    <p:embed/>
                    <p:pic>
                      <p:nvPicPr>
                        <p:cNvPr id="0" name="Object 4"/>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68" y="352"/>
                          <a:ext cx="3486" cy="1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14373" name="Rectangle 5"/>
            <p:cNvSpPr>
              <a:spLocks noChangeArrowheads="1"/>
            </p:cNvSpPr>
            <p:nvPr/>
          </p:nvSpPr>
          <p:spPr bwMode="auto">
            <a:xfrm>
              <a:off x="306" y="660"/>
              <a:ext cx="1822"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zh-CN" altLang="en-US" sz="2800">
                  <a:solidFill>
                    <a:srgbClr val="0000FF"/>
                  </a:solidFill>
                </a:rPr>
                <a:t>三次谐波最大值</a:t>
              </a:r>
              <a:endParaRPr lang="zh-CN" altLang="en-US" sz="2800">
                <a:solidFill>
                  <a:srgbClr val="FF0000"/>
                </a:solidFill>
              </a:endParaRPr>
            </a:p>
          </p:txBody>
        </p:sp>
        <p:sp>
          <p:nvSpPr>
            <p:cNvPr id="314374" name="Rectangle 6"/>
            <p:cNvSpPr>
              <a:spLocks noChangeArrowheads="1"/>
            </p:cNvSpPr>
            <p:nvPr/>
          </p:nvSpPr>
          <p:spPr bwMode="auto">
            <a:xfrm>
              <a:off x="270" y="1641"/>
              <a:ext cx="1822"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zh-CN" altLang="en-US" sz="2800">
                  <a:solidFill>
                    <a:srgbClr val="0000FF"/>
                  </a:solidFill>
                </a:rPr>
                <a:t>五次谐波最大值</a:t>
              </a:r>
              <a:endParaRPr lang="zh-CN" altLang="en-US" sz="2800">
                <a:solidFill>
                  <a:srgbClr val="FF0000"/>
                </a:solidFill>
              </a:endParaRPr>
            </a:p>
          </p:txBody>
        </p:sp>
      </p:grpSp>
      <p:sp>
        <p:nvSpPr>
          <p:cNvPr id="314375" name="Text Box 7"/>
          <p:cNvSpPr txBox="1">
            <a:spLocks noChangeArrowheads="1"/>
          </p:cNvSpPr>
          <p:nvPr/>
        </p:nvSpPr>
        <p:spPr bwMode="auto">
          <a:xfrm>
            <a:off x="381000" y="4343400"/>
            <a:ext cx="1404938" cy="579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Lst>
        </p:spPr>
        <p:txBody>
          <a:bodyPr wrap="none">
            <a:spAutoFit/>
          </a:bodyPr>
          <a:lstStyle/>
          <a:p>
            <a:pPr algn="ctr" eaLnBrk="1" hangingPunct="1"/>
            <a:r>
              <a:rPr lang="zh-CN" altLang="en-US" sz="3200">
                <a:solidFill>
                  <a:srgbClr val="0000FF"/>
                </a:solidFill>
                <a:ea typeface="宋体" panose="02010600030101010101" pitchFamily="2" charset="-122"/>
              </a:rPr>
              <a:t>角频率</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314371"/>
                                        </p:tgtEl>
                                        <p:attrNameLst>
                                          <p:attrName>style.visibility</p:attrName>
                                        </p:attrNameLst>
                                      </p:cBhvr>
                                      <p:to>
                                        <p:strVal val="visible"/>
                                      </p:to>
                                    </p:set>
                                    <p:animEffect transition="in" filter="wipe(left)">
                                      <p:cBhvr>
                                        <p:cTn id="7" dur="500"/>
                                        <p:tgtEl>
                                          <p:spTgt spid="31437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5" presetClass="entr" presetSubtype="0" fill="hold" grpId="0" nodeType="clickEffect">
                                  <p:stCondLst>
                                    <p:cond delay="0"/>
                                  </p:stCondLst>
                                  <p:childTnLst>
                                    <p:set>
                                      <p:cBhvr>
                                        <p:cTn id="11" dur="1" fill="hold">
                                          <p:stCondLst>
                                            <p:cond delay="0"/>
                                          </p:stCondLst>
                                        </p:cTn>
                                        <p:tgtEl>
                                          <p:spTgt spid="314375"/>
                                        </p:tgtEl>
                                        <p:attrNameLst>
                                          <p:attrName>style.visibility</p:attrName>
                                        </p:attrNameLst>
                                      </p:cBhvr>
                                      <p:to>
                                        <p:strVal val="visible"/>
                                      </p:to>
                                    </p:set>
                                    <p:anim calcmode="lin" valueType="num">
                                      <p:cBhvr>
                                        <p:cTn id="12" dur="1000" fill="hold"/>
                                        <p:tgtEl>
                                          <p:spTgt spid="314375"/>
                                        </p:tgtEl>
                                        <p:attrNameLst>
                                          <p:attrName>ppt_w</p:attrName>
                                        </p:attrNameLst>
                                      </p:cBhvr>
                                      <p:tavLst>
                                        <p:tav tm="0">
                                          <p:val>
                                            <p:fltVal val="0"/>
                                          </p:val>
                                        </p:tav>
                                        <p:tav tm="100000">
                                          <p:val>
                                            <p:strVal val="#ppt_w"/>
                                          </p:val>
                                        </p:tav>
                                      </p:tavLst>
                                    </p:anim>
                                    <p:anim calcmode="lin" valueType="num">
                                      <p:cBhvr>
                                        <p:cTn id="13" dur="1000" fill="hold"/>
                                        <p:tgtEl>
                                          <p:spTgt spid="314375"/>
                                        </p:tgtEl>
                                        <p:attrNameLst>
                                          <p:attrName>ppt_h</p:attrName>
                                        </p:attrNameLst>
                                      </p:cBhvr>
                                      <p:tavLst>
                                        <p:tav tm="0">
                                          <p:val>
                                            <p:fltVal val="0"/>
                                          </p:val>
                                        </p:tav>
                                        <p:tav tm="100000">
                                          <p:val>
                                            <p:strVal val="#ppt_h"/>
                                          </p:val>
                                        </p:tav>
                                      </p:tavLst>
                                    </p:anim>
                                    <p:anim calcmode="lin" valueType="num">
                                      <p:cBhvr>
                                        <p:cTn id="14" dur="1000" fill="hold"/>
                                        <p:tgtEl>
                                          <p:spTgt spid="314375"/>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31437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nodeType="clickEffect">
                                  <p:stCondLst>
                                    <p:cond delay="0"/>
                                  </p:stCondLst>
                                  <p:childTnLst>
                                    <p:set>
                                      <p:cBhvr>
                                        <p:cTn id="19" dur="1" fill="hold">
                                          <p:stCondLst>
                                            <p:cond delay="0"/>
                                          </p:stCondLst>
                                        </p:cTn>
                                        <p:tgtEl>
                                          <p:spTgt spid="314370"/>
                                        </p:tgtEl>
                                        <p:attrNameLst>
                                          <p:attrName>style.visibility</p:attrName>
                                        </p:attrNameLst>
                                      </p:cBhvr>
                                      <p:to>
                                        <p:strVal val="visible"/>
                                      </p:to>
                                    </p:set>
                                    <p:animEffect transition="in" filter="wipe(left)">
                                      <p:cBhvr>
                                        <p:cTn id="20" dur="500"/>
                                        <p:tgtEl>
                                          <p:spTgt spid="3143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4375" grpId="0" autoUpdateAnimBg="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5394" name="Object 2"/>
          <p:cNvGraphicFramePr>
            <a:graphicFrameLocks noChangeAspect="1"/>
          </p:cNvGraphicFramePr>
          <p:nvPr/>
        </p:nvGraphicFramePr>
        <p:xfrm>
          <a:off x="361950" y="2608263"/>
          <a:ext cx="4473575" cy="719137"/>
        </p:xfrm>
        <a:graphic>
          <a:graphicData uri="http://schemas.openxmlformats.org/presentationml/2006/ole">
            <mc:AlternateContent xmlns:mc="http://schemas.openxmlformats.org/markup-compatibility/2006">
              <mc:Choice xmlns:v="urn:schemas-microsoft-com:vml" Requires="v">
                <p:oleObj spid="_x0000_s315414" name="公式" r:id="rId3" imgW="1295280" imgH="241200" progId="Equation.3">
                  <p:embed/>
                </p:oleObj>
              </mc:Choice>
              <mc:Fallback>
                <p:oleObj name="公式" r:id="rId3" imgW="1295280" imgH="241200"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1950" y="2608263"/>
                        <a:ext cx="4473575" cy="7191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15395" name="Object 3"/>
          <p:cNvGraphicFramePr>
            <a:graphicFrameLocks noChangeAspect="1"/>
          </p:cNvGraphicFramePr>
          <p:nvPr/>
        </p:nvGraphicFramePr>
        <p:xfrm>
          <a:off x="434975" y="3465513"/>
          <a:ext cx="5045075" cy="1258887"/>
        </p:xfrm>
        <a:graphic>
          <a:graphicData uri="http://schemas.openxmlformats.org/presentationml/2006/ole">
            <mc:AlternateContent xmlns:mc="http://schemas.openxmlformats.org/markup-compatibility/2006">
              <mc:Choice xmlns:v="urn:schemas-microsoft-com:vml" Requires="v">
                <p:oleObj spid="_x0000_s315415" name="公式" r:id="rId5" imgW="1511280" imgH="393480" progId="Equation.3">
                  <p:embed/>
                </p:oleObj>
              </mc:Choice>
              <mc:Fallback>
                <p:oleObj name="公式" r:id="rId5" imgW="1511280" imgH="39348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4975" y="3465513"/>
                        <a:ext cx="5045075" cy="1258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15396" name="Object 4"/>
          <p:cNvGraphicFramePr>
            <a:graphicFrameLocks noChangeAspect="1"/>
          </p:cNvGraphicFramePr>
          <p:nvPr/>
        </p:nvGraphicFramePr>
        <p:xfrm>
          <a:off x="323850" y="1700213"/>
          <a:ext cx="3667125" cy="720725"/>
        </p:xfrm>
        <a:graphic>
          <a:graphicData uri="http://schemas.openxmlformats.org/presentationml/2006/ole">
            <mc:AlternateContent xmlns:mc="http://schemas.openxmlformats.org/markup-compatibility/2006">
              <mc:Choice xmlns:v="urn:schemas-microsoft-com:vml" Requires="v">
                <p:oleObj spid="_x0000_s315416" name="公式" r:id="rId7" imgW="1041120" imgH="228600" progId="Equation.3">
                  <p:embed/>
                </p:oleObj>
              </mc:Choice>
              <mc:Fallback>
                <p:oleObj name="公式" r:id="rId7" imgW="1041120" imgH="228600" progId="Equation.3">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3850" y="1700213"/>
                        <a:ext cx="3667125" cy="720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15397" name="Object 5"/>
          <p:cNvGraphicFramePr>
            <a:graphicFrameLocks noChangeAspect="1"/>
          </p:cNvGraphicFramePr>
          <p:nvPr/>
        </p:nvGraphicFramePr>
        <p:xfrm>
          <a:off x="439738" y="4865688"/>
          <a:ext cx="5016500" cy="1260475"/>
        </p:xfrm>
        <a:graphic>
          <a:graphicData uri="http://schemas.openxmlformats.org/presentationml/2006/ole">
            <mc:AlternateContent xmlns:mc="http://schemas.openxmlformats.org/markup-compatibility/2006">
              <mc:Choice xmlns:v="urn:schemas-microsoft-com:vml" Requires="v">
                <p:oleObj spid="_x0000_s315417" name="公式" r:id="rId9" imgW="1498320" imgH="393480" progId="Equation.3">
                  <p:embed/>
                </p:oleObj>
              </mc:Choice>
              <mc:Fallback>
                <p:oleObj name="公式" r:id="rId9" imgW="1498320" imgH="393480" progId="Equation.3">
                  <p:embed/>
                  <p:pic>
                    <p:nvPicPr>
                      <p:cNvPr id="0"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9738" y="4865688"/>
                        <a:ext cx="5016500" cy="1260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15398" name="Text Box 6" descr="蓝色砂纸"/>
          <p:cNvSpPr txBox="1">
            <a:spLocks noChangeArrowheads="1"/>
          </p:cNvSpPr>
          <p:nvPr/>
        </p:nvSpPr>
        <p:spPr bwMode="auto">
          <a:xfrm>
            <a:off x="0" y="836613"/>
            <a:ext cx="5022850" cy="641350"/>
          </a:xfrm>
          <a:prstGeom prst="rect">
            <a:avLst/>
          </a:prstGeom>
          <a:blipFill dpi="0" rotWithShape="0">
            <a:blip r:embed="rId11"/>
            <a:srcRect/>
            <a:tile tx="0" ty="0" sx="100000" sy="100000" flip="none" algn="tl"/>
          </a:blipFill>
          <a:ln>
            <a:noFill/>
          </a:ln>
          <a:extLst>
            <a:ext uri="{91240B29-F687-4F45-9708-019B960494DF}">
              <a14:hiddenLine xmlns:a14="http://schemas.microsoft.com/office/drawing/2010/main" w="38100">
                <a:solidFill>
                  <a:schemeClr val="tx1"/>
                </a:solidFill>
                <a:miter lim="800000"/>
                <a:headEnd/>
                <a:tailEnd/>
              </a14:hiddenLine>
            </a:ext>
          </a:extLst>
        </p:spPr>
        <p:txBody>
          <a:bodyPr wrap="none">
            <a:spAutoFit/>
          </a:bodyPr>
          <a:lstStyle/>
          <a:p>
            <a:pPr eaLnBrk="1" hangingPunct="1"/>
            <a:r>
              <a:rPr lang="en-US" altLang="zh-CN" sz="3600">
                <a:solidFill>
                  <a:srgbClr val="FF0000"/>
                </a:solidFill>
                <a:ea typeface="宋体" panose="02010600030101010101" pitchFamily="2" charset="-122"/>
              </a:rPr>
              <a:t> </a:t>
            </a:r>
            <a:r>
              <a:rPr lang="zh-CN" altLang="en-US" sz="2800">
                <a:solidFill>
                  <a:srgbClr val="0000FF"/>
                </a:solidFill>
                <a:ea typeface="宋体" panose="02010600030101010101" pitchFamily="2" charset="-122"/>
              </a:rPr>
              <a:t>电流源</a:t>
            </a:r>
            <a:r>
              <a:rPr lang="zh-CN" altLang="zh-CN" sz="2800">
                <a:solidFill>
                  <a:srgbClr val="0000FF"/>
                </a:solidFill>
                <a:ea typeface="宋体" panose="02010600030101010101" pitchFamily="2" charset="-122"/>
              </a:rPr>
              <a:t>各频率的谐波分量为</a:t>
            </a:r>
            <a:r>
              <a:rPr lang="zh-CN" altLang="zh-CN" sz="3600">
                <a:solidFill>
                  <a:srgbClr val="0000FF"/>
                </a:solidFill>
                <a:ea typeface="宋体" panose="02010600030101010101" pitchFamily="2" charset="-122"/>
              </a:rPr>
              <a:t>：</a:t>
            </a:r>
            <a:endParaRPr lang="zh-CN" altLang="en-US" sz="3600">
              <a:solidFill>
                <a:srgbClr val="0000FF"/>
              </a:solidFill>
              <a:ea typeface="宋体" panose="02010600030101010101" pitchFamily="2" charset="-122"/>
            </a:endParaRPr>
          </a:p>
        </p:txBody>
      </p:sp>
      <p:grpSp>
        <p:nvGrpSpPr>
          <p:cNvPr id="315399" name="Group 7"/>
          <p:cNvGrpSpPr>
            <a:grpSpLocks/>
          </p:cNvGrpSpPr>
          <p:nvPr/>
        </p:nvGrpSpPr>
        <p:grpSpPr bwMode="auto">
          <a:xfrm>
            <a:off x="5459413" y="333375"/>
            <a:ext cx="3684587" cy="2054225"/>
            <a:chOff x="352" y="132"/>
            <a:chExt cx="2321" cy="1294"/>
          </a:xfrm>
        </p:grpSpPr>
        <p:grpSp>
          <p:nvGrpSpPr>
            <p:cNvPr id="315400" name="Group 8"/>
            <p:cNvGrpSpPr>
              <a:grpSpLocks/>
            </p:cNvGrpSpPr>
            <p:nvPr/>
          </p:nvGrpSpPr>
          <p:grpSpPr bwMode="auto">
            <a:xfrm>
              <a:off x="1519" y="680"/>
              <a:ext cx="356" cy="462"/>
              <a:chOff x="746" y="1419"/>
              <a:chExt cx="356" cy="592"/>
            </a:xfrm>
          </p:grpSpPr>
          <p:sp>
            <p:nvSpPr>
              <p:cNvPr id="315401" name="Line 9"/>
              <p:cNvSpPr>
                <a:spLocks noChangeShapeType="1"/>
              </p:cNvSpPr>
              <p:nvPr/>
            </p:nvSpPr>
            <p:spPr bwMode="auto">
              <a:xfrm>
                <a:off x="746" y="1419"/>
                <a:ext cx="356"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5402" name="Line 10"/>
              <p:cNvSpPr>
                <a:spLocks noChangeShapeType="1"/>
              </p:cNvSpPr>
              <p:nvPr/>
            </p:nvSpPr>
            <p:spPr bwMode="auto">
              <a:xfrm>
                <a:off x="1102" y="1419"/>
                <a:ext cx="0" cy="592"/>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315403" name="Group 11"/>
            <p:cNvGrpSpPr>
              <a:grpSpLocks/>
            </p:cNvGrpSpPr>
            <p:nvPr/>
          </p:nvGrpSpPr>
          <p:grpSpPr bwMode="auto">
            <a:xfrm>
              <a:off x="725" y="686"/>
              <a:ext cx="356" cy="462"/>
              <a:chOff x="746" y="1419"/>
              <a:chExt cx="356" cy="592"/>
            </a:xfrm>
          </p:grpSpPr>
          <p:sp>
            <p:nvSpPr>
              <p:cNvPr id="315404" name="Line 12"/>
              <p:cNvSpPr>
                <a:spLocks noChangeShapeType="1"/>
              </p:cNvSpPr>
              <p:nvPr/>
            </p:nvSpPr>
            <p:spPr bwMode="auto">
              <a:xfrm>
                <a:off x="746" y="1419"/>
                <a:ext cx="356"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5405" name="Line 13"/>
              <p:cNvSpPr>
                <a:spLocks noChangeShapeType="1"/>
              </p:cNvSpPr>
              <p:nvPr/>
            </p:nvSpPr>
            <p:spPr bwMode="auto">
              <a:xfrm>
                <a:off x="1102" y="1419"/>
                <a:ext cx="0" cy="592"/>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sp>
          <p:nvSpPr>
            <p:cNvPr id="315406" name="Freeform 14"/>
            <p:cNvSpPr>
              <a:spLocks/>
            </p:cNvSpPr>
            <p:nvPr/>
          </p:nvSpPr>
          <p:spPr bwMode="auto">
            <a:xfrm>
              <a:off x="1520" y="672"/>
              <a:ext cx="4" cy="476"/>
            </a:xfrm>
            <a:custGeom>
              <a:avLst/>
              <a:gdLst>
                <a:gd name="T0" fmla="*/ 4 w 4"/>
                <a:gd name="T1" fmla="*/ 0 h 476"/>
                <a:gd name="T2" fmla="*/ 0 w 4"/>
                <a:gd name="T3" fmla="*/ 476 h 476"/>
              </a:gdLst>
              <a:ahLst/>
              <a:cxnLst>
                <a:cxn ang="0">
                  <a:pos x="T0" y="T1"/>
                </a:cxn>
                <a:cxn ang="0">
                  <a:pos x="T2" y="T3"/>
                </a:cxn>
              </a:cxnLst>
              <a:rect l="0" t="0" r="r" b="b"/>
              <a:pathLst>
                <a:path w="4" h="476">
                  <a:moveTo>
                    <a:pt x="4" y="0"/>
                  </a:moveTo>
                  <a:lnTo>
                    <a:pt x="0" y="476"/>
                  </a:lnTo>
                </a:path>
              </a:pathLst>
            </a:custGeom>
            <a:noFill/>
            <a:ln w="28575" cmpd="sng">
              <a:solidFill>
                <a:srgbClr val="FF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5407" name="Line 15"/>
            <p:cNvSpPr>
              <a:spLocks noChangeShapeType="1"/>
            </p:cNvSpPr>
            <p:nvPr/>
          </p:nvSpPr>
          <p:spPr bwMode="auto">
            <a:xfrm>
              <a:off x="725" y="1151"/>
              <a:ext cx="1779"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5408" name="Line 16"/>
            <p:cNvSpPr>
              <a:spLocks noChangeShapeType="1"/>
            </p:cNvSpPr>
            <p:nvPr/>
          </p:nvSpPr>
          <p:spPr bwMode="auto">
            <a:xfrm flipV="1">
              <a:off x="719" y="266"/>
              <a:ext cx="0" cy="889"/>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5409" name="Rectangle 17"/>
            <p:cNvSpPr>
              <a:spLocks noChangeArrowheads="1"/>
            </p:cNvSpPr>
            <p:nvPr/>
          </p:nvSpPr>
          <p:spPr bwMode="auto">
            <a:xfrm>
              <a:off x="2355" y="801"/>
              <a:ext cx="318"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i="1"/>
                <a:t>t</a:t>
              </a:r>
            </a:p>
          </p:txBody>
        </p:sp>
        <p:sp>
          <p:nvSpPr>
            <p:cNvPr id="315410" name="Rectangle 18"/>
            <p:cNvSpPr>
              <a:spLocks noChangeArrowheads="1"/>
            </p:cNvSpPr>
            <p:nvPr/>
          </p:nvSpPr>
          <p:spPr bwMode="auto">
            <a:xfrm>
              <a:off x="827" y="1140"/>
              <a:ext cx="478" cy="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i="1"/>
                <a:t>T</a:t>
              </a:r>
              <a:r>
                <a:rPr lang="en-US" altLang="zh-CN"/>
                <a:t>/2</a:t>
              </a:r>
              <a:endParaRPr lang="en-US" altLang="zh-CN" i="1"/>
            </a:p>
          </p:txBody>
        </p:sp>
        <p:sp>
          <p:nvSpPr>
            <p:cNvPr id="315411" name="Rectangle 19"/>
            <p:cNvSpPr>
              <a:spLocks noChangeArrowheads="1"/>
            </p:cNvSpPr>
            <p:nvPr/>
          </p:nvSpPr>
          <p:spPr bwMode="auto">
            <a:xfrm>
              <a:off x="1414" y="1139"/>
              <a:ext cx="371" cy="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i="1"/>
                <a:t>T</a:t>
              </a:r>
            </a:p>
          </p:txBody>
        </p:sp>
        <p:graphicFrame>
          <p:nvGraphicFramePr>
            <p:cNvPr id="315412" name="Object 20"/>
            <p:cNvGraphicFramePr>
              <a:graphicFrameLocks noChangeAspect="1"/>
            </p:cNvGraphicFramePr>
            <p:nvPr/>
          </p:nvGraphicFramePr>
          <p:xfrm>
            <a:off x="760" y="132"/>
            <a:ext cx="283" cy="339"/>
          </p:xfrm>
          <a:graphic>
            <a:graphicData uri="http://schemas.openxmlformats.org/presentationml/2006/ole">
              <mc:AlternateContent xmlns:mc="http://schemas.openxmlformats.org/markup-compatibility/2006">
                <mc:Choice xmlns:v="urn:schemas-microsoft-com:vml" Requires="v">
                  <p:oleObj spid="_x0000_s315418" name="公式" r:id="rId12" imgW="139680" imgH="228600" progId="Equation.3">
                    <p:embed/>
                  </p:oleObj>
                </mc:Choice>
                <mc:Fallback>
                  <p:oleObj name="公式" r:id="rId12" imgW="139680" imgH="228600" progId="Equation.3">
                    <p:embed/>
                    <p:pic>
                      <p:nvPicPr>
                        <p:cNvPr id="0" name="Object 20"/>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60" y="132"/>
                          <a:ext cx="283" cy="33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15413" name="Object 21"/>
            <p:cNvGraphicFramePr>
              <a:graphicFrameLocks noChangeAspect="1"/>
            </p:cNvGraphicFramePr>
            <p:nvPr/>
          </p:nvGraphicFramePr>
          <p:xfrm>
            <a:off x="352" y="524"/>
            <a:ext cx="355" cy="336"/>
          </p:xfrm>
          <a:graphic>
            <a:graphicData uri="http://schemas.openxmlformats.org/presentationml/2006/ole">
              <mc:AlternateContent xmlns:mc="http://schemas.openxmlformats.org/markup-compatibility/2006">
                <mc:Choice xmlns:v="urn:schemas-microsoft-com:vml" Requires="v">
                  <p:oleObj spid="_x0000_s315419" name="公式" r:id="rId14" imgW="177480" imgH="228600" progId="Equation.3">
                    <p:embed/>
                  </p:oleObj>
                </mc:Choice>
                <mc:Fallback>
                  <p:oleObj name="公式" r:id="rId14" imgW="177480" imgH="228600" progId="Equation.3">
                    <p:embed/>
                    <p:pic>
                      <p:nvPicPr>
                        <p:cNvPr id="0" name="Object 21"/>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52" y="524"/>
                          <a:ext cx="355" cy="3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315399"/>
                                        </p:tgtEl>
                                        <p:attrNameLst>
                                          <p:attrName>style.visibility</p:attrName>
                                        </p:attrNameLst>
                                      </p:cBhvr>
                                      <p:to>
                                        <p:strVal val="visible"/>
                                      </p:to>
                                    </p:set>
                                    <p:animEffect transition="in" filter="dissolve">
                                      <p:cBhvr>
                                        <p:cTn id="7" dur="1000"/>
                                        <p:tgtEl>
                                          <p:spTgt spid="31539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15398"/>
                                        </p:tgtEl>
                                        <p:attrNameLst>
                                          <p:attrName>style.visibility</p:attrName>
                                        </p:attrNameLst>
                                      </p:cBhvr>
                                      <p:to>
                                        <p:strVal val="visible"/>
                                      </p:to>
                                    </p:set>
                                    <p:animEffect transition="in" filter="dissolve">
                                      <p:cBhvr>
                                        <p:cTn id="12" dur="500"/>
                                        <p:tgtEl>
                                          <p:spTgt spid="31539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315396"/>
                                        </p:tgtEl>
                                        <p:attrNameLst>
                                          <p:attrName>style.visibility</p:attrName>
                                        </p:attrNameLst>
                                      </p:cBhvr>
                                      <p:to>
                                        <p:strVal val="visible"/>
                                      </p:to>
                                    </p:set>
                                    <p:animEffect transition="in" filter="wipe(left)">
                                      <p:cBhvr>
                                        <p:cTn id="17" dur="1000"/>
                                        <p:tgtEl>
                                          <p:spTgt spid="31539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315394"/>
                                        </p:tgtEl>
                                        <p:attrNameLst>
                                          <p:attrName>style.visibility</p:attrName>
                                        </p:attrNameLst>
                                      </p:cBhvr>
                                      <p:to>
                                        <p:strVal val="visible"/>
                                      </p:to>
                                    </p:set>
                                    <p:animEffect transition="in" filter="wipe(left)">
                                      <p:cBhvr>
                                        <p:cTn id="22" dur="1000"/>
                                        <p:tgtEl>
                                          <p:spTgt spid="31539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315395"/>
                                        </p:tgtEl>
                                        <p:attrNameLst>
                                          <p:attrName>style.visibility</p:attrName>
                                        </p:attrNameLst>
                                      </p:cBhvr>
                                      <p:to>
                                        <p:strVal val="visible"/>
                                      </p:to>
                                    </p:set>
                                    <p:animEffect transition="in" filter="wipe(left)">
                                      <p:cBhvr>
                                        <p:cTn id="27" dur="1000"/>
                                        <p:tgtEl>
                                          <p:spTgt spid="315395"/>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315397"/>
                                        </p:tgtEl>
                                        <p:attrNameLst>
                                          <p:attrName>style.visibility</p:attrName>
                                        </p:attrNameLst>
                                      </p:cBhvr>
                                      <p:to>
                                        <p:strVal val="visible"/>
                                      </p:to>
                                    </p:set>
                                    <p:animEffect transition="in" filter="wipe(left)">
                                      <p:cBhvr>
                                        <p:cTn id="32" dur="1000"/>
                                        <p:tgtEl>
                                          <p:spTgt spid="3153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5398" grpId="0" animBg="1" autoUpdateAnimBg="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6418" name="Object 2"/>
          <p:cNvGraphicFramePr>
            <a:graphicFrameLocks noChangeAspect="1"/>
          </p:cNvGraphicFramePr>
          <p:nvPr/>
        </p:nvGraphicFramePr>
        <p:xfrm>
          <a:off x="609600" y="4151313"/>
          <a:ext cx="3667125" cy="2085975"/>
        </p:xfrm>
        <a:graphic>
          <a:graphicData uri="http://schemas.openxmlformats.org/presentationml/2006/ole">
            <mc:AlternateContent xmlns:mc="http://schemas.openxmlformats.org/markup-compatibility/2006">
              <mc:Choice xmlns:v="urn:schemas-microsoft-com:vml" Requires="v">
                <p:oleObj spid="_x0000_s316472" name="公式" r:id="rId5" imgW="1307880" imgH="711000" progId="Equation.3">
                  <p:embed/>
                </p:oleObj>
              </mc:Choice>
              <mc:Fallback>
                <p:oleObj name="公式" r:id="rId5" imgW="1307880" imgH="711000" progId="Equation.3">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 y="4151313"/>
                        <a:ext cx="3667125" cy="2085975"/>
                      </a:xfrm>
                      <a:prstGeom prst="rect">
                        <a:avLst/>
                      </a:prstGeom>
                      <a:noFill/>
                      <a:ln w="31750">
                        <a:solidFill>
                          <a:schemeClr val="accent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16419" name="Text Box 3"/>
          <p:cNvSpPr txBox="1">
            <a:spLocks noChangeArrowheads="1"/>
          </p:cNvSpPr>
          <p:nvPr/>
        </p:nvSpPr>
        <p:spPr bwMode="auto">
          <a:xfrm>
            <a:off x="0" y="293688"/>
            <a:ext cx="6864350" cy="579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Lst>
        </p:spPr>
        <p:txBody>
          <a:bodyPr wrap="none">
            <a:spAutoFit/>
          </a:bodyPr>
          <a:lstStyle/>
          <a:p>
            <a:pPr eaLnBrk="1" hangingPunct="1"/>
            <a:r>
              <a:rPr lang="en-US" altLang="zh-CN" sz="3200">
                <a:solidFill>
                  <a:srgbClr val="FF0000"/>
                </a:solidFill>
                <a:ea typeface="宋体" panose="02010600030101010101" pitchFamily="2" charset="-122"/>
              </a:rPr>
              <a:t> </a:t>
            </a:r>
            <a:r>
              <a:rPr lang="zh-CN" altLang="en-US" sz="2800">
                <a:latin typeface="仿宋_GB2312" pitchFamily="49" charset="-122"/>
              </a:rPr>
              <a:t>第二步</a:t>
            </a:r>
            <a:r>
              <a:rPr lang="zh-CN" altLang="en-US" sz="2800">
                <a:solidFill>
                  <a:srgbClr val="FF0000"/>
                </a:solidFill>
                <a:latin typeface="仿宋_GB2312" pitchFamily="49" charset="-122"/>
              </a:rPr>
              <a:t> </a:t>
            </a:r>
            <a:r>
              <a:rPr lang="zh-CN" altLang="en-US" sz="2800">
                <a:solidFill>
                  <a:srgbClr val="0000FF"/>
                </a:solidFill>
                <a:latin typeface="仿宋_GB2312" pitchFamily="49" charset="-122"/>
              </a:rPr>
              <a:t>对</a:t>
            </a:r>
            <a:r>
              <a:rPr lang="zh-CN" altLang="zh-CN" sz="2800">
                <a:solidFill>
                  <a:srgbClr val="0000FF"/>
                </a:solidFill>
                <a:latin typeface="仿宋_GB2312" pitchFamily="49" charset="-122"/>
              </a:rPr>
              <a:t>各种频率的谐波分量单独计算：</a:t>
            </a:r>
            <a:endParaRPr lang="zh-CN" altLang="en-US" sz="2800">
              <a:solidFill>
                <a:srgbClr val="0000FF"/>
              </a:solidFill>
              <a:latin typeface="仿宋_GB2312" pitchFamily="49" charset="-122"/>
            </a:endParaRPr>
          </a:p>
        </p:txBody>
      </p:sp>
      <p:grpSp>
        <p:nvGrpSpPr>
          <p:cNvPr id="316420" name="Group 4"/>
          <p:cNvGrpSpPr>
            <a:grpSpLocks/>
          </p:cNvGrpSpPr>
          <p:nvPr/>
        </p:nvGrpSpPr>
        <p:grpSpPr bwMode="auto">
          <a:xfrm>
            <a:off x="533400" y="990600"/>
            <a:ext cx="3035300" cy="490538"/>
            <a:chOff x="316" y="713"/>
            <a:chExt cx="1912" cy="309"/>
          </a:xfrm>
        </p:grpSpPr>
        <p:sp>
          <p:nvSpPr>
            <p:cNvPr id="316421" name="Text Box 5"/>
            <p:cNvSpPr txBox="1">
              <a:spLocks noChangeArrowheads="1"/>
            </p:cNvSpPr>
            <p:nvPr/>
          </p:nvSpPr>
          <p:spPr bwMode="auto">
            <a:xfrm>
              <a:off x="316" y="734"/>
              <a:ext cx="260"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Lst>
          </p:spPr>
          <p:txBody>
            <a:bodyPr wrap="none">
              <a:spAutoFit/>
            </a:bodyPr>
            <a:lstStyle/>
            <a:p>
              <a:pPr eaLnBrk="1" hangingPunct="1"/>
              <a:r>
                <a:rPr lang="en-US" altLang="zh-CN">
                  <a:solidFill>
                    <a:srgbClr val="0000FF"/>
                  </a:solidFill>
                  <a:ea typeface="宋体" panose="02010600030101010101" pitchFamily="2" charset="-122"/>
                </a:rPr>
                <a:t>1.</a:t>
              </a:r>
            </a:p>
          </p:txBody>
        </p:sp>
        <p:sp>
          <p:nvSpPr>
            <p:cNvPr id="316422" name="Text Box 6"/>
            <p:cNvSpPr txBox="1">
              <a:spLocks noChangeArrowheads="1"/>
            </p:cNvSpPr>
            <p:nvPr/>
          </p:nvSpPr>
          <p:spPr bwMode="auto">
            <a:xfrm>
              <a:off x="648" y="713"/>
              <a:ext cx="1580" cy="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Lst>
          </p:spPr>
          <p:txBody>
            <a:bodyPr wrap="none">
              <a:spAutoFit/>
            </a:bodyPr>
            <a:lstStyle/>
            <a:p>
              <a:pPr eaLnBrk="1" hangingPunct="1"/>
              <a:r>
                <a:rPr lang="zh-CN" altLang="en-US">
                  <a:solidFill>
                    <a:srgbClr val="0000FF"/>
                  </a:solidFill>
                </a:rPr>
                <a:t>直流分量</a:t>
              </a:r>
              <a:r>
                <a:rPr lang="zh-CN" altLang="en-US">
                  <a:solidFill>
                    <a:srgbClr val="0000FF"/>
                  </a:solidFill>
                  <a:ea typeface="宋体" panose="02010600030101010101" pitchFamily="2" charset="-122"/>
                </a:rPr>
                <a:t> </a:t>
              </a:r>
              <a:r>
                <a:rPr lang="en-US" altLang="zh-CN" i="1">
                  <a:solidFill>
                    <a:srgbClr val="0000FF"/>
                  </a:solidFill>
                  <a:ea typeface="宋体" panose="02010600030101010101" pitchFamily="2" charset="-122"/>
                </a:rPr>
                <a:t>I</a:t>
              </a:r>
              <a:r>
                <a:rPr lang="en-US" altLang="zh-CN" i="1" baseline="-25000">
                  <a:solidFill>
                    <a:srgbClr val="0000FF"/>
                  </a:solidFill>
                  <a:ea typeface="宋体" panose="02010600030101010101" pitchFamily="2" charset="-122"/>
                </a:rPr>
                <a:t>S</a:t>
              </a:r>
              <a:r>
                <a:rPr lang="en-US" altLang="zh-CN" baseline="-25000">
                  <a:solidFill>
                    <a:srgbClr val="0000FF"/>
                  </a:solidFill>
                  <a:ea typeface="宋体" panose="02010600030101010101" pitchFamily="2" charset="-122"/>
                </a:rPr>
                <a:t>0</a:t>
              </a:r>
              <a:r>
                <a:rPr lang="en-US" altLang="zh-CN">
                  <a:solidFill>
                    <a:srgbClr val="0000FF"/>
                  </a:solidFill>
                  <a:ea typeface="宋体" panose="02010600030101010101" pitchFamily="2" charset="-122"/>
                </a:rPr>
                <a:t> </a:t>
              </a:r>
              <a:r>
                <a:rPr lang="zh-CN" altLang="en-US">
                  <a:solidFill>
                    <a:srgbClr val="0000FF"/>
                  </a:solidFill>
                </a:rPr>
                <a:t>作用</a:t>
              </a:r>
            </a:p>
          </p:txBody>
        </p:sp>
      </p:grpSp>
      <p:sp>
        <p:nvSpPr>
          <p:cNvPr id="316423" name="Text Box 7"/>
          <p:cNvSpPr txBox="1">
            <a:spLocks noChangeArrowheads="1"/>
          </p:cNvSpPr>
          <p:nvPr/>
        </p:nvSpPr>
        <p:spPr bwMode="auto">
          <a:xfrm>
            <a:off x="533400" y="2209800"/>
            <a:ext cx="4391025" cy="1630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Lst>
        </p:spPr>
        <p:txBody>
          <a:bodyPr>
            <a:spAutoFit/>
          </a:bodyPr>
          <a:lstStyle/>
          <a:p>
            <a:pPr eaLnBrk="1" hangingPunct="1">
              <a:lnSpc>
                <a:spcPct val="120000"/>
              </a:lnSpc>
            </a:pPr>
            <a:r>
              <a:rPr lang="en-US" altLang="zh-CN" sz="2800">
                <a:solidFill>
                  <a:schemeClr val="tx2"/>
                </a:solidFill>
                <a:ea typeface="宋体" panose="02010600030101010101" pitchFamily="2" charset="-122"/>
              </a:rPr>
              <a:t>    </a:t>
            </a:r>
            <a:r>
              <a:rPr lang="zh-CN" altLang="en-US" sz="2800">
                <a:solidFill>
                  <a:schemeClr val="tx2"/>
                </a:solidFill>
              </a:rPr>
              <a:t>对直流，电容相当于断路；电感相当于短路。所以输出的直流分量为：</a:t>
            </a:r>
          </a:p>
        </p:txBody>
      </p:sp>
      <p:graphicFrame>
        <p:nvGraphicFramePr>
          <p:cNvPr id="316424" name="Object 8"/>
          <p:cNvGraphicFramePr>
            <a:graphicFrameLocks noChangeAspect="1"/>
          </p:cNvGraphicFramePr>
          <p:nvPr/>
        </p:nvGraphicFramePr>
        <p:xfrm>
          <a:off x="990600" y="1524000"/>
          <a:ext cx="2471738" cy="647700"/>
        </p:xfrm>
        <a:graphic>
          <a:graphicData uri="http://schemas.openxmlformats.org/presentationml/2006/ole">
            <mc:AlternateContent xmlns:mc="http://schemas.openxmlformats.org/markup-compatibility/2006">
              <mc:Choice xmlns:v="urn:schemas-microsoft-com:vml" Requires="v">
                <p:oleObj spid="_x0000_s316473" name="公式" r:id="rId7" imgW="850680" imgH="228600" progId="Equation.3">
                  <p:embed/>
                </p:oleObj>
              </mc:Choice>
              <mc:Fallback>
                <p:oleObj name="公式" r:id="rId7" imgW="850680" imgH="228600" progId="Equation.3">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90600" y="1524000"/>
                        <a:ext cx="2471738" cy="647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16425" name="AutoShape 9"/>
          <p:cNvSpPr>
            <a:spLocks noChangeArrowheads="1"/>
          </p:cNvSpPr>
          <p:nvPr/>
        </p:nvSpPr>
        <p:spPr bwMode="auto">
          <a:xfrm>
            <a:off x="6477000" y="3810000"/>
            <a:ext cx="420688" cy="555625"/>
          </a:xfrm>
          <a:prstGeom prst="downArrow">
            <a:avLst>
              <a:gd name="adj1" fmla="val 50000"/>
              <a:gd name="adj2" fmla="val 33019"/>
            </a:avLst>
          </a:prstGeom>
          <a:solidFill>
            <a:schemeClr val="accent1"/>
          </a:solidFill>
          <a:ln w="38100">
            <a:solidFill>
              <a:schemeClr val="tx1"/>
            </a:solidFill>
            <a:miter lim="800000"/>
            <a:headEnd/>
            <a:tailEnd/>
          </a:ln>
        </p:spPr>
        <p:txBody>
          <a:bodyPr vert="eaVert" wrap="none" anchor="ctr"/>
          <a:lstStyle/>
          <a:p>
            <a:endParaRPr lang="zh-CN" altLang="en-US"/>
          </a:p>
        </p:txBody>
      </p:sp>
      <p:grpSp>
        <p:nvGrpSpPr>
          <p:cNvPr id="316426" name="Group 10"/>
          <p:cNvGrpSpPr>
            <a:grpSpLocks/>
          </p:cNvGrpSpPr>
          <p:nvPr/>
        </p:nvGrpSpPr>
        <p:grpSpPr bwMode="auto">
          <a:xfrm>
            <a:off x="4876800" y="1090613"/>
            <a:ext cx="4005263" cy="2674937"/>
            <a:chOff x="3072" y="687"/>
            <a:chExt cx="2523" cy="1685"/>
          </a:xfrm>
        </p:grpSpPr>
        <p:grpSp>
          <p:nvGrpSpPr>
            <p:cNvPr id="316427" name="Group 11"/>
            <p:cNvGrpSpPr>
              <a:grpSpLocks/>
            </p:cNvGrpSpPr>
            <p:nvPr/>
          </p:nvGrpSpPr>
          <p:grpSpPr bwMode="auto">
            <a:xfrm>
              <a:off x="3072" y="720"/>
              <a:ext cx="2523" cy="1543"/>
              <a:chOff x="3304" y="709"/>
              <a:chExt cx="2523" cy="1543"/>
            </a:xfrm>
          </p:grpSpPr>
          <p:grpSp>
            <p:nvGrpSpPr>
              <p:cNvPr id="316428" name="Group 12"/>
              <p:cNvGrpSpPr>
                <a:grpSpLocks/>
              </p:cNvGrpSpPr>
              <p:nvPr/>
            </p:nvGrpSpPr>
            <p:grpSpPr bwMode="auto">
              <a:xfrm>
                <a:off x="3304" y="709"/>
                <a:ext cx="2523" cy="1543"/>
                <a:chOff x="3304" y="709"/>
                <a:chExt cx="2523" cy="1543"/>
              </a:xfrm>
            </p:grpSpPr>
            <p:sp>
              <p:nvSpPr>
                <p:cNvPr id="316429" name="Rectangle 13"/>
                <p:cNvSpPr>
                  <a:spLocks noChangeArrowheads="1"/>
                </p:cNvSpPr>
                <p:nvPr/>
              </p:nvSpPr>
              <p:spPr bwMode="auto">
                <a:xfrm>
                  <a:off x="5365" y="1277"/>
                  <a:ext cx="431" cy="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3600" b="0" i="1">
                      <a:solidFill>
                        <a:srgbClr val="0000FF"/>
                      </a:solidFill>
                    </a:rPr>
                    <a:t>u</a:t>
                  </a:r>
                  <a:r>
                    <a:rPr lang="en-US" altLang="zh-CN" sz="3600" b="0" baseline="-25000">
                      <a:solidFill>
                        <a:srgbClr val="0000FF"/>
                      </a:solidFill>
                    </a:rPr>
                    <a:t>0</a:t>
                  </a:r>
                  <a:endParaRPr lang="en-US" altLang="zh-CN" sz="3200" b="0" i="1">
                    <a:solidFill>
                      <a:srgbClr val="0000FF"/>
                    </a:solidFill>
                  </a:endParaRPr>
                </a:p>
              </p:txBody>
            </p:sp>
            <p:sp>
              <p:nvSpPr>
                <p:cNvPr id="316430" name="Rectangle 14"/>
                <p:cNvSpPr>
                  <a:spLocks noChangeArrowheads="1"/>
                </p:cNvSpPr>
                <p:nvPr/>
              </p:nvSpPr>
              <p:spPr bwMode="auto">
                <a:xfrm>
                  <a:off x="3304" y="1688"/>
                  <a:ext cx="425" cy="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3600" b="0" i="1">
                      <a:solidFill>
                        <a:srgbClr val="0000FF"/>
                      </a:solidFill>
                    </a:rPr>
                    <a:t>I</a:t>
                  </a:r>
                  <a:r>
                    <a:rPr lang="en-US" altLang="zh-CN" sz="2800" i="1" baseline="-25000">
                      <a:solidFill>
                        <a:srgbClr val="0000FF"/>
                      </a:solidFill>
                    </a:rPr>
                    <a:t>S</a:t>
                  </a:r>
                  <a:r>
                    <a:rPr lang="en-US" altLang="zh-CN" sz="2800" baseline="-25000">
                      <a:solidFill>
                        <a:srgbClr val="0000FF"/>
                      </a:solidFill>
                    </a:rPr>
                    <a:t>0</a:t>
                  </a:r>
                  <a:endParaRPr lang="en-US" altLang="zh-CN" sz="3600" b="0" i="1" baseline="-25000">
                    <a:solidFill>
                      <a:srgbClr val="0000FF"/>
                    </a:solidFill>
                  </a:endParaRPr>
                </a:p>
              </p:txBody>
            </p:sp>
            <p:sp>
              <p:nvSpPr>
                <p:cNvPr id="316431" name="Rectangle 15"/>
                <p:cNvSpPr>
                  <a:spLocks noChangeArrowheads="1"/>
                </p:cNvSpPr>
                <p:nvPr/>
              </p:nvSpPr>
              <p:spPr bwMode="auto">
                <a:xfrm>
                  <a:off x="5157" y="709"/>
                  <a:ext cx="670" cy="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zh-CN" i="1"/>
                </a:p>
              </p:txBody>
            </p:sp>
            <p:sp>
              <p:nvSpPr>
                <p:cNvPr id="316432" name="Line 16"/>
                <p:cNvSpPr>
                  <a:spLocks noChangeShapeType="1"/>
                </p:cNvSpPr>
                <p:nvPr/>
              </p:nvSpPr>
              <p:spPr bwMode="auto">
                <a:xfrm>
                  <a:off x="4332" y="1572"/>
                  <a:ext cx="308" cy="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6433" name="Line 17"/>
                <p:cNvSpPr>
                  <a:spLocks noChangeShapeType="1"/>
                </p:cNvSpPr>
                <p:nvPr/>
              </p:nvSpPr>
              <p:spPr bwMode="auto">
                <a:xfrm flipV="1">
                  <a:off x="4485" y="818"/>
                  <a:ext cx="0" cy="67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6434" name="Line 18"/>
                <p:cNvSpPr>
                  <a:spLocks noChangeShapeType="1"/>
                </p:cNvSpPr>
                <p:nvPr/>
              </p:nvSpPr>
              <p:spPr bwMode="auto">
                <a:xfrm flipV="1">
                  <a:off x="4485" y="1584"/>
                  <a:ext cx="0" cy="664"/>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6435" name="Line 19"/>
                <p:cNvSpPr>
                  <a:spLocks noChangeShapeType="1"/>
                </p:cNvSpPr>
                <p:nvPr/>
              </p:nvSpPr>
              <p:spPr bwMode="auto">
                <a:xfrm>
                  <a:off x="4332" y="1486"/>
                  <a:ext cx="308" cy="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6436" name="Line 20"/>
                <p:cNvSpPr>
                  <a:spLocks noChangeShapeType="1"/>
                </p:cNvSpPr>
                <p:nvPr/>
              </p:nvSpPr>
              <p:spPr bwMode="auto">
                <a:xfrm>
                  <a:off x="5157" y="788"/>
                  <a:ext cx="0" cy="756"/>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6437" name="Line 21"/>
                <p:cNvSpPr>
                  <a:spLocks noChangeShapeType="1"/>
                </p:cNvSpPr>
                <p:nvPr/>
              </p:nvSpPr>
              <p:spPr bwMode="auto">
                <a:xfrm flipH="1" flipV="1">
                  <a:off x="5157" y="2012"/>
                  <a:ext cx="0" cy="24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6438" name="Line 22"/>
                <p:cNvSpPr>
                  <a:spLocks noChangeShapeType="1"/>
                </p:cNvSpPr>
                <p:nvPr/>
              </p:nvSpPr>
              <p:spPr bwMode="auto">
                <a:xfrm flipH="1" flipV="1">
                  <a:off x="3813" y="793"/>
                  <a:ext cx="1344" cy="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6439" name="Line 23"/>
                <p:cNvSpPr>
                  <a:spLocks noChangeShapeType="1"/>
                </p:cNvSpPr>
                <p:nvPr/>
              </p:nvSpPr>
              <p:spPr bwMode="auto">
                <a:xfrm flipH="1">
                  <a:off x="3811" y="2244"/>
                  <a:ext cx="1344" cy="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6440" name="Oval 24"/>
                <p:cNvSpPr>
                  <a:spLocks noChangeArrowheads="1"/>
                </p:cNvSpPr>
                <p:nvPr/>
              </p:nvSpPr>
              <p:spPr bwMode="auto">
                <a:xfrm>
                  <a:off x="3629" y="1287"/>
                  <a:ext cx="381" cy="396"/>
                </a:xfrm>
                <a:prstGeom prst="ellipse">
                  <a:avLst/>
                </a:prstGeom>
                <a:noFill/>
                <a:ln w="38100">
                  <a:solidFill>
                    <a:schemeClr val="tx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6441" name="Line 25"/>
                <p:cNvSpPr>
                  <a:spLocks noChangeShapeType="1"/>
                </p:cNvSpPr>
                <p:nvPr/>
              </p:nvSpPr>
              <p:spPr bwMode="auto">
                <a:xfrm>
                  <a:off x="3621" y="1484"/>
                  <a:ext cx="382" cy="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6442" name="Line 26"/>
                <p:cNvSpPr>
                  <a:spLocks noChangeShapeType="1"/>
                </p:cNvSpPr>
                <p:nvPr/>
              </p:nvSpPr>
              <p:spPr bwMode="auto">
                <a:xfrm flipH="1">
                  <a:off x="3813" y="793"/>
                  <a:ext cx="0" cy="487"/>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6443" name="Line 27"/>
                <p:cNvSpPr>
                  <a:spLocks noChangeShapeType="1"/>
                </p:cNvSpPr>
                <p:nvPr/>
              </p:nvSpPr>
              <p:spPr bwMode="auto">
                <a:xfrm>
                  <a:off x="3813" y="1676"/>
                  <a:ext cx="0" cy="576"/>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6444" name="Rectangle 28"/>
                <p:cNvSpPr>
                  <a:spLocks noChangeArrowheads="1"/>
                </p:cNvSpPr>
                <p:nvPr/>
              </p:nvSpPr>
              <p:spPr bwMode="auto">
                <a:xfrm>
                  <a:off x="4869" y="1040"/>
                  <a:ext cx="354" cy="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i="1"/>
                    <a:t>R</a:t>
                  </a:r>
                </a:p>
              </p:txBody>
            </p:sp>
            <p:sp>
              <p:nvSpPr>
                <p:cNvPr id="316445" name="Rectangle 29"/>
                <p:cNvSpPr>
                  <a:spLocks noChangeArrowheads="1"/>
                </p:cNvSpPr>
                <p:nvPr/>
              </p:nvSpPr>
              <p:spPr bwMode="auto">
                <a:xfrm>
                  <a:off x="4533" y="1580"/>
                  <a:ext cx="354" cy="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i="1"/>
                    <a:t>C</a:t>
                  </a:r>
                </a:p>
              </p:txBody>
            </p:sp>
            <p:sp>
              <p:nvSpPr>
                <p:cNvPr id="316446" name="Line 30"/>
                <p:cNvSpPr>
                  <a:spLocks noChangeShapeType="1"/>
                </p:cNvSpPr>
                <p:nvPr/>
              </p:nvSpPr>
              <p:spPr bwMode="auto">
                <a:xfrm>
                  <a:off x="3508" y="1051"/>
                  <a:ext cx="0" cy="637"/>
                </a:xfrm>
                <a:prstGeom prst="line">
                  <a:avLst/>
                </a:prstGeom>
                <a:noFill/>
                <a:ln w="38100">
                  <a:solidFill>
                    <a:srgbClr val="FF0000"/>
                  </a:solidFill>
                  <a:round/>
                  <a:headEnd type="arrow" w="med" len="med"/>
                  <a:tailEnd/>
                </a:ln>
                <a:extLst>
                  <a:ext uri="{909E8E84-426E-40DD-AFC4-6F175D3DCCD1}">
                    <a14:hiddenFill xmlns:a14="http://schemas.microsoft.com/office/drawing/2010/main">
                      <a:noFill/>
                    </a14:hiddenFill>
                  </a:ext>
                </a:extLst>
              </p:spPr>
              <p:txBody>
                <a:bodyPr wrap="none" anchor="ctr"/>
                <a:lstStyle/>
                <a:p>
                  <a:endParaRPr lang="zh-CN" altLang="en-US"/>
                </a:p>
              </p:txBody>
            </p:sp>
            <p:grpSp>
              <p:nvGrpSpPr>
                <p:cNvPr id="316447" name="Group 31"/>
                <p:cNvGrpSpPr>
                  <a:grpSpLocks/>
                </p:cNvGrpSpPr>
                <p:nvPr/>
              </p:nvGrpSpPr>
              <p:grpSpPr bwMode="auto">
                <a:xfrm>
                  <a:off x="5133" y="1544"/>
                  <a:ext cx="132" cy="480"/>
                  <a:chOff x="2052" y="1679"/>
                  <a:chExt cx="132" cy="480"/>
                </a:xfrm>
              </p:grpSpPr>
              <p:sp>
                <p:nvSpPr>
                  <p:cNvPr id="316448" name="AutoShape 32"/>
                  <p:cNvSpPr>
                    <a:spLocks noChangeArrowheads="1"/>
                  </p:cNvSpPr>
                  <p:nvPr/>
                </p:nvSpPr>
                <p:spPr bwMode="auto">
                  <a:xfrm rot="-10800000">
                    <a:off x="2052" y="1679"/>
                    <a:ext cx="132" cy="156"/>
                  </a:xfrm>
                  <a:prstGeom prst="moon">
                    <a:avLst>
                      <a:gd name="adj" fmla="val 0"/>
                    </a:avLst>
                  </a:prstGeom>
                  <a:solidFill>
                    <a:schemeClr val="accent1"/>
                  </a:solidFill>
                  <a:ln w="38100">
                    <a:solidFill>
                      <a:schemeClr val="tx1"/>
                    </a:solidFill>
                    <a:miter lim="800000"/>
                    <a:headEnd/>
                    <a:tailEnd/>
                  </a:ln>
                </p:spPr>
                <p:txBody>
                  <a:bodyPr wrap="none" anchor="ctr"/>
                  <a:lstStyle/>
                  <a:p>
                    <a:endParaRPr lang="zh-CN" altLang="en-US"/>
                  </a:p>
                </p:txBody>
              </p:sp>
              <p:sp>
                <p:nvSpPr>
                  <p:cNvPr id="316449" name="AutoShape 33"/>
                  <p:cNvSpPr>
                    <a:spLocks noChangeArrowheads="1"/>
                  </p:cNvSpPr>
                  <p:nvPr/>
                </p:nvSpPr>
                <p:spPr bwMode="auto">
                  <a:xfrm rot="-10800000">
                    <a:off x="2052" y="1847"/>
                    <a:ext cx="132" cy="156"/>
                  </a:xfrm>
                  <a:prstGeom prst="moon">
                    <a:avLst>
                      <a:gd name="adj" fmla="val 0"/>
                    </a:avLst>
                  </a:prstGeom>
                  <a:solidFill>
                    <a:schemeClr val="accent1"/>
                  </a:solidFill>
                  <a:ln w="38100">
                    <a:solidFill>
                      <a:schemeClr val="tx1"/>
                    </a:solidFill>
                    <a:miter lim="800000"/>
                    <a:headEnd/>
                    <a:tailEnd/>
                  </a:ln>
                </p:spPr>
                <p:txBody>
                  <a:bodyPr wrap="none" anchor="ctr"/>
                  <a:lstStyle/>
                  <a:p>
                    <a:endParaRPr lang="zh-CN" altLang="en-US"/>
                  </a:p>
                </p:txBody>
              </p:sp>
              <p:sp>
                <p:nvSpPr>
                  <p:cNvPr id="316450" name="AutoShape 34"/>
                  <p:cNvSpPr>
                    <a:spLocks noChangeArrowheads="1"/>
                  </p:cNvSpPr>
                  <p:nvPr/>
                </p:nvSpPr>
                <p:spPr bwMode="auto">
                  <a:xfrm rot="-10800000">
                    <a:off x="2052" y="2003"/>
                    <a:ext cx="132" cy="156"/>
                  </a:xfrm>
                  <a:prstGeom prst="moon">
                    <a:avLst>
                      <a:gd name="adj" fmla="val 0"/>
                    </a:avLst>
                  </a:prstGeom>
                  <a:solidFill>
                    <a:schemeClr val="accent1"/>
                  </a:solidFill>
                  <a:ln w="38100">
                    <a:solidFill>
                      <a:schemeClr val="tx1"/>
                    </a:solidFill>
                    <a:miter lim="800000"/>
                    <a:headEnd/>
                    <a:tailEnd/>
                  </a:ln>
                </p:spPr>
                <p:txBody>
                  <a:bodyPr wrap="none" anchor="ctr"/>
                  <a:lstStyle/>
                  <a:p>
                    <a:endParaRPr lang="zh-CN" altLang="en-US"/>
                  </a:p>
                </p:txBody>
              </p:sp>
            </p:grpSp>
          </p:grpSp>
          <p:sp>
            <p:nvSpPr>
              <p:cNvPr id="316451" name="Rectangle 35"/>
              <p:cNvSpPr>
                <a:spLocks noChangeArrowheads="1"/>
              </p:cNvSpPr>
              <p:nvPr/>
            </p:nvSpPr>
            <p:spPr bwMode="auto">
              <a:xfrm>
                <a:off x="5109" y="992"/>
                <a:ext cx="98" cy="334"/>
              </a:xfrm>
              <a:prstGeom prst="rect">
                <a:avLst/>
              </a:prstGeom>
              <a:solidFill>
                <a:schemeClr val="bg1"/>
              </a:solidFill>
              <a:ln w="38100">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sp>
          <p:nvSpPr>
            <p:cNvPr id="316452" name="Rectangle 36"/>
            <p:cNvSpPr>
              <a:spLocks noChangeArrowheads="1"/>
            </p:cNvSpPr>
            <p:nvPr/>
          </p:nvSpPr>
          <p:spPr bwMode="auto">
            <a:xfrm>
              <a:off x="4368" y="864"/>
              <a:ext cx="502"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altLang="zh-CN">
                  <a:ea typeface="宋体" panose="02010600030101010101" pitchFamily="2" charset="-122"/>
                </a:rPr>
                <a:t>20Ω</a:t>
              </a:r>
            </a:p>
          </p:txBody>
        </p:sp>
        <p:sp>
          <p:nvSpPr>
            <p:cNvPr id="316453" name="Text Box 37"/>
            <p:cNvSpPr txBox="1">
              <a:spLocks noChangeArrowheads="1"/>
            </p:cNvSpPr>
            <p:nvPr/>
          </p:nvSpPr>
          <p:spPr bwMode="auto">
            <a:xfrm>
              <a:off x="5136" y="687"/>
              <a:ext cx="280" cy="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3600">
                  <a:solidFill>
                    <a:srgbClr val="FF0000"/>
                  </a:solidFill>
                </a:rPr>
                <a:t>+</a:t>
              </a:r>
            </a:p>
          </p:txBody>
        </p:sp>
        <p:sp>
          <p:nvSpPr>
            <p:cNvPr id="316454" name="Rectangle 38"/>
            <p:cNvSpPr>
              <a:spLocks noChangeArrowheads="1"/>
            </p:cNvSpPr>
            <p:nvPr/>
          </p:nvSpPr>
          <p:spPr bwMode="auto">
            <a:xfrm>
              <a:off x="5184" y="1968"/>
              <a:ext cx="212" cy="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3600">
                  <a:solidFill>
                    <a:srgbClr val="FF0000"/>
                  </a:solidFill>
                </a:rPr>
                <a:t>-</a:t>
              </a:r>
            </a:p>
          </p:txBody>
        </p:sp>
      </p:grpSp>
      <p:grpSp>
        <p:nvGrpSpPr>
          <p:cNvPr id="316455" name="Group 39"/>
          <p:cNvGrpSpPr>
            <a:grpSpLocks/>
          </p:cNvGrpSpPr>
          <p:nvPr/>
        </p:nvGrpSpPr>
        <p:grpSpPr bwMode="auto">
          <a:xfrm>
            <a:off x="5029200" y="4311650"/>
            <a:ext cx="3727450" cy="2165350"/>
            <a:chOff x="3168" y="2716"/>
            <a:chExt cx="2348" cy="1364"/>
          </a:xfrm>
        </p:grpSpPr>
        <p:grpSp>
          <p:nvGrpSpPr>
            <p:cNvPr id="316456" name="Group 40"/>
            <p:cNvGrpSpPr>
              <a:grpSpLocks/>
            </p:cNvGrpSpPr>
            <p:nvPr/>
          </p:nvGrpSpPr>
          <p:grpSpPr bwMode="auto">
            <a:xfrm>
              <a:off x="3168" y="2832"/>
              <a:ext cx="1654" cy="1116"/>
              <a:chOff x="3168" y="2832"/>
              <a:chExt cx="1654" cy="1116"/>
            </a:xfrm>
          </p:grpSpPr>
          <p:sp>
            <p:nvSpPr>
              <p:cNvPr id="316457" name="Line 41"/>
              <p:cNvSpPr>
                <a:spLocks noChangeShapeType="1"/>
              </p:cNvSpPr>
              <p:nvPr/>
            </p:nvSpPr>
            <p:spPr bwMode="auto">
              <a:xfrm>
                <a:off x="3663" y="2832"/>
                <a:ext cx="0" cy="111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16458" name="Line 42"/>
              <p:cNvSpPr>
                <a:spLocks noChangeShapeType="1"/>
              </p:cNvSpPr>
              <p:nvPr/>
            </p:nvSpPr>
            <p:spPr bwMode="auto">
              <a:xfrm>
                <a:off x="3663" y="2832"/>
                <a:ext cx="1106"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16459" name="Line 43"/>
              <p:cNvSpPr>
                <a:spLocks noChangeShapeType="1"/>
              </p:cNvSpPr>
              <p:nvPr/>
            </p:nvSpPr>
            <p:spPr bwMode="auto">
              <a:xfrm>
                <a:off x="3663" y="3948"/>
                <a:ext cx="1106"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16460" name="Rectangle 44"/>
              <p:cNvSpPr>
                <a:spLocks noChangeArrowheads="1"/>
              </p:cNvSpPr>
              <p:nvPr/>
            </p:nvSpPr>
            <p:spPr bwMode="auto">
              <a:xfrm>
                <a:off x="4724" y="3216"/>
                <a:ext cx="98" cy="372"/>
              </a:xfrm>
              <a:prstGeom prst="rect">
                <a:avLst/>
              </a:prstGeom>
              <a:noFill/>
              <a:ln w="38100">
                <a:solidFill>
                  <a:schemeClr val="tx1"/>
                </a:solidFill>
                <a:miter lim="800000"/>
                <a:headEnd/>
                <a:tailEnd/>
              </a:ln>
              <a:extLst>
                <a:ext uri="{909E8E84-426E-40DD-AFC4-6F175D3DCCD1}">
                  <a14:hiddenFill xmlns:a14="http://schemas.microsoft.com/office/drawing/2010/main">
                    <a:solidFill>
                      <a:schemeClr val="accent1"/>
                    </a:solidFill>
                  </a14:hiddenFill>
                </a:ext>
              </a:extLst>
            </p:spPr>
            <p:txBody>
              <a:bodyPr wrap="none" anchor="ctr"/>
              <a:lstStyle/>
              <a:p>
                <a:endParaRPr lang="zh-CN" altLang="en-US"/>
              </a:p>
            </p:txBody>
          </p:sp>
          <p:sp>
            <p:nvSpPr>
              <p:cNvPr id="316461" name="Line 45"/>
              <p:cNvSpPr>
                <a:spLocks noChangeShapeType="1"/>
              </p:cNvSpPr>
              <p:nvPr/>
            </p:nvSpPr>
            <p:spPr bwMode="auto">
              <a:xfrm>
                <a:off x="4769" y="2832"/>
                <a:ext cx="0" cy="38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16462" name="Line 46"/>
              <p:cNvSpPr>
                <a:spLocks noChangeShapeType="1"/>
              </p:cNvSpPr>
              <p:nvPr/>
            </p:nvSpPr>
            <p:spPr bwMode="auto">
              <a:xfrm>
                <a:off x="4769" y="3588"/>
                <a:ext cx="0" cy="36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16463" name="Oval 47"/>
              <p:cNvSpPr>
                <a:spLocks noChangeArrowheads="1"/>
              </p:cNvSpPr>
              <p:nvPr/>
            </p:nvSpPr>
            <p:spPr bwMode="auto">
              <a:xfrm>
                <a:off x="3502" y="3216"/>
                <a:ext cx="334" cy="334"/>
              </a:xfrm>
              <a:prstGeom prst="ellipse">
                <a:avLst/>
              </a:prstGeom>
              <a:solidFill>
                <a:srgbClr val="FFFFCC"/>
              </a:solidFill>
              <a:ln w="38100">
                <a:solidFill>
                  <a:schemeClr val="tx1"/>
                </a:solidFill>
                <a:round/>
                <a:headEnd/>
                <a:tailEnd/>
              </a:ln>
            </p:spPr>
            <p:txBody>
              <a:bodyPr wrap="none" anchor="ctr"/>
              <a:lstStyle/>
              <a:p>
                <a:endParaRPr lang="zh-CN" altLang="en-US"/>
              </a:p>
            </p:txBody>
          </p:sp>
          <p:sp>
            <p:nvSpPr>
              <p:cNvPr id="316464" name="Line 48"/>
              <p:cNvSpPr>
                <a:spLocks noChangeShapeType="1"/>
              </p:cNvSpPr>
              <p:nvPr/>
            </p:nvSpPr>
            <p:spPr bwMode="auto">
              <a:xfrm>
                <a:off x="3490" y="3396"/>
                <a:ext cx="334"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16465" name="Text Box 49"/>
              <p:cNvSpPr txBox="1">
                <a:spLocks noChangeArrowheads="1"/>
              </p:cNvSpPr>
              <p:nvPr/>
            </p:nvSpPr>
            <p:spPr bwMode="auto">
              <a:xfrm>
                <a:off x="4410" y="3160"/>
                <a:ext cx="292" cy="4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Lst>
            </p:spPr>
            <p:txBody>
              <a:bodyPr wrap="none">
                <a:spAutoFit/>
              </a:bodyPr>
              <a:lstStyle/>
              <a:p>
                <a:pPr eaLnBrk="1" hangingPunct="1"/>
                <a:r>
                  <a:rPr lang="en-US" altLang="zh-CN" sz="3600" b="0" i="1">
                    <a:ea typeface="宋体" panose="02010600030101010101" pitchFamily="2" charset="-122"/>
                  </a:rPr>
                  <a:t>R</a:t>
                </a:r>
              </a:p>
            </p:txBody>
          </p:sp>
          <p:sp>
            <p:nvSpPr>
              <p:cNvPr id="316466" name="Line 50"/>
              <p:cNvSpPr>
                <a:spLocks noChangeShapeType="1"/>
              </p:cNvSpPr>
              <p:nvPr/>
            </p:nvSpPr>
            <p:spPr bwMode="auto">
              <a:xfrm>
                <a:off x="3389" y="3023"/>
                <a:ext cx="0" cy="637"/>
              </a:xfrm>
              <a:prstGeom prst="line">
                <a:avLst/>
              </a:prstGeom>
              <a:noFill/>
              <a:ln w="38100">
                <a:solidFill>
                  <a:srgbClr val="FF0000"/>
                </a:solidFill>
                <a:round/>
                <a:headEnd type="arrow" w="med" len="med"/>
                <a:tailEnd/>
              </a:ln>
              <a:extLst>
                <a:ext uri="{909E8E84-426E-40DD-AFC4-6F175D3DCCD1}">
                  <a14:hiddenFill xmlns:a14="http://schemas.microsoft.com/office/drawing/2010/main">
                    <a:noFill/>
                  </a14:hiddenFill>
                </a:ext>
              </a:extLst>
            </p:spPr>
            <p:txBody>
              <a:bodyPr wrap="none" anchor="ctr"/>
              <a:lstStyle/>
              <a:p>
                <a:endParaRPr lang="zh-CN" altLang="en-US"/>
              </a:p>
            </p:txBody>
          </p:sp>
          <p:sp>
            <p:nvSpPr>
              <p:cNvPr id="316467" name="Rectangle 51"/>
              <p:cNvSpPr>
                <a:spLocks noChangeArrowheads="1"/>
              </p:cNvSpPr>
              <p:nvPr/>
            </p:nvSpPr>
            <p:spPr bwMode="auto">
              <a:xfrm>
                <a:off x="3168" y="3564"/>
                <a:ext cx="425"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i="1">
                    <a:solidFill>
                      <a:srgbClr val="0000FF"/>
                    </a:solidFill>
                  </a:rPr>
                  <a:t>I</a:t>
                </a:r>
                <a:r>
                  <a:rPr lang="en-US" altLang="zh-CN" sz="2800" i="1" baseline="-25000">
                    <a:solidFill>
                      <a:srgbClr val="0000FF"/>
                    </a:solidFill>
                  </a:rPr>
                  <a:t>S</a:t>
                </a:r>
                <a:r>
                  <a:rPr lang="en-US" altLang="zh-CN" sz="2800" baseline="-25000">
                    <a:solidFill>
                      <a:srgbClr val="0000FF"/>
                    </a:solidFill>
                  </a:rPr>
                  <a:t>0</a:t>
                </a:r>
                <a:endParaRPr lang="en-US" altLang="zh-CN" sz="3600" b="0" i="1" baseline="-25000">
                  <a:solidFill>
                    <a:srgbClr val="0000FF"/>
                  </a:solidFill>
                </a:endParaRPr>
              </a:p>
            </p:txBody>
          </p:sp>
        </p:grpSp>
        <p:grpSp>
          <p:nvGrpSpPr>
            <p:cNvPr id="316468" name="Group 52"/>
            <p:cNvGrpSpPr>
              <a:grpSpLocks/>
            </p:cNvGrpSpPr>
            <p:nvPr/>
          </p:nvGrpSpPr>
          <p:grpSpPr bwMode="auto">
            <a:xfrm>
              <a:off x="4944" y="2716"/>
              <a:ext cx="572" cy="1364"/>
              <a:chOff x="4944" y="2716"/>
              <a:chExt cx="572" cy="1364"/>
            </a:xfrm>
          </p:grpSpPr>
          <p:sp>
            <p:nvSpPr>
              <p:cNvPr id="316469" name="Rectangle 53"/>
              <p:cNvSpPr>
                <a:spLocks noChangeArrowheads="1"/>
              </p:cNvSpPr>
              <p:nvPr/>
            </p:nvSpPr>
            <p:spPr bwMode="auto">
              <a:xfrm>
                <a:off x="4967" y="3162"/>
                <a:ext cx="549" cy="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3600" b="0" i="1">
                    <a:solidFill>
                      <a:srgbClr val="0000FF"/>
                    </a:solidFill>
                  </a:rPr>
                  <a:t>u</a:t>
                </a:r>
                <a:r>
                  <a:rPr lang="en-US" altLang="zh-CN" sz="2800" b="0" baseline="-25000">
                    <a:solidFill>
                      <a:srgbClr val="0000FF"/>
                    </a:solidFill>
                  </a:rPr>
                  <a:t>0</a:t>
                </a:r>
                <a:endParaRPr lang="en-US" altLang="zh-CN" sz="3200" b="0" i="1">
                  <a:solidFill>
                    <a:srgbClr val="0000FF"/>
                  </a:solidFill>
                </a:endParaRPr>
              </a:p>
            </p:txBody>
          </p:sp>
          <p:sp>
            <p:nvSpPr>
              <p:cNvPr id="316470" name="Text Box 54"/>
              <p:cNvSpPr txBox="1">
                <a:spLocks noChangeArrowheads="1"/>
              </p:cNvSpPr>
              <p:nvPr/>
            </p:nvSpPr>
            <p:spPr bwMode="auto">
              <a:xfrm>
                <a:off x="4944" y="2716"/>
                <a:ext cx="280" cy="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3600">
                    <a:solidFill>
                      <a:srgbClr val="FF0000"/>
                    </a:solidFill>
                  </a:rPr>
                  <a:t>+</a:t>
                </a:r>
              </a:p>
            </p:txBody>
          </p:sp>
          <p:sp>
            <p:nvSpPr>
              <p:cNvPr id="316471" name="Rectangle 55"/>
              <p:cNvSpPr>
                <a:spLocks noChangeArrowheads="1"/>
              </p:cNvSpPr>
              <p:nvPr/>
            </p:nvSpPr>
            <p:spPr bwMode="auto">
              <a:xfrm>
                <a:off x="4992" y="3676"/>
                <a:ext cx="212" cy="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3600">
                    <a:solidFill>
                      <a:srgbClr val="FF0000"/>
                    </a:solidFill>
                  </a:rPr>
                  <a:t>-</a:t>
                </a:r>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16419"/>
                                        </p:tgtEl>
                                        <p:attrNameLst>
                                          <p:attrName>style.visibility</p:attrName>
                                        </p:attrNameLst>
                                      </p:cBhvr>
                                      <p:to>
                                        <p:strVal val="visible"/>
                                      </p:to>
                                    </p:set>
                                    <p:animEffect transition="in" filter="wipe(left)">
                                      <p:cBhvr>
                                        <p:cTn id="7" dur="500"/>
                                        <p:tgtEl>
                                          <p:spTgt spid="31641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499"/>
                                          </p:stCondLst>
                                        </p:cTn>
                                        <p:tgtEl>
                                          <p:spTgt spid="316426"/>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nodeType="clickEffect">
                                  <p:stCondLst>
                                    <p:cond delay="0"/>
                                  </p:stCondLst>
                                  <p:childTnLst>
                                    <p:set>
                                      <p:cBhvr>
                                        <p:cTn id="15" dur="1" fill="hold">
                                          <p:stCondLst>
                                            <p:cond delay="0"/>
                                          </p:stCondLst>
                                        </p:cTn>
                                        <p:tgtEl>
                                          <p:spTgt spid="316420"/>
                                        </p:tgtEl>
                                        <p:attrNameLst>
                                          <p:attrName>style.visibility</p:attrName>
                                        </p:attrNameLst>
                                      </p:cBhvr>
                                      <p:to>
                                        <p:strVal val="visible"/>
                                      </p:to>
                                    </p:set>
                                    <p:animEffect transition="in" filter="dissolve">
                                      <p:cBhvr>
                                        <p:cTn id="16" dur="500"/>
                                        <p:tgtEl>
                                          <p:spTgt spid="316420"/>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6" presetClass="entr" presetSubtype="42" fill="hold" nodeType="clickEffect">
                                  <p:stCondLst>
                                    <p:cond delay="0"/>
                                  </p:stCondLst>
                                  <p:childTnLst>
                                    <p:set>
                                      <p:cBhvr>
                                        <p:cTn id="20" dur="1" fill="hold">
                                          <p:stCondLst>
                                            <p:cond delay="0"/>
                                          </p:stCondLst>
                                        </p:cTn>
                                        <p:tgtEl>
                                          <p:spTgt spid="316424"/>
                                        </p:tgtEl>
                                        <p:attrNameLst>
                                          <p:attrName>style.visibility</p:attrName>
                                        </p:attrNameLst>
                                      </p:cBhvr>
                                      <p:to>
                                        <p:strVal val="visible"/>
                                      </p:to>
                                    </p:set>
                                    <p:animEffect transition="in" filter="barn(outHorizontal)">
                                      <p:cBhvr>
                                        <p:cTn id="21" dur="500"/>
                                        <p:tgtEl>
                                          <p:spTgt spid="316424"/>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5" presetClass="entr" presetSubtype="10" fill="hold" grpId="0" nodeType="clickEffect">
                                  <p:stCondLst>
                                    <p:cond delay="0"/>
                                  </p:stCondLst>
                                  <p:childTnLst>
                                    <p:set>
                                      <p:cBhvr>
                                        <p:cTn id="25" dur="1" fill="hold">
                                          <p:stCondLst>
                                            <p:cond delay="0"/>
                                          </p:stCondLst>
                                        </p:cTn>
                                        <p:tgtEl>
                                          <p:spTgt spid="316423"/>
                                        </p:tgtEl>
                                        <p:attrNameLst>
                                          <p:attrName>style.visibility</p:attrName>
                                        </p:attrNameLst>
                                      </p:cBhvr>
                                      <p:to>
                                        <p:strVal val="visible"/>
                                      </p:to>
                                    </p:set>
                                    <p:animEffect transition="in" filter="checkerboard(across)">
                                      <p:cBhvr>
                                        <p:cTn id="26" dur="500"/>
                                        <p:tgtEl>
                                          <p:spTgt spid="316423"/>
                                        </p:tgtEl>
                                      </p:cBhvr>
                                    </p:animEffect>
                                  </p:childTnLst>
                                  <p:subTnLst>
                                    <p:audio>
                                      <p:cMediaNode>
                                        <p:cTn display="0" masterRel="sameClick">
                                          <p:stCondLst>
                                            <p:cond evt="begin" delay="0">
                                              <p:tn val="24"/>
                                            </p:cond>
                                          </p:stCondLst>
                                          <p:endCondLst>
                                            <p:cond evt="onStopAudio" delay="0">
                                              <p:tgtEl>
                                                <p:sldTgt/>
                                              </p:tgtEl>
                                            </p:cond>
                                          </p:endCondLst>
                                        </p:cTn>
                                        <p:tgtEl>
                                          <p:sndTgt r:embed="rId3" name="CAMERA.WAV"/>
                                        </p:tgtEl>
                                      </p:cMediaNode>
                                    </p:audio>
                                  </p:sub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316425"/>
                                        </p:tgtEl>
                                        <p:attrNameLst>
                                          <p:attrName>style.visibility</p:attrName>
                                        </p:attrNameLst>
                                      </p:cBhvr>
                                      <p:to>
                                        <p:strVal val="visible"/>
                                      </p:to>
                                    </p:set>
                                    <p:animEffect transition="in" filter="wipe(up)">
                                      <p:cBhvr>
                                        <p:cTn id="31" dur="500"/>
                                        <p:tgtEl>
                                          <p:spTgt spid="316425"/>
                                        </p:tgtEl>
                                      </p:cBhvr>
                                    </p:animEffect>
                                  </p:childTnLst>
                                  <p:subTnLst>
                                    <p:audio>
                                      <p:cMediaNode>
                                        <p:cTn display="0" masterRel="sameClick">
                                          <p:stCondLst>
                                            <p:cond evt="begin" delay="0">
                                              <p:tn val="29"/>
                                            </p:cond>
                                          </p:stCondLst>
                                          <p:endCondLst>
                                            <p:cond evt="onStopAudio" delay="0">
                                              <p:tgtEl>
                                                <p:sldTgt/>
                                              </p:tgtEl>
                                            </p:cond>
                                          </p:endCondLst>
                                        </p:cTn>
                                        <p:tgtEl>
                                          <p:sndTgt r:embed="rId4" name="WHOOSH.WAV"/>
                                        </p:tgtEl>
                                      </p:cMediaNode>
                                    </p:audio>
                                  </p:sub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nodeType="clickEffect">
                                  <p:stCondLst>
                                    <p:cond delay="0"/>
                                  </p:stCondLst>
                                  <p:childTnLst>
                                    <p:set>
                                      <p:cBhvr>
                                        <p:cTn id="35" dur="1" fill="hold">
                                          <p:stCondLst>
                                            <p:cond delay="499"/>
                                          </p:stCondLst>
                                        </p:cTn>
                                        <p:tgtEl>
                                          <p:spTgt spid="316455"/>
                                        </p:tgtEl>
                                        <p:attrNameLst>
                                          <p:attrName>style.visibility</p:attrName>
                                        </p:attrNameLst>
                                      </p:cBhvr>
                                      <p:to>
                                        <p:strVal val="visible"/>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3" presetClass="entr" presetSubtype="5" fill="hold" nodeType="clickEffect">
                                  <p:stCondLst>
                                    <p:cond delay="0"/>
                                  </p:stCondLst>
                                  <p:childTnLst>
                                    <p:set>
                                      <p:cBhvr>
                                        <p:cTn id="39" dur="1" fill="hold">
                                          <p:stCondLst>
                                            <p:cond delay="0"/>
                                          </p:stCondLst>
                                        </p:cTn>
                                        <p:tgtEl>
                                          <p:spTgt spid="316418"/>
                                        </p:tgtEl>
                                        <p:attrNameLst>
                                          <p:attrName>style.visibility</p:attrName>
                                        </p:attrNameLst>
                                      </p:cBhvr>
                                      <p:to>
                                        <p:strVal val="visible"/>
                                      </p:to>
                                    </p:set>
                                    <p:animEffect transition="in" filter="blinds(vertical)">
                                      <p:cBhvr>
                                        <p:cTn id="40" dur="500"/>
                                        <p:tgtEl>
                                          <p:spTgt spid="3164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6419" grpId="0" autoUpdateAnimBg="0"/>
      <p:bldP spid="316423" grpId="0" autoUpdateAnimBg="0"/>
      <p:bldP spid="316425"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Text Box 2"/>
          <p:cNvSpPr txBox="1">
            <a:spLocks noChangeArrowheads="1"/>
          </p:cNvSpPr>
          <p:nvPr/>
        </p:nvSpPr>
        <p:spPr bwMode="auto">
          <a:xfrm>
            <a:off x="609600" y="228600"/>
            <a:ext cx="16383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Lst>
        </p:spPr>
        <p:txBody>
          <a:bodyPr wrap="none">
            <a:spAutoFit/>
          </a:bodyPr>
          <a:lstStyle/>
          <a:p>
            <a:pPr eaLnBrk="1" hangingPunct="1"/>
            <a:r>
              <a:rPr lang="en-US" altLang="zh-CN" b="0">
                <a:solidFill>
                  <a:srgbClr val="0000FF"/>
                </a:solidFill>
                <a:ea typeface="宋体" panose="02010600030101010101" pitchFamily="2" charset="-122"/>
              </a:rPr>
              <a:t>2.</a:t>
            </a:r>
            <a:r>
              <a:rPr lang="zh-CN" altLang="en-US">
                <a:solidFill>
                  <a:srgbClr val="0000FF"/>
                </a:solidFill>
                <a:ea typeface="宋体" panose="02010600030101010101" pitchFamily="2" charset="-122"/>
              </a:rPr>
              <a:t>基波作用</a:t>
            </a:r>
          </a:p>
        </p:txBody>
      </p:sp>
      <p:graphicFrame>
        <p:nvGraphicFramePr>
          <p:cNvPr id="317443" name="Object 3">
            <a:hlinkClick r:id="" action="ppaction://ole?verb=0"/>
          </p:cNvPr>
          <p:cNvGraphicFramePr>
            <a:graphicFrameLocks/>
          </p:cNvGraphicFramePr>
          <p:nvPr/>
        </p:nvGraphicFramePr>
        <p:xfrm>
          <a:off x="4484688" y="1344613"/>
          <a:ext cx="4233862" cy="1547812"/>
        </p:xfrm>
        <a:graphic>
          <a:graphicData uri="http://schemas.openxmlformats.org/presentationml/2006/ole">
            <mc:AlternateContent xmlns:mc="http://schemas.openxmlformats.org/markup-compatibility/2006">
              <mc:Choice xmlns:v="urn:schemas-microsoft-com:vml" Requires="v">
                <p:oleObj spid="_x0000_s317490" name="公式" r:id="rId3" imgW="1511280" imgH="660240" progId="Equation.3">
                  <p:embed/>
                </p:oleObj>
              </mc:Choice>
              <mc:Fallback>
                <p:oleObj name="公式" r:id="rId3" imgW="1511280" imgH="660240" progId="Equation.3">
                  <p:embed/>
                  <p:pic>
                    <p:nvPicPr>
                      <p:cNvPr id="0" name="Object 3"/>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84688" y="1344613"/>
                        <a:ext cx="4233862" cy="1547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66FF33"/>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17444" name="Object 4">
            <a:hlinkClick r:id="" action="ppaction://ole?verb=0"/>
          </p:cNvPr>
          <p:cNvGraphicFramePr>
            <a:graphicFrameLocks/>
          </p:cNvGraphicFramePr>
          <p:nvPr/>
        </p:nvGraphicFramePr>
        <p:xfrm>
          <a:off x="3240088" y="4222750"/>
          <a:ext cx="5487987" cy="1038225"/>
        </p:xfrm>
        <a:graphic>
          <a:graphicData uri="http://schemas.openxmlformats.org/presentationml/2006/ole">
            <mc:AlternateContent xmlns:mc="http://schemas.openxmlformats.org/markup-compatibility/2006">
              <mc:Choice xmlns:v="urn:schemas-microsoft-com:vml" Requires="v">
                <p:oleObj spid="_x0000_s317491" name="公式" r:id="rId5" imgW="1701720" imgH="431640" progId="Equation.3">
                  <p:embed/>
                </p:oleObj>
              </mc:Choice>
              <mc:Fallback>
                <p:oleObj name="公式" r:id="rId5" imgW="1701720" imgH="431640" progId="Equation.3">
                  <p:embed/>
                  <p:pic>
                    <p:nvPicPr>
                      <p:cNvPr id="0" name="Object 4"/>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40088" y="4222750"/>
                        <a:ext cx="5487987" cy="103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66FF33"/>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317445" name="Group 5"/>
          <p:cNvGrpSpPr>
            <a:grpSpLocks/>
          </p:cNvGrpSpPr>
          <p:nvPr/>
        </p:nvGrpSpPr>
        <p:grpSpPr bwMode="auto">
          <a:xfrm>
            <a:off x="2232025" y="5907088"/>
            <a:ext cx="1649413" cy="762000"/>
            <a:chOff x="1442" y="3757"/>
            <a:chExt cx="1039" cy="480"/>
          </a:xfrm>
        </p:grpSpPr>
        <p:sp>
          <p:nvSpPr>
            <p:cNvPr id="317446" name="AutoShape 6"/>
            <p:cNvSpPr>
              <a:spLocks noChangeArrowheads="1"/>
            </p:cNvSpPr>
            <p:nvPr/>
          </p:nvSpPr>
          <p:spPr bwMode="auto">
            <a:xfrm>
              <a:off x="1457" y="3757"/>
              <a:ext cx="1024" cy="480"/>
            </a:xfrm>
            <a:prstGeom prst="wedgeRoundRectCallout">
              <a:avLst>
                <a:gd name="adj1" fmla="val 89356"/>
                <a:gd name="adj2" fmla="val -58750"/>
                <a:gd name="adj3" fmla="val 16667"/>
              </a:avLst>
            </a:prstGeom>
            <a:noFill/>
            <a:ln w="381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a:endParaRPr lang="zh-CN" altLang="zh-CN"/>
            </a:p>
          </p:txBody>
        </p:sp>
        <p:graphicFrame>
          <p:nvGraphicFramePr>
            <p:cNvPr id="317447" name="Object 7"/>
            <p:cNvGraphicFramePr>
              <a:graphicFrameLocks noChangeAspect="1"/>
            </p:cNvGraphicFramePr>
            <p:nvPr/>
          </p:nvGraphicFramePr>
          <p:xfrm>
            <a:off x="1442" y="3793"/>
            <a:ext cx="989" cy="392"/>
          </p:xfrm>
          <a:graphic>
            <a:graphicData uri="http://schemas.openxmlformats.org/presentationml/2006/ole">
              <mc:AlternateContent xmlns:mc="http://schemas.openxmlformats.org/markup-compatibility/2006">
                <mc:Choice xmlns:v="urn:schemas-microsoft-com:vml" Requires="v">
                  <p:oleObj spid="_x0000_s317492" name="公式" r:id="rId7" imgW="583920" imgH="215640" progId="Equation.3">
                    <p:embed/>
                  </p:oleObj>
                </mc:Choice>
                <mc:Fallback>
                  <p:oleObj name="公式" r:id="rId7" imgW="583920" imgH="215640" progId="Equation.3">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42" y="3793"/>
                          <a:ext cx="989" cy="3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317448" name="Group 8"/>
          <p:cNvGrpSpPr>
            <a:grpSpLocks/>
          </p:cNvGrpSpPr>
          <p:nvPr/>
        </p:nvGrpSpPr>
        <p:grpSpPr bwMode="auto">
          <a:xfrm>
            <a:off x="3074988" y="0"/>
            <a:ext cx="6069012" cy="958850"/>
            <a:chOff x="1937" y="0"/>
            <a:chExt cx="3823" cy="604"/>
          </a:xfrm>
        </p:grpSpPr>
        <p:graphicFrame>
          <p:nvGraphicFramePr>
            <p:cNvPr id="317449" name="Object 9"/>
            <p:cNvGraphicFramePr>
              <a:graphicFrameLocks noChangeAspect="1"/>
            </p:cNvGraphicFramePr>
            <p:nvPr/>
          </p:nvGraphicFramePr>
          <p:xfrm>
            <a:off x="2005" y="3"/>
            <a:ext cx="2427" cy="520"/>
          </p:xfrm>
          <a:graphic>
            <a:graphicData uri="http://schemas.openxmlformats.org/presentationml/2006/ole">
              <mc:AlternateContent xmlns:mc="http://schemas.openxmlformats.org/markup-compatibility/2006">
                <mc:Choice xmlns:v="urn:schemas-microsoft-com:vml" Requires="v">
                  <p:oleObj spid="_x0000_s317493" name="公式" r:id="rId9" imgW="1002960" imgH="241200" progId="Equation.3">
                    <p:embed/>
                  </p:oleObj>
                </mc:Choice>
                <mc:Fallback>
                  <p:oleObj name="公式" r:id="rId9" imgW="1002960" imgH="241200" progId="Equation.3">
                    <p:embed/>
                    <p:pic>
                      <p:nvPicPr>
                        <p:cNvPr id="0" name="Object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05" y="3"/>
                          <a:ext cx="2427" cy="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17450" name="Object 10"/>
            <p:cNvGraphicFramePr>
              <a:graphicFrameLocks noChangeAspect="1"/>
            </p:cNvGraphicFramePr>
            <p:nvPr/>
          </p:nvGraphicFramePr>
          <p:xfrm>
            <a:off x="4555" y="89"/>
            <a:ext cx="466" cy="345"/>
          </p:xfrm>
          <a:graphic>
            <a:graphicData uri="http://schemas.openxmlformats.org/presentationml/2006/ole">
              <mc:AlternateContent xmlns:mc="http://schemas.openxmlformats.org/markup-compatibility/2006">
                <mc:Choice xmlns:v="urn:schemas-microsoft-com:vml" Requires="v">
                  <p:oleObj spid="_x0000_s317494" name="公式" r:id="rId11" imgW="266400" imgH="164880" progId="Equation.3">
                    <p:embed/>
                  </p:oleObj>
                </mc:Choice>
                <mc:Fallback>
                  <p:oleObj name="公式" r:id="rId11" imgW="266400" imgH="164880" progId="Equation.3">
                    <p:embed/>
                    <p:pic>
                      <p:nvPicPr>
                        <p:cNvPr id="0" name="Object 1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555" y="89"/>
                          <a:ext cx="466" cy="3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17451" name="Line 11"/>
            <p:cNvSpPr>
              <a:spLocks noChangeShapeType="1"/>
            </p:cNvSpPr>
            <p:nvPr/>
          </p:nvSpPr>
          <p:spPr bwMode="auto">
            <a:xfrm>
              <a:off x="1963" y="604"/>
              <a:ext cx="3797" cy="0"/>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17452" name="Line 12"/>
            <p:cNvSpPr>
              <a:spLocks noChangeShapeType="1"/>
            </p:cNvSpPr>
            <p:nvPr/>
          </p:nvSpPr>
          <p:spPr bwMode="auto">
            <a:xfrm>
              <a:off x="1937" y="0"/>
              <a:ext cx="0" cy="604"/>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graphicFrame>
        <p:nvGraphicFramePr>
          <p:cNvPr id="317453" name="Object 13"/>
          <p:cNvGraphicFramePr>
            <a:graphicFrameLocks noChangeAspect="1"/>
          </p:cNvGraphicFramePr>
          <p:nvPr/>
        </p:nvGraphicFramePr>
        <p:xfrm>
          <a:off x="331788" y="3856038"/>
          <a:ext cx="2279650" cy="1135062"/>
        </p:xfrm>
        <a:graphic>
          <a:graphicData uri="http://schemas.openxmlformats.org/presentationml/2006/ole">
            <mc:AlternateContent xmlns:mc="http://schemas.openxmlformats.org/markup-compatibility/2006">
              <mc:Choice xmlns:v="urn:schemas-microsoft-com:vml" Requires="v">
                <p:oleObj spid="_x0000_s317495" name="公式" r:id="rId13" imgW="812520" imgH="431640" progId="Equation.3">
                  <p:embed/>
                </p:oleObj>
              </mc:Choice>
              <mc:Fallback>
                <p:oleObj name="公式" r:id="rId13" imgW="812520" imgH="431640" progId="Equation.3">
                  <p:embed/>
                  <p:pic>
                    <p:nvPicPr>
                      <p:cNvPr id="0" name="Object 1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31788" y="3856038"/>
                        <a:ext cx="2279650" cy="11350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17454" name="Line 14"/>
          <p:cNvSpPr>
            <a:spLocks noChangeShapeType="1"/>
          </p:cNvSpPr>
          <p:nvPr/>
        </p:nvSpPr>
        <p:spPr bwMode="auto">
          <a:xfrm>
            <a:off x="2794000" y="4286250"/>
            <a:ext cx="0" cy="1416050"/>
          </a:xfrm>
          <a:prstGeom prst="line">
            <a:avLst/>
          </a:prstGeom>
          <a:noFill/>
          <a:ln w="28575">
            <a:solidFill>
              <a:srgbClr val="0000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17455" name="Line 15"/>
          <p:cNvSpPr>
            <a:spLocks noChangeShapeType="1"/>
          </p:cNvSpPr>
          <p:nvPr/>
        </p:nvSpPr>
        <p:spPr bwMode="auto">
          <a:xfrm>
            <a:off x="4078288" y="958850"/>
            <a:ext cx="0" cy="3327400"/>
          </a:xfrm>
          <a:prstGeom prst="line">
            <a:avLst/>
          </a:prstGeom>
          <a:noFill/>
          <a:ln w="28575">
            <a:solidFill>
              <a:srgbClr val="0000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17456" name="Line 16"/>
          <p:cNvSpPr>
            <a:spLocks noChangeShapeType="1"/>
          </p:cNvSpPr>
          <p:nvPr/>
        </p:nvSpPr>
        <p:spPr bwMode="auto">
          <a:xfrm>
            <a:off x="2794000" y="4286250"/>
            <a:ext cx="1284288" cy="0"/>
          </a:xfrm>
          <a:prstGeom prst="line">
            <a:avLst/>
          </a:prstGeom>
          <a:noFill/>
          <a:ln w="28575">
            <a:solidFill>
              <a:srgbClr val="0000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17457" name="Line 17"/>
          <p:cNvSpPr>
            <a:spLocks noChangeShapeType="1"/>
          </p:cNvSpPr>
          <p:nvPr/>
        </p:nvSpPr>
        <p:spPr bwMode="auto">
          <a:xfrm>
            <a:off x="76200" y="5735638"/>
            <a:ext cx="2717800" cy="0"/>
          </a:xfrm>
          <a:prstGeom prst="line">
            <a:avLst/>
          </a:prstGeom>
          <a:noFill/>
          <a:ln w="28575">
            <a:solidFill>
              <a:srgbClr val="0000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aphicFrame>
        <p:nvGraphicFramePr>
          <p:cNvPr id="317458" name="Object 18">
            <a:hlinkClick r:id="" action="ppaction://ole?verb=0"/>
          </p:cNvPr>
          <p:cNvGraphicFramePr>
            <a:graphicFrameLocks/>
          </p:cNvGraphicFramePr>
          <p:nvPr/>
        </p:nvGraphicFramePr>
        <p:xfrm>
          <a:off x="284163" y="5010150"/>
          <a:ext cx="2287587" cy="692150"/>
        </p:xfrm>
        <a:graphic>
          <a:graphicData uri="http://schemas.openxmlformats.org/presentationml/2006/ole">
            <mc:AlternateContent xmlns:mc="http://schemas.openxmlformats.org/markup-compatibility/2006">
              <mc:Choice xmlns:v="urn:schemas-microsoft-com:vml" Requires="v">
                <p:oleObj spid="_x0000_s317496" name="公式" r:id="rId15" imgW="876240" imgH="228600" progId="Equation.3">
                  <p:embed/>
                </p:oleObj>
              </mc:Choice>
              <mc:Fallback>
                <p:oleObj name="公式" r:id="rId15" imgW="876240" imgH="228600" progId="Equation.3">
                  <p:embed/>
                  <p:pic>
                    <p:nvPicPr>
                      <p:cNvPr id="0" name="Object 18"/>
                      <p:cNvPicPr>
                        <a:picLocks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84163" y="5010150"/>
                        <a:ext cx="2287587" cy="692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66FF33"/>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317459" name="Group 19"/>
          <p:cNvGrpSpPr>
            <a:grpSpLocks/>
          </p:cNvGrpSpPr>
          <p:nvPr/>
        </p:nvGrpSpPr>
        <p:grpSpPr bwMode="auto">
          <a:xfrm>
            <a:off x="0" y="981075"/>
            <a:ext cx="4005263" cy="2674938"/>
            <a:chOff x="3072" y="687"/>
            <a:chExt cx="2523" cy="1685"/>
          </a:xfrm>
        </p:grpSpPr>
        <p:grpSp>
          <p:nvGrpSpPr>
            <p:cNvPr id="317460" name="Group 20"/>
            <p:cNvGrpSpPr>
              <a:grpSpLocks/>
            </p:cNvGrpSpPr>
            <p:nvPr/>
          </p:nvGrpSpPr>
          <p:grpSpPr bwMode="auto">
            <a:xfrm>
              <a:off x="3072" y="720"/>
              <a:ext cx="2523" cy="1543"/>
              <a:chOff x="3304" y="709"/>
              <a:chExt cx="2523" cy="1543"/>
            </a:xfrm>
          </p:grpSpPr>
          <p:grpSp>
            <p:nvGrpSpPr>
              <p:cNvPr id="317461" name="Group 21"/>
              <p:cNvGrpSpPr>
                <a:grpSpLocks/>
              </p:cNvGrpSpPr>
              <p:nvPr/>
            </p:nvGrpSpPr>
            <p:grpSpPr bwMode="auto">
              <a:xfrm>
                <a:off x="3304" y="709"/>
                <a:ext cx="2523" cy="1543"/>
                <a:chOff x="3304" y="709"/>
                <a:chExt cx="2523" cy="1543"/>
              </a:xfrm>
            </p:grpSpPr>
            <p:sp>
              <p:nvSpPr>
                <p:cNvPr id="317462" name="Rectangle 22"/>
                <p:cNvSpPr>
                  <a:spLocks noChangeArrowheads="1"/>
                </p:cNvSpPr>
                <p:nvPr/>
              </p:nvSpPr>
              <p:spPr bwMode="auto">
                <a:xfrm>
                  <a:off x="5365" y="1277"/>
                  <a:ext cx="431" cy="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3600" b="0" i="1">
                      <a:solidFill>
                        <a:srgbClr val="0000FF"/>
                      </a:solidFill>
                    </a:rPr>
                    <a:t>u</a:t>
                  </a:r>
                  <a:r>
                    <a:rPr lang="en-US" altLang="zh-CN" sz="3600" b="0" baseline="-25000">
                      <a:solidFill>
                        <a:srgbClr val="0000FF"/>
                      </a:solidFill>
                    </a:rPr>
                    <a:t>1</a:t>
                  </a:r>
                  <a:endParaRPr lang="en-US" altLang="zh-CN" sz="3200" b="0" i="1">
                    <a:solidFill>
                      <a:srgbClr val="0000FF"/>
                    </a:solidFill>
                  </a:endParaRPr>
                </a:p>
              </p:txBody>
            </p:sp>
            <p:sp>
              <p:nvSpPr>
                <p:cNvPr id="317463" name="Rectangle 23"/>
                <p:cNvSpPr>
                  <a:spLocks noChangeArrowheads="1"/>
                </p:cNvSpPr>
                <p:nvPr/>
              </p:nvSpPr>
              <p:spPr bwMode="auto">
                <a:xfrm>
                  <a:off x="3304" y="1688"/>
                  <a:ext cx="425" cy="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3600" b="0" i="1">
                      <a:solidFill>
                        <a:srgbClr val="0000FF"/>
                      </a:solidFill>
                      <a:cs typeface="Times New Roman" panose="02020603050405020304" pitchFamily="18" charset="0"/>
                    </a:rPr>
                    <a:t>i</a:t>
                  </a:r>
                  <a:r>
                    <a:rPr lang="en-US" altLang="zh-CN" sz="2800" i="1" baseline="-25000">
                      <a:solidFill>
                        <a:srgbClr val="0000FF"/>
                      </a:solidFill>
                    </a:rPr>
                    <a:t>S1</a:t>
                  </a:r>
                  <a:endParaRPr lang="en-US" altLang="zh-CN" sz="3600" b="0" i="1" baseline="-25000">
                    <a:solidFill>
                      <a:srgbClr val="0000FF"/>
                    </a:solidFill>
                  </a:endParaRPr>
                </a:p>
              </p:txBody>
            </p:sp>
            <p:sp>
              <p:nvSpPr>
                <p:cNvPr id="317464" name="Rectangle 24"/>
                <p:cNvSpPr>
                  <a:spLocks noChangeArrowheads="1"/>
                </p:cNvSpPr>
                <p:nvPr/>
              </p:nvSpPr>
              <p:spPr bwMode="auto">
                <a:xfrm>
                  <a:off x="5157" y="709"/>
                  <a:ext cx="670" cy="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zh-CN" i="1"/>
                </a:p>
              </p:txBody>
            </p:sp>
            <p:sp>
              <p:nvSpPr>
                <p:cNvPr id="317465" name="Line 25"/>
                <p:cNvSpPr>
                  <a:spLocks noChangeShapeType="1"/>
                </p:cNvSpPr>
                <p:nvPr/>
              </p:nvSpPr>
              <p:spPr bwMode="auto">
                <a:xfrm>
                  <a:off x="4332" y="1572"/>
                  <a:ext cx="308" cy="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7466" name="Line 26"/>
                <p:cNvSpPr>
                  <a:spLocks noChangeShapeType="1"/>
                </p:cNvSpPr>
                <p:nvPr/>
              </p:nvSpPr>
              <p:spPr bwMode="auto">
                <a:xfrm flipV="1">
                  <a:off x="4485" y="818"/>
                  <a:ext cx="0" cy="67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7467" name="Line 27"/>
                <p:cNvSpPr>
                  <a:spLocks noChangeShapeType="1"/>
                </p:cNvSpPr>
                <p:nvPr/>
              </p:nvSpPr>
              <p:spPr bwMode="auto">
                <a:xfrm flipV="1">
                  <a:off x="4485" y="1584"/>
                  <a:ext cx="0" cy="664"/>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7468" name="Line 28"/>
                <p:cNvSpPr>
                  <a:spLocks noChangeShapeType="1"/>
                </p:cNvSpPr>
                <p:nvPr/>
              </p:nvSpPr>
              <p:spPr bwMode="auto">
                <a:xfrm>
                  <a:off x="4332" y="1486"/>
                  <a:ext cx="308" cy="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7469" name="Line 29"/>
                <p:cNvSpPr>
                  <a:spLocks noChangeShapeType="1"/>
                </p:cNvSpPr>
                <p:nvPr/>
              </p:nvSpPr>
              <p:spPr bwMode="auto">
                <a:xfrm>
                  <a:off x="5157" y="788"/>
                  <a:ext cx="0" cy="756"/>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7470" name="Line 30"/>
                <p:cNvSpPr>
                  <a:spLocks noChangeShapeType="1"/>
                </p:cNvSpPr>
                <p:nvPr/>
              </p:nvSpPr>
              <p:spPr bwMode="auto">
                <a:xfrm flipH="1" flipV="1">
                  <a:off x="5157" y="2012"/>
                  <a:ext cx="0" cy="24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7471" name="Line 31"/>
                <p:cNvSpPr>
                  <a:spLocks noChangeShapeType="1"/>
                </p:cNvSpPr>
                <p:nvPr/>
              </p:nvSpPr>
              <p:spPr bwMode="auto">
                <a:xfrm flipH="1" flipV="1">
                  <a:off x="3813" y="793"/>
                  <a:ext cx="1344" cy="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7472" name="Line 32"/>
                <p:cNvSpPr>
                  <a:spLocks noChangeShapeType="1"/>
                </p:cNvSpPr>
                <p:nvPr/>
              </p:nvSpPr>
              <p:spPr bwMode="auto">
                <a:xfrm flipH="1">
                  <a:off x="3811" y="2244"/>
                  <a:ext cx="1344" cy="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7473" name="Oval 33"/>
                <p:cNvSpPr>
                  <a:spLocks noChangeArrowheads="1"/>
                </p:cNvSpPr>
                <p:nvPr/>
              </p:nvSpPr>
              <p:spPr bwMode="auto">
                <a:xfrm>
                  <a:off x="3629" y="1287"/>
                  <a:ext cx="381" cy="396"/>
                </a:xfrm>
                <a:prstGeom prst="ellipse">
                  <a:avLst/>
                </a:prstGeom>
                <a:noFill/>
                <a:ln w="38100">
                  <a:solidFill>
                    <a:schemeClr val="tx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7474" name="Line 34"/>
                <p:cNvSpPr>
                  <a:spLocks noChangeShapeType="1"/>
                </p:cNvSpPr>
                <p:nvPr/>
              </p:nvSpPr>
              <p:spPr bwMode="auto">
                <a:xfrm>
                  <a:off x="3621" y="1484"/>
                  <a:ext cx="382" cy="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7475" name="Line 35"/>
                <p:cNvSpPr>
                  <a:spLocks noChangeShapeType="1"/>
                </p:cNvSpPr>
                <p:nvPr/>
              </p:nvSpPr>
              <p:spPr bwMode="auto">
                <a:xfrm flipH="1">
                  <a:off x="3813" y="793"/>
                  <a:ext cx="0" cy="487"/>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7476" name="Line 36"/>
                <p:cNvSpPr>
                  <a:spLocks noChangeShapeType="1"/>
                </p:cNvSpPr>
                <p:nvPr/>
              </p:nvSpPr>
              <p:spPr bwMode="auto">
                <a:xfrm>
                  <a:off x="3813" y="1676"/>
                  <a:ext cx="0" cy="576"/>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7477" name="Rectangle 37"/>
                <p:cNvSpPr>
                  <a:spLocks noChangeArrowheads="1"/>
                </p:cNvSpPr>
                <p:nvPr/>
              </p:nvSpPr>
              <p:spPr bwMode="auto">
                <a:xfrm>
                  <a:off x="4869" y="1040"/>
                  <a:ext cx="354" cy="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i="1"/>
                    <a:t>R</a:t>
                  </a:r>
                </a:p>
              </p:txBody>
            </p:sp>
            <p:sp>
              <p:nvSpPr>
                <p:cNvPr id="317478" name="Rectangle 38"/>
                <p:cNvSpPr>
                  <a:spLocks noChangeArrowheads="1"/>
                </p:cNvSpPr>
                <p:nvPr/>
              </p:nvSpPr>
              <p:spPr bwMode="auto">
                <a:xfrm>
                  <a:off x="4533" y="1580"/>
                  <a:ext cx="354" cy="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i="1"/>
                    <a:t>C</a:t>
                  </a:r>
                </a:p>
              </p:txBody>
            </p:sp>
            <p:sp>
              <p:nvSpPr>
                <p:cNvPr id="317479" name="Line 39"/>
                <p:cNvSpPr>
                  <a:spLocks noChangeShapeType="1"/>
                </p:cNvSpPr>
                <p:nvPr/>
              </p:nvSpPr>
              <p:spPr bwMode="auto">
                <a:xfrm>
                  <a:off x="3508" y="1051"/>
                  <a:ext cx="0" cy="637"/>
                </a:xfrm>
                <a:prstGeom prst="line">
                  <a:avLst/>
                </a:prstGeom>
                <a:noFill/>
                <a:ln w="38100">
                  <a:solidFill>
                    <a:srgbClr val="FF0000"/>
                  </a:solidFill>
                  <a:round/>
                  <a:headEnd type="arrow" w="med" len="med"/>
                  <a:tailEnd/>
                </a:ln>
                <a:extLst>
                  <a:ext uri="{909E8E84-426E-40DD-AFC4-6F175D3DCCD1}">
                    <a14:hiddenFill xmlns:a14="http://schemas.microsoft.com/office/drawing/2010/main">
                      <a:noFill/>
                    </a14:hiddenFill>
                  </a:ext>
                </a:extLst>
              </p:spPr>
              <p:txBody>
                <a:bodyPr wrap="none" anchor="ctr"/>
                <a:lstStyle/>
                <a:p>
                  <a:endParaRPr lang="zh-CN" altLang="en-US"/>
                </a:p>
              </p:txBody>
            </p:sp>
            <p:grpSp>
              <p:nvGrpSpPr>
                <p:cNvPr id="317480" name="Group 40"/>
                <p:cNvGrpSpPr>
                  <a:grpSpLocks/>
                </p:cNvGrpSpPr>
                <p:nvPr/>
              </p:nvGrpSpPr>
              <p:grpSpPr bwMode="auto">
                <a:xfrm>
                  <a:off x="5133" y="1544"/>
                  <a:ext cx="132" cy="480"/>
                  <a:chOff x="2052" y="1679"/>
                  <a:chExt cx="132" cy="480"/>
                </a:xfrm>
              </p:grpSpPr>
              <p:sp>
                <p:nvSpPr>
                  <p:cNvPr id="317481" name="AutoShape 41"/>
                  <p:cNvSpPr>
                    <a:spLocks noChangeArrowheads="1"/>
                  </p:cNvSpPr>
                  <p:nvPr/>
                </p:nvSpPr>
                <p:spPr bwMode="auto">
                  <a:xfrm rot="-10800000">
                    <a:off x="2052" y="1679"/>
                    <a:ext cx="132" cy="156"/>
                  </a:xfrm>
                  <a:prstGeom prst="moon">
                    <a:avLst>
                      <a:gd name="adj" fmla="val 0"/>
                    </a:avLst>
                  </a:prstGeom>
                  <a:solidFill>
                    <a:schemeClr val="accent1"/>
                  </a:solidFill>
                  <a:ln w="38100">
                    <a:solidFill>
                      <a:schemeClr val="tx1"/>
                    </a:solidFill>
                    <a:miter lim="800000"/>
                    <a:headEnd/>
                    <a:tailEnd/>
                  </a:ln>
                </p:spPr>
                <p:txBody>
                  <a:bodyPr wrap="none" anchor="ctr"/>
                  <a:lstStyle/>
                  <a:p>
                    <a:endParaRPr lang="zh-CN" altLang="en-US"/>
                  </a:p>
                </p:txBody>
              </p:sp>
              <p:sp>
                <p:nvSpPr>
                  <p:cNvPr id="317482" name="AutoShape 42"/>
                  <p:cNvSpPr>
                    <a:spLocks noChangeArrowheads="1"/>
                  </p:cNvSpPr>
                  <p:nvPr/>
                </p:nvSpPr>
                <p:spPr bwMode="auto">
                  <a:xfrm rot="-10800000">
                    <a:off x="2052" y="1847"/>
                    <a:ext cx="132" cy="156"/>
                  </a:xfrm>
                  <a:prstGeom prst="moon">
                    <a:avLst>
                      <a:gd name="adj" fmla="val 0"/>
                    </a:avLst>
                  </a:prstGeom>
                  <a:solidFill>
                    <a:schemeClr val="accent1"/>
                  </a:solidFill>
                  <a:ln w="38100">
                    <a:solidFill>
                      <a:schemeClr val="tx1"/>
                    </a:solidFill>
                    <a:miter lim="800000"/>
                    <a:headEnd/>
                    <a:tailEnd/>
                  </a:ln>
                </p:spPr>
                <p:txBody>
                  <a:bodyPr wrap="none" anchor="ctr"/>
                  <a:lstStyle/>
                  <a:p>
                    <a:endParaRPr lang="zh-CN" altLang="en-US"/>
                  </a:p>
                </p:txBody>
              </p:sp>
              <p:sp>
                <p:nvSpPr>
                  <p:cNvPr id="317483" name="AutoShape 43"/>
                  <p:cNvSpPr>
                    <a:spLocks noChangeArrowheads="1"/>
                  </p:cNvSpPr>
                  <p:nvPr/>
                </p:nvSpPr>
                <p:spPr bwMode="auto">
                  <a:xfrm rot="-10800000">
                    <a:off x="2052" y="2003"/>
                    <a:ext cx="132" cy="156"/>
                  </a:xfrm>
                  <a:prstGeom prst="moon">
                    <a:avLst>
                      <a:gd name="adj" fmla="val 0"/>
                    </a:avLst>
                  </a:prstGeom>
                  <a:solidFill>
                    <a:schemeClr val="accent1"/>
                  </a:solidFill>
                  <a:ln w="38100">
                    <a:solidFill>
                      <a:schemeClr val="tx1"/>
                    </a:solidFill>
                    <a:miter lim="800000"/>
                    <a:headEnd/>
                    <a:tailEnd/>
                  </a:ln>
                </p:spPr>
                <p:txBody>
                  <a:bodyPr wrap="none" anchor="ctr"/>
                  <a:lstStyle/>
                  <a:p>
                    <a:endParaRPr lang="zh-CN" altLang="en-US"/>
                  </a:p>
                </p:txBody>
              </p:sp>
            </p:grpSp>
          </p:grpSp>
          <p:sp>
            <p:nvSpPr>
              <p:cNvPr id="317484" name="Rectangle 44"/>
              <p:cNvSpPr>
                <a:spLocks noChangeArrowheads="1"/>
              </p:cNvSpPr>
              <p:nvPr/>
            </p:nvSpPr>
            <p:spPr bwMode="auto">
              <a:xfrm>
                <a:off x="5109" y="992"/>
                <a:ext cx="98" cy="334"/>
              </a:xfrm>
              <a:prstGeom prst="rect">
                <a:avLst/>
              </a:prstGeom>
              <a:solidFill>
                <a:schemeClr val="bg1"/>
              </a:solidFill>
              <a:ln w="38100">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sp>
          <p:nvSpPr>
            <p:cNvPr id="317485" name="Rectangle 45"/>
            <p:cNvSpPr>
              <a:spLocks noChangeArrowheads="1"/>
            </p:cNvSpPr>
            <p:nvPr/>
          </p:nvSpPr>
          <p:spPr bwMode="auto">
            <a:xfrm>
              <a:off x="4368" y="864"/>
              <a:ext cx="502"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altLang="zh-CN">
                  <a:ea typeface="宋体" panose="02010600030101010101" pitchFamily="2" charset="-122"/>
                </a:rPr>
                <a:t>20Ω</a:t>
              </a:r>
            </a:p>
          </p:txBody>
        </p:sp>
        <p:sp>
          <p:nvSpPr>
            <p:cNvPr id="317486" name="Text Box 46"/>
            <p:cNvSpPr txBox="1">
              <a:spLocks noChangeArrowheads="1"/>
            </p:cNvSpPr>
            <p:nvPr/>
          </p:nvSpPr>
          <p:spPr bwMode="auto">
            <a:xfrm>
              <a:off x="5136" y="687"/>
              <a:ext cx="280" cy="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3600">
                  <a:solidFill>
                    <a:srgbClr val="FF0000"/>
                  </a:solidFill>
                </a:rPr>
                <a:t>+</a:t>
              </a:r>
            </a:p>
          </p:txBody>
        </p:sp>
        <p:sp>
          <p:nvSpPr>
            <p:cNvPr id="317487" name="Rectangle 47"/>
            <p:cNvSpPr>
              <a:spLocks noChangeArrowheads="1"/>
            </p:cNvSpPr>
            <p:nvPr/>
          </p:nvSpPr>
          <p:spPr bwMode="auto">
            <a:xfrm>
              <a:off x="5184" y="1968"/>
              <a:ext cx="212" cy="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3600">
                  <a:solidFill>
                    <a:srgbClr val="FF0000"/>
                  </a:solidFill>
                </a:rPr>
                <a:t>-</a:t>
              </a:r>
            </a:p>
          </p:txBody>
        </p:sp>
      </p:grpSp>
      <p:graphicFrame>
        <p:nvGraphicFramePr>
          <p:cNvPr id="317488" name="Object 48">
            <a:hlinkClick r:id="" action="ppaction://ole?verb=0"/>
          </p:cNvPr>
          <p:cNvGraphicFramePr>
            <a:graphicFrameLocks/>
          </p:cNvGraphicFramePr>
          <p:nvPr/>
        </p:nvGraphicFramePr>
        <p:xfrm>
          <a:off x="4613275" y="3070225"/>
          <a:ext cx="3913188" cy="539750"/>
        </p:xfrm>
        <a:graphic>
          <a:graphicData uri="http://schemas.openxmlformats.org/presentationml/2006/ole">
            <mc:AlternateContent xmlns:mc="http://schemas.openxmlformats.org/markup-compatibility/2006">
              <mc:Choice xmlns:v="urn:schemas-microsoft-com:vml" Requires="v">
                <p:oleObj spid="_x0000_s317497" name="公式" r:id="rId17" imgW="1396800" imgH="228600" progId="Equation.3">
                  <p:embed/>
                </p:oleObj>
              </mc:Choice>
              <mc:Fallback>
                <p:oleObj name="公式" r:id="rId17" imgW="1396800" imgH="228600" progId="Equation.3">
                  <p:embed/>
                  <p:pic>
                    <p:nvPicPr>
                      <p:cNvPr id="0" name="Object 48"/>
                      <p:cNvPicPr>
                        <a:picLocks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613275" y="3070225"/>
                        <a:ext cx="3913188" cy="539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66FF33"/>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17489" name="Object 49">
            <a:hlinkClick r:id="" action="ppaction://ole?verb=0"/>
          </p:cNvPr>
          <p:cNvGraphicFramePr>
            <a:graphicFrameLocks/>
          </p:cNvGraphicFramePr>
          <p:nvPr/>
        </p:nvGraphicFramePr>
        <p:xfrm>
          <a:off x="4289425" y="5341938"/>
          <a:ext cx="4545013" cy="946150"/>
        </p:xfrm>
        <a:graphic>
          <a:graphicData uri="http://schemas.openxmlformats.org/presentationml/2006/ole">
            <mc:AlternateContent xmlns:mc="http://schemas.openxmlformats.org/markup-compatibility/2006">
              <mc:Choice xmlns:v="urn:schemas-microsoft-com:vml" Requires="v">
                <p:oleObj spid="_x0000_s317498" name="公式" r:id="rId19" imgW="1409400" imgH="393480" progId="Equation.3">
                  <p:embed/>
                </p:oleObj>
              </mc:Choice>
              <mc:Fallback>
                <p:oleObj name="公式" r:id="rId19" imgW="1409400" imgH="393480" progId="Equation.3">
                  <p:embed/>
                  <p:pic>
                    <p:nvPicPr>
                      <p:cNvPr id="0" name="Object 49"/>
                      <p:cNvPicPr>
                        <a:picLocks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289425" y="5341938"/>
                        <a:ext cx="4545013"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66FF33"/>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17442"/>
                                        </p:tgtEl>
                                        <p:attrNameLst>
                                          <p:attrName>style.visibility</p:attrName>
                                        </p:attrNameLst>
                                      </p:cBhvr>
                                      <p:to>
                                        <p:strVal val="visible"/>
                                      </p:to>
                                    </p:set>
                                    <p:animEffect transition="in" filter="wipe(left)">
                                      <p:cBhvr>
                                        <p:cTn id="7" dur="1000"/>
                                        <p:tgtEl>
                                          <p:spTgt spid="317442"/>
                                        </p:tgtEl>
                                      </p:cBhvr>
                                    </p:animEffect>
                                  </p:childTnLst>
                                </p:cTn>
                              </p:par>
                            </p:childTnLst>
                          </p:cTn>
                        </p:par>
                        <p:par>
                          <p:cTn id="8" fill="hold" nodeType="afterGroup">
                            <p:stCondLst>
                              <p:cond delay="1000"/>
                            </p:stCondLst>
                            <p:childTnLst>
                              <p:par>
                                <p:cTn id="9" presetID="22" presetClass="entr" presetSubtype="8" fill="hold" nodeType="afterEffect">
                                  <p:stCondLst>
                                    <p:cond delay="0"/>
                                  </p:stCondLst>
                                  <p:childTnLst>
                                    <p:set>
                                      <p:cBhvr>
                                        <p:cTn id="10" dur="1" fill="hold">
                                          <p:stCondLst>
                                            <p:cond delay="0"/>
                                          </p:stCondLst>
                                        </p:cTn>
                                        <p:tgtEl>
                                          <p:spTgt spid="317448"/>
                                        </p:tgtEl>
                                        <p:attrNameLst>
                                          <p:attrName>style.visibility</p:attrName>
                                        </p:attrNameLst>
                                      </p:cBhvr>
                                      <p:to>
                                        <p:strVal val="visible"/>
                                      </p:to>
                                    </p:set>
                                    <p:animEffect transition="in" filter="wipe(left)">
                                      <p:cBhvr>
                                        <p:cTn id="11" dur="1000"/>
                                        <p:tgtEl>
                                          <p:spTgt spid="317448"/>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nodeType="clickEffect">
                                  <p:stCondLst>
                                    <p:cond delay="0"/>
                                  </p:stCondLst>
                                  <p:childTnLst>
                                    <p:set>
                                      <p:cBhvr>
                                        <p:cTn id="15" dur="1" fill="hold">
                                          <p:stCondLst>
                                            <p:cond delay="499"/>
                                          </p:stCondLst>
                                        </p:cTn>
                                        <p:tgtEl>
                                          <p:spTgt spid="317459"/>
                                        </p:tgtEl>
                                        <p:attrNameLst>
                                          <p:attrName>style.visibility</p:attrName>
                                        </p:attrNameLst>
                                      </p:cBhvr>
                                      <p:to>
                                        <p:strVal val="visible"/>
                                      </p:to>
                                    </p:set>
                                  </p:childTnLst>
                                </p:cTn>
                              </p:par>
                            </p:childTnLst>
                          </p:cTn>
                        </p:par>
                        <p:par>
                          <p:cTn id="16" fill="hold" nodeType="afterGroup">
                            <p:stCondLst>
                              <p:cond delay="500"/>
                            </p:stCondLst>
                            <p:childTnLst>
                              <p:par>
                                <p:cTn id="17" presetID="22" presetClass="entr" presetSubtype="1" fill="hold" grpId="0" nodeType="afterEffect">
                                  <p:stCondLst>
                                    <p:cond delay="0"/>
                                  </p:stCondLst>
                                  <p:childTnLst>
                                    <p:set>
                                      <p:cBhvr>
                                        <p:cTn id="18" dur="1" fill="hold">
                                          <p:stCondLst>
                                            <p:cond delay="0"/>
                                          </p:stCondLst>
                                        </p:cTn>
                                        <p:tgtEl>
                                          <p:spTgt spid="317455"/>
                                        </p:tgtEl>
                                        <p:attrNameLst>
                                          <p:attrName>style.visibility</p:attrName>
                                        </p:attrNameLst>
                                      </p:cBhvr>
                                      <p:to>
                                        <p:strVal val="visible"/>
                                      </p:to>
                                    </p:set>
                                    <p:animEffect transition="in" filter="wipe(up)">
                                      <p:cBhvr>
                                        <p:cTn id="19" dur="1000"/>
                                        <p:tgtEl>
                                          <p:spTgt spid="317455"/>
                                        </p:tgtEl>
                                      </p:cBhvr>
                                    </p:animEffect>
                                  </p:childTnLst>
                                </p:cTn>
                              </p:par>
                            </p:childTnLst>
                          </p:cTn>
                        </p:par>
                        <p:par>
                          <p:cTn id="20" fill="hold" nodeType="afterGroup">
                            <p:stCondLst>
                              <p:cond delay="1500"/>
                            </p:stCondLst>
                            <p:childTnLst>
                              <p:par>
                                <p:cTn id="21" presetID="22" presetClass="entr" presetSubtype="2" fill="hold" grpId="0" nodeType="afterEffect">
                                  <p:stCondLst>
                                    <p:cond delay="0"/>
                                  </p:stCondLst>
                                  <p:childTnLst>
                                    <p:set>
                                      <p:cBhvr>
                                        <p:cTn id="22" dur="1" fill="hold">
                                          <p:stCondLst>
                                            <p:cond delay="0"/>
                                          </p:stCondLst>
                                        </p:cTn>
                                        <p:tgtEl>
                                          <p:spTgt spid="317456"/>
                                        </p:tgtEl>
                                        <p:attrNameLst>
                                          <p:attrName>style.visibility</p:attrName>
                                        </p:attrNameLst>
                                      </p:cBhvr>
                                      <p:to>
                                        <p:strVal val="visible"/>
                                      </p:to>
                                    </p:set>
                                    <p:animEffect transition="in" filter="wipe(right)">
                                      <p:cBhvr>
                                        <p:cTn id="23" dur="1000"/>
                                        <p:tgtEl>
                                          <p:spTgt spid="317456"/>
                                        </p:tgtEl>
                                      </p:cBhvr>
                                    </p:animEffect>
                                  </p:childTnLst>
                                </p:cTn>
                              </p:par>
                            </p:childTnLst>
                          </p:cTn>
                        </p:par>
                        <p:par>
                          <p:cTn id="24" fill="hold" nodeType="afterGroup">
                            <p:stCondLst>
                              <p:cond delay="2500"/>
                            </p:stCondLst>
                            <p:childTnLst>
                              <p:par>
                                <p:cTn id="25" presetID="22" presetClass="entr" presetSubtype="1" fill="hold" grpId="0" nodeType="afterEffect">
                                  <p:stCondLst>
                                    <p:cond delay="0"/>
                                  </p:stCondLst>
                                  <p:childTnLst>
                                    <p:set>
                                      <p:cBhvr>
                                        <p:cTn id="26" dur="1" fill="hold">
                                          <p:stCondLst>
                                            <p:cond delay="0"/>
                                          </p:stCondLst>
                                        </p:cTn>
                                        <p:tgtEl>
                                          <p:spTgt spid="317454"/>
                                        </p:tgtEl>
                                        <p:attrNameLst>
                                          <p:attrName>style.visibility</p:attrName>
                                        </p:attrNameLst>
                                      </p:cBhvr>
                                      <p:to>
                                        <p:strVal val="visible"/>
                                      </p:to>
                                    </p:set>
                                    <p:animEffect transition="in" filter="wipe(up)">
                                      <p:cBhvr>
                                        <p:cTn id="27" dur="1000"/>
                                        <p:tgtEl>
                                          <p:spTgt spid="317454"/>
                                        </p:tgtEl>
                                      </p:cBhvr>
                                    </p:animEffect>
                                  </p:childTnLst>
                                </p:cTn>
                              </p:par>
                            </p:childTnLst>
                          </p:cTn>
                        </p:par>
                        <p:par>
                          <p:cTn id="28" fill="hold" nodeType="afterGroup">
                            <p:stCondLst>
                              <p:cond delay="3500"/>
                            </p:stCondLst>
                            <p:childTnLst>
                              <p:par>
                                <p:cTn id="29" presetID="22" presetClass="entr" presetSubtype="2" fill="hold" grpId="0" nodeType="afterEffect">
                                  <p:stCondLst>
                                    <p:cond delay="0"/>
                                  </p:stCondLst>
                                  <p:childTnLst>
                                    <p:set>
                                      <p:cBhvr>
                                        <p:cTn id="30" dur="1" fill="hold">
                                          <p:stCondLst>
                                            <p:cond delay="0"/>
                                          </p:stCondLst>
                                        </p:cTn>
                                        <p:tgtEl>
                                          <p:spTgt spid="317457"/>
                                        </p:tgtEl>
                                        <p:attrNameLst>
                                          <p:attrName>style.visibility</p:attrName>
                                        </p:attrNameLst>
                                      </p:cBhvr>
                                      <p:to>
                                        <p:strVal val="visible"/>
                                      </p:to>
                                    </p:set>
                                    <p:animEffect transition="in" filter="wipe(right)">
                                      <p:cBhvr>
                                        <p:cTn id="31" dur="1000"/>
                                        <p:tgtEl>
                                          <p:spTgt spid="317457"/>
                                        </p:tgtEl>
                                      </p:cBhvr>
                                    </p:animEffect>
                                  </p:childTnLst>
                                </p:cTn>
                              </p:par>
                            </p:childTnLst>
                          </p:cTn>
                        </p:par>
                        <p:par>
                          <p:cTn id="32" fill="hold" nodeType="afterGroup">
                            <p:stCondLst>
                              <p:cond delay="4500"/>
                            </p:stCondLst>
                            <p:childTnLst>
                              <p:par>
                                <p:cTn id="33" presetID="22" presetClass="entr" presetSubtype="8" fill="hold" nodeType="afterEffect">
                                  <p:stCondLst>
                                    <p:cond delay="0"/>
                                  </p:stCondLst>
                                  <p:childTnLst>
                                    <p:set>
                                      <p:cBhvr>
                                        <p:cTn id="34" dur="1" fill="hold">
                                          <p:stCondLst>
                                            <p:cond delay="0"/>
                                          </p:stCondLst>
                                        </p:cTn>
                                        <p:tgtEl>
                                          <p:spTgt spid="317453"/>
                                        </p:tgtEl>
                                        <p:attrNameLst>
                                          <p:attrName>style.visibility</p:attrName>
                                        </p:attrNameLst>
                                      </p:cBhvr>
                                      <p:to>
                                        <p:strVal val="visible"/>
                                      </p:to>
                                    </p:set>
                                    <p:animEffect transition="in" filter="wipe(left)">
                                      <p:cBhvr>
                                        <p:cTn id="35" dur="1000"/>
                                        <p:tgtEl>
                                          <p:spTgt spid="317453"/>
                                        </p:tgtEl>
                                      </p:cBhvr>
                                    </p:animEffect>
                                  </p:childTnLst>
                                </p:cTn>
                              </p:par>
                            </p:childTnLst>
                          </p:cTn>
                        </p:par>
                        <p:par>
                          <p:cTn id="36" fill="hold" nodeType="afterGroup">
                            <p:stCondLst>
                              <p:cond delay="5500"/>
                            </p:stCondLst>
                            <p:childTnLst>
                              <p:par>
                                <p:cTn id="37" presetID="22" presetClass="entr" presetSubtype="8" fill="hold" nodeType="afterEffect">
                                  <p:stCondLst>
                                    <p:cond delay="0"/>
                                  </p:stCondLst>
                                  <p:childTnLst>
                                    <p:set>
                                      <p:cBhvr>
                                        <p:cTn id="38" dur="1" fill="hold">
                                          <p:stCondLst>
                                            <p:cond delay="0"/>
                                          </p:stCondLst>
                                        </p:cTn>
                                        <p:tgtEl>
                                          <p:spTgt spid="317458"/>
                                        </p:tgtEl>
                                        <p:attrNameLst>
                                          <p:attrName>style.visibility</p:attrName>
                                        </p:attrNameLst>
                                      </p:cBhvr>
                                      <p:to>
                                        <p:strVal val="visible"/>
                                      </p:to>
                                    </p:set>
                                    <p:animEffect transition="in" filter="wipe(left)">
                                      <p:cBhvr>
                                        <p:cTn id="39" dur="1000"/>
                                        <p:tgtEl>
                                          <p:spTgt spid="317458"/>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2" presetClass="entr" presetSubtype="8" fill="hold" nodeType="clickEffect">
                                  <p:stCondLst>
                                    <p:cond delay="0"/>
                                  </p:stCondLst>
                                  <p:childTnLst>
                                    <p:set>
                                      <p:cBhvr>
                                        <p:cTn id="43" dur="1" fill="hold">
                                          <p:stCondLst>
                                            <p:cond delay="0"/>
                                          </p:stCondLst>
                                        </p:cTn>
                                        <p:tgtEl>
                                          <p:spTgt spid="317443"/>
                                        </p:tgtEl>
                                        <p:attrNameLst>
                                          <p:attrName>style.visibility</p:attrName>
                                        </p:attrNameLst>
                                      </p:cBhvr>
                                      <p:to>
                                        <p:strVal val="visible"/>
                                      </p:to>
                                    </p:set>
                                    <p:animEffect transition="in" filter="wipe(left)">
                                      <p:cBhvr>
                                        <p:cTn id="44" dur="1000"/>
                                        <p:tgtEl>
                                          <p:spTgt spid="317443"/>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22" presetClass="entr" presetSubtype="8" fill="hold" nodeType="clickEffect">
                                  <p:stCondLst>
                                    <p:cond delay="0"/>
                                  </p:stCondLst>
                                  <p:childTnLst>
                                    <p:set>
                                      <p:cBhvr>
                                        <p:cTn id="48" dur="1" fill="hold">
                                          <p:stCondLst>
                                            <p:cond delay="0"/>
                                          </p:stCondLst>
                                        </p:cTn>
                                        <p:tgtEl>
                                          <p:spTgt spid="317488"/>
                                        </p:tgtEl>
                                        <p:attrNameLst>
                                          <p:attrName>style.visibility</p:attrName>
                                        </p:attrNameLst>
                                      </p:cBhvr>
                                      <p:to>
                                        <p:strVal val="visible"/>
                                      </p:to>
                                    </p:set>
                                    <p:animEffect transition="in" filter="wipe(left)">
                                      <p:cBhvr>
                                        <p:cTn id="49" dur="1000"/>
                                        <p:tgtEl>
                                          <p:spTgt spid="317488"/>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22" presetClass="entr" presetSubtype="8" fill="hold" nodeType="clickEffect">
                                  <p:stCondLst>
                                    <p:cond delay="0"/>
                                  </p:stCondLst>
                                  <p:childTnLst>
                                    <p:set>
                                      <p:cBhvr>
                                        <p:cTn id="53" dur="1" fill="hold">
                                          <p:stCondLst>
                                            <p:cond delay="0"/>
                                          </p:stCondLst>
                                        </p:cTn>
                                        <p:tgtEl>
                                          <p:spTgt spid="317444"/>
                                        </p:tgtEl>
                                        <p:attrNameLst>
                                          <p:attrName>style.visibility</p:attrName>
                                        </p:attrNameLst>
                                      </p:cBhvr>
                                      <p:to>
                                        <p:strVal val="visible"/>
                                      </p:to>
                                    </p:set>
                                    <p:animEffect transition="in" filter="wipe(left)">
                                      <p:cBhvr>
                                        <p:cTn id="54" dur="1000"/>
                                        <p:tgtEl>
                                          <p:spTgt spid="317444"/>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22" presetClass="entr" presetSubtype="8" fill="hold" nodeType="clickEffect">
                                  <p:stCondLst>
                                    <p:cond delay="0"/>
                                  </p:stCondLst>
                                  <p:childTnLst>
                                    <p:set>
                                      <p:cBhvr>
                                        <p:cTn id="58" dur="1" fill="hold">
                                          <p:stCondLst>
                                            <p:cond delay="0"/>
                                          </p:stCondLst>
                                        </p:cTn>
                                        <p:tgtEl>
                                          <p:spTgt spid="317489"/>
                                        </p:tgtEl>
                                        <p:attrNameLst>
                                          <p:attrName>style.visibility</p:attrName>
                                        </p:attrNameLst>
                                      </p:cBhvr>
                                      <p:to>
                                        <p:strVal val="visible"/>
                                      </p:to>
                                    </p:set>
                                    <p:animEffect transition="in" filter="wipe(left)">
                                      <p:cBhvr>
                                        <p:cTn id="59" dur="1000"/>
                                        <p:tgtEl>
                                          <p:spTgt spid="317489"/>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9" presetClass="entr" presetSubtype="0" fill="hold" nodeType="clickEffect">
                                  <p:stCondLst>
                                    <p:cond delay="0"/>
                                  </p:stCondLst>
                                  <p:childTnLst>
                                    <p:set>
                                      <p:cBhvr>
                                        <p:cTn id="63" dur="1" fill="hold">
                                          <p:stCondLst>
                                            <p:cond delay="0"/>
                                          </p:stCondLst>
                                        </p:cTn>
                                        <p:tgtEl>
                                          <p:spTgt spid="317445"/>
                                        </p:tgtEl>
                                        <p:attrNameLst>
                                          <p:attrName>style.visibility</p:attrName>
                                        </p:attrNameLst>
                                      </p:cBhvr>
                                      <p:to>
                                        <p:strVal val="visible"/>
                                      </p:to>
                                    </p:set>
                                    <p:animEffect transition="in" filter="dissolve">
                                      <p:cBhvr>
                                        <p:cTn id="64" dur="1000"/>
                                        <p:tgtEl>
                                          <p:spTgt spid="3174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42" grpId="0" autoUpdateAnimBg="0"/>
      <p:bldP spid="317454" grpId="0" animBg="1"/>
      <p:bldP spid="317455" grpId="0" animBg="1"/>
      <p:bldP spid="317456" grpId="0" animBg="1"/>
      <p:bldP spid="317457"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8466" name="Object 2">
            <a:hlinkClick r:id="" action="ppaction://ole?verb=0"/>
          </p:cNvPr>
          <p:cNvGraphicFramePr>
            <a:graphicFrameLocks/>
          </p:cNvGraphicFramePr>
          <p:nvPr/>
        </p:nvGraphicFramePr>
        <p:xfrm>
          <a:off x="4629150" y="990600"/>
          <a:ext cx="2892425" cy="630238"/>
        </p:xfrm>
        <a:graphic>
          <a:graphicData uri="http://schemas.openxmlformats.org/presentationml/2006/ole">
            <mc:AlternateContent xmlns:mc="http://schemas.openxmlformats.org/markup-compatibility/2006">
              <mc:Choice xmlns:v="urn:schemas-microsoft-com:vml" Requires="v">
                <p:oleObj spid="_x0000_s318498" name="公式" r:id="rId4" imgW="927000" imgH="215640" progId="Equation.3">
                  <p:embed/>
                </p:oleObj>
              </mc:Choice>
              <mc:Fallback>
                <p:oleObj name="公式" r:id="rId4" imgW="927000" imgH="215640" progId="Equation.3">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29150" y="990600"/>
                        <a:ext cx="2892425" cy="630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66FF33"/>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18467" name="Object 3">
            <a:hlinkClick r:id="" action="ppaction://ole?verb=0"/>
          </p:cNvPr>
          <p:cNvGraphicFramePr>
            <a:graphicFrameLocks/>
          </p:cNvGraphicFramePr>
          <p:nvPr/>
        </p:nvGraphicFramePr>
        <p:xfrm>
          <a:off x="1570038" y="3467100"/>
          <a:ext cx="6175375" cy="2519363"/>
        </p:xfrm>
        <a:graphic>
          <a:graphicData uri="http://schemas.openxmlformats.org/presentationml/2006/ole">
            <mc:AlternateContent xmlns:mc="http://schemas.openxmlformats.org/markup-compatibility/2006">
              <mc:Choice xmlns:v="urn:schemas-microsoft-com:vml" Requires="v">
                <p:oleObj spid="_x0000_s318499" name="公式" r:id="rId6" imgW="1828800" imgH="863280" progId="Equation.3">
                  <p:embed/>
                </p:oleObj>
              </mc:Choice>
              <mc:Fallback>
                <p:oleObj name="公式" r:id="rId6" imgW="1828800" imgH="863280" progId="Equation.3">
                  <p:embed/>
                  <p:pic>
                    <p:nvPicPr>
                      <p:cNvPr id="0" name="Object 3"/>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70038" y="3467100"/>
                        <a:ext cx="6175375" cy="2519363"/>
                      </a:xfrm>
                      <a:prstGeom prst="rect">
                        <a:avLst/>
                      </a:prstGeom>
                      <a:noFill/>
                      <a:ln w="2857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18468" name="Object 4"/>
          <p:cNvGraphicFramePr>
            <a:graphicFrameLocks noChangeAspect="1"/>
          </p:cNvGraphicFramePr>
          <p:nvPr/>
        </p:nvGraphicFramePr>
        <p:xfrm>
          <a:off x="4476750" y="1847850"/>
          <a:ext cx="4256088" cy="779463"/>
        </p:xfrm>
        <a:graphic>
          <a:graphicData uri="http://schemas.openxmlformats.org/presentationml/2006/ole">
            <mc:AlternateContent xmlns:mc="http://schemas.openxmlformats.org/markup-compatibility/2006">
              <mc:Choice xmlns:v="urn:schemas-microsoft-com:vml" Requires="v">
                <p:oleObj spid="_x0000_s318500" name="公式" r:id="rId8" imgW="1333440" imgH="241200" progId="Equation.3">
                  <p:embed/>
                </p:oleObj>
              </mc:Choice>
              <mc:Fallback>
                <p:oleObj name="公式" r:id="rId8" imgW="1333440" imgH="241200" progId="Equation.3">
                  <p:embed/>
                  <p:pic>
                    <p:nvPicPr>
                      <p:cNvPr id="0" name="Object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476750" y="1847850"/>
                        <a:ext cx="4256088" cy="7794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318469" name="Group 5"/>
          <p:cNvGrpSpPr>
            <a:grpSpLocks/>
          </p:cNvGrpSpPr>
          <p:nvPr/>
        </p:nvGrpSpPr>
        <p:grpSpPr bwMode="auto">
          <a:xfrm>
            <a:off x="152400" y="314325"/>
            <a:ext cx="4005263" cy="2674938"/>
            <a:chOff x="3072" y="687"/>
            <a:chExt cx="2523" cy="1685"/>
          </a:xfrm>
        </p:grpSpPr>
        <p:grpSp>
          <p:nvGrpSpPr>
            <p:cNvPr id="318470" name="Group 6"/>
            <p:cNvGrpSpPr>
              <a:grpSpLocks/>
            </p:cNvGrpSpPr>
            <p:nvPr/>
          </p:nvGrpSpPr>
          <p:grpSpPr bwMode="auto">
            <a:xfrm>
              <a:off x="3072" y="720"/>
              <a:ext cx="2523" cy="1543"/>
              <a:chOff x="3304" y="709"/>
              <a:chExt cx="2523" cy="1543"/>
            </a:xfrm>
          </p:grpSpPr>
          <p:grpSp>
            <p:nvGrpSpPr>
              <p:cNvPr id="318471" name="Group 7"/>
              <p:cNvGrpSpPr>
                <a:grpSpLocks/>
              </p:cNvGrpSpPr>
              <p:nvPr/>
            </p:nvGrpSpPr>
            <p:grpSpPr bwMode="auto">
              <a:xfrm>
                <a:off x="3304" y="709"/>
                <a:ext cx="2523" cy="1543"/>
                <a:chOff x="3304" y="709"/>
                <a:chExt cx="2523" cy="1543"/>
              </a:xfrm>
            </p:grpSpPr>
            <p:sp>
              <p:nvSpPr>
                <p:cNvPr id="318472" name="Rectangle 8"/>
                <p:cNvSpPr>
                  <a:spLocks noChangeArrowheads="1"/>
                </p:cNvSpPr>
                <p:nvPr/>
              </p:nvSpPr>
              <p:spPr bwMode="auto">
                <a:xfrm>
                  <a:off x="5365" y="1277"/>
                  <a:ext cx="431" cy="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3600" b="0" i="1">
                      <a:solidFill>
                        <a:srgbClr val="0000FF"/>
                      </a:solidFill>
                    </a:rPr>
                    <a:t>u</a:t>
                  </a:r>
                  <a:r>
                    <a:rPr lang="en-US" altLang="zh-CN" sz="3600" b="0" baseline="-25000">
                      <a:solidFill>
                        <a:srgbClr val="0000FF"/>
                      </a:solidFill>
                    </a:rPr>
                    <a:t>1</a:t>
                  </a:r>
                  <a:endParaRPr lang="en-US" altLang="zh-CN" sz="3200" b="0" i="1">
                    <a:solidFill>
                      <a:srgbClr val="0000FF"/>
                    </a:solidFill>
                  </a:endParaRPr>
                </a:p>
              </p:txBody>
            </p:sp>
            <p:sp>
              <p:nvSpPr>
                <p:cNvPr id="318473" name="Rectangle 9"/>
                <p:cNvSpPr>
                  <a:spLocks noChangeArrowheads="1"/>
                </p:cNvSpPr>
                <p:nvPr/>
              </p:nvSpPr>
              <p:spPr bwMode="auto">
                <a:xfrm>
                  <a:off x="3304" y="1688"/>
                  <a:ext cx="425" cy="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3600" b="0" i="1">
                      <a:solidFill>
                        <a:srgbClr val="0000FF"/>
                      </a:solidFill>
                      <a:cs typeface="Times New Roman" panose="02020603050405020304" pitchFamily="18" charset="0"/>
                    </a:rPr>
                    <a:t>i</a:t>
                  </a:r>
                  <a:r>
                    <a:rPr lang="en-US" altLang="zh-CN" sz="2800" i="1" baseline="-25000">
                      <a:solidFill>
                        <a:srgbClr val="0000FF"/>
                      </a:solidFill>
                    </a:rPr>
                    <a:t>S1</a:t>
                  </a:r>
                  <a:endParaRPr lang="en-US" altLang="zh-CN" sz="3600" b="0" i="1" baseline="-25000">
                    <a:solidFill>
                      <a:srgbClr val="0000FF"/>
                    </a:solidFill>
                  </a:endParaRPr>
                </a:p>
              </p:txBody>
            </p:sp>
            <p:sp>
              <p:nvSpPr>
                <p:cNvPr id="318474" name="Rectangle 10"/>
                <p:cNvSpPr>
                  <a:spLocks noChangeArrowheads="1"/>
                </p:cNvSpPr>
                <p:nvPr/>
              </p:nvSpPr>
              <p:spPr bwMode="auto">
                <a:xfrm>
                  <a:off x="5157" y="709"/>
                  <a:ext cx="670" cy="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zh-CN" i="1"/>
                </a:p>
              </p:txBody>
            </p:sp>
            <p:sp>
              <p:nvSpPr>
                <p:cNvPr id="318475" name="Line 11"/>
                <p:cNvSpPr>
                  <a:spLocks noChangeShapeType="1"/>
                </p:cNvSpPr>
                <p:nvPr/>
              </p:nvSpPr>
              <p:spPr bwMode="auto">
                <a:xfrm>
                  <a:off x="4332" y="1572"/>
                  <a:ext cx="308" cy="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8476" name="Line 12"/>
                <p:cNvSpPr>
                  <a:spLocks noChangeShapeType="1"/>
                </p:cNvSpPr>
                <p:nvPr/>
              </p:nvSpPr>
              <p:spPr bwMode="auto">
                <a:xfrm flipV="1">
                  <a:off x="4485" y="818"/>
                  <a:ext cx="0" cy="67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8477" name="Line 13"/>
                <p:cNvSpPr>
                  <a:spLocks noChangeShapeType="1"/>
                </p:cNvSpPr>
                <p:nvPr/>
              </p:nvSpPr>
              <p:spPr bwMode="auto">
                <a:xfrm flipV="1">
                  <a:off x="4485" y="1584"/>
                  <a:ext cx="0" cy="664"/>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8478" name="Line 14"/>
                <p:cNvSpPr>
                  <a:spLocks noChangeShapeType="1"/>
                </p:cNvSpPr>
                <p:nvPr/>
              </p:nvSpPr>
              <p:spPr bwMode="auto">
                <a:xfrm>
                  <a:off x="4332" y="1486"/>
                  <a:ext cx="308" cy="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8479" name="Line 15"/>
                <p:cNvSpPr>
                  <a:spLocks noChangeShapeType="1"/>
                </p:cNvSpPr>
                <p:nvPr/>
              </p:nvSpPr>
              <p:spPr bwMode="auto">
                <a:xfrm>
                  <a:off x="5157" y="788"/>
                  <a:ext cx="0" cy="756"/>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8480" name="Line 16"/>
                <p:cNvSpPr>
                  <a:spLocks noChangeShapeType="1"/>
                </p:cNvSpPr>
                <p:nvPr/>
              </p:nvSpPr>
              <p:spPr bwMode="auto">
                <a:xfrm flipH="1" flipV="1">
                  <a:off x="5157" y="2012"/>
                  <a:ext cx="0" cy="24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8481" name="Line 17"/>
                <p:cNvSpPr>
                  <a:spLocks noChangeShapeType="1"/>
                </p:cNvSpPr>
                <p:nvPr/>
              </p:nvSpPr>
              <p:spPr bwMode="auto">
                <a:xfrm flipH="1" flipV="1">
                  <a:off x="3813" y="793"/>
                  <a:ext cx="1344" cy="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8482" name="Line 18"/>
                <p:cNvSpPr>
                  <a:spLocks noChangeShapeType="1"/>
                </p:cNvSpPr>
                <p:nvPr/>
              </p:nvSpPr>
              <p:spPr bwMode="auto">
                <a:xfrm flipH="1">
                  <a:off x="3811" y="2244"/>
                  <a:ext cx="1344" cy="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8483" name="Oval 19"/>
                <p:cNvSpPr>
                  <a:spLocks noChangeArrowheads="1"/>
                </p:cNvSpPr>
                <p:nvPr/>
              </p:nvSpPr>
              <p:spPr bwMode="auto">
                <a:xfrm>
                  <a:off x="3629" y="1287"/>
                  <a:ext cx="381" cy="396"/>
                </a:xfrm>
                <a:prstGeom prst="ellipse">
                  <a:avLst/>
                </a:prstGeom>
                <a:noFill/>
                <a:ln w="38100">
                  <a:solidFill>
                    <a:schemeClr val="tx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8484" name="Line 20"/>
                <p:cNvSpPr>
                  <a:spLocks noChangeShapeType="1"/>
                </p:cNvSpPr>
                <p:nvPr/>
              </p:nvSpPr>
              <p:spPr bwMode="auto">
                <a:xfrm>
                  <a:off x="3621" y="1484"/>
                  <a:ext cx="382" cy="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8485" name="Line 21"/>
                <p:cNvSpPr>
                  <a:spLocks noChangeShapeType="1"/>
                </p:cNvSpPr>
                <p:nvPr/>
              </p:nvSpPr>
              <p:spPr bwMode="auto">
                <a:xfrm flipH="1">
                  <a:off x="3813" y="793"/>
                  <a:ext cx="0" cy="487"/>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8486" name="Line 22"/>
                <p:cNvSpPr>
                  <a:spLocks noChangeShapeType="1"/>
                </p:cNvSpPr>
                <p:nvPr/>
              </p:nvSpPr>
              <p:spPr bwMode="auto">
                <a:xfrm>
                  <a:off x="3813" y="1676"/>
                  <a:ext cx="0" cy="576"/>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8487" name="Rectangle 23"/>
                <p:cNvSpPr>
                  <a:spLocks noChangeArrowheads="1"/>
                </p:cNvSpPr>
                <p:nvPr/>
              </p:nvSpPr>
              <p:spPr bwMode="auto">
                <a:xfrm>
                  <a:off x="4869" y="1040"/>
                  <a:ext cx="354" cy="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i="1"/>
                    <a:t>R</a:t>
                  </a:r>
                </a:p>
              </p:txBody>
            </p:sp>
            <p:sp>
              <p:nvSpPr>
                <p:cNvPr id="318488" name="Rectangle 24"/>
                <p:cNvSpPr>
                  <a:spLocks noChangeArrowheads="1"/>
                </p:cNvSpPr>
                <p:nvPr/>
              </p:nvSpPr>
              <p:spPr bwMode="auto">
                <a:xfrm>
                  <a:off x="4533" y="1580"/>
                  <a:ext cx="354" cy="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i="1"/>
                    <a:t>C</a:t>
                  </a:r>
                </a:p>
              </p:txBody>
            </p:sp>
            <p:sp>
              <p:nvSpPr>
                <p:cNvPr id="318489" name="Line 25"/>
                <p:cNvSpPr>
                  <a:spLocks noChangeShapeType="1"/>
                </p:cNvSpPr>
                <p:nvPr/>
              </p:nvSpPr>
              <p:spPr bwMode="auto">
                <a:xfrm>
                  <a:off x="3508" y="1051"/>
                  <a:ext cx="0" cy="637"/>
                </a:xfrm>
                <a:prstGeom prst="line">
                  <a:avLst/>
                </a:prstGeom>
                <a:noFill/>
                <a:ln w="38100">
                  <a:solidFill>
                    <a:srgbClr val="FF0000"/>
                  </a:solidFill>
                  <a:round/>
                  <a:headEnd type="arrow" w="med" len="med"/>
                  <a:tailEnd/>
                </a:ln>
                <a:extLst>
                  <a:ext uri="{909E8E84-426E-40DD-AFC4-6F175D3DCCD1}">
                    <a14:hiddenFill xmlns:a14="http://schemas.microsoft.com/office/drawing/2010/main">
                      <a:noFill/>
                    </a14:hiddenFill>
                  </a:ext>
                </a:extLst>
              </p:spPr>
              <p:txBody>
                <a:bodyPr wrap="none" anchor="ctr"/>
                <a:lstStyle/>
                <a:p>
                  <a:endParaRPr lang="zh-CN" altLang="en-US"/>
                </a:p>
              </p:txBody>
            </p:sp>
            <p:grpSp>
              <p:nvGrpSpPr>
                <p:cNvPr id="318490" name="Group 26"/>
                <p:cNvGrpSpPr>
                  <a:grpSpLocks/>
                </p:cNvGrpSpPr>
                <p:nvPr/>
              </p:nvGrpSpPr>
              <p:grpSpPr bwMode="auto">
                <a:xfrm>
                  <a:off x="5133" y="1544"/>
                  <a:ext cx="132" cy="480"/>
                  <a:chOff x="2052" y="1679"/>
                  <a:chExt cx="132" cy="480"/>
                </a:xfrm>
              </p:grpSpPr>
              <p:sp>
                <p:nvSpPr>
                  <p:cNvPr id="318491" name="AutoShape 27"/>
                  <p:cNvSpPr>
                    <a:spLocks noChangeArrowheads="1"/>
                  </p:cNvSpPr>
                  <p:nvPr/>
                </p:nvSpPr>
                <p:spPr bwMode="auto">
                  <a:xfrm rot="-10800000">
                    <a:off x="2052" y="1679"/>
                    <a:ext cx="132" cy="156"/>
                  </a:xfrm>
                  <a:prstGeom prst="moon">
                    <a:avLst>
                      <a:gd name="adj" fmla="val 0"/>
                    </a:avLst>
                  </a:prstGeom>
                  <a:solidFill>
                    <a:schemeClr val="accent1"/>
                  </a:solidFill>
                  <a:ln w="38100">
                    <a:solidFill>
                      <a:schemeClr val="tx1"/>
                    </a:solidFill>
                    <a:miter lim="800000"/>
                    <a:headEnd/>
                    <a:tailEnd/>
                  </a:ln>
                </p:spPr>
                <p:txBody>
                  <a:bodyPr wrap="none" anchor="ctr"/>
                  <a:lstStyle/>
                  <a:p>
                    <a:endParaRPr lang="zh-CN" altLang="en-US"/>
                  </a:p>
                </p:txBody>
              </p:sp>
              <p:sp>
                <p:nvSpPr>
                  <p:cNvPr id="318492" name="AutoShape 28"/>
                  <p:cNvSpPr>
                    <a:spLocks noChangeArrowheads="1"/>
                  </p:cNvSpPr>
                  <p:nvPr/>
                </p:nvSpPr>
                <p:spPr bwMode="auto">
                  <a:xfrm rot="-10800000">
                    <a:off x="2052" y="1847"/>
                    <a:ext cx="132" cy="156"/>
                  </a:xfrm>
                  <a:prstGeom prst="moon">
                    <a:avLst>
                      <a:gd name="adj" fmla="val 0"/>
                    </a:avLst>
                  </a:prstGeom>
                  <a:solidFill>
                    <a:schemeClr val="accent1"/>
                  </a:solidFill>
                  <a:ln w="38100">
                    <a:solidFill>
                      <a:schemeClr val="tx1"/>
                    </a:solidFill>
                    <a:miter lim="800000"/>
                    <a:headEnd/>
                    <a:tailEnd/>
                  </a:ln>
                </p:spPr>
                <p:txBody>
                  <a:bodyPr wrap="none" anchor="ctr"/>
                  <a:lstStyle/>
                  <a:p>
                    <a:endParaRPr lang="zh-CN" altLang="en-US"/>
                  </a:p>
                </p:txBody>
              </p:sp>
              <p:sp>
                <p:nvSpPr>
                  <p:cNvPr id="318493" name="AutoShape 29"/>
                  <p:cNvSpPr>
                    <a:spLocks noChangeArrowheads="1"/>
                  </p:cNvSpPr>
                  <p:nvPr/>
                </p:nvSpPr>
                <p:spPr bwMode="auto">
                  <a:xfrm rot="-10800000">
                    <a:off x="2052" y="2003"/>
                    <a:ext cx="132" cy="156"/>
                  </a:xfrm>
                  <a:prstGeom prst="moon">
                    <a:avLst>
                      <a:gd name="adj" fmla="val 0"/>
                    </a:avLst>
                  </a:prstGeom>
                  <a:solidFill>
                    <a:schemeClr val="accent1"/>
                  </a:solidFill>
                  <a:ln w="38100">
                    <a:solidFill>
                      <a:schemeClr val="tx1"/>
                    </a:solidFill>
                    <a:miter lim="800000"/>
                    <a:headEnd/>
                    <a:tailEnd/>
                  </a:ln>
                </p:spPr>
                <p:txBody>
                  <a:bodyPr wrap="none" anchor="ctr"/>
                  <a:lstStyle/>
                  <a:p>
                    <a:endParaRPr lang="zh-CN" altLang="en-US"/>
                  </a:p>
                </p:txBody>
              </p:sp>
            </p:grpSp>
          </p:grpSp>
          <p:sp>
            <p:nvSpPr>
              <p:cNvPr id="318494" name="Rectangle 30"/>
              <p:cNvSpPr>
                <a:spLocks noChangeArrowheads="1"/>
              </p:cNvSpPr>
              <p:nvPr/>
            </p:nvSpPr>
            <p:spPr bwMode="auto">
              <a:xfrm>
                <a:off x="5109" y="992"/>
                <a:ext cx="98" cy="334"/>
              </a:xfrm>
              <a:prstGeom prst="rect">
                <a:avLst/>
              </a:prstGeom>
              <a:solidFill>
                <a:schemeClr val="bg1"/>
              </a:solidFill>
              <a:ln w="38100">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sp>
          <p:nvSpPr>
            <p:cNvPr id="318495" name="Rectangle 31"/>
            <p:cNvSpPr>
              <a:spLocks noChangeArrowheads="1"/>
            </p:cNvSpPr>
            <p:nvPr/>
          </p:nvSpPr>
          <p:spPr bwMode="auto">
            <a:xfrm>
              <a:off x="4368" y="864"/>
              <a:ext cx="502"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altLang="zh-CN">
                  <a:ea typeface="宋体" panose="02010600030101010101" pitchFamily="2" charset="-122"/>
                </a:rPr>
                <a:t>20Ω</a:t>
              </a:r>
            </a:p>
          </p:txBody>
        </p:sp>
        <p:sp>
          <p:nvSpPr>
            <p:cNvPr id="318496" name="Text Box 32"/>
            <p:cNvSpPr txBox="1">
              <a:spLocks noChangeArrowheads="1"/>
            </p:cNvSpPr>
            <p:nvPr/>
          </p:nvSpPr>
          <p:spPr bwMode="auto">
            <a:xfrm>
              <a:off x="5136" y="687"/>
              <a:ext cx="280" cy="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3600">
                  <a:solidFill>
                    <a:srgbClr val="FF0000"/>
                  </a:solidFill>
                </a:rPr>
                <a:t>+</a:t>
              </a:r>
            </a:p>
          </p:txBody>
        </p:sp>
        <p:sp>
          <p:nvSpPr>
            <p:cNvPr id="318497" name="Rectangle 33"/>
            <p:cNvSpPr>
              <a:spLocks noChangeArrowheads="1"/>
            </p:cNvSpPr>
            <p:nvPr/>
          </p:nvSpPr>
          <p:spPr bwMode="auto">
            <a:xfrm>
              <a:off x="5184" y="1968"/>
              <a:ext cx="212" cy="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3600">
                  <a:solidFill>
                    <a:srgbClr val="FF0000"/>
                  </a:solidFill>
                </a:rPr>
                <a:t>-</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318469"/>
                                        </p:tgtEl>
                                        <p:attrNameLst>
                                          <p:attrName>style.visibility</p:attrName>
                                        </p:attrNameLst>
                                      </p:cBhvr>
                                      <p:to>
                                        <p:strVal val="visible"/>
                                      </p:to>
                                    </p:set>
                                    <p:animEffect transition="in" filter="dissolve">
                                      <p:cBhvr>
                                        <p:cTn id="7" dur="1000"/>
                                        <p:tgtEl>
                                          <p:spTgt spid="31846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318466"/>
                                        </p:tgtEl>
                                        <p:attrNameLst>
                                          <p:attrName>style.visibility</p:attrName>
                                        </p:attrNameLst>
                                      </p:cBhvr>
                                      <p:to>
                                        <p:strVal val="visible"/>
                                      </p:to>
                                    </p:set>
                                    <p:animEffect transition="in" filter="dissolve">
                                      <p:cBhvr>
                                        <p:cTn id="12" dur="500"/>
                                        <p:tgtEl>
                                          <p:spTgt spid="31846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318468"/>
                                        </p:tgtEl>
                                        <p:attrNameLst>
                                          <p:attrName>style.visibility</p:attrName>
                                        </p:attrNameLst>
                                      </p:cBhvr>
                                      <p:to>
                                        <p:strVal val="visible"/>
                                      </p:to>
                                    </p:set>
                                    <p:animEffect transition="in" filter="dissolve">
                                      <p:cBhvr>
                                        <p:cTn id="17" dur="500"/>
                                        <p:tgtEl>
                                          <p:spTgt spid="31846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p:cTn id="21" dur="1" fill="hold">
                                          <p:stCondLst>
                                            <p:cond delay="0"/>
                                          </p:stCondLst>
                                        </p:cTn>
                                        <p:tgtEl>
                                          <p:spTgt spid="318467"/>
                                        </p:tgtEl>
                                        <p:attrNameLst>
                                          <p:attrName>style.visibility</p:attrName>
                                        </p:attrNameLst>
                                      </p:cBhvr>
                                      <p:to>
                                        <p:strVal val="visible"/>
                                      </p:to>
                                    </p:set>
                                    <p:animEffect transition="in" filter="box(out)">
                                      <p:cBhvr>
                                        <p:cTn id="22" dur="500"/>
                                        <p:tgtEl>
                                          <p:spTgt spid="318467"/>
                                        </p:tgtEl>
                                      </p:cBhvr>
                                    </p:animEffect>
                                  </p:childTnLst>
                                  <p:subTnLst>
                                    <p:audio>
                                      <p:cMediaNode>
                                        <p:cTn display="0" masterRel="sameClick">
                                          <p:stCondLst>
                                            <p:cond evt="begin" delay="0">
                                              <p:tn val="20"/>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Text Box 2"/>
          <p:cNvSpPr txBox="1">
            <a:spLocks noChangeArrowheads="1"/>
          </p:cNvSpPr>
          <p:nvPr/>
        </p:nvSpPr>
        <p:spPr bwMode="auto">
          <a:xfrm>
            <a:off x="762000" y="381000"/>
            <a:ext cx="231775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Lst>
        </p:spPr>
        <p:txBody>
          <a:bodyPr wrap="none">
            <a:spAutoFit/>
          </a:bodyPr>
          <a:lstStyle/>
          <a:p>
            <a:pPr eaLnBrk="1" hangingPunct="1"/>
            <a:r>
              <a:rPr lang="en-US" altLang="zh-CN" b="0">
                <a:solidFill>
                  <a:srgbClr val="0000FF"/>
                </a:solidFill>
                <a:ea typeface="宋体" panose="02010600030101010101" pitchFamily="2" charset="-122"/>
              </a:rPr>
              <a:t>3.</a:t>
            </a:r>
            <a:r>
              <a:rPr lang="zh-CN" altLang="en-US">
                <a:solidFill>
                  <a:srgbClr val="0000FF"/>
                </a:solidFill>
                <a:ea typeface="宋体" panose="02010600030101010101" pitchFamily="2" charset="-122"/>
              </a:rPr>
              <a:t>三次谐波 作用</a:t>
            </a:r>
          </a:p>
        </p:txBody>
      </p:sp>
      <p:graphicFrame>
        <p:nvGraphicFramePr>
          <p:cNvPr id="319491" name="Object 3">
            <a:hlinkClick r:id="" action="ppaction://ole?verb=0"/>
          </p:cNvPr>
          <p:cNvGraphicFramePr>
            <a:graphicFrameLocks/>
          </p:cNvGraphicFramePr>
          <p:nvPr/>
        </p:nvGraphicFramePr>
        <p:xfrm>
          <a:off x="1049338" y="4371975"/>
          <a:ext cx="6664325" cy="1800225"/>
        </p:xfrm>
        <a:graphic>
          <a:graphicData uri="http://schemas.openxmlformats.org/presentationml/2006/ole">
            <mc:AlternateContent xmlns:mc="http://schemas.openxmlformats.org/markup-compatibility/2006">
              <mc:Choice xmlns:v="urn:schemas-microsoft-com:vml" Requires="v">
                <p:oleObj spid="_x0000_s319527" name="Equation" r:id="rId3" imgW="1790640" imgH="672840" progId="Equation.3">
                  <p:embed/>
                </p:oleObj>
              </mc:Choice>
              <mc:Fallback>
                <p:oleObj name="Equation" r:id="rId3" imgW="1790640" imgH="672840" progId="Equation.3">
                  <p:embed/>
                  <p:pic>
                    <p:nvPicPr>
                      <p:cNvPr id="0" name="Object 3"/>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9338" y="4371975"/>
                        <a:ext cx="6664325"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66FF33"/>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319492" name="Group 4"/>
          <p:cNvGrpSpPr>
            <a:grpSpLocks/>
          </p:cNvGrpSpPr>
          <p:nvPr/>
        </p:nvGrpSpPr>
        <p:grpSpPr bwMode="auto">
          <a:xfrm>
            <a:off x="4111625" y="0"/>
            <a:ext cx="4949825" cy="1503363"/>
            <a:chOff x="2590" y="0"/>
            <a:chExt cx="3118" cy="947"/>
          </a:xfrm>
        </p:grpSpPr>
        <p:graphicFrame>
          <p:nvGraphicFramePr>
            <p:cNvPr id="319493" name="Object 5"/>
            <p:cNvGraphicFramePr>
              <a:graphicFrameLocks noChangeAspect="1"/>
            </p:cNvGraphicFramePr>
            <p:nvPr/>
          </p:nvGraphicFramePr>
          <p:xfrm>
            <a:off x="2637" y="120"/>
            <a:ext cx="2392" cy="814"/>
          </p:xfrm>
          <a:graphic>
            <a:graphicData uri="http://schemas.openxmlformats.org/presentationml/2006/ole">
              <mc:AlternateContent xmlns:mc="http://schemas.openxmlformats.org/markup-compatibility/2006">
                <mc:Choice xmlns:v="urn:schemas-microsoft-com:vml" Requires="v">
                  <p:oleObj spid="_x0000_s319528" name="公式" r:id="rId5" imgW="1180800" imgH="393480" progId="Equation.3">
                    <p:embed/>
                  </p:oleObj>
                </mc:Choice>
                <mc:Fallback>
                  <p:oleObj name="公式" r:id="rId5" imgW="1180800" imgH="39348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37" y="120"/>
                          <a:ext cx="2392" cy="8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19494" name="Object 6"/>
            <p:cNvGraphicFramePr>
              <a:graphicFrameLocks noChangeAspect="1"/>
            </p:cNvGraphicFramePr>
            <p:nvPr/>
          </p:nvGraphicFramePr>
          <p:xfrm>
            <a:off x="5164" y="370"/>
            <a:ext cx="396" cy="388"/>
          </p:xfrm>
          <a:graphic>
            <a:graphicData uri="http://schemas.openxmlformats.org/presentationml/2006/ole">
              <mc:AlternateContent xmlns:mc="http://schemas.openxmlformats.org/markup-compatibility/2006">
                <mc:Choice xmlns:v="urn:schemas-microsoft-com:vml" Requires="v">
                  <p:oleObj spid="_x0000_s319529" name="公式" r:id="rId7" imgW="279360" imgH="203040" progId="Equation.3">
                    <p:embed/>
                  </p:oleObj>
                </mc:Choice>
                <mc:Fallback>
                  <p:oleObj name="公式" r:id="rId7" imgW="279360" imgH="203040" progId="Equation.3">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64" y="370"/>
                          <a:ext cx="396" cy="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19495" name="Line 7"/>
            <p:cNvSpPr>
              <a:spLocks noChangeShapeType="1"/>
            </p:cNvSpPr>
            <p:nvPr/>
          </p:nvSpPr>
          <p:spPr bwMode="auto">
            <a:xfrm>
              <a:off x="2650" y="947"/>
              <a:ext cx="3058" cy="0"/>
            </a:xfrm>
            <a:prstGeom prst="line">
              <a:avLst/>
            </a:prstGeom>
            <a:noFill/>
            <a:ln w="381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19496" name="Line 8"/>
            <p:cNvSpPr>
              <a:spLocks noChangeShapeType="1"/>
            </p:cNvSpPr>
            <p:nvPr/>
          </p:nvSpPr>
          <p:spPr bwMode="auto">
            <a:xfrm>
              <a:off x="2590" y="0"/>
              <a:ext cx="0" cy="934"/>
            </a:xfrm>
            <a:prstGeom prst="line">
              <a:avLst/>
            </a:prstGeom>
            <a:noFill/>
            <a:ln w="381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graphicFrame>
        <p:nvGraphicFramePr>
          <p:cNvPr id="319497" name="Object 9">
            <a:hlinkClick r:id="" action="ppaction://ole?verb=0"/>
          </p:cNvPr>
          <p:cNvGraphicFramePr>
            <a:graphicFrameLocks/>
          </p:cNvGraphicFramePr>
          <p:nvPr/>
        </p:nvGraphicFramePr>
        <p:xfrm>
          <a:off x="4111625" y="1609725"/>
          <a:ext cx="4637088" cy="2566988"/>
        </p:xfrm>
        <a:graphic>
          <a:graphicData uri="http://schemas.openxmlformats.org/presentationml/2006/ole">
            <mc:AlternateContent xmlns:mc="http://schemas.openxmlformats.org/markup-compatibility/2006">
              <mc:Choice xmlns:v="urn:schemas-microsoft-com:vml" Requires="v">
                <p:oleObj spid="_x0000_s319530" name="公式" r:id="rId9" imgW="1714320" imgH="914400" progId="Equation.3">
                  <p:embed/>
                </p:oleObj>
              </mc:Choice>
              <mc:Fallback>
                <p:oleObj name="公式" r:id="rId9" imgW="1714320" imgH="914400" progId="Equation.3">
                  <p:embed/>
                  <p:pic>
                    <p:nvPicPr>
                      <p:cNvPr id="0" name="Object 9"/>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111625" y="1609725"/>
                        <a:ext cx="4637088" cy="256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66FF33"/>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319498" name="Group 10"/>
          <p:cNvGrpSpPr>
            <a:grpSpLocks/>
          </p:cNvGrpSpPr>
          <p:nvPr/>
        </p:nvGrpSpPr>
        <p:grpSpPr bwMode="auto">
          <a:xfrm>
            <a:off x="171450" y="1482725"/>
            <a:ext cx="4005263" cy="2674938"/>
            <a:chOff x="3072" y="687"/>
            <a:chExt cx="2523" cy="1685"/>
          </a:xfrm>
        </p:grpSpPr>
        <p:grpSp>
          <p:nvGrpSpPr>
            <p:cNvPr id="319499" name="Group 11"/>
            <p:cNvGrpSpPr>
              <a:grpSpLocks/>
            </p:cNvGrpSpPr>
            <p:nvPr/>
          </p:nvGrpSpPr>
          <p:grpSpPr bwMode="auto">
            <a:xfrm>
              <a:off x="3072" y="720"/>
              <a:ext cx="2523" cy="1543"/>
              <a:chOff x="3304" y="709"/>
              <a:chExt cx="2523" cy="1543"/>
            </a:xfrm>
          </p:grpSpPr>
          <p:grpSp>
            <p:nvGrpSpPr>
              <p:cNvPr id="319500" name="Group 12"/>
              <p:cNvGrpSpPr>
                <a:grpSpLocks/>
              </p:cNvGrpSpPr>
              <p:nvPr/>
            </p:nvGrpSpPr>
            <p:grpSpPr bwMode="auto">
              <a:xfrm>
                <a:off x="3304" y="709"/>
                <a:ext cx="2523" cy="1543"/>
                <a:chOff x="3304" y="709"/>
                <a:chExt cx="2523" cy="1543"/>
              </a:xfrm>
            </p:grpSpPr>
            <p:sp>
              <p:nvSpPr>
                <p:cNvPr id="319501" name="Rectangle 13"/>
                <p:cNvSpPr>
                  <a:spLocks noChangeArrowheads="1"/>
                </p:cNvSpPr>
                <p:nvPr/>
              </p:nvSpPr>
              <p:spPr bwMode="auto">
                <a:xfrm>
                  <a:off x="5365" y="1277"/>
                  <a:ext cx="431" cy="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3600" b="0" i="1">
                      <a:solidFill>
                        <a:srgbClr val="0000FF"/>
                      </a:solidFill>
                    </a:rPr>
                    <a:t>u</a:t>
                  </a:r>
                  <a:r>
                    <a:rPr lang="en-US" altLang="zh-CN" sz="3600" b="0" baseline="-25000">
                      <a:solidFill>
                        <a:srgbClr val="0000FF"/>
                      </a:solidFill>
                    </a:rPr>
                    <a:t>3</a:t>
                  </a:r>
                  <a:endParaRPr lang="en-US" altLang="zh-CN" sz="3200" b="0" i="1">
                    <a:solidFill>
                      <a:srgbClr val="0000FF"/>
                    </a:solidFill>
                  </a:endParaRPr>
                </a:p>
              </p:txBody>
            </p:sp>
            <p:sp>
              <p:nvSpPr>
                <p:cNvPr id="319502" name="Rectangle 14"/>
                <p:cNvSpPr>
                  <a:spLocks noChangeArrowheads="1"/>
                </p:cNvSpPr>
                <p:nvPr/>
              </p:nvSpPr>
              <p:spPr bwMode="auto">
                <a:xfrm>
                  <a:off x="3304" y="1688"/>
                  <a:ext cx="425" cy="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3600" b="0" i="1">
                      <a:solidFill>
                        <a:srgbClr val="0000FF"/>
                      </a:solidFill>
                      <a:cs typeface="Times New Roman" panose="02020603050405020304" pitchFamily="18" charset="0"/>
                    </a:rPr>
                    <a:t>i</a:t>
                  </a:r>
                  <a:r>
                    <a:rPr lang="en-US" altLang="zh-CN" sz="2800" i="1" baseline="-25000">
                      <a:solidFill>
                        <a:srgbClr val="0000FF"/>
                      </a:solidFill>
                    </a:rPr>
                    <a:t>S3</a:t>
                  </a:r>
                  <a:endParaRPr lang="en-US" altLang="zh-CN" sz="3600" b="0" i="1" baseline="-25000">
                    <a:solidFill>
                      <a:srgbClr val="0000FF"/>
                    </a:solidFill>
                  </a:endParaRPr>
                </a:p>
              </p:txBody>
            </p:sp>
            <p:sp>
              <p:nvSpPr>
                <p:cNvPr id="319503" name="Rectangle 15"/>
                <p:cNvSpPr>
                  <a:spLocks noChangeArrowheads="1"/>
                </p:cNvSpPr>
                <p:nvPr/>
              </p:nvSpPr>
              <p:spPr bwMode="auto">
                <a:xfrm>
                  <a:off x="5157" y="709"/>
                  <a:ext cx="670" cy="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zh-CN" i="1"/>
                </a:p>
              </p:txBody>
            </p:sp>
            <p:sp>
              <p:nvSpPr>
                <p:cNvPr id="319504" name="Line 16"/>
                <p:cNvSpPr>
                  <a:spLocks noChangeShapeType="1"/>
                </p:cNvSpPr>
                <p:nvPr/>
              </p:nvSpPr>
              <p:spPr bwMode="auto">
                <a:xfrm>
                  <a:off x="4332" y="1572"/>
                  <a:ext cx="308" cy="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9505" name="Line 17"/>
                <p:cNvSpPr>
                  <a:spLocks noChangeShapeType="1"/>
                </p:cNvSpPr>
                <p:nvPr/>
              </p:nvSpPr>
              <p:spPr bwMode="auto">
                <a:xfrm flipV="1">
                  <a:off x="4485" y="818"/>
                  <a:ext cx="0" cy="67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9506" name="Line 18"/>
                <p:cNvSpPr>
                  <a:spLocks noChangeShapeType="1"/>
                </p:cNvSpPr>
                <p:nvPr/>
              </p:nvSpPr>
              <p:spPr bwMode="auto">
                <a:xfrm flipV="1">
                  <a:off x="4485" y="1584"/>
                  <a:ext cx="0" cy="664"/>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9507" name="Line 19"/>
                <p:cNvSpPr>
                  <a:spLocks noChangeShapeType="1"/>
                </p:cNvSpPr>
                <p:nvPr/>
              </p:nvSpPr>
              <p:spPr bwMode="auto">
                <a:xfrm>
                  <a:off x="4332" y="1486"/>
                  <a:ext cx="308" cy="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9508" name="Line 20"/>
                <p:cNvSpPr>
                  <a:spLocks noChangeShapeType="1"/>
                </p:cNvSpPr>
                <p:nvPr/>
              </p:nvSpPr>
              <p:spPr bwMode="auto">
                <a:xfrm>
                  <a:off x="5157" y="788"/>
                  <a:ext cx="0" cy="756"/>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9509" name="Line 21"/>
                <p:cNvSpPr>
                  <a:spLocks noChangeShapeType="1"/>
                </p:cNvSpPr>
                <p:nvPr/>
              </p:nvSpPr>
              <p:spPr bwMode="auto">
                <a:xfrm flipH="1" flipV="1">
                  <a:off x="5157" y="2012"/>
                  <a:ext cx="0" cy="24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9510" name="Line 22"/>
                <p:cNvSpPr>
                  <a:spLocks noChangeShapeType="1"/>
                </p:cNvSpPr>
                <p:nvPr/>
              </p:nvSpPr>
              <p:spPr bwMode="auto">
                <a:xfrm flipH="1" flipV="1">
                  <a:off x="3813" y="793"/>
                  <a:ext cx="1344" cy="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9511" name="Line 23"/>
                <p:cNvSpPr>
                  <a:spLocks noChangeShapeType="1"/>
                </p:cNvSpPr>
                <p:nvPr/>
              </p:nvSpPr>
              <p:spPr bwMode="auto">
                <a:xfrm flipH="1">
                  <a:off x="3811" y="2244"/>
                  <a:ext cx="1344" cy="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9512" name="Oval 24"/>
                <p:cNvSpPr>
                  <a:spLocks noChangeArrowheads="1"/>
                </p:cNvSpPr>
                <p:nvPr/>
              </p:nvSpPr>
              <p:spPr bwMode="auto">
                <a:xfrm>
                  <a:off x="3629" y="1287"/>
                  <a:ext cx="381" cy="396"/>
                </a:xfrm>
                <a:prstGeom prst="ellipse">
                  <a:avLst/>
                </a:prstGeom>
                <a:noFill/>
                <a:ln w="38100">
                  <a:solidFill>
                    <a:schemeClr val="tx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9513" name="Line 25"/>
                <p:cNvSpPr>
                  <a:spLocks noChangeShapeType="1"/>
                </p:cNvSpPr>
                <p:nvPr/>
              </p:nvSpPr>
              <p:spPr bwMode="auto">
                <a:xfrm>
                  <a:off x="3621" y="1484"/>
                  <a:ext cx="382" cy="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9514" name="Line 26"/>
                <p:cNvSpPr>
                  <a:spLocks noChangeShapeType="1"/>
                </p:cNvSpPr>
                <p:nvPr/>
              </p:nvSpPr>
              <p:spPr bwMode="auto">
                <a:xfrm flipH="1">
                  <a:off x="3813" y="793"/>
                  <a:ext cx="0" cy="487"/>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9515" name="Line 27"/>
                <p:cNvSpPr>
                  <a:spLocks noChangeShapeType="1"/>
                </p:cNvSpPr>
                <p:nvPr/>
              </p:nvSpPr>
              <p:spPr bwMode="auto">
                <a:xfrm>
                  <a:off x="3813" y="1676"/>
                  <a:ext cx="0" cy="576"/>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9516" name="Rectangle 28"/>
                <p:cNvSpPr>
                  <a:spLocks noChangeArrowheads="1"/>
                </p:cNvSpPr>
                <p:nvPr/>
              </p:nvSpPr>
              <p:spPr bwMode="auto">
                <a:xfrm>
                  <a:off x="4869" y="1040"/>
                  <a:ext cx="354" cy="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i="1"/>
                    <a:t>R</a:t>
                  </a:r>
                </a:p>
              </p:txBody>
            </p:sp>
            <p:sp>
              <p:nvSpPr>
                <p:cNvPr id="319517" name="Rectangle 29"/>
                <p:cNvSpPr>
                  <a:spLocks noChangeArrowheads="1"/>
                </p:cNvSpPr>
                <p:nvPr/>
              </p:nvSpPr>
              <p:spPr bwMode="auto">
                <a:xfrm>
                  <a:off x="4533" y="1580"/>
                  <a:ext cx="354" cy="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i="1"/>
                    <a:t>C</a:t>
                  </a:r>
                </a:p>
              </p:txBody>
            </p:sp>
            <p:sp>
              <p:nvSpPr>
                <p:cNvPr id="319518" name="Line 30"/>
                <p:cNvSpPr>
                  <a:spLocks noChangeShapeType="1"/>
                </p:cNvSpPr>
                <p:nvPr/>
              </p:nvSpPr>
              <p:spPr bwMode="auto">
                <a:xfrm>
                  <a:off x="3508" y="1051"/>
                  <a:ext cx="0" cy="637"/>
                </a:xfrm>
                <a:prstGeom prst="line">
                  <a:avLst/>
                </a:prstGeom>
                <a:noFill/>
                <a:ln w="38100">
                  <a:solidFill>
                    <a:srgbClr val="FF0000"/>
                  </a:solidFill>
                  <a:round/>
                  <a:headEnd type="arrow" w="med" len="med"/>
                  <a:tailEnd/>
                </a:ln>
                <a:extLst>
                  <a:ext uri="{909E8E84-426E-40DD-AFC4-6F175D3DCCD1}">
                    <a14:hiddenFill xmlns:a14="http://schemas.microsoft.com/office/drawing/2010/main">
                      <a:noFill/>
                    </a14:hiddenFill>
                  </a:ext>
                </a:extLst>
              </p:spPr>
              <p:txBody>
                <a:bodyPr wrap="none" anchor="ctr"/>
                <a:lstStyle/>
                <a:p>
                  <a:endParaRPr lang="zh-CN" altLang="en-US"/>
                </a:p>
              </p:txBody>
            </p:sp>
            <p:grpSp>
              <p:nvGrpSpPr>
                <p:cNvPr id="319519" name="Group 31"/>
                <p:cNvGrpSpPr>
                  <a:grpSpLocks/>
                </p:cNvGrpSpPr>
                <p:nvPr/>
              </p:nvGrpSpPr>
              <p:grpSpPr bwMode="auto">
                <a:xfrm>
                  <a:off x="5133" y="1544"/>
                  <a:ext cx="132" cy="480"/>
                  <a:chOff x="2052" y="1679"/>
                  <a:chExt cx="132" cy="480"/>
                </a:xfrm>
              </p:grpSpPr>
              <p:sp>
                <p:nvSpPr>
                  <p:cNvPr id="319520" name="AutoShape 32"/>
                  <p:cNvSpPr>
                    <a:spLocks noChangeArrowheads="1"/>
                  </p:cNvSpPr>
                  <p:nvPr/>
                </p:nvSpPr>
                <p:spPr bwMode="auto">
                  <a:xfrm rot="-10800000">
                    <a:off x="2052" y="1679"/>
                    <a:ext cx="132" cy="156"/>
                  </a:xfrm>
                  <a:prstGeom prst="moon">
                    <a:avLst>
                      <a:gd name="adj" fmla="val 0"/>
                    </a:avLst>
                  </a:prstGeom>
                  <a:solidFill>
                    <a:schemeClr val="accent1"/>
                  </a:solidFill>
                  <a:ln w="38100">
                    <a:solidFill>
                      <a:schemeClr val="tx1"/>
                    </a:solidFill>
                    <a:miter lim="800000"/>
                    <a:headEnd/>
                    <a:tailEnd/>
                  </a:ln>
                </p:spPr>
                <p:txBody>
                  <a:bodyPr wrap="none" anchor="ctr"/>
                  <a:lstStyle/>
                  <a:p>
                    <a:endParaRPr lang="zh-CN" altLang="en-US"/>
                  </a:p>
                </p:txBody>
              </p:sp>
              <p:sp>
                <p:nvSpPr>
                  <p:cNvPr id="319521" name="AutoShape 33"/>
                  <p:cNvSpPr>
                    <a:spLocks noChangeArrowheads="1"/>
                  </p:cNvSpPr>
                  <p:nvPr/>
                </p:nvSpPr>
                <p:spPr bwMode="auto">
                  <a:xfrm rot="-10800000">
                    <a:off x="2052" y="1847"/>
                    <a:ext cx="132" cy="156"/>
                  </a:xfrm>
                  <a:prstGeom prst="moon">
                    <a:avLst>
                      <a:gd name="adj" fmla="val 0"/>
                    </a:avLst>
                  </a:prstGeom>
                  <a:solidFill>
                    <a:schemeClr val="accent1"/>
                  </a:solidFill>
                  <a:ln w="38100">
                    <a:solidFill>
                      <a:schemeClr val="tx1"/>
                    </a:solidFill>
                    <a:miter lim="800000"/>
                    <a:headEnd/>
                    <a:tailEnd/>
                  </a:ln>
                </p:spPr>
                <p:txBody>
                  <a:bodyPr wrap="none" anchor="ctr"/>
                  <a:lstStyle/>
                  <a:p>
                    <a:endParaRPr lang="zh-CN" altLang="en-US"/>
                  </a:p>
                </p:txBody>
              </p:sp>
              <p:sp>
                <p:nvSpPr>
                  <p:cNvPr id="319522" name="AutoShape 34"/>
                  <p:cNvSpPr>
                    <a:spLocks noChangeArrowheads="1"/>
                  </p:cNvSpPr>
                  <p:nvPr/>
                </p:nvSpPr>
                <p:spPr bwMode="auto">
                  <a:xfrm rot="-10800000">
                    <a:off x="2052" y="2003"/>
                    <a:ext cx="132" cy="156"/>
                  </a:xfrm>
                  <a:prstGeom prst="moon">
                    <a:avLst>
                      <a:gd name="adj" fmla="val 0"/>
                    </a:avLst>
                  </a:prstGeom>
                  <a:solidFill>
                    <a:schemeClr val="accent1"/>
                  </a:solidFill>
                  <a:ln w="38100">
                    <a:solidFill>
                      <a:schemeClr val="tx1"/>
                    </a:solidFill>
                    <a:miter lim="800000"/>
                    <a:headEnd/>
                    <a:tailEnd/>
                  </a:ln>
                </p:spPr>
                <p:txBody>
                  <a:bodyPr wrap="none" anchor="ctr"/>
                  <a:lstStyle/>
                  <a:p>
                    <a:endParaRPr lang="zh-CN" altLang="en-US"/>
                  </a:p>
                </p:txBody>
              </p:sp>
            </p:grpSp>
          </p:grpSp>
          <p:sp>
            <p:nvSpPr>
              <p:cNvPr id="319523" name="Rectangle 35"/>
              <p:cNvSpPr>
                <a:spLocks noChangeArrowheads="1"/>
              </p:cNvSpPr>
              <p:nvPr/>
            </p:nvSpPr>
            <p:spPr bwMode="auto">
              <a:xfrm>
                <a:off x="5109" y="992"/>
                <a:ext cx="98" cy="334"/>
              </a:xfrm>
              <a:prstGeom prst="rect">
                <a:avLst/>
              </a:prstGeom>
              <a:solidFill>
                <a:schemeClr val="bg1"/>
              </a:solidFill>
              <a:ln w="38100">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sp>
          <p:nvSpPr>
            <p:cNvPr id="319524" name="Rectangle 36"/>
            <p:cNvSpPr>
              <a:spLocks noChangeArrowheads="1"/>
            </p:cNvSpPr>
            <p:nvPr/>
          </p:nvSpPr>
          <p:spPr bwMode="auto">
            <a:xfrm>
              <a:off x="4368" y="864"/>
              <a:ext cx="502"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altLang="zh-CN">
                  <a:ea typeface="宋体" panose="02010600030101010101" pitchFamily="2" charset="-122"/>
                </a:rPr>
                <a:t>20Ω</a:t>
              </a:r>
            </a:p>
          </p:txBody>
        </p:sp>
        <p:sp>
          <p:nvSpPr>
            <p:cNvPr id="319525" name="Text Box 37"/>
            <p:cNvSpPr txBox="1">
              <a:spLocks noChangeArrowheads="1"/>
            </p:cNvSpPr>
            <p:nvPr/>
          </p:nvSpPr>
          <p:spPr bwMode="auto">
            <a:xfrm>
              <a:off x="5136" y="687"/>
              <a:ext cx="280" cy="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3600">
                  <a:solidFill>
                    <a:srgbClr val="FF0000"/>
                  </a:solidFill>
                </a:rPr>
                <a:t>+</a:t>
              </a:r>
            </a:p>
          </p:txBody>
        </p:sp>
        <p:sp>
          <p:nvSpPr>
            <p:cNvPr id="319526" name="Rectangle 38"/>
            <p:cNvSpPr>
              <a:spLocks noChangeArrowheads="1"/>
            </p:cNvSpPr>
            <p:nvPr/>
          </p:nvSpPr>
          <p:spPr bwMode="auto">
            <a:xfrm>
              <a:off x="5184" y="1968"/>
              <a:ext cx="212" cy="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3600">
                  <a:solidFill>
                    <a:srgbClr val="FF0000"/>
                  </a:solidFill>
                </a:rPr>
                <a:t>-</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19490"/>
                                        </p:tgtEl>
                                        <p:attrNameLst>
                                          <p:attrName>style.visibility</p:attrName>
                                        </p:attrNameLst>
                                      </p:cBhvr>
                                      <p:to>
                                        <p:strVal val="visible"/>
                                      </p:to>
                                    </p:set>
                                    <p:anim calcmode="lin" valueType="num">
                                      <p:cBhvr>
                                        <p:cTn id="7" dur="1000" fill="hold"/>
                                        <p:tgtEl>
                                          <p:spTgt spid="319490"/>
                                        </p:tgtEl>
                                        <p:attrNameLst>
                                          <p:attrName>ppt_w</p:attrName>
                                        </p:attrNameLst>
                                      </p:cBhvr>
                                      <p:tavLst>
                                        <p:tav tm="0">
                                          <p:val>
                                            <p:fltVal val="0"/>
                                          </p:val>
                                        </p:tav>
                                        <p:tav tm="100000">
                                          <p:val>
                                            <p:strVal val="#ppt_w"/>
                                          </p:val>
                                        </p:tav>
                                      </p:tavLst>
                                    </p:anim>
                                    <p:anim calcmode="lin" valueType="num">
                                      <p:cBhvr>
                                        <p:cTn id="8" dur="1000" fill="hold"/>
                                        <p:tgtEl>
                                          <p:spTgt spid="319490"/>
                                        </p:tgtEl>
                                        <p:attrNameLst>
                                          <p:attrName>ppt_h</p:attrName>
                                        </p:attrNameLst>
                                      </p:cBhvr>
                                      <p:tavLst>
                                        <p:tav tm="0">
                                          <p:val>
                                            <p:fltVal val="0"/>
                                          </p:val>
                                        </p:tav>
                                        <p:tav tm="100000">
                                          <p:val>
                                            <p:strVal val="#ppt_h"/>
                                          </p:val>
                                        </p:tav>
                                      </p:tavLst>
                                    </p:anim>
                                    <p:anim calcmode="lin" valueType="num">
                                      <p:cBhvr>
                                        <p:cTn id="9" dur="1000" fill="hold"/>
                                        <p:tgtEl>
                                          <p:spTgt spid="319490"/>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19490"/>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31949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8" fill="hold" nodeType="clickEffect">
                                  <p:stCondLst>
                                    <p:cond delay="0"/>
                                  </p:stCondLst>
                                  <p:childTnLst>
                                    <p:set>
                                      <p:cBhvr>
                                        <p:cTn id="18" dur="1" fill="hold">
                                          <p:stCondLst>
                                            <p:cond delay="0"/>
                                          </p:stCondLst>
                                        </p:cTn>
                                        <p:tgtEl>
                                          <p:spTgt spid="319497"/>
                                        </p:tgtEl>
                                        <p:attrNameLst>
                                          <p:attrName>style.visibility</p:attrName>
                                        </p:attrNameLst>
                                      </p:cBhvr>
                                      <p:to>
                                        <p:strVal val="visible"/>
                                      </p:to>
                                    </p:set>
                                    <p:animEffect transition="in" filter="wipe(left)">
                                      <p:cBhvr>
                                        <p:cTn id="19" dur="500"/>
                                        <p:tgtEl>
                                          <p:spTgt spid="319497"/>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5" presetClass="entr" presetSubtype="5" fill="hold" nodeType="clickEffect">
                                  <p:stCondLst>
                                    <p:cond delay="0"/>
                                  </p:stCondLst>
                                  <p:childTnLst>
                                    <p:set>
                                      <p:cBhvr>
                                        <p:cTn id="23" dur="1" fill="hold">
                                          <p:stCondLst>
                                            <p:cond delay="0"/>
                                          </p:stCondLst>
                                        </p:cTn>
                                        <p:tgtEl>
                                          <p:spTgt spid="319491"/>
                                        </p:tgtEl>
                                        <p:attrNameLst>
                                          <p:attrName>style.visibility</p:attrName>
                                        </p:attrNameLst>
                                      </p:cBhvr>
                                      <p:to>
                                        <p:strVal val="visible"/>
                                      </p:to>
                                    </p:set>
                                    <p:animEffect transition="in" filter="checkerboard(down)">
                                      <p:cBhvr>
                                        <p:cTn id="24" dur="500"/>
                                        <p:tgtEl>
                                          <p:spTgt spid="319491"/>
                                        </p:tgtEl>
                                      </p:cBhvr>
                                    </p:animEffect>
                                  </p:childTnLst>
                                </p:cTn>
                              </p:par>
                            </p:childTnLst>
                          </p:cTn>
                        </p:par>
                        <p:par>
                          <p:cTn id="25" fill="hold" nodeType="afterGroup">
                            <p:stCondLst>
                              <p:cond delay="500"/>
                            </p:stCondLst>
                            <p:childTnLst>
                              <p:par>
                                <p:cTn id="26" presetID="9" presetClass="entr" presetSubtype="0" fill="hold" nodeType="afterEffect">
                                  <p:stCondLst>
                                    <p:cond delay="0"/>
                                  </p:stCondLst>
                                  <p:childTnLst>
                                    <p:set>
                                      <p:cBhvr>
                                        <p:cTn id="27" dur="1" fill="hold">
                                          <p:stCondLst>
                                            <p:cond delay="0"/>
                                          </p:stCondLst>
                                        </p:cTn>
                                        <p:tgtEl>
                                          <p:spTgt spid="319498"/>
                                        </p:tgtEl>
                                        <p:attrNameLst>
                                          <p:attrName>style.visibility</p:attrName>
                                        </p:attrNameLst>
                                      </p:cBhvr>
                                      <p:to>
                                        <p:strVal val="visible"/>
                                      </p:to>
                                    </p:set>
                                    <p:animEffect transition="in" filter="dissolve">
                                      <p:cBhvr>
                                        <p:cTn id="28" dur="1000"/>
                                        <p:tgtEl>
                                          <p:spTgt spid="3194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9490" grpId="0" autoUpdateAnimBg="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20514" name="Object 2">
            <a:hlinkClick r:id="" action="ppaction://ole?verb=0"/>
          </p:cNvPr>
          <p:cNvGraphicFramePr>
            <a:graphicFrameLocks/>
          </p:cNvGraphicFramePr>
          <p:nvPr/>
        </p:nvGraphicFramePr>
        <p:xfrm>
          <a:off x="1096963" y="1444625"/>
          <a:ext cx="7088187" cy="685800"/>
        </p:xfrm>
        <a:graphic>
          <a:graphicData uri="http://schemas.openxmlformats.org/presentationml/2006/ole">
            <mc:AlternateContent xmlns:mc="http://schemas.openxmlformats.org/markup-compatibility/2006">
              <mc:Choice xmlns:v="urn:schemas-microsoft-com:vml" Requires="v">
                <p:oleObj spid="_x0000_s320523" name="公式" r:id="rId4" imgW="1726920" imgH="228600" progId="Equation.3">
                  <p:embed/>
                </p:oleObj>
              </mc:Choice>
              <mc:Fallback>
                <p:oleObj name="公式" r:id="rId4" imgW="1726920" imgH="228600" progId="Equation.3">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6963" y="1444625"/>
                        <a:ext cx="7088187"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66FF33"/>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320515" name="Group 3"/>
          <p:cNvGrpSpPr>
            <a:grpSpLocks/>
          </p:cNvGrpSpPr>
          <p:nvPr/>
        </p:nvGrpSpPr>
        <p:grpSpPr bwMode="auto">
          <a:xfrm>
            <a:off x="727075" y="2590800"/>
            <a:ext cx="8016875" cy="3578225"/>
            <a:chOff x="458" y="1632"/>
            <a:chExt cx="5050" cy="2254"/>
          </a:xfrm>
        </p:grpSpPr>
        <p:sp>
          <p:nvSpPr>
            <p:cNvPr id="320516" name="Rectangle 4"/>
            <p:cNvSpPr>
              <a:spLocks noChangeArrowheads="1"/>
            </p:cNvSpPr>
            <p:nvPr/>
          </p:nvSpPr>
          <p:spPr bwMode="auto">
            <a:xfrm>
              <a:off x="458" y="1632"/>
              <a:ext cx="5050" cy="2254"/>
            </a:xfrm>
            <a:prstGeom prst="rect">
              <a:avLst/>
            </a:prstGeom>
            <a:noFill/>
            <a:ln w="28575">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aphicFrame>
          <p:nvGraphicFramePr>
            <p:cNvPr id="320517" name="Object 5">
              <a:hlinkClick r:id="" action="ppaction://ole?verb=0"/>
            </p:cNvPr>
            <p:cNvGraphicFramePr>
              <a:graphicFrameLocks/>
            </p:cNvGraphicFramePr>
            <p:nvPr/>
          </p:nvGraphicFramePr>
          <p:xfrm>
            <a:off x="588" y="1651"/>
            <a:ext cx="4515" cy="1850"/>
          </p:xfrm>
          <a:graphic>
            <a:graphicData uri="http://schemas.openxmlformats.org/presentationml/2006/ole">
              <mc:AlternateContent xmlns:mc="http://schemas.openxmlformats.org/markup-compatibility/2006">
                <mc:Choice xmlns:v="urn:schemas-microsoft-com:vml" Requires="v">
                  <p:oleObj spid="_x0000_s320524" name="公式" r:id="rId6" imgW="1930320" imgH="927000" progId="Equation.3">
                    <p:embed/>
                  </p:oleObj>
                </mc:Choice>
                <mc:Fallback>
                  <p:oleObj name="公式" r:id="rId6" imgW="1930320" imgH="927000" progId="Equation.3">
                    <p:embed/>
                    <p:pic>
                      <p:nvPicPr>
                        <p:cNvPr id="0" name="Object 5"/>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8" y="1651"/>
                          <a:ext cx="4515" cy="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rgbClr val="66FF33"/>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20518" name="Object 6">
              <a:hlinkClick r:id="" action="ppaction://ole?verb=0"/>
            </p:cNvPr>
            <p:cNvGraphicFramePr>
              <a:graphicFrameLocks/>
            </p:cNvGraphicFramePr>
            <p:nvPr/>
          </p:nvGraphicFramePr>
          <p:xfrm>
            <a:off x="609" y="3029"/>
            <a:ext cx="2958" cy="800"/>
          </p:xfrm>
          <a:graphic>
            <a:graphicData uri="http://schemas.openxmlformats.org/presentationml/2006/ole">
              <mc:AlternateContent xmlns:mc="http://schemas.openxmlformats.org/markup-compatibility/2006">
                <mc:Choice xmlns:v="urn:schemas-microsoft-com:vml" Requires="v">
                  <p:oleObj spid="_x0000_s320525" name="公式" r:id="rId8" imgW="1333440" imgH="419040" progId="Equation.3">
                    <p:embed/>
                  </p:oleObj>
                </mc:Choice>
                <mc:Fallback>
                  <p:oleObj name="公式" r:id="rId8" imgW="1333440" imgH="419040" progId="Equation.3">
                    <p:embed/>
                    <p:pic>
                      <p:nvPicPr>
                        <p:cNvPr id="0" name="Object 6"/>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9" y="3029"/>
                          <a:ext cx="2958" cy="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66FF33"/>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nvGrpSpPr>
          <p:cNvPr id="320519" name="Group 7"/>
          <p:cNvGrpSpPr>
            <a:grpSpLocks/>
          </p:cNvGrpSpPr>
          <p:nvPr/>
        </p:nvGrpSpPr>
        <p:grpSpPr bwMode="auto">
          <a:xfrm>
            <a:off x="998538" y="171450"/>
            <a:ext cx="5180012" cy="1292225"/>
            <a:chOff x="629" y="108"/>
            <a:chExt cx="3263" cy="814"/>
          </a:xfrm>
        </p:grpSpPr>
        <p:graphicFrame>
          <p:nvGraphicFramePr>
            <p:cNvPr id="320520" name="Object 8"/>
            <p:cNvGraphicFramePr>
              <a:graphicFrameLocks noChangeAspect="1"/>
            </p:cNvGraphicFramePr>
            <p:nvPr/>
          </p:nvGraphicFramePr>
          <p:xfrm>
            <a:off x="629" y="108"/>
            <a:ext cx="2698" cy="814"/>
          </p:xfrm>
          <a:graphic>
            <a:graphicData uri="http://schemas.openxmlformats.org/presentationml/2006/ole">
              <mc:AlternateContent xmlns:mc="http://schemas.openxmlformats.org/markup-compatibility/2006">
                <mc:Choice xmlns:v="urn:schemas-microsoft-com:vml" Requires="v">
                  <p:oleObj spid="_x0000_s320526" name="公式" r:id="rId10" imgW="1180800" imgH="393480" progId="Equation.3">
                    <p:embed/>
                  </p:oleObj>
                </mc:Choice>
                <mc:Fallback>
                  <p:oleObj name="公式" r:id="rId10" imgW="1180800" imgH="393480" progId="Equation.3">
                    <p:embed/>
                    <p:pic>
                      <p:nvPicPr>
                        <p:cNvPr id="0" name="Object 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29" y="108"/>
                          <a:ext cx="2698" cy="8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20521" name="Object 9"/>
            <p:cNvGraphicFramePr>
              <a:graphicFrameLocks noChangeAspect="1"/>
            </p:cNvGraphicFramePr>
            <p:nvPr/>
          </p:nvGraphicFramePr>
          <p:xfrm>
            <a:off x="3454" y="353"/>
            <a:ext cx="438" cy="418"/>
          </p:xfrm>
          <a:graphic>
            <a:graphicData uri="http://schemas.openxmlformats.org/presentationml/2006/ole">
              <mc:AlternateContent xmlns:mc="http://schemas.openxmlformats.org/markup-compatibility/2006">
                <mc:Choice xmlns:v="urn:schemas-microsoft-com:vml" Requires="v">
                  <p:oleObj spid="_x0000_s320527" name="公式" r:id="rId12" imgW="266400" imgH="203040" progId="Equation.3">
                    <p:embed/>
                  </p:oleObj>
                </mc:Choice>
                <mc:Fallback>
                  <p:oleObj name="公式" r:id="rId12" imgW="266400" imgH="203040" progId="Equation.3">
                    <p:embed/>
                    <p:pic>
                      <p:nvPicPr>
                        <p:cNvPr id="0" name="Object 9"/>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454" y="353"/>
                          <a:ext cx="438" cy="4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320522" name="AutoShape 10"/>
          <p:cNvSpPr>
            <a:spLocks/>
          </p:cNvSpPr>
          <p:nvPr/>
        </p:nvSpPr>
        <p:spPr bwMode="auto">
          <a:xfrm>
            <a:off x="727075" y="838200"/>
            <a:ext cx="293688" cy="1047750"/>
          </a:xfrm>
          <a:prstGeom prst="leftBrace">
            <a:avLst>
              <a:gd name="adj1" fmla="val 29730"/>
              <a:gd name="adj2" fmla="val 51819"/>
            </a:avLst>
          </a:prstGeom>
          <a:noFill/>
          <a:ln w="38100">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20519"/>
                                        </p:tgtEl>
                                        <p:attrNameLst>
                                          <p:attrName>style.visibility</p:attrName>
                                        </p:attrNameLst>
                                      </p:cBhvr>
                                      <p:to>
                                        <p:strVal val="visible"/>
                                      </p:to>
                                    </p:set>
                                    <p:animEffect transition="in" filter="dissolve">
                                      <p:cBhvr>
                                        <p:cTn id="7" dur="500"/>
                                        <p:tgtEl>
                                          <p:spTgt spid="32051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320514"/>
                                        </p:tgtEl>
                                        <p:attrNameLst>
                                          <p:attrName>style.visibility</p:attrName>
                                        </p:attrNameLst>
                                      </p:cBhvr>
                                      <p:to>
                                        <p:strVal val="visible"/>
                                      </p:to>
                                    </p:set>
                                    <p:animEffect transition="in" filter="dissolve">
                                      <p:cBhvr>
                                        <p:cTn id="12" dur="500"/>
                                        <p:tgtEl>
                                          <p:spTgt spid="32051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20522"/>
                                        </p:tgtEl>
                                        <p:attrNameLst>
                                          <p:attrName>style.visibility</p:attrName>
                                        </p:attrNameLst>
                                      </p:cBhvr>
                                      <p:to>
                                        <p:strVal val="visible"/>
                                      </p:to>
                                    </p:set>
                                    <p:animEffect transition="in" filter="wipe(up)">
                                      <p:cBhvr>
                                        <p:cTn id="17" dur="500"/>
                                        <p:tgtEl>
                                          <p:spTgt spid="32052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p:cTn id="21" dur="1" fill="hold">
                                          <p:stCondLst>
                                            <p:cond delay="0"/>
                                          </p:stCondLst>
                                        </p:cTn>
                                        <p:tgtEl>
                                          <p:spTgt spid="320515"/>
                                        </p:tgtEl>
                                        <p:attrNameLst>
                                          <p:attrName>style.visibility</p:attrName>
                                        </p:attrNameLst>
                                      </p:cBhvr>
                                      <p:to>
                                        <p:strVal val="visible"/>
                                      </p:to>
                                    </p:set>
                                    <p:animEffect transition="in" filter="box(out)">
                                      <p:cBhvr>
                                        <p:cTn id="22" dur="500"/>
                                        <p:tgtEl>
                                          <p:spTgt spid="320515"/>
                                        </p:tgtEl>
                                      </p:cBhvr>
                                    </p:animEffect>
                                  </p:childTnLst>
                                  <p:subTnLst>
                                    <p:audio>
                                      <p:cMediaNode>
                                        <p:cTn display="0" masterRel="sameClick">
                                          <p:stCondLst>
                                            <p:cond evt="begin" delay="0">
                                              <p:tn val="20"/>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052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6" name="Text Box 4"/>
          <p:cNvSpPr txBox="1">
            <a:spLocks noChangeArrowheads="1"/>
          </p:cNvSpPr>
          <p:nvPr/>
        </p:nvSpPr>
        <p:spPr bwMode="auto">
          <a:xfrm>
            <a:off x="468313" y="1484313"/>
            <a:ext cx="8204200" cy="1554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sz="3200"/>
              <a:t>1.  </a:t>
            </a:r>
            <a:r>
              <a:rPr lang="zh-CN" altLang="en-US" sz="3200"/>
              <a:t>运用数学工具</a:t>
            </a:r>
            <a:r>
              <a:rPr lang="en-US" altLang="zh-CN" sz="3200"/>
              <a:t>(</a:t>
            </a:r>
            <a:r>
              <a:rPr lang="zh-CN" altLang="en-US" sz="3200"/>
              <a:t>傅里叶级数</a:t>
            </a:r>
            <a:r>
              <a:rPr lang="en-US" altLang="zh-CN" sz="3200"/>
              <a:t>),</a:t>
            </a:r>
            <a:r>
              <a:rPr lang="zh-CN" altLang="en-US" sz="3200"/>
              <a:t>将周期非正弦电量分解成各种不同频率的正弦电量。运用正弦稳态电路分析方法进行计算。</a:t>
            </a:r>
          </a:p>
        </p:txBody>
      </p:sp>
      <p:sp>
        <p:nvSpPr>
          <p:cNvPr id="294917" name="Text Box 5"/>
          <p:cNvSpPr txBox="1">
            <a:spLocks noChangeArrowheads="1"/>
          </p:cNvSpPr>
          <p:nvPr/>
        </p:nvSpPr>
        <p:spPr bwMode="auto">
          <a:xfrm>
            <a:off x="827088" y="333375"/>
            <a:ext cx="4054475" cy="8239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zh-CN" altLang="en-US" sz="4800">
                <a:solidFill>
                  <a:srgbClr val="0000FF"/>
                </a:solidFill>
              </a:rPr>
              <a:t>本章的关键</a:t>
            </a:r>
          </a:p>
        </p:txBody>
      </p:sp>
      <p:sp>
        <p:nvSpPr>
          <p:cNvPr id="294920" name="Text Box 8"/>
          <p:cNvSpPr txBox="1">
            <a:spLocks noChangeArrowheads="1"/>
          </p:cNvSpPr>
          <p:nvPr/>
        </p:nvSpPr>
        <p:spPr bwMode="auto">
          <a:xfrm>
            <a:off x="468313" y="3219450"/>
            <a:ext cx="6381750" cy="579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3200"/>
              <a:t>2.  </a:t>
            </a:r>
            <a:r>
              <a:rPr lang="zh-CN" altLang="en-US" sz="3200"/>
              <a:t>运用叠加定理完成各谐波分析。</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94917"/>
                                        </p:tgtEl>
                                        <p:attrNameLst>
                                          <p:attrName>style.visibility</p:attrName>
                                        </p:attrNameLst>
                                      </p:cBhvr>
                                      <p:to>
                                        <p:strVal val="visible"/>
                                      </p:to>
                                    </p:set>
                                    <p:animEffect transition="in" filter="wipe(left)">
                                      <p:cBhvr>
                                        <p:cTn id="7" dur="500"/>
                                        <p:tgtEl>
                                          <p:spTgt spid="29491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94916"/>
                                        </p:tgtEl>
                                        <p:attrNameLst>
                                          <p:attrName>style.visibility</p:attrName>
                                        </p:attrNameLst>
                                      </p:cBhvr>
                                      <p:to>
                                        <p:strVal val="visible"/>
                                      </p:to>
                                    </p:set>
                                    <p:animEffect transition="in" filter="wipe(left)">
                                      <p:cBhvr>
                                        <p:cTn id="12" dur="1000"/>
                                        <p:tgtEl>
                                          <p:spTgt spid="29491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94920"/>
                                        </p:tgtEl>
                                        <p:attrNameLst>
                                          <p:attrName>style.visibility</p:attrName>
                                        </p:attrNameLst>
                                      </p:cBhvr>
                                      <p:to>
                                        <p:strVal val="visible"/>
                                      </p:to>
                                    </p:set>
                                    <p:animEffect transition="in" filter="wipe(left)">
                                      <p:cBhvr>
                                        <p:cTn id="17" dur="1000"/>
                                        <p:tgtEl>
                                          <p:spTgt spid="2949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4916" grpId="0" autoUpdateAnimBg="0"/>
      <p:bldP spid="294917" grpId="0" autoUpdateAnimBg="0"/>
      <p:bldP spid="294920" grpId="0" autoUpdateAnimBg="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538" name="Text Box 2"/>
          <p:cNvSpPr txBox="1">
            <a:spLocks noChangeArrowheads="1"/>
          </p:cNvSpPr>
          <p:nvPr/>
        </p:nvSpPr>
        <p:spPr bwMode="auto">
          <a:xfrm>
            <a:off x="381000" y="377825"/>
            <a:ext cx="2336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Lst>
        </p:spPr>
        <p:txBody>
          <a:bodyPr wrap="none">
            <a:spAutoFit/>
          </a:bodyPr>
          <a:lstStyle/>
          <a:p>
            <a:pPr eaLnBrk="1" hangingPunct="1"/>
            <a:r>
              <a:rPr lang="en-US" altLang="zh-CN" b="0">
                <a:solidFill>
                  <a:srgbClr val="0000FF"/>
                </a:solidFill>
                <a:ea typeface="宋体" panose="02010600030101010101" pitchFamily="2" charset="-122"/>
              </a:rPr>
              <a:t>4.</a:t>
            </a:r>
            <a:r>
              <a:rPr lang="zh-CN" altLang="en-US">
                <a:solidFill>
                  <a:srgbClr val="0000FF"/>
                </a:solidFill>
                <a:ea typeface="宋体" panose="02010600030101010101" pitchFamily="2" charset="-122"/>
              </a:rPr>
              <a:t>五次谐波 作用</a:t>
            </a:r>
          </a:p>
        </p:txBody>
      </p:sp>
      <p:graphicFrame>
        <p:nvGraphicFramePr>
          <p:cNvPr id="321539" name="Object 3">
            <a:hlinkClick r:id="" action="ppaction://ole?verb=0"/>
          </p:cNvPr>
          <p:cNvGraphicFramePr>
            <a:graphicFrameLocks/>
          </p:cNvGraphicFramePr>
          <p:nvPr/>
        </p:nvGraphicFramePr>
        <p:xfrm>
          <a:off x="1447800" y="4419600"/>
          <a:ext cx="5861050" cy="1989138"/>
        </p:xfrm>
        <a:graphic>
          <a:graphicData uri="http://schemas.openxmlformats.org/presentationml/2006/ole">
            <mc:AlternateContent xmlns:mc="http://schemas.openxmlformats.org/markup-compatibility/2006">
              <mc:Choice xmlns:v="urn:schemas-microsoft-com:vml" Requires="v">
                <p:oleObj spid="_x0000_s321574" name="公式" r:id="rId3" imgW="1739880" imgH="685800" progId="Equation.3">
                  <p:embed/>
                </p:oleObj>
              </mc:Choice>
              <mc:Fallback>
                <p:oleObj name="公式" r:id="rId3" imgW="1739880" imgH="685800" progId="Equation.3">
                  <p:embed/>
                  <p:pic>
                    <p:nvPicPr>
                      <p:cNvPr id="0" name="Object 3"/>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7800" y="4419600"/>
                        <a:ext cx="5861050" cy="1989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66FF33"/>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321540" name="Group 4"/>
          <p:cNvGrpSpPr>
            <a:grpSpLocks/>
          </p:cNvGrpSpPr>
          <p:nvPr/>
        </p:nvGrpSpPr>
        <p:grpSpPr bwMode="auto">
          <a:xfrm>
            <a:off x="3825875" y="107950"/>
            <a:ext cx="5318125" cy="1531938"/>
            <a:chOff x="2410" y="68"/>
            <a:chExt cx="3350" cy="965"/>
          </a:xfrm>
        </p:grpSpPr>
        <p:graphicFrame>
          <p:nvGraphicFramePr>
            <p:cNvPr id="321541" name="Object 5"/>
            <p:cNvGraphicFramePr>
              <a:graphicFrameLocks noChangeAspect="1"/>
            </p:cNvGraphicFramePr>
            <p:nvPr/>
          </p:nvGraphicFramePr>
          <p:xfrm>
            <a:off x="2643" y="204"/>
            <a:ext cx="2821" cy="714"/>
          </p:xfrm>
          <a:graphic>
            <a:graphicData uri="http://schemas.openxmlformats.org/presentationml/2006/ole">
              <mc:AlternateContent xmlns:mc="http://schemas.openxmlformats.org/markup-compatibility/2006">
                <mc:Choice xmlns:v="urn:schemas-microsoft-com:vml" Requires="v">
                  <p:oleObj spid="_x0000_s321575" name="公式" r:id="rId5" imgW="1473120" imgH="393480" progId="Equation.3">
                    <p:embed/>
                  </p:oleObj>
                </mc:Choice>
                <mc:Fallback>
                  <p:oleObj name="公式" r:id="rId5" imgW="1473120" imgH="39348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43" y="204"/>
                          <a:ext cx="2821" cy="71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21542" name="Line 6"/>
            <p:cNvSpPr>
              <a:spLocks noChangeShapeType="1"/>
            </p:cNvSpPr>
            <p:nvPr/>
          </p:nvSpPr>
          <p:spPr bwMode="auto">
            <a:xfrm>
              <a:off x="2410" y="68"/>
              <a:ext cx="0" cy="915"/>
            </a:xfrm>
            <a:prstGeom prst="line">
              <a:avLst/>
            </a:prstGeom>
            <a:noFill/>
            <a:ln w="381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21543" name="Line 7"/>
            <p:cNvSpPr>
              <a:spLocks noChangeShapeType="1"/>
            </p:cNvSpPr>
            <p:nvPr/>
          </p:nvSpPr>
          <p:spPr bwMode="auto">
            <a:xfrm>
              <a:off x="2451" y="1033"/>
              <a:ext cx="3309" cy="0"/>
            </a:xfrm>
            <a:prstGeom prst="line">
              <a:avLst/>
            </a:prstGeom>
            <a:noFill/>
            <a:ln w="3810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graphicFrame>
        <p:nvGraphicFramePr>
          <p:cNvPr id="321544" name="Object 8">
            <a:hlinkClick r:id="" action="ppaction://ole?verb=0"/>
          </p:cNvPr>
          <p:cNvGraphicFramePr>
            <a:graphicFrameLocks/>
          </p:cNvGraphicFramePr>
          <p:nvPr/>
        </p:nvGraphicFramePr>
        <p:xfrm>
          <a:off x="3890963" y="1889125"/>
          <a:ext cx="4856162" cy="2566988"/>
        </p:xfrm>
        <a:graphic>
          <a:graphicData uri="http://schemas.openxmlformats.org/presentationml/2006/ole">
            <mc:AlternateContent xmlns:mc="http://schemas.openxmlformats.org/markup-compatibility/2006">
              <mc:Choice xmlns:v="urn:schemas-microsoft-com:vml" Requires="v">
                <p:oleObj spid="_x0000_s321576" name="公式" r:id="rId7" imgW="1714320" imgH="914400" progId="Equation.3">
                  <p:embed/>
                </p:oleObj>
              </mc:Choice>
              <mc:Fallback>
                <p:oleObj name="公式" r:id="rId7" imgW="1714320" imgH="914400" progId="Equation.3">
                  <p:embed/>
                  <p:pic>
                    <p:nvPicPr>
                      <p:cNvPr id="0" name="Object 8"/>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90963" y="1889125"/>
                        <a:ext cx="4856162" cy="256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66FF33"/>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321545" name="Group 9"/>
          <p:cNvGrpSpPr>
            <a:grpSpLocks/>
          </p:cNvGrpSpPr>
          <p:nvPr/>
        </p:nvGrpSpPr>
        <p:grpSpPr bwMode="auto">
          <a:xfrm>
            <a:off x="152400" y="1401763"/>
            <a:ext cx="4005263" cy="2674937"/>
            <a:chOff x="3072" y="687"/>
            <a:chExt cx="2523" cy="1685"/>
          </a:xfrm>
        </p:grpSpPr>
        <p:grpSp>
          <p:nvGrpSpPr>
            <p:cNvPr id="321546" name="Group 10"/>
            <p:cNvGrpSpPr>
              <a:grpSpLocks/>
            </p:cNvGrpSpPr>
            <p:nvPr/>
          </p:nvGrpSpPr>
          <p:grpSpPr bwMode="auto">
            <a:xfrm>
              <a:off x="3072" y="720"/>
              <a:ext cx="2523" cy="1543"/>
              <a:chOff x="3304" y="709"/>
              <a:chExt cx="2523" cy="1543"/>
            </a:xfrm>
          </p:grpSpPr>
          <p:grpSp>
            <p:nvGrpSpPr>
              <p:cNvPr id="321547" name="Group 11"/>
              <p:cNvGrpSpPr>
                <a:grpSpLocks/>
              </p:cNvGrpSpPr>
              <p:nvPr/>
            </p:nvGrpSpPr>
            <p:grpSpPr bwMode="auto">
              <a:xfrm>
                <a:off x="3304" y="709"/>
                <a:ext cx="2523" cy="1543"/>
                <a:chOff x="3304" y="709"/>
                <a:chExt cx="2523" cy="1543"/>
              </a:xfrm>
            </p:grpSpPr>
            <p:sp>
              <p:nvSpPr>
                <p:cNvPr id="321548" name="Rectangle 12"/>
                <p:cNvSpPr>
                  <a:spLocks noChangeArrowheads="1"/>
                </p:cNvSpPr>
                <p:nvPr/>
              </p:nvSpPr>
              <p:spPr bwMode="auto">
                <a:xfrm>
                  <a:off x="5365" y="1277"/>
                  <a:ext cx="431" cy="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3600" b="0" i="1">
                      <a:solidFill>
                        <a:srgbClr val="0000FF"/>
                      </a:solidFill>
                    </a:rPr>
                    <a:t>u</a:t>
                  </a:r>
                  <a:r>
                    <a:rPr lang="en-US" altLang="zh-CN" sz="3600" b="0" baseline="-25000">
                      <a:solidFill>
                        <a:srgbClr val="0000FF"/>
                      </a:solidFill>
                    </a:rPr>
                    <a:t>5</a:t>
                  </a:r>
                  <a:endParaRPr lang="en-US" altLang="zh-CN" sz="3200" b="0" i="1">
                    <a:solidFill>
                      <a:srgbClr val="0000FF"/>
                    </a:solidFill>
                  </a:endParaRPr>
                </a:p>
              </p:txBody>
            </p:sp>
            <p:sp>
              <p:nvSpPr>
                <p:cNvPr id="321549" name="Rectangle 13"/>
                <p:cNvSpPr>
                  <a:spLocks noChangeArrowheads="1"/>
                </p:cNvSpPr>
                <p:nvPr/>
              </p:nvSpPr>
              <p:spPr bwMode="auto">
                <a:xfrm>
                  <a:off x="3304" y="1688"/>
                  <a:ext cx="425" cy="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3600" b="0" i="1">
                      <a:solidFill>
                        <a:srgbClr val="0000FF"/>
                      </a:solidFill>
                      <a:cs typeface="Times New Roman" panose="02020603050405020304" pitchFamily="18" charset="0"/>
                    </a:rPr>
                    <a:t>i</a:t>
                  </a:r>
                  <a:r>
                    <a:rPr lang="en-US" altLang="zh-CN" sz="2800" i="1" baseline="-25000">
                      <a:solidFill>
                        <a:srgbClr val="0000FF"/>
                      </a:solidFill>
                    </a:rPr>
                    <a:t>S5</a:t>
                  </a:r>
                  <a:endParaRPr lang="en-US" altLang="zh-CN" sz="3600" b="0" i="1" baseline="-25000">
                    <a:solidFill>
                      <a:srgbClr val="0000FF"/>
                    </a:solidFill>
                  </a:endParaRPr>
                </a:p>
              </p:txBody>
            </p:sp>
            <p:sp>
              <p:nvSpPr>
                <p:cNvPr id="321550" name="Rectangle 14"/>
                <p:cNvSpPr>
                  <a:spLocks noChangeArrowheads="1"/>
                </p:cNvSpPr>
                <p:nvPr/>
              </p:nvSpPr>
              <p:spPr bwMode="auto">
                <a:xfrm>
                  <a:off x="5157" y="709"/>
                  <a:ext cx="670" cy="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endParaRPr lang="zh-CN" altLang="zh-CN" i="1"/>
                </a:p>
              </p:txBody>
            </p:sp>
            <p:sp>
              <p:nvSpPr>
                <p:cNvPr id="321551" name="Line 15"/>
                <p:cNvSpPr>
                  <a:spLocks noChangeShapeType="1"/>
                </p:cNvSpPr>
                <p:nvPr/>
              </p:nvSpPr>
              <p:spPr bwMode="auto">
                <a:xfrm>
                  <a:off x="4332" y="1572"/>
                  <a:ext cx="308" cy="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1552" name="Line 16"/>
                <p:cNvSpPr>
                  <a:spLocks noChangeShapeType="1"/>
                </p:cNvSpPr>
                <p:nvPr/>
              </p:nvSpPr>
              <p:spPr bwMode="auto">
                <a:xfrm flipV="1">
                  <a:off x="4485" y="818"/>
                  <a:ext cx="0" cy="67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1553" name="Line 17"/>
                <p:cNvSpPr>
                  <a:spLocks noChangeShapeType="1"/>
                </p:cNvSpPr>
                <p:nvPr/>
              </p:nvSpPr>
              <p:spPr bwMode="auto">
                <a:xfrm flipV="1">
                  <a:off x="4485" y="1584"/>
                  <a:ext cx="0" cy="664"/>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1554" name="Line 18"/>
                <p:cNvSpPr>
                  <a:spLocks noChangeShapeType="1"/>
                </p:cNvSpPr>
                <p:nvPr/>
              </p:nvSpPr>
              <p:spPr bwMode="auto">
                <a:xfrm>
                  <a:off x="4332" y="1486"/>
                  <a:ext cx="308" cy="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1555" name="Line 19"/>
                <p:cNvSpPr>
                  <a:spLocks noChangeShapeType="1"/>
                </p:cNvSpPr>
                <p:nvPr/>
              </p:nvSpPr>
              <p:spPr bwMode="auto">
                <a:xfrm>
                  <a:off x="5157" y="788"/>
                  <a:ext cx="0" cy="756"/>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1556" name="Line 20"/>
                <p:cNvSpPr>
                  <a:spLocks noChangeShapeType="1"/>
                </p:cNvSpPr>
                <p:nvPr/>
              </p:nvSpPr>
              <p:spPr bwMode="auto">
                <a:xfrm flipH="1" flipV="1">
                  <a:off x="5157" y="2012"/>
                  <a:ext cx="0" cy="24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1557" name="Line 21"/>
                <p:cNvSpPr>
                  <a:spLocks noChangeShapeType="1"/>
                </p:cNvSpPr>
                <p:nvPr/>
              </p:nvSpPr>
              <p:spPr bwMode="auto">
                <a:xfrm flipH="1" flipV="1">
                  <a:off x="3813" y="793"/>
                  <a:ext cx="1344" cy="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1558" name="Line 22"/>
                <p:cNvSpPr>
                  <a:spLocks noChangeShapeType="1"/>
                </p:cNvSpPr>
                <p:nvPr/>
              </p:nvSpPr>
              <p:spPr bwMode="auto">
                <a:xfrm flipH="1">
                  <a:off x="3811" y="2244"/>
                  <a:ext cx="1344" cy="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1559" name="Oval 23"/>
                <p:cNvSpPr>
                  <a:spLocks noChangeArrowheads="1"/>
                </p:cNvSpPr>
                <p:nvPr/>
              </p:nvSpPr>
              <p:spPr bwMode="auto">
                <a:xfrm>
                  <a:off x="3629" y="1287"/>
                  <a:ext cx="381" cy="396"/>
                </a:xfrm>
                <a:prstGeom prst="ellipse">
                  <a:avLst/>
                </a:prstGeom>
                <a:noFill/>
                <a:ln w="38100">
                  <a:solidFill>
                    <a:schemeClr val="tx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1560" name="Line 24"/>
                <p:cNvSpPr>
                  <a:spLocks noChangeShapeType="1"/>
                </p:cNvSpPr>
                <p:nvPr/>
              </p:nvSpPr>
              <p:spPr bwMode="auto">
                <a:xfrm>
                  <a:off x="3621" y="1484"/>
                  <a:ext cx="382" cy="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1561" name="Line 25"/>
                <p:cNvSpPr>
                  <a:spLocks noChangeShapeType="1"/>
                </p:cNvSpPr>
                <p:nvPr/>
              </p:nvSpPr>
              <p:spPr bwMode="auto">
                <a:xfrm flipH="1">
                  <a:off x="3813" y="793"/>
                  <a:ext cx="0" cy="487"/>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1562" name="Line 26"/>
                <p:cNvSpPr>
                  <a:spLocks noChangeShapeType="1"/>
                </p:cNvSpPr>
                <p:nvPr/>
              </p:nvSpPr>
              <p:spPr bwMode="auto">
                <a:xfrm>
                  <a:off x="3813" y="1676"/>
                  <a:ext cx="0" cy="576"/>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1563" name="Rectangle 27"/>
                <p:cNvSpPr>
                  <a:spLocks noChangeArrowheads="1"/>
                </p:cNvSpPr>
                <p:nvPr/>
              </p:nvSpPr>
              <p:spPr bwMode="auto">
                <a:xfrm>
                  <a:off x="4869" y="1040"/>
                  <a:ext cx="354" cy="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i="1"/>
                    <a:t>R</a:t>
                  </a:r>
                </a:p>
              </p:txBody>
            </p:sp>
            <p:sp>
              <p:nvSpPr>
                <p:cNvPr id="321564" name="Rectangle 28"/>
                <p:cNvSpPr>
                  <a:spLocks noChangeArrowheads="1"/>
                </p:cNvSpPr>
                <p:nvPr/>
              </p:nvSpPr>
              <p:spPr bwMode="auto">
                <a:xfrm>
                  <a:off x="4533" y="1580"/>
                  <a:ext cx="354" cy="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i="1"/>
                    <a:t>C</a:t>
                  </a:r>
                </a:p>
              </p:txBody>
            </p:sp>
            <p:sp>
              <p:nvSpPr>
                <p:cNvPr id="321565" name="Line 29"/>
                <p:cNvSpPr>
                  <a:spLocks noChangeShapeType="1"/>
                </p:cNvSpPr>
                <p:nvPr/>
              </p:nvSpPr>
              <p:spPr bwMode="auto">
                <a:xfrm>
                  <a:off x="3508" y="1051"/>
                  <a:ext cx="0" cy="637"/>
                </a:xfrm>
                <a:prstGeom prst="line">
                  <a:avLst/>
                </a:prstGeom>
                <a:noFill/>
                <a:ln w="38100">
                  <a:solidFill>
                    <a:srgbClr val="FF0000"/>
                  </a:solidFill>
                  <a:round/>
                  <a:headEnd type="arrow" w="med" len="med"/>
                  <a:tailEnd/>
                </a:ln>
                <a:extLst>
                  <a:ext uri="{909E8E84-426E-40DD-AFC4-6F175D3DCCD1}">
                    <a14:hiddenFill xmlns:a14="http://schemas.microsoft.com/office/drawing/2010/main">
                      <a:noFill/>
                    </a14:hiddenFill>
                  </a:ext>
                </a:extLst>
              </p:spPr>
              <p:txBody>
                <a:bodyPr wrap="none" anchor="ctr"/>
                <a:lstStyle/>
                <a:p>
                  <a:endParaRPr lang="zh-CN" altLang="en-US"/>
                </a:p>
              </p:txBody>
            </p:sp>
            <p:grpSp>
              <p:nvGrpSpPr>
                <p:cNvPr id="321566" name="Group 30"/>
                <p:cNvGrpSpPr>
                  <a:grpSpLocks/>
                </p:cNvGrpSpPr>
                <p:nvPr/>
              </p:nvGrpSpPr>
              <p:grpSpPr bwMode="auto">
                <a:xfrm>
                  <a:off x="5133" y="1544"/>
                  <a:ext cx="132" cy="480"/>
                  <a:chOff x="2052" y="1679"/>
                  <a:chExt cx="132" cy="480"/>
                </a:xfrm>
              </p:grpSpPr>
              <p:sp>
                <p:nvSpPr>
                  <p:cNvPr id="321567" name="AutoShape 31"/>
                  <p:cNvSpPr>
                    <a:spLocks noChangeArrowheads="1"/>
                  </p:cNvSpPr>
                  <p:nvPr/>
                </p:nvSpPr>
                <p:spPr bwMode="auto">
                  <a:xfrm rot="-10800000">
                    <a:off x="2052" y="1679"/>
                    <a:ext cx="132" cy="156"/>
                  </a:xfrm>
                  <a:prstGeom prst="moon">
                    <a:avLst>
                      <a:gd name="adj" fmla="val 0"/>
                    </a:avLst>
                  </a:prstGeom>
                  <a:solidFill>
                    <a:schemeClr val="accent1"/>
                  </a:solidFill>
                  <a:ln w="38100">
                    <a:solidFill>
                      <a:schemeClr val="tx1"/>
                    </a:solidFill>
                    <a:miter lim="800000"/>
                    <a:headEnd/>
                    <a:tailEnd/>
                  </a:ln>
                </p:spPr>
                <p:txBody>
                  <a:bodyPr wrap="none" anchor="ctr"/>
                  <a:lstStyle/>
                  <a:p>
                    <a:endParaRPr lang="zh-CN" altLang="en-US"/>
                  </a:p>
                </p:txBody>
              </p:sp>
              <p:sp>
                <p:nvSpPr>
                  <p:cNvPr id="321568" name="AutoShape 32"/>
                  <p:cNvSpPr>
                    <a:spLocks noChangeArrowheads="1"/>
                  </p:cNvSpPr>
                  <p:nvPr/>
                </p:nvSpPr>
                <p:spPr bwMode="auto">
                  <a:xfrm rot="-10800000">
                    <a:off x="2052" y="1847"/>
                    <a:ext cx="132" cy="156"/>
                  </a:xfrm>
                  <a:prstGeom prst="moon">
                    <a:avLst>
                      <a:gd name="adj" fmla="val 0"/>
                    </a:avLst>
                  </a:prstGeom>
                  <a:solidFill>
                    <a:schemeClr val="accent1"/>
                  </a:solidFill>
                  <a:ln w="38100">
                    <a:solidFill>
                      <a:schemeClr val="tx1"/>
                    </a:solidFill>
                    <a:miter lim="800000"/>
                    <a:headEnd/>
                    <a:tailEnd/>
                  </a:ln>
                </p:spPr>
                <p:txBody>
                  <a:bodyPr wrap="none" anchor="ctr"/>
                  <a:lstStyle/>
                  <a:p>
                    <a:endParaRPr lang="zh-CN" altLang="en-US"/>
                  </a:p>
                </p:txBody>
              </p:sp>
              <p:sp>
                <p:nvSpPr>
                  <p:cNvPr id="321569" name="AutoShape 33"/>
                  <p:cNvSpPr>
                    <a:spLocks noChangeArrowheads="1"/>
                  </p:cNvSpPr>
                  <p:nvPr/>
                </p:nvSpPr>
                <p:spPr bwMode="auto">
                  <a:xfrm rot="-10800000">
                    <a:off x="2052" y="2003"/>
                    <a:ext cx="132" cy="156"/>
                  </a:xfrm>
                  <a:prstGeom prst="moon">
                    <a:avLst>
                      <a:gd name="adj" fmla="val 0"/>
                    </a:avLst>
                  </a:prstGeom>
                  <a:solidFill>
                    <a:schemeClr val="accent1"/>
                  </a:solidFill>
                  <a:ln w="38100">
                    <a:solidFill>
                      <a:schemeClr val="tx1"/>
                    </a:solidFill>
                    <a:miter lim="800000"/>
                    <a:headEnd/>
                    <a:tailEnd/>
                  </a:ln>
                </p:spPr>
                <p:txBody>
                  <a:bodyPr wrap="none" anchor="ctr"/>
                  <a:lstStyle/>
                  <a:p>
                    <a:endParaRPr lang="zh-CN" altLang="en-US"/>
                  </a:p>
                </p:txBody>
              </p:sp>
            </p:grpSp>
          </p:grpSp>
          <p:sp>
            <p:nvSpPr>
              <p:cNvPr id="321570" name="Rectangle 34"/>
              <p:cNvSpPr>
                <a:spLocks noChangeArrowheads="1"/>
              </p:cNvSpPr>
              <p:nvPr/>
            </p:nvSpPr>
            <p:spPr bwMode="auto">
              <a:xfrm>
                <a:off x="5109" y="992"/>
                <a:ext cx="98" cy="334"/>
              </a:xfrm>
              <a:prstGeom prst="rect">
                <a:avLst/>
              </a:prstGeom>
              <a:solidFill>
                <a:schemeClr val="bg1"/>
              </a:solidFill>
              <a:ln w="38100">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sp>
          <p:nvSpPr>
            <p:cNvPr id="321571" name="Rectangle 35"/>
            <p:cNvSpPr>
              <a:spLocks noChangeArrowheads="1"/>
            </p:cNvSpPr>
            <p:nvPr/>
          </p:nvSpPr>
          <p:spPr bwMode="auto">
            <a:xfrm>
              <a:off x="4368" y="864"/>
              <a:ext cx="502"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US" altLang="zh-CN">
                  <a:ea typeface="宋体" panose="02010600030101010101" pitchFamily="2" charset="-122"/>
                </a:rPr>
                <a:t>20Ω</a:t>
              </a:r>
            </a:p>
          </p:txBody>
        </p:sp>
        <p:sp>
          <p:nvSpPr>
            <p:cNvPr id="321572" name="Text Box 36"/>
            <p:cNvSpPr txBox="1">
              <a:spLocks noChangeArrowheads="1"/>
            </p:cNvSpPr>
            <p:nvPr/>
          </p:nvSpPr>
          <p:spPr bwMode="auto">
            <a:xfrm>
              <a:off x="5136" y="687"/>
              <a:ext cx="280" cy="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3600">
                  <a:solidFill>
                    <a:srgbClr val="FF0000"/>
                  </a:solidFill>
                </a:rPr>
                <a:t>+</a:t>
              </a:r>
            </a:p>
          </p:txBody>
        </p:sp>
        <p:sp>
          <p:nvSpPr>
            <p:cNvPr id="321573" name="Rectangle 37"/>
            <p:cNvSpPr>
              <a:spLocks noChangeArrowheads="1"/>
            </p:cNvSpPr>
            <p:nvPr/>
          </p:nvSpPr>
          <p:spPr bwMode="auto">
            <a:xfrm>
              <a:off x="5184" y="1968"/>
              <a:ext cx="212" cy="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3600">
                  <a:solidFill>
                    <a:srgbClr val="FF0000"/>
                  </a:solidFill>
                </a:rPr>
                <a:t>-</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21538"/>
                                        </p:tgtEl>
                                        <p:attrNameLst>
                                          <p:attrName>style.visibility</p:attrName>
                                        </p:attrNameLst>
                                      </p:cBhvr>
                                      <p:to>
                                        <p:strVal val="visible"/>
                                      </p:to>
                                    </p:set>
                                    <p:anim calcmode="lin" valueType="num">
                                      <p:cBhvr>
                                        <p:cTn id="7" dur="1000" fill="hold"/>
                                        <p:tgtEl>
                                          <p:spTgt spid="321538"/>
                                        </p:tgtEl>
                                        <p:attrNameLst>
                                          <p:attrName>ppt_w</p:attrName>
                                        </p:attrNameLst>
                                      </p:cBhvr>
                                      <p:tavLst>
                                        <p:tav tm="0">
                                          <p:val>
                                            <p:fltVal val="0"/>
                                          </p:val>
                                        </p:tav>
                                        <p:tav tm="100000">
                                          <p:val>
                                            <p:strVal val="#ppt_w"/>
                                          </p:val>
                                        </p:tav>
                                      </p:tavLst>
                                    </p:anim>
                                    <p:anim calcmode="lin" valueType="num">
                                      <p:cBhvr>
                                        <p:cTn id="8" dur="1000" fill="hold"/>
                                        <p:tgtEl>
                                          <p:spTgt spid="321538"/>
                                        </p:tgtEl>
                                        <p:attrNameLst>
                                          <p:attrName>ppt_h</p:attrName>
                                        </p:attrNameLst>
                                      </p:cBhvr>
                                      <p:tavLst>
                                        <p:tav tm="0">
                                          <p:val>
                                            <p:fltVal val="0"/>
                                          </p:val>
                                        </p:tav>
                                        <p:tav tm="100000">
                                          <p:val>
                                            <p:strVal val="#ppt_h"/>
                                          </p:val>
                                        </p:tav>
                                      </p:tavLst>
                                    </p:anim>
                                    <p:anim calcmode="lin" valueType="num">
                                      <p:cBhvr>
                                        <p:cTn id="9" dur="1000" fill="hold"/>
                                        <p:tgtEl>
                                          <p:spTgt spid="321538"/>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2153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32154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8" fill="hold" nodeType="clickEffect">
                                  <p:stCondLst>
                                    <p:cond delay="0"/>
                                  </p:stCondLst>
                                  <p:childTnLst>
                                    <p:set>
                                      <p:cBhvr>
                                        <p:cTn id="18" dur="1" fill="hold">
                                          <p:stCondLst>
                                            <p:cond delay="0"/>
                                          </p:stCondLst>
                                        </p:cTn>
                                        <p:tgtEl>
                                          <p:spTgt spid="321544"/>
                                        </p:tgtEl>
                                        <p:attrNameLst>
                                          <p:attrName>style.visibility</p:attrName>
                                        </p:attrNameLst>
                                      </p:cBhvr>
                                      <p:to>
                                        <p:strVal val="visible"/>
                                      </p:to>
                                    </p:set>
                                    <p:animEffect transition="in" filter="wipe(left)">
                                      <p:cBhvr>
                                        <p:cTn id="19" dur="500"/>
                                        <p:tgtEl>
                                          <p:spTgt spid="321544"/>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3" presetClass="entr" presetSubtype="10" fill="hold" nodeType="clickEffect">
                                  <p:stCondLst>
                                    <p:cond delay="0"/>
                                  </p:stCondLst>
                                  <p:childTnLst>
                                    <p:set>
                                      <p:cBhvr>
                                        <p:cTn id="23" dur="1" fill="hold">
                                          <p:stCondLst>
                                            <p:cond delay="0"/>
                                          </p:stCondLst>
                                        </p:cTn>
                                        <p:tgtEl>
                                          <p:spTgt spid="321539"/>
                                        </p:tgtEl>
                                        <p:attrNameLst>
                                          <p:attrName>style.visibility</p:attrName>
                                        </p:attrNameLst>
                                      </p:cBhvr>
                                      <p:to>
                                        <p:strVal val="visible"/>
                                      </p:to>
                                    </p:set>
                                    <p:animEffect transition="in" filter="blinds(horizontal)">
                                      <p:cBhvr>
                                        <p:cTn id="24" dur="500"/>
                                        <p:tgtEl>
                                          <p:spTgt spid="321539"/>
                                        </p:tgtEl>
                                      </p:cBhvr>
                                    </p:animEffect>
                                  </p:childTnLst>
                                </p:cTn>
                              </p:par>
                            </p:childTnLst>
                          </p:cTn>
                        </p:par>
                        <p:par>
                          <p:cTn id="25" fill="hold" nodeType="afterGroup">
                            <p:stCondLst>
                              <p:cond delay="500"/>
                            </p:stCondLst>
                            <p:childTnLst>
                              <p:par>
                                <p:cTn id="26" presetID="9" presetClass="entr" presetSubtype="0" fill="hold" nodeType="afterEffect">
                                  <p:stCondLst>
                                    <p:cond delay="0"/>
                                  </p:stCondLst>
                                  <p:childTnLst>
                                    <p:set>
                                      <p:cBhvr>
                                        <p:cTn id="27" dur="1" fill="hold">
                                          <p:stCondLst>
                                            <p:cond delay="0"/>
                                          </p:stCondLst>
                                        </p:cTn>
                                        <p:tgtEl>
                                          <p:spTgt spid="321545"/>
                                        </p:tgtEl>
                                        <p:attrNameLst>
                                          <p:attrName>style.visibility</p:attrName>
                                        </p:attrNameLst>
                                      </p:cBhvr>
                                      <p:to>
                                        <p:strVal val="visible"/>
                                      </p:to>
                                    </p:set>
                                    <p:animEffect transition="in" filter="dissolve">
                                      <p:cBhvr>
                                        <p:cTn id="28" dur="1000"/>
                                        <p:tgtEl>
                                          <p:spTgt spid="3215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1538" grpId="0" autoUpdateAnimBg="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22562" name="Object 2">
            <a:hlinkClick r:id="" action="ppaction://ole?verb=0"/>
          </p:cNvPr>
          <p:cNvGraphicFramePr>
            <a:graphicFrameLocks/>
          </p:cNvGraphicFramePr>
          <p:nvPr/>
        </p:nvGraphicFramePr>
        <p:xfrm>
          <a:off x="609600" y="2590800"/>
          <a:ext cx="8058150" cy="3463925"/>
        </p:xfrm>
        <a:graphic>
          <a:graphicData uri="http://schemas.openxmlformats.org/presentationml/2006/ole">
            <mc:AlternateContent xmlns:mc="http://schemas.openxmlformats.org/markup-compatibility/2006">
              <mc:Choice xmlns:v="urn:schemas-microsoft-com:vml" Requires="v">
                <p:oleObj spid="_x0000_s322566" name="公式" r:id="rId4" imgW="2158920" imgH="1041120" progId="Equation.3">
                  <p:embed/>
                </p:oleObj>
              </mc:Choice>
              <mc:Fallback>
                <p:oleObj name="公式" r:id="rId4" imgW="2158920" imgH="1041120" progId="Equation.3">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2590800"/>
                        <a:ext cx="8058150" cy="3463925"/>
                      </a:xfrm>
                      <a:prstGeom prst="rect">
                        <a:avLst/>
                      </a:prstGeom>
                      <a:noFill/>
                      <a:ln w="38100">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22563" name="Object 3">
            <a:hlinkClick r:id="" action="ppaction://ole?verb=0"/>
          </p:cNvPr>
          <p:cNvGraphicFramePr>
            <a:graphicFrameLocks/>
          </p:cNvGraphicFramePr>
          <p:nvPr/>
        </p:nvGraphicFramePr>
        <p:xfrm>
          <a:off x="1277938" y="1482725"/>
          <a:ext cx="5656262" cy="784225"/>
        </p:xfrm>
        <a:graphic>
          <a:graphicData uri="http://schemas.openxmlformats.org/presentationml/2006/ole">
            <mc:AlternateContent xmlns:mc="http://schemas.openxmlformats.org/markup-compatibility/2006">
              <mc:Choice xmlns:v="urn:schemas-microsoft-com:vml" Requires="v">
                <p:oleObj spid="_x0000_s322567" name="公式" r:id="rId6" imgW="1752480" imgH="228600" progId="Equation.3">
                  <p:embed/>
                </p:oleObj>
              </mc:Choice>
              <mc:Fallback>
                <p:oleObj name="公式" r:id="rId6" imgW="1752480" imgH="228600" progId="Equation.3">
                  <p:embed/>
                  <p:pic>
                    <p:nvPicPr>
                      <p:cNvPr id="0" name="Object 3"/>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77938" y="1482725"/>
                        <a:ext cx="5656262" cy="784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66FF33"/>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22564" name="Object 4"/>
          <p:cNvGraphicFramePr>
            <a:graphicFrameLocks noChangeAspect="1"/>
          </p:cNvGraphicFramePr>
          <p:nvPr/>
        </p:nvGraphicFramePr>
        <p:xfrm>
          <a:off x="1316038" y="381000"/>
          <a:ext cx="5373687" cy="1216025"/>
        </p:xfrm>
        <a:graphic>
          <a:graphicData uri="http://schemas.openxmlformats.org/presentationml/2006/ole">
            <mc:AlternateContent xmlns:mc="http://schemas.openxmlformats.org/markup-compatibility/2006">
              <mc:Choice xmlns:v="urn:schemas-microsoft-com:vml" Requires="v">
                <p:oleObj spid="_x0000_s322568" name="公式" r:id="rId8" imgW="1422360" imgH="393480" progId="Equation.3">
                  <p:embed/>
                </p:oleObj>
              </mc:Choice>
              <mc:Fallback>
                <p:oleObj name="公式" r:id="rId8" imgW="1422360" imgH="393480" progId="Equation.3">
                  <p:embed/>
                  <p:pic>
                    <p:nvPicPr>
                      <p:cNvPr id="0" name="Object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16038" y="381000"/>
                        <a:ext cx="5373687" cy="1216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22565" name="AutoShape 5"/>
          <p:cNvSpPr>
            <a:spLocks/>
          </p:cNvSpPr>
          <p:nvPr/>
        </p:nvSpPr>
        <p:spPr bwMode="auto">
          <a:xfrm>
            <a:off x="933450" y="895350"/>
            <a:ext cx="257175" cy="1104900"/>
          </a:xfrm>
          <a:prstGeom prst="leftBrace">
            <a:avLst>
              <a:gd name="adj1" fmla="val 35802"/>
              <a:gd name="adj2" fmla="val 50000"/>
            </a:avLst>
          </a:prstGeom>
          <a:noFill/>
          <a:ln w="38100">
            <a:solidFill>
              <a:srgbClr val="00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322564"/>
                                        </p:tgtEl>
                                        <p:attrNameLst>
                                          <p:attrName>style.visibility</p:attrName>
                                        </p:attrNameLst>
                                      </p:cBhvr>
                                      <p:to>
                                        <p:strVal val="visible"/>
                                      </p:to>
                                    </p:set>
                                    <p:animEffect transition="in" filter="box(out)">
                                      <p:cBhvr>
                                        <p:cTn id="7" dur="500"/>
                                        <p:tgtEl>
                                          <p:spTgt spid="32256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322563"/>
                                        </p:tgtEl>
                                        <p:attrNameLst>
                                          <p:attrName>style.visibility</p:attrName>
                                        </p:attrNameLst>
                                      </p:cBhvr>
                                      <p:to>
                                        <p:strVal val="visible"/>
                                      </p:to>
                                    </p:set>
                                    <p:animEffect transition="in" filter="box(out)">
                                      <p:cBhvr>
                                        <p:cTn id="12" dur="500"/>
                                        <p:tgtEl>
                                          <p:spTgt spid="32256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22565"/>
                                        </p:tgtEl>
                                        <p:attrNameLst>
                                          <p:attrName>style.visibility</p:attrName>
                                        </p:attrNameLst>
                                      </p:cBhvr>
                                      <p:to>
                                        <p:strVal val="visible"/>
                                      </p:to>
                                    </p:set>
                                    <p:animEffect transition="in" filter="wipe(up)">
                                      <p:cBhvr>
                                        <p:cTn id="17" dur="500"/>
                                        <p:tgtEl>
                                          <p:spTgt spid="32256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p:cTn id="21" dur="1" fill="hold">
                                          <p:stCondLst>
                                            <p:cond delay="0"/>
                                          </p:stCondLst>
                                        </p:cTn>
                                        <p:tgtEl>
                                          <p:spTgt spid="322562"/>
                                        </p:tgtEl>
                                        <p:attrNameLst>
                                          <p:attrName>style.visibility</p:attrName>
                                        </p:attrNameLst>
                                      </p:cBhvr>
                                      <p:to>
                                        <p:strVal val="visible"/>
                                      </p:to>
                                    </p:set>
                                    <p:animEffect transition="in" filter="box(out)">
                                      <p:cBhvr>
                                        <p:cTn id="22" dur="500"/>
                                        <p:tgtEl>
                                          <p:spTgt spid="322562"/>
                                        </p:tgtEl>
                                      </p:cBhvr>
                                    </p:animEffect>
                                  </p:childTnLst>
                                  <p:subTnLst>
                                    <p:audio>
                                      <p:cMediaNode>
                                        <p:cTn display="0" masterRel="sameClick">
                                          <p:stCondLst>
                                            <p:cond evt="begin" delay="0">
                                              <p:tn val="20"/>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2565"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Text Box 2"/>
          <p:cNvSpPr txBox="1">
            <a:spLocks noChangeArrowheads="1"/>
          </p:cNvSpPr>
          <p:nvPr/>
        </p:nvSpPr>
        <p:spPr bwMode="auto">
          <a:xfrm>
            <a:off x="533400" y="304800"/>
            <a:ext cx="6877050" cy="641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Lst>
        </p:spPr>
        <p:txBody>
          <a:bodyPr wrap="none">
            <a:spAutoFit/>
          </a:bodyPr>
          <a:lstStyle/>
          <a:p>
            <a:pPr eaLnBrk="1" hangingPunct="1"/>
            <a:r>
              <a:rPr lang="en-US" altLang="zh-CN" sz="3600">
                <a:solidFill>
                  <a:srgbClr val="FF0000"/>
                </a:solidFill>
                <a:ea typeface="宋体" panose="02010600030101010101" pitchFamily="2" charset="-122"/>
              </a:rPr>
              <a:t> </a:t>
            </a:r>
            <a:r>
              <a:rPr lang="zh-CN" altLang="en-US" sz="2800">
                <a:ea typeface="宋体" panose="02010600030101010101" pitchFamily="2" charset="-122"/>
              </a:rPr>
              <a:t>第三步  </a:t>
            </a:r>
            <a:r>
              <a:rPr lang="zh-CN" altLang="en-US" sz="2800">
                <a:solidFill>
                  <a:srgbClr val="0000FF"/>
                </a:solidFill>
                <a:ea typeface="宋体" panose="02010600030101010101" pitchFamily="2" charset="-122"/>
              </a:rPr>
              <a:t>各</a:t>
            </a:r>
            <a:r>
              <a:rPr lang="zh-CN" altLang="zh-CN" sz="2800">
                <a:solidFill>
                  <a:srgbClr val="0000FF"/>
                </a:solidFill>
                <a:ea typeface="宋体" panose="02010600030101010101" pitchFamily="2" charset="-122"/>
              </a:rPr>
              <a:t>谐波分量计算结果</a:t>
            </a:r>
            <a:r>
              <a:rPr lang="zh-CN" altLang="zh-CN" sz="2800" u="sng">
                <a:solidFill>
                  <a:srgbClr val="0000FF"/>
                </a:solidFill>
                <a:ea typeface="宋体" panose="02010600030101010101" pitchFamily="2" charset="-122"/>
              </a:rPr>
              <a:t>瞬时值</a:t>
            </a:r>
            <a:r>
              <a:rPr lang="zh-CN" altLang="zh-CN" sz="2800">
                <a:solidFill>
                  <a:srgbClr val="0000FF"/>
                </a:solidFill>
                <a:ea typeface="宋体" panose="02010600030101010101" pitchFamily="2" charset="-122"/>
              </a:rPr>
              <a:t>迭加：</a:t>
            </a:r>
            <a:endParaRPr lang="zh-CN" altLang="en-US" sz="2800">
              <a:solidFill>
                <a:srgbClr val="0000FF"/>
              </a:solidFill>
              <a:ea typeface="宋体" panose="02010600030101010101" pitchFamily="2" charset="-122"/>
            </a:endParaRPr>
          </a:p>
        </p:txBody>
      </p:sp>
      <p:graphicFrame>
        <p:nvGraphicFramePr>
          <p:cNvPr id="323587" name="Object 3">
            <a:hlinkClick r:id="" action="ppaction://ole?verb=0"/>
          </p:cNvPr>
          <p:cNvGraphicFramePr>
            <a:graphicFrameLocks/>
          </p:cNvGraphicFramePr>
          <p:nvPr/>
        </p:nvGraphicFramePr>
        <p:xfrm>
          <a:off x="830263" y="3213100"/>
          <a:ext cx="8245475" cy="3132138"/>
        </p:xfrm>
        <a:graphic>
          <a:graphicData uri="http://schemas.openxmlformats.org/presentationml/2006/ole">
            <mc:AlternateContent xmlns:mc="http://schemas.openxmlformats.org/markup-compatibility/2006">
              <mc:Choice xmlns:v="urn:schemas-microsoft-com:vml" Requires="v">
                <p:oleObj spid="_x0000_s323592" name="公式" r:id="rId4" imgW="2019240" imgH="939600" progId="Equation.3">
                  <p:embed/>
                </p:oleObj>
              </mc:Choice>
              <mc:Fallback>
                <p:oleObj name="公式" r:id="rId4" imgW="2019240" imgH="939600" progId="Equation.3">
                  <p:embed/>
                  <p:pic>
                    <p:nvPicPr>
                      <p:cNvPr id="0" name="Object 3"/>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263" y="3213100"/>
                        <a:ext cx="8245475" cy="3132138"/>
                      </a:xfrm>
                      <a:prstGeom prst="rect">
                        <a:avLst/>
                      </a:prstGeom>
                      <a:noFill/>
                      <a:ln w="38100">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23588" name="Object 4"/>
          <p:cNvGraphicFramePr>
            <a:graphicFrameLocks noChangeAspect="1"/>
          </p:cNvGraphicFramePr>
          <p:nvPr/>
        </p:nvGraphicFramePr>
        <p:xfrm>
          <a:off x="1095375" y="1123950"/>
          <a:ext cx="2238375" cy="647700"/>
        </p:xfrm>
        <a:graphic>
          <a:graphicData uri="http://schemas.openxmlformats.org/presentationml/2006/ole">
            <mc:AlternateContent xmlns:mc="http://schemas.openxmlformats.org/markup-compatibility/2006">
              <mc:Choice xmlns:v="urn:schemas-microsoft-com:vml" Requires="v">
                <p:oleObj spid="_x0000_s323593" name="公式" r:id="rId6" imgW="888840" imgH="228600" progId="Equation.3">
                  <p:embed/>
                </p:oleObj>
              </mc:Choice>
              <mc:Fallback>
                <p:oleObj name="公式" r:id="rId6" imgW="888840" imgH="228600" progId="Equation.3">
                  <p:embed/>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95375" y="1123950"/>
                        <a:ext cx="2238375" cy="647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23589" name="Object 5">
            <a:hlinkClick r:id="" action="ppaction://ole?verb=0"/>
          </p:cNvPr>
          <p:cNvGraphicFramePr>
            <a:graphicFrameLocks/>
          </p:cNvGraphicFramePr>
          <p:nvPr/>
        </p:nvGraphicFramePr>
        <p:xfrm>
          <a:off x="4508500" y="974725"/>
          <a:ext cx="4406900" cy="1079500"/>
        </p:xfrm>
        <a:graphic>
          <a:graphicData uri="http://schemas.openxmlformats.org/presentationml/2006/ole">
            <mc:AlternateContent xmlns:mc="http://schemas.openxmlformats.org/markup-compatibility/2006">
              <mc:Choice xmlns:v="urn:schemas-microsoft-com:vml" Requires="v">
                <p:oleObj spid="_x0000_s323594" name="公式" r:id="rId8" imgW="1536480" imgH="419040" progId="Equation.3">
                  <p:embed/>
                </p:oleObj>
              </mc:Choice>
              <mc:Fallback>
                <p:oleObj name="公式" r:id="rId8" imgW="1536480" imgH="419040" progId="Equation.3">
                  <p:embed/>
                  <p:pic>
                    <p:nvPicPr>
                      <p:cNvPr id="0" name="Object 5"/>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08500" y="974725"/>
                        <a:ext cx="4406900" cy="1079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66FF33"/>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23590" name="Object 6">
            <a:hlinkClick r:id="" action="ppaction://ole?verb=0"/>
          </p:cNvPr>
          <p:cNvGraphicFramePr>
            <a:graphicFrameLocks/>
          </p:cNvGraphicFramePr>
          <p:nvPr/>
        </p:nvGraphicFramePr>
        <p:xfrm>
          <a:off x="1039813" y="1924050"/>
          <a:ext cx="3044825" cy="1079500"/>
        </p:xfrm>
        <a:graphic>
          <a:graphicData uri="http://schemas.openxmlformats.org/presentationml/2006/ole">
            <mc:AlternateContent xmlns:mc="http://schemas.openxmlformats.org/markup-compatibility/2006">
              <mc:Choice xmlns:v="urn:schemas-microsoft-com:vml" Requires="v">
                <p:oleObj spid="_x0000_s323595" name="公式" r:id="rId10" imgW="901440" imgH="419040" progId="Equation.3">
                  <p:embed/>
                </p:oleObj>
              </mc:Choice>
              <mc:Fallback>
                <p:oleObj name="公式" r:id="rId10" imgW="901440" imgH="419040" progId="Equation.3">
                  <p:embed/>
                  <p:pic>
                    <p:nvPicPr>
                      <p:cNvPr id="0" name="Object 6"/>
                      <p:cNvPicPr>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39813" y="1924050"/>
                        <a:ext cx="3044825" cy="1079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23591" name="Object 7">
            <a:hlinkClick r:id="" action="ppaction://ole?verb=0"/>
          </p:cNvPr>
          <p:cNvGraphicFramePr>
            <a:graphicFrameLocks/>
          </p:cNvGraphicFramePr>
          <p:nvPr/>
        </p:nvGraphicFramePr>
        <p:xfrm>
          <a:off x="4603750" y="2095500"/>
          <a:ext cx="4405313" cy="1079500"/>
        </p:xfrm>
        <a:graphic>
          <a:graphicData uri="http://schemas.openxmlformats.org/presentationml/2006/ole">
            <mc:AlternateContent xmlns:mc="http://schemas.openxmlformats.org/markup-compatibility/2006">
              <mc:Choice xmlns:v="urn:schemas-microsoft-com:vml" Requires="v">
                <p:oleObj spid="_x0000_s323596" name="公式" r:id="rId12" imgW="1587240" imgH="419040" progId="Equation.3">
                  <p:embed/>
                </p:oleObj>
              </mc:Choice>
              <mc:Fallback>
                <p:oleObj name="公式" r:id="rId12" imgW="1587240" imgH="419040" progId="Equation.3">
                  <p:embed/>
                  <p:pic>
                    <p:nvPicPr>
                      <p:cNvPr id="0" name="Object 7"/>
                      <p:cNvPicPr>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603750" y="2095500"/>
                        <a:ext cx="4405313" cy="1079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accent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23586"/>
                                        </p:tgtEl>
                                        <p:attrNameLst>
                                          <p:attrName>style.visibility</p:attrName>
                                        </p:attrNameLst>
                                      </p:cBhvr>
                                      <p:to>
                                        <p:strVal val="visible"/>
                                      </p:to>
                                    </p:set>
                                    <p:animEffect transition="in" filter="dissolve">
                                      <p:cBhvr>
                                        <p:cTn id="7" dur="500"/>
                                        <p:tgtEl>
                                          <p:spTgt spid="32358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323588"/>
                                        </p:tgtEl>
                                        <p:attrNameLst>
                                          <p:attrName>style.visibility</p:attrName>
                                        </p:attrNameLst>
                                      </p:cBhvr>
                                      <p:to>
                                        <p:strVal val="visible"/>
                                      </p:to>
                                    </p:set>
                                    <p:animEffect transition="in" filter="dissolve">
                                      <p:cBhvr>
                                        <p:cTn id="12" dur="500"/>
                                        <p:tgtEl>
                                          <p:spTgt spid="32358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323589"/>
                                        </p:tgtEl>
                                        <p:attrNameLst>
                                          <p:attrName>style.visibility</p:attrName>
                                        </p:attrNameLst>
                                      </p:cBhvr>
                                      <p:to>
                                        <p:strVal val="visible"/>
                                      </p:to>
                                    </p:set>
                                    <p:animEffect transition="in" filter="dissolve">
                                      <p:cBhvr>
                                        <p:cTn id="17" dur="500"/>
                                        <p:tgtEl>
                                          <p:spTgt spid="32358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323590"/>
                                        </p:tgtEl>
                                        <p:attrNameLst>
                                          <p:attrName>style.visibility</p:attrName>
                                        </p:attrNameLst>
                                      </p:cBhvr>
                                      <p:to>
                                        <p:strVal val="visible"/>
                                      </p:to>
                                    </p:set>
                                    <p:animEffect transition="in" filter="dissolve">
                                      <p:cBhvr>
                                        <p:cTn id="22" dur="500"/>
                                        <p:tgtEl>
                                          <p:spTgt spid="323590"/>
                                        </p:tgtEl>
                                      </p:cBhvr>
                                    </p:animEffect>
                                  </p:childTnLst>
                                  <p:subTnLst>
                                    <p:audio>
                                      <p:cMediaNode>
                                        <p:cTn display="0" masterRel="sameClick">
                                          <p:stCondLst>
                                            <p:cond evt="begin" delay="0">
                                              <p:tn val="20"/>
                                            </p:cond>
                                          </p:stCondLst>
                                          <p:endCondLst>
                                            <p:cond evt="onStopAudio" delay="0">
                                              <p:tgtEl>
                                                <p:sldTgt/>
                                              </p:tgtEl>
                                            </p:cond>
                                          </p:endCondLst>
                                        </p:cTn>
                                        <p:tgtEl>
                                          <p:sndTgt r:embed="rId3" name="CAMERA.WAV"/>
                                        </p:tgtEl>
                                      </p:cMediaNode>
                                    </p:audio>
                                  </p:sub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323591"/>
                                        </p:tgtEl>
                                        <p:attrNameLst>
                                          <p:attrName>style.visibility</p:attrName>
                                        </p:attrNameLst>
                                      </p:cBhvr>
                                      <p:to>
                                        <p:strVal val="visible"/>
                                      </p:to>
                                    </p:set>
                                    <p:animEffect transition="in" filter="dissolve">
                                      <p:cBhvr>
                                        <p:cTn id="27" dur="500"/>
                                        <p:tgtEl>
                                          <p:spTgt spid="323591"/>
                                        </p:tgtEl>
                                      </p:cBhvr>
                                    </p:animEffect>
                                  </p:childTnLst>
                                  <p:subTnLst>
                                    <p:audio>
                                      <p:cMediaNode>
                                        <p:cTn display="0" masterRel="sameClick">
                                          <p:stCondLst>
                                            <p:cond evt="begin" delay="0">
                                              <p:tn val="25"/>
                                            </p:cond>
                                          </p:stCondLst>
                                          <p:endCondLst>
                                            <p:cond evt="onStopAudio" delay="0">
                                              <p:tgtEl>
                                                <p:sldTgt/>
                                              </p:tgtEl>
                                            </p:cond>
                                          </p:endCondLst>
                                        </p:cTn>
                                        <p:tgtEl>
                                          <p:sndTgt r:embed="rId3" name="CAMERA.WAV"/>
                                        </p:tgtEl>
                                      </p:cMediaNode>
                                    </p:audio>
                                  </p:sub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5" fill="hold" nodeType="clickEffect">
                                  <p:stCondLst>
                                    <p:cond delay="0"/>
                                  </p:stCondLst>
                                  <p:childTnLst>
                                    <p:set>
                                      <p:cBhvr>
                                        <p:cTn id="31" dur="1" fill="hold">
                                          <p:stCondLst>
                                            <p:cond delay="0"/>
                                          </p:stCondLst>
                                        </p:cTn>
                                        <p:tgtEl>
                                          <p:spTgt spid="323587"/>
                                        </p:tgtEl>
                                        <p:attrNameLst>
                                          <p:attrName>style.visibility</p:attrName>
                                        </p:attrNameLst>
                                      </p:cBhvr>
                                      <p:to>
                                        <p:strVal val="visible"/>
                                      </p:to>
                                    </p:set>
                                    <p:animEffect transition="in" filter="blinds(vertical)">
                                      <p:cBhvr>
                                        <p:cTn id="32" dur="500"/>
                                        <p:tgtEl>
                                          <p:spTgt spid="3235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3586" grpId="0" autoUpdateAnimBg="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Text Box 2"/>
          <p:cNvSpPr txBox="1">
            <a:spLocks noChangeArrowheads="1"/>
          </p:cNvSpPr>
          <p:nvPr/>
        </p:nvSpPr>
        <p:spPr bwMode="auto">
          <a:xfrm>
            <a:off x="762000" y="228600"/>
            <a:ext cx="4627563" cy="51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spcBef>
                <a:spcPct val="50000"/>
              </a:spcBef>
            </a:pPr>
            <a:r>
              <a:rPr lang="zh-CN" altLang="en-US" sz="2800">
                <a:solidFill>
                  <a:srgbClr val="0000FF"/>
                </a:solidFill>
                <a:ea typeface="宋体" panose="02010600030101010101" pitchFamily="2" charset="-122"/>
              </a:rPr>
              <a:t>例</a:t>
            </a:r>
            <a:r>
              <a:rPr lang="en-US" altLang="zh-CN" sz="2800">
                <a:solidFill>
                  <a:srgbClr val="0000FF"/>
                </a:solidFill>
                <a:ea typeface="宋体" panose="02010600030101010101" pitchFamily="2" charset="-122"/>
              </a:rPr>
              <a:t>2</a:t>
            </a:r>
            <a:r>
              <a:rPr lang="zh-CN" altLang="en-US" sz="2800">
                <a:solidFill>
                  <a:srgbClr val="0000FF"/>
                </a:solidFill>
                <a:ea typeface="宋体" panose="02010600030101010101" pitchFamily="2" charset="-122"/>
              </a:rPr>
              <a:t>：交、直流共存的电路。</a:t>
            </a:r>
          </a:p>
        </p:txBody>
      </p:sp>
      <p:grpSp>
        <p:nvGrpSpPr>
          <p:cNvPr id="324611" name="Group 3"/>
          <p:cNvGrpSpPr>
            <a:grpSpLocks/>
          </p:cNvGrpSpPr>
          <p:nvPr/>
        </p:nvGrpSpPr>
        <p:grpSpPr bwMode="auto">
          <a:xfrm>
            <a:off x="5410200" y="3962400"/>
            <a:ext cx="2324100" cy="1641475"/>
            <a:chOff x="3384" y="3144"/>
            <a:chExt cx="1464" cy="1034"/>
          </a:xfrm>
        </p:grpSpPr>
        <p:sp>
          <p:nvSpPr>
            <p:cNvPr id="324612" name="Rectangle 4"/>
            <p:cNvSpPr>
              <a:spLocks noChangeArrowheads="1"/>
            </p:cNvSpPr>
            <p:nvPr/>
          </p:nvSpPr>
          <p:spPr bwMode="auto">
            <a:xfrm>
              <a:off x="3384" y="3288"/>
              <a:ext cx="1095" cy="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zh-CN" altLang="en-US" sz="3200"/>
                <a:t>求：</a:t>
              </a:r>
              <a:endParaRPr lang="zh-CN" altLang="en-US" sz="3200" baseline="-25000"/>
            </a:p>
          </p:txBody>
        </p:sp>
        <p:graphicFrame>
          <p:nvGraphicFramePr>
            <p:cNvPr id="324613" name="Object 5"/>
            <p:cNvGraphicFramePr>
              <a:graphicFrameLocks noChangeAspect="1"/>
            </p:cNvGraphicFramePr>
            <p:nvPr/>
          </p:nvGraphicFramePr>
          <p:xfrm>
            <a:off x="3942" y="3144"/>
            <a:ext cx="906" cy="1034"/>
          </p:xfrm>
          <a:graphic>
            <a:graphicData uri="http://schemas.openxmlformats.org/presentationml/2006/ole">
              <mc:AlternateContent xmlns:mc="http://schemas.openxmlformats.org/markup-compatibility/2006">
                <mc:Choice xmlns:v="urn:schemas-microsoft-com:vml" Requires="v">
                  <p:oleObj spid="_x0000_s324669" name="公式" r:id="rId4" imgW="393480" imgH="380880" progId="Equation.3">
                    <p:embed/>
                  </p:oleObj>
                </mc:Choice>
                <mc:Fallback>
                  <p:oleObj name="公式" r:id="rId4" imgW="393480" imgH="380880" progId="Equation.3">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42" y="3144"/>
                          <a:ext cx="906" cy="10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324614" name="Group 6"/>
          <p:cNvGrpSpPr>
            <a:grpSpLocks/>
          </p:cNvGrpSpPr>
          <p:nvPr/>
        </p:nvGrpSpPr>
        <p:grpSpPr bwMode="auto">
          <a:xfrm>
            <a:off x="4835525" y="1828800"/>
            <a:ext cx="4308475" cy="2349500"/>
            <a:chOff x="3019" y="1486"/>
            <a:chExt cx="2714" cy="1480"/>
          </a:xfrm>
        </p:grpSpPr>
        <p:sp>
          <p:nvSpPr>
            <p:cNvPr id="324615" name="Text Box 7"/>
            <p:cNvSpPr txBox="1">
              <a:spLocks noChangeArrowheads="1"/>
            </p:cNvSpPr>
            <p:nvPr/>
          </p:nvSpPr>
          <p:spPr bwMode="auto">
            <a:xfrm>
              <a:off x="3019" y="1486"/>
              <a:ext cx="794" cy="3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spcBef>
                  <a:spcPct val="50000"/>
                </a:spcBef>
              </a:pPr>
              <a:r>
                <a:rPr lang="zh-CN" altLang="en-US" sz="2800">
                  <a:solidFill>
                    <a:schemeClr val="tx2"/>
                  </a:solidFill>
                  <a:ea typeface="宋体" panose="02010600030101010101" pitchFamily="2" charset="-122"/>
                </a:rPr>
                <a:t>已知：</a:t>
              </a:r>
            </a:p>
          </p:txBody>
        </p:sp>
        <p:graphicFrame>
          <p:nvGraphicFramePr>
            <p:cNvPr id="324616" name="Object 8"/>
            <p:cNvGraphicFramePr>
              <a:graphicFrameLocks noChangeAspect="1"/>
            </p:cNvGraphicFramePr>
            <p:nvPr/>
          </p:nvGraphicFramePr>
          <p:xfrm>
            <a:off x="3208" y="2258"/>
            <a:ext cx="2525" cy="708"/>
          </p:xfrm>
          <a:graphic>
            <a:graphicData uri="http://schemas.openxmlformats.org/presentationml/2006/ole">
              <mc:AlternateContent xmlns:mc="http://schemas.openxmlformats.org/markup-compatibility/2006">
                <mc:Choice xmlns:v="urn:schemas-microsoft-com:vml" Requires="v">
                  <p:oleObj spid="_x0000_s324670" name="公式" r:id="rId6" imgW="1447560" imgH="431640" progId="Equation.3">
                    <p:embed/>
                  </p:oleObj>
                </mc:Choice>
                <mc:Fallback>
                  <p:oleObj name="公式" r:id="rId6" imgW="1447560" imgH="431640" progId="Equation.3">
                    <p:embed/>
                    <p:pic>
                      <p:nvPicPr>
                        <p:cNvPr id="0" name="Object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08" y="2258"/>
                          <a:ext cx="2525" cy="7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24617" name="Text Box 9"/>
            <p:cNvSpPr txBox="1">
              <a:spLocks noChangeArrowheads="1"/>
            </p:cNvSpPr>
            <p:nvPr/>
          </p:nvSpPr>
          <p:spPr bwMode="auto">
            <a:xfrm>
              <a:off x="3166" y="1921"/>
              <a:ext cx="835" cy="3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spcBef>
                  <a:spcPct val="50000"/>
                </a:spcBef>
              </a:pPr>
              <a:r>
                <a:rPr lang="en-US" altLang="zh-CN" sz="2800" i="1">
                  <a:solidFill>
                    <a:schemeClr val="tx2"/>
                  </a:solidFill>
                  <a:ea typeface="宋体" panose="02010600030101010101" pitchFamily="2" charset="-122"/>
                </a:rPr>
                <a:t>E</a:t>
              </a:r>
              <a:r>
                <a:rPr lang="en-US" altLang="zh-CN" sz="2800">
                  <a:solidFill>
                    <a:schemeClr val="tx2"/>
                  </a:solidFill>
                  <a:ea typeface="宋体" panose="02010600030101010101" pitchFamily="2" charset="-122"/>
                </a:rPr>
                <a:t>=12 V</a:t>
              </a:r>
            </a:p>
          </p:txBody>
        </p:sp>
      </p:grpSp>
      <p:grpSp>
        <p:nvGrpSpPr>
          <p:cNvPr id="324618" name="Group 10"/>
          <p:cNvGrpSpPr>
            <a:grpSpLocks/>
          </p:cNvGrpSpPr>
          <p:nvPr/>
        </p:nvGrpSpPr>
        <p:grpSpPr bwMode="auto">
          <a:xfrm>
            <a:off x="228600" y="1752600"/>
            <a:ext cx="5262563" cy="4706938"/>
            <a:chOff x="151" y="1163"/>
            <a:chExt cx="3315" cy="2965"/>
          </a:xfrm>
        </p:grpSpPr>
        <p:sp>
          <p:nvSpPr>
            <p:cNvPr id="324619" name="Line 11"/>
            <p:cNvSpPr>
              <a:spLocks noChangeShapeType="1"/>
            </p:cNvSpPr>
            <p:nvPr/>
          </p:nvSpPr>
          <p:spPr bwMode="auto">
            <a:xfrm flipH="1">
              <a:off x="2779" y="1548"/>
              <a:ext cx="0" cy="2532"/>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4620" name="Rectangle 12"/>
            <p:cNvSpPr>
              <a:spLocks noChangeArrowheads="1"/>
            </p:cNvSpPr>
            <p:nvPr/>
          </p:nvSpPr>
          <p:spPr bwMode="auto">
            <a:xfrm>
              <a:off x="547" y="2601"/>
              <a:ext cx="334"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i="1"/>
                <a:t>E</a:t>
              </a:r>
              <a:r>
                <a:rPr lang="en-US" altLang="zh-CN" baseline="-25000"/>
                <a:t>1</a:t>
              </a:r>
            </a:p>
          </p:txBody>
        </p:sp>
        <p:sp>
          <p:nvSpPr>
            <p:cNvPr id="324621" name="Oval 13"/>
            <p:cNvSpPr>
              <a:spLocks noChangeArrowheads="1"/>
            </p:cNvSpPr>
            <p:nvPr/>
          </p:nvSpPr>
          <p:spPr bwMode="auto">
            <a:xfrm>
              <a:off x="1399" y="2460"/>
              <a:ext cx="377" cy="336"/>
            </a:xfrm>
            <a:prstGeom prst="ellipse">
              <a:avLst/>
            </a:prstGeom>
            <a:solidFill>
              <a:srgbClr val="FFFFCC"/>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4622" name="Line 14"/>
            <p:cNvSpPr>
              <a:spLocks noChangeShapeType="1"/>
            </p:cNvSpPr>
            <p:nvPr/>
          </p:nvSpPr>
          <p:spPr bwMode="auto">
            <a:xfrm>
              <a:off x="1579" y="1548"/>
              <a:ext cx="0" cy="1572"/>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4623" name="Oval 15"/>
            <p:cNvSpPr>
              <a:spLocks noChangeArrowheads="1"/>
            </p:cNvSpPr>
            <p:nvPr/>
          </p:nvSpPr>
          <p:spPr bwMode="auto">
            <a:xfrm>
              <a:off x="151" y="2566"/>
              <a:ext cx="359" cy="386"/>
            </a:xfrm>
            <a:prstGeom prst="ellipse">
              <a:avLst/>
            </a:prstGeom>
            <a:solidFill>
              <a:srgbClr val="FFFFCC"/>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4624" name="Line 16"/>
            <p:cNvSpPr>
              <a:spLocks noChangeShapeType="1"/>
            </p:cNvSpPr>
            <p:nvPr/>
          </p:nvSpPr>
          <p:spPr bwMode="auto">
            <a:xfrm flipH="1">
              <a:off x="331" y="1549"/>
              <a:ext cx="0" cy="2555"/>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4625" name="Rectangle 17"/>
            <p:cNvSpPr>
              <a:spLocks noChangeArrowheads="1"/>
            </p:cNvSpPr>
            <p:nvPr/>
          </p:nvSpPr>
          <p:spPr bwMode="auto">
            <a:xfrm>
              <a:off x="333" y="2303"/>
              <a:ext cx="223" cy="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en-US" altLang="zh-CN">
                  <a:solidFill>
                    <a:schemeClr val="tx2"/>
                  </a:solidFill>
                  <a:ea typeface="宋体" panose="02010600030101010101" pitchFamily="2" charset="-122"/>
                </a:rPr>
                <a:t>+</a:t>
              </a:r>
            </a:p>
          </p:txBody>
        </p:sp>
        <p:sp>
          <p:nvSpPr>
            <p:cNvPr id="324626" name="Rectangle 18"/>
            <p:cNvSpPr>
              <a:spLocks noChangeArrowheads="1"/>
            </p:cNvSpPr>
            <p:nvPr/>
          </p:nvSpPr>
          <p:spPr bwMode="auto">
            <a:xfrm>
              <a:off x="333" y="2803"/>
              <a:ext cx="210" cy="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en-US" altLang="zh-CN">
                  <a:solidFill>
                    <a:schemeClr val="tx2"/>
                  </a:solidFill>
                  <a:ea typeface="宋体" panose="02010600030101010101" pitchFamily="2" charset="-122"/>
                </a:rPr>
                <a:t>_</a:t>
              </a:r>
            </a:p>
          </p:txBody>
        </p:sp>
        <p:sp>
          <p:nvSpPr>
            <p:cNvPr id="324627" name="Rectangle 19"/>
            <p:cNvSpPr>
              <a:spLocks noChangeArrowheads="1"/>
            </p:cNvSpPr>
            <p:nvPr/>
          </p:nvSpPr>
          <p:spPr bwMode="auto">
            <a:xfrm>
              <a:off x="1531" y="1800"/>
              <a:ext cx="106" cy="374"/>
            </a:xfrm>
            <a:prstGeom prst="rect">
              <a:avLst/>
            </a:prstGeom>
            <a:solidFill>
              <a:srgbClr val="FFFFCC"/>
            </a:solidFill>
            <a:ln w="38100">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4628" name="Line 20"/>
            <p:cNvSpPr>
              <a:spLocks noChangeShapeType="1"/>
            </p:cNvSpPr>
            <p:nvPr/>
          </p:nvSpPr>
          <p:spPr bwMode="auto">
            <a:xfrm flipV="1">
              <a:off x="331" y="1548"/>
              <a:ext cx="1296" cy="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4629" name="Line 21"/>
            <p:cNvSpPr>
              <a:spLocks noChangeShapeType="1"/>
            </p:cNvSpPr>
            <p:nvPr/>
          </p:nvSpPr>
          <p:spPr bwMode="auto">
            <a:xfrm>
              <a:off x="334" y="4095"/>
              <a:ext cx="2460" cy="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4630" name="Line 22"/>
            <p:cNvSpPr>
              <a:spLocks noChangeShapeType="1"/>
            </p:cNvSpPr>
            <p:nvPr/>
          </p:nvSpPr>
          <p:spPr bwMode="auto">
            <a:xfrm>
              <a:off x="427" y="1440"/>
              <a:ext cx="383" cy="0"/>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4631" name="Line 23"/>
            <p:cNvSpPr>
              <a:spLocks noChangeShapeType="1"/>
            </p:cNvSpPr>
            <p:nvPr/>
          </p:nvSpPr>
          <p:spPr bwMode="auto">
            <a:xfrm>
              <a:off x="2971" y="2400"/>
              <a:ext cx="0" cy="766"/>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4632" name="Rectangle 24"/>
            <p:cNvSpPr>
              <a:spLocks noChangeArrowheads="1"/>
            </p:cNvSpPr>
            <p:nvPr/>
          </p:nvSpPr>
          <p:spPr bwMode="auto">
            <a:xfrm>
              <a:off x="2347" y="2472"/>
              <a:ext cx="364"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i="1"/>
                <a:t>R</a:t>
              </a:r>
              <a:r>
                <a:rPr lang="en-US" altLang="zh-CN" baseline="-25000"/>
                <a:t>4</a:t>
              </a:r>
            </a:p>
          </p:txBody>
        </p:sp>
        <p:sp>
          <p:nvSpPr>
            <p:cNvPr id="324633" name="Rectangle 25"/>
            <p:cNvSpPr>
              <a:spLocks noChangeArrowheads="1"/>
            </p:cNvSpPr>
            <p:nvPr/>
          </p:nvSpPr>
          <p:spPr bwMode="auto">
            <a:xfrm>
              <a:off x="2347" y="2904"/>
              <a:ext cx="447"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a:t>4k</a:t>
              </a:r>
              <a:endParaRPr lang="en-US" altLang="zh-CN"/>
            </a:p>
          </p:txBody>
        </p:sp>
        <p:sp>
          <p:nvSpPr>
            <p:cNvPr id="324634" name="Rectangle 26"/>
            <p:cNvSpPr>
              <a:spLocks noChangeArrowheads="1"/>
            </p:cNvSpPr>
            <p:nvPr/>
          </p:nvSpPr>
          <p:spPr bwMode="auto">
            <a:xfrm>
              <a:off x="383" y="1512"/>
              <a:ext cx="572" cy="5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4800" b="0" i="1">
                  <a:solidFill>
                    <a:srgbClr val="0000FF"/>
                  </a:solidFill>
                </a:rPr>
                <a:t>i</a:t>
              </a:r>
              <a:r>
                <a:rPr lang="en-US" altLang="zh-CN" sz="4800" b="0" baseline="-25000">
                  <a:solidFill>
                    <a:srgbClr val="0000FF"/>
                  </a:solidFill>
                </a:rPr>
                <a:t>1</a:t>
              </a:r>
            </a:p>
          </p:txBody>
        </p:sp>
        <p:grpSp>
          <p:nvGrpSpPr>
            <p:cNvPr id="324635" name="Group 27"/>
            <p:cNvGrpSpPr>
              <a:grpSpLocks/>
            </p:cNvGrpSpPr>
            <p:nvPr/>
          </p:nvGrpSpPr>
          <p:grpSpPr bwMode="auto">
            <a:xfrm>
              <a:off x="1839" y="3529"/>
              <a:ext cx="272" cy="109"/>
              <a:chOff x="1839" y="3529"/>
              <a:chExt cx="272" cy="109"/>
            </a:xfrm>
          </p:grpSpPr>
          <p:sp>
            <p:nvSpPr>
              <p:cNvPr id="324636" name="Line 28"/>
              <p:cNvSpPr>
                <a:spLocks noChangeShapeType="1"/>
              </p:cNvSpPr>
              <p:nvPr/>
            </p:nvSpPr>
            <p:spPr bwMode="auto">
              <a:xfrm>
                <a:off x="1839" y="3638"/>
                <a:ext cx="272" cy="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4637" name="Line 29"/>
              <p:cNvSpPr>
                <a:spLocks noChangeShapeType="1"/>
              </p:cNvSpPr>
              <p:nvPr/>
            </p:nvSpPr>
            <p:spPr bwMode="auto">
              <a:xfrm>
                <a:off x="1839" y="3529"/>
                <a:ext cx="272" cy="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sp>
          <p:nvSpPr>
            <p:cNvPr id="324638" name="Line 30"/>
            <p:cNvSpPr>
              <a:spLocks noChangeShapeType="1"/>
            </p:cNvSpPr>
            <p:nvPr/>
          </p:nvSpPr>
          <p:spPr bwMode="auto">
            <a:xfrm>
              <a:off x="1579" y="3072"/>
              <a:ext cx="0" cy="1056"/>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4639" name="Line 31"/>
            <p:cNvSpPr>
              <a:spLocks noChangeShapeType="1"/>
            </p:cNvSpPr>
            <p:nvPr/>
          </p:nvSpPr>
          <p:spPr bwMode="auto">
            <a:xfrm flipH="1">
              <a:off x="1498" y="1548"/>
              <a:ext cx="498" cy="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4640" name="Line 32"/>
            <p:cNvSpPr>
              <a:spLocks noChangeShapeType="1"/>
            </p:cNvSpPr>
            <p:nvPr/>
          </p:nvSpPr>
          <p:spPr bwMode="auto">
            <a:xfrm flipH="1">
              <a:off x="2107" y="1548"/>
              <a:ext cx="672" cy="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nvGrpSpPr>
            <p:cNvPr id="324641" name="Group 33"/>
            <p:cNvGrpSpPr>
              <a:grpSpLocks/>
            </p:cNvGrpSpPr>
            <p:nvPr/>
          </p:nvGrpSpPr>
          <p:grpSpPr bwMode="auto">
            <a:xfrm>
              <a:off x="2003" y="1359"/>
              <a:ext cx="105" cy="368"/>
              <a:chOff x="2003" y="1227"/>
              <a:chExt cx="105" cy="368"/>
            </a:xfrm>
          </p:grpSpPr>
          <p:sp>
            <p:nvSpPr>
              <p:cNvPr id="324642" name="Line 34"/>
              <p:cNvSpPr>
                <a:spLocks noChangeShapeType="1"/>
              </p:cNvSpPr>
              <p:nvPr/>
            </p:nvSpPr>
            <p:spPr bwMode="auto">
              <a:xfrm flipV="1">
                <a:off x="2108" y="1227"/>
                <a:ext cx="0" cy="368"/>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4643" name="Line 35"/>
              <p:cNvSpPr>
                <a:spLocks noChangeShapeType="1"/>
              </p:cNvSpPr>
              <p:nvPr/>
            </p:nvSpPr>
            <p:spPr bwMode="auto">
              <a:xfrm flipV="1">
                <a:off x="2003" y="1227"/>
                <a:ext cx="0" cy="368"/>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sp>
          <p:nvSpPr>
            <p:cNvPr id="324644" name="Line 36"/>
            <p:cNvSpPr>
              <a:spLocks noChangeShapeType="1"/>
            </p:cNvSpPr>
            <p:nvPr/>
          </p:nvSpPr>
          <p:spPr bwMode="auto">
            <a:xfrm flipV="1">
              <a:off x="1579" y="3072"/>
              <a:ext cx="395" cy="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4645" name="Rectangle 37"/>
            <p:cNvSpPr>
              <a:spLocks noChangeArrowheads="1"/>
            </p:cNvSpPr>
            <p:nvPr/>
          </p:nvSpPr>
          <p:spPr bwMode="auto">
            <a:xfrm>
              <a:off x="932" y="1163"/>
              <a:ext cx="444"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i="1"/>
                <a:t>R</a:t>
              </a:r>
              <a:r>
                <a:rPr lang="en-US" altLang="zh-CN" baseline="-25000"/>
                <a:t>1</a:t>
              </a:r>
            </a:p>
          </p:txBody>
        </p:sp>
        <p:sp>
          <p:nvSpPr>
            <p:cNvPr id="324646" name="Rectangle 38"/>
            <p:cNvSpPr>
              <a:spLocks noChangeArrowheads="1"/>
            </p:cNvSpPr>
            <p:nvPr/>
          </p:nvSpPr>
          <p:spPr bwMode="auto">
            <a:xfrm>
              <a:off x="1195" y="3168"/>
              <a:ext cx="384"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i="1"/>
                <a:t>R</a:t>
              </a:r>
              <a:r>
                <a:rPr lang="en-US" altLang="zh-CN" baseline="-25000"/>
                <a:t>3</a:t>
              </a:r>
            </a:p>
          </p:txBody>
        </p:sp>
        <p:sp>
          <p:nvSpPr>
            <p:cNvPr id="324647" name="Rectangle 39"/>
            <p:cNvSpPr>
              <a:spLocks noChangeArrowheads="1"/>
            </p:cNvSpPr>
            <p:nvPr/>
          </p:nvSpPr>
          <p:spPr bwMode="auto">
            <a:xfrm>
              <a:off x="1662" y="1825"/>
              <a:ext cx="349"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i="1"/>
                <a:t>R</a:t>
              </a:r>
              <a:r>
                <a:rPr lang="en-US" altLang="zh-CN" baseline="-25000"/>
                <a:t>2</a:t>
              </a:r>
            </a:p>
          </p:txBody>
        </p:sp>
        <p:sp>
          <p:nvSpPr>
            <p:cNvPr id="324648" name="Rectangle 40"/>
            <p:cNvSpPr>
              <a:spLocks noChangeArrowheads="1"/>
            </p:cNvSpPr>
            <p:nvPr/>
          </p:nvSpPr>
          <p:spPr bwMode="auto">
            <a:xfrm>
              <a:off x="1963" y="3648"/>
              <a:ext cx="419"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i="1"/>
                <a:t>C</a:t>
              </a:r>
              <a:r>
                <a:rPr lang="en-US" altLang="zh-CN" baseline="-25000"/>
                <a:t>2</a:t>
              </a:r>
            </a:p>
          </p:txBody>
        </p:sp>
        <p:sp>
          <p:nvSpPr>
            <p:cNvPr id="324649" name="Rectangle 41"/>
            <p:cNvSpPr>
              <a:spLocks noChangeArrowheads="1"/>
            </p:cNvSpPr>
            <p:nvPr/>
          </p:nvSpPr>
          <p:spPr bwMode="auto">
            <a:xfrm>
              <a:off x="2107" y="1224"/>
              <a:ext cx="432"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i="1"/>
                <a:t>C</a:t>
              </a:r>
              <a:r>
                <a:rPr lang="en-US" altLang="zh-CN" baseline="-25000"/>
                <a:t>1</a:t>
              </a:r>
            </a:p>
          </p:txBody>
        </p:sp>
        <p:sp>
          <p:nvSpPr>
            <p:cNvPr id="324650" name="Rectangle 42"/>
            <p:cNvSpPr>
              <a:spLocks noChangeArrowheads="1"/>
            </p:cNvSpPr>
            <p:nvPr/>
          </p:nvSpPr>
          <p:spPr bwMode="auto">
            <a:xfrm>
              <a:off x="2794" y="3072"/>
              <a:ext cx="672" cy="5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4800" b="0" i="1">
                  <a:solidFill>
                    <a:srgbClr val="0000FF"/>
                  </a:solidFill>
                </a:rPr>
                <a:t>u</a:t>
              </a:r>
              <a:r>
                <a:rPr lang="en-US" altLang="zh-CN" sz="4800" b="0" baseline="-25000">
                  <a:solidFill>
                    <a:srgbClr val="0000FF"/>
                  </a:solidFill>
                </a:rPr>
                <a:t>4</a:t>
              </a:r>
              <a:endParaRPr lang="en-US" altLang="zh-CN" sz="6000" b="0" baseline="-25000">
                <a:solidFill>
                  <a:srgbClr val="0000FF"/>
                </a:solidFill>
              </a:endParaRPr>
            </a:p>
          </p:txBody>
        </p:sp>
        <p:sp>
          <p:nvSpPr>
            <p:cNvPr id="324651" name="Rectangle 43"/>
            <p:cNvSpPr>
              <a:spLocks noChangeArrowheads="1"/>
            </p:cNvSpPr>
            <p:nvPr/>
          </p:nvSpPr>
          <p:spPr bwMode="auto">
            <a:xfrm>
              <a:off x="1134" y="2334"/>
              <a:ext cx="325" cy="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3600" b="0" i="1"/>
                <a:t>e</a:t>
              </a:r>
              <a:endParaRPr lang="en-US" altLang="zh-CN" sz="3600"/>
            </a:p>
          </p:txBody>
        </p:sp>
        <p:sp>
          <p:nvSpPr>
            <p:cNvPr id="324652" name="Rectangle 44"/>
            <p:cNvSpPr>
              <a:spLocks noChangeArrowheads="1"/>
            </p:cNvSpPr>
            <p:nvPr/>
          </p:nvSpPr>
          <p:spPr bwMode="auto">
            <a:xfrm>
              <a:off x="1195" y="3552"/>
              <a:ext cx="431"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a:t>4k</a:t>
              </a:r>
              <a:endParaRPr lang="en-US" altLang="zh-CN"/>
            </a:p>
          </p:txBody>
        </p:sp>
        <p:sp>
          <p:nvSpPr>
            <p:cNvPr id="324653" name="Rectangle 45"/>
            <p:cNvSpPr>
              <a:spLocks noChangeArrowheads="1"/>
            </p:cNvSpPr>
            <p:nvPr/>
          </p:nvSpPr>
          <p:spPr bwMode="auto">
            <a:xfrm>
              <a:off x="757" y="1599"/>
              <a:ext cx="438" cy="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a:t>4k</a:t>
              </a:r>
            </a:p>
          </p:txBody>
        </p:sp>
        <p:sp>
          <p:nvSpPr>
            <p:cNvPr id="324654" name="Rectangle 46"/>
            <p:cNvSpPr>
              <a:spLocks noChangeArrowheads="1"/>
            </p:cNvSpPr>
            <p:nvPr/>
          </p:nvSpPr>
          <p:spPr bwMode="auto">
            <a:xfrm>
              <a:off x="1195" y="1909"/>
              <a:ext cx="465"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a:t>2k</a:t>
              </a:r>
              <a:endParaRPr lang="en-US" altLang="zh-CN"/>
            </a:p>
          </p:txBody>
        </p:sp>
        <p:sp>
          <p:nvSpPr>
            <p:cNvPr id="324655" name="Rectangle 47"/>
            <p:cNvSpPr>
              <a:spLocks noChangeArrowheads="1"/>
            </p:cNvSpPr>
            <p:nvPr/>
          </p:nvSpPr>
          <p:spPr bwMode="auto">
            <a:xfrm>
              <a:off x="2125" y="1584"/>
              <a:ext cx="570"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a:t>10</a:t>
              </a:r>
              <a:r>
                <a:rPr lang="en-US" altLang="zh-CN" sz="2800" i="1">
                  <a:cs typeface="Times New Roman" panose="02020603050405020304" pitchFamily="18" charset="0"/>
                </a:rPr>
                <a:t>µ</a:t>
              </a:r>
              <a:endParaRPr lang="en-US" altLang="zh-CN" i="1"/>
            </a:p>
          </p:txBody>
        </p:sp>
        <p:sp>
          <p:nvSpPr>
            <p:cNvPr id="324656" name="Rectangle 48"/>
            <p:cNvSpPr>
              <a:spLocks noChangeArrowheads="1"/>
            </p:cNvSpPr>
            <p:nvPr/>
          </p:nvSpPr>
          <p:spPr bwMode="auto">
            <a:xfrm>
              <a:off x="2011" y="3264"/>
              <a:ext cx="597"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a:t>10</a:t>
              </a:r>
              <a:r>
                <a:rPr lang="en-US" altLang="zh-CN" sz="2800" i="1">
                  <a:cs typeface="Times New Roman" panose="02020603050405020304" pitchFamily="18" charset="0"/>
                </a:rPr>
                <a:t>µ</a:t>
              </a:r>
            </a:p>
          </p:txBody>
        </p:sp>
        <p:sp>
          <p:nvSpPr>
            <p:cNvPr id="324657" name="Rectangle 49"/>
            <p:cNvSpPr>
              <a:spLocks noChangeArrowheads="1"/>
            </p:cNvSpPr>
            <p:nvPr/>
          </p:nvSpPr>
          <p:spPr bwMode="auto">
            <a:xfrm>
              <a:off x="2719" y="2616"/>
              <a:ext cx="106" cy="374"/>
            </a:xfrm>
            <a:prstGeom prst="rect">
              <a:avLst/>
            </a:prstGeom>
            <a:solidFill>
              <a:srgbClr val="FFFFCC"/>
            </a:solidFill>
            <a:ln w="38100">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4658" name="Rectangle 50"/>
            <p:cNvSpPr>
              <a:spLocks noChangeArrowheads="1"/>
            </p:cNvSpPr>
            <p:nvPr/>
          </p:nvSpPr>
          <p:spPr bwMode="auto">
            <a:xfrm>
              <a:off x="1531" y="3396"/>
              <a:ext cx="106" cy="374"/>
            </a:xfrm>
            <a:prstGeom prst="rect">
              <a:avLst/>
            </a:prstGeom>
            <a:solidFill>
              <a:srgbClr val="FFFFCC"/>
            </a:solidFill>
            <a:ln w="38100">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4659" name="Rectangle 51"/>
            <p:cNvSpPr>
              <a:spLocks noChangeArrowheads="1"/>
            </p:cNvSpPr>
            <p:nvPr/>
          </p:nvSpPr>
          <p:spPr bwMode="auto">
            <a:xfrm rot="5400000">
              <a:off x="1051" y="1356"/>
              <a:ext cx="106" cy="374"/>
            </a:xfrm>
            <a:prstGeom prst="rect">
              <a:avLst/>
            </a:prstGeom>
            <a:solidFill>
              <a:srgbClr val="FFFFCC"/>
            </a:solidFill>
            <a:ln w="38100">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4660" name="Rectangle 52"/>
            <p:cNvSpPr>
              <a:spLocks noChangeArrowheads="1"/>
            </p:cNvSpPr>
            <p:nvPr/>
          </p:nvSpPr>
          <p:spPr bwMode="auto">
            <a:xfrm>
              <a:off x="1619" y="2610"/>
              <a:ext cx="210" cy="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en-US" altLang="zh-CN">
                  <a:solidFill>
                    <a:schemeClr val="tx2"/>
                  </a:solidFill>
                  <a:ea typeface="宋体" panose="02010600030101010101" pitchFamily="2" charset="-122"/>
                </a:rPr>
                <a:t>_</a:t>
              </a:r>
            </a:p>
          </p:txBody>
        </p:sp>
        <p:sp>
          <p:nvSpPr>
            <p:cNvPr id="324661" name="Rectangle 53"/>
            <p:cNvSpPr>
              <a:spLocks noChangeArrowheads="1"/>
            </p:cNvSpPr>
            <p:nvPr/>
          </p:nvSpPr>
          <p:spPr bwMode="auto">
            <a:xfrm>
              <a:off x="1601" y="2208"/>
              <a:ext cx="223" cy="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en-US" altLang="zh-CN">
                  <a:solidFill>
                    <a:schemeClr val="tx2"/>
                  </a:solidFill>
                  <a:ea typeface="宋体" panose="02010600030101010101" pitchFamily="2" charset="-122"/>
                </a:rPr>
                <a:t>+</a:t>
              </a:r>
            </a:p>
          </p:txBody>
        </p:sp>
        <p:sp>
          <p:nvSpPr>
            <p:cNvPr id="324662" name="Oval 54"/>
            <p:cNvSpPr>
              <a:spLocks noChangeArrowheads="1"/>
            </p:cNvSpPr>
            <p:nvPr/>
          </p:nvSpPr>
          <p:spPr bwMode="auto">
            <a:xfrm>
              <a:off x="1940" y="4056"/>
              <a:ext cx="58" cy="58"/>
            </a:xfrm>
            <a:prstGeom prst="ellipse">
              <a:avLst/>
            </a:prstGeom>
            <a:solidFill>
              <a:schemeClr val="tx1"/>
            </a:solidFill>
            <a:ln w="38100">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24663" name="Oval 55"/>
            <p:cNvSpPr>
              <a:spLocks noChangeArrowheads="1"/>
            </p:cNvSpPr>
            <p:nvPr/>
          </p:nvSpPr>
          <p:spPr bwMode="auto">
            <a:xfrm>
              <a:off x="1544" y="4044"/>
              <a:ext cx="58" cy="58"/>
            </a:xfrm>
            <a:prstGeom prst="ellipse">
              <a:avLst/>
            </a:prstGeom>
            <a:solidFill>
              <a:schemeClr val="tx1"/>
            </a:solidFill>
            <a:ln w="38100">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24664" name="Oval 56"/>
            <p:cNvSpPr>
              <a:spLocks noChangeArrowheads="1"/>
            </p:cNvSpPr>
            <p:nvPr/>
          </p:nvSpPr>
          <p:spPr bwMode="auto">
            <a:xfrm>
              <a:off x="1556" y="1512"/>
              <a:ext cx="58" cy="58"/>
            </a:xfrm>
            <a:prstGeom prst="ellipse">
              <a:avLst/>
            </a:prstGeom>
            <a:solidFill>
              <a:schemeClr val="tx1"/>
            </a:solidFill>
            <a:ln w="38100">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24665" name="Oval 57"/>
            <p:cNvSpPr>
              <a:spLocks noChangeArrowheads="1"/>
            </p:cNvSpPr>
            <p:nvPr/>
          </p:nvSpPr>
          <p:spPr bwMode="auto">
            <a:xfrm>
              <a:off x="1555" y="3044"/>
              <a:ext cx="58" cy="58"/>
            </a:xfrm>
            <a:prstGeom prst="ellipse">
              <a:avLst/>
            </a:prstGeom>
            <a:solidFill>
              <a:schemeClr val="tx1"/>
            </a:solidFill>
            <a:ln w="38100">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24666" name="Line 58"/>
            <p:cNvSpPr>
              <a:spLocks noChangeShapeType="1"/>
            </p:cNvSpPr>
            <p:nvPr/>
          </p:nvSpPr>
          <p:spPr bwMode="auto">
            <a:xfrm>
              <a:off x="1952" y="3072"/>
              <a:ext cx="0" cy="457"/>
            </a:xfrm>
            <a:prstGeom prst="line">
              <a:avLst/>
            </a:prstGeom>
            <a:noFill/>
            <a:ln w="381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24667" name="Line 59"/>
            <p:cNvSpPr>
              <a:spLocks noChangeShapeType="1"/>
            </p:cNvSpPr>
            <p:nvPr/>
          </p:nvSpPr>
          <p:spPr bwMode="auto">
            <a:xfrm>
              <a:off x="1963" y="3638"/>
              <a:ext cx="0" cy="466"/>
            </a:xfrm>
            <a:prstGeom prst="line">
              <a:avLst/>
            </a:prstGeom>
            <a:noFill/>
            <a:ln w="381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sp>
        <p:nvSpPr>
          <p:cNvPr id="324668" name="Text Box 60"/>
          <p:cNvSpPr txBox="1">
            <a:spLocks noChangeArrowheads="1"/>
          </p:cNvSpPr>
          <p:nvPr/>
        </p:nvSpPr>
        <p:spPr bwMode="auto">
          <a:xfrm>
            <a:off x="809625" y="841375"/>
            <a:ext cx="8291513" cy="989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nSpc>
                <a:spcPct val="80000"/>
              </a:lnSpc>
              <a:spcBef>
                <a:spcPct val="50000"/>
              </a:spcBef>
            </a:pPr>
            <a:r>
              <a:rPr lang="zh-CN" altLang="en-US" sz="2800">
                <a:solidFill>
                  <a:srgbClr val="0000FF"/>
                </a:solidFill>
                <a:ea typeface="宋体" panose="02010600030101010101" pitchFamily="2" charset="-122"/>
              </a:rPr>
              <a:t>解题要点：交、直流分别计算；</a:t>
            </a:r>
          </a:p>
          <a:p>
            <a:pPr>
              <a:lnSpc>
                <a:spcPct val="80000"/>
              </a:lnSpc>
              <a:spcBef>
                <a:spcPct val="50000"/>
              </a:spcBef>
            </a:pPr>
            <a:r>
              <a:rPr lang="zh-CN" altLang="en-US" sz="2800">
                <a:solidFill>
                  <a:srgbClr val="0000FF"/>
                </a:solidFill>
                <a:ea typeface="宋体" panose="02010600030101010101" pitchFamily="2" charset="-122"/>
              </a:rPr>
              <a:t>                     直流和交流瞬时值结果迭加。</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iterate type="wd">
                                    <p:tmPct val="100000"/>
                                  </p:iterate>
                                  <p:childTnLst>
                                    <p:set>
                                      <p:cBhvr>
                                        <p:cTn id="6" dur="1" fill="hold">
                                          <p:stCondLst>
                                            <p:cond delay="0"/>
                                          </p:stCondLst>
                                        </p:cTn>
                                        <p:tgtEl>
                                          <p:spTgt spid="324610"/>
                                        </p:tgtEl>
                                        <p:attrNameLst>
                                          <p:attrName>style.visibility</p:attrName>
                                        </p:attrNameLst>
                                      </p:cBhvr>
                                      <p:to>
                                        <p:strVal val="visible"/>
                                      </p:to>
                                    </p:set>
                                    <p:animEffect transition="in" filter="wipe(up)">
                                      <p:cBhvr>
                                        <p:cTn id="7" dur="300"/>
                                        <p:tgtEl>
                                          <p:spTgt spid="3246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24668"/>
                                        </p:tgtEl>
                                        <p:attrNameLst>
                                          <p:attrName>style.visibility</p:attrName>
                                        </p:attrNameLst>
                                      </p:cBhvr>
                                      <p:to>
                                        <p:strVal val="visible"/>
                                      </p:to>
                                    </p:set>
                                    <p:animEffect transition="in" filter="box(in)">
                                      <p:cBhvr>
                                        <p:cTn id="12" dur="500"/>
                                        <p:tgtEl>
                                          <p:spTgt spid="32466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324618"/>
                                        </p:tgtEl>
                                        <p:attrNameLst>
                                          <p:attrName>style.visibility</p:attrName>
                                        </p:attrNameLst>
                                      </p:cBhvr>
                                      <p:to>
                                        <p:strVal val="visible"/>
                                      </p:to>
                                    </p:set>
                                    <p:animEffect transition="in" filter="blinds(horizontal)">
                                      <p:cBhvr>
                                        <p:cTn id="17" dur="500"/>
                                        <p:tgtEl>
                                          <p:spTgt spid="32461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5" fill="hold" nodeType="clickEffect">
                                  <p:stCondLst>
                                    <p:cond delay="0"/>
                                  </p:stCondLst>
                                  <p:childTnLst>
                                    <p:set>
                                      <p:cBhvr>
                                        <p:cTn id="21" dur="1" fill="hold">
                                          <p:stCondLst>
                                            <p:cond delay="0"/>
                                          </p:stCondLst>
                                        </p:cTn>
                                        <p:tgtEl>
                                          <p:spTgt spid="324614"/>
                                        </p:tgtEl>
                                        <p:attrNameLst>
                                          <p:attrName>style.visibility</p:attrName>
                                        </p:attrNameLst>
                                      </p:cBhvr>
                                      <p:to>
                                        <p:strVal val="visible"/>
                                      </p:to>
                                    </p:set>
                                    <p:animEffect transition="in" filter="blinds(vertical)">
                                      <p:cBhvr>
                                        <p:cTn id="22" dur="500"/>
                                        <p:tgtEl>
                                          <p:spTgt spid="32461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nodeType="clickEffect">
                                  <p:stCondLst>
                                    <p:cond delay="0"/>
                                  </p:stCondLst>
                                  <p:childTnLst>
                                    <p:set>
                                      <p:cBhvr>
                                        <p:cTn id="26" dur="1" fill="hold">
                                          <p:stCondLst>
                                            <p:cond delay="0"/>
                                          </p:stCondLst>
                                        </p:cTn>
                                        <p:tgtEl>
                                          <p:spTgt spid="324611"/>
                                        </p:tgtEl>
                                        <p:attrNameLst>
                                          <p:attrName>style.visibility</p:attrName>
                                        </p:attrNameLst>
                                      </p:cBhvr>
                                      <p:to>
                                        <p:strVal val="visible"/>
                                      </p:to>
                                    </p:set>
                                    <p:animEffect transition="in" filter="box(out)">
                                      <p:cBhvr>
                                        <p:cTn id="27" dur="500"/>
                                        <p:tgtEl>
                                          <p:spTgt spid="324611"/>
                                        </p:tgtEl>
                                      </p:cBhvr>
                                    </p:animEffect>
                                  </p:childTnLst>
                                  <p:subTnLst>
                                    <p:audio>
                                      <p:cMediaNode>
                                        <p:cTn display="0" masterRel="sameClick">
                                          <p:stCondLst>
                                            <p:cond evt="begin" delay="0">
                                              <p:tn val="25"/>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4610" grpId="0" autoUpdateAnimBg="0"/>
      <p:bldP spid="324668" grpId="0" autoUpdateAnimBg="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25634" name="Object 2">
            <a:hlinkClick r:id="" action="ppaction://ole?verb=0"/>
          </p:cNvPr>
          <p:cNvGraphicFramePr>
            <a:graphicFrameLocks/>
          </p:cNvGraphicFramePr>
          <p:nvPr/>
        </p:nvGraphicFramePr>
        <p:xfrm>
          <a:off x="5248275" y="1277938"/>
          <a:ext cx="3724275" cy="2957512"/>
        </p:xfrm>
        <a:graphic>
          <a:graphicData uri="http://schemas.openxmlformats.org/presentationml/2006/ole">
            <mc:AlternateContent xmlns:mc="http://schemas.openxmlformats.org/markup-compatibility/2006">
              <mc:Choice xmlns:v="urn:schemas-microsoft-com:vml" Requires="v">
                <p:oleObj spid="_x0000_s325697" name="公式" r:id="rId3" imgW="1079280" imgH="838080" progId="Equation.3">
                  <p:embed/>
                </p:oleObj>
              </mc:Choice>
              <mc:Fallback>
                <p:oleObj name="公式" r:id="rId3" imgW="1079280" imgH="838080" progId="Equation.3">
                  <p:embed/>
                  <p:pic>
                    <p:nvPicPr>
                      <p:cNvPr id="0" name="Object 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48275" y="1277938"/>
                        <a:ext cx="3724275" cy="2957512"/>
                      </a:xfrm>
                      <a:prstGeom prst="rect">
                        <a:avLst/>
                      </a:prstGeom>
                      <a:noFill/>
                      <a:ln w="19050">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25635" name="Object 3"/>
          <p:cNvGraphicFramePr>
            <a:graphicFrameLocks noChangeAspect="1"/>
          </p:cNvGraphicFramePr>
          <p:nvPr/>
        </p:nvGraphicFramePr>
        <p:xfrm>
          <a:off x="5707063" y="5126038"/>
          <a:ext cx="2400300" cy="762000"/>
        </p:xfrm>
        <a:graphic>
          <a:graphicData uri="http://schemas.openxmlformats.org/presentationml/2006/ole">
            <mc:AlternateContent xmlns:mc="http://schemas.openxmlformats.org/markup-compatibility/2006">
              <mc:Choice xmlns:v="urn:schemas-microsoft-com:vml" Requires="v">
                <p:oleObj spid="_x0000_s325698" name="公式" r:id="rId5" imgW="583920" imgH="215640" progId="Equation.3">
                  <p:embed/>
                </p:oleObj>
              </mc:Choice>
              <mc:Fallback>
                <p:oleObj name="公式" r:id="rId5" imgW="583920" imgH="21564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07063" y="5126038"/>
                        <a:ext cx="2400300" cy="762000"/>
                      </a:xfrm>
                      <a:prstGeom prst="rect">
                        <a:avLst/>
                      </a:prstGeom>
                      <a:noFill/>
                      <a:ln w="28575">
                        <a:solidFill>
                          <a:schemeClr val="accent2"/>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25636" name="Rectangle 4"/>
          <p:cNvSpPr>
            <a:spLocks noChangeArrowheads="1"/>
          </p:cNvSpPr>
          <p:nvPr/>
        </p:nvSpPr>
        <p:spPr bwMode="auto">
          <a:xfrm>
            <a:off x="322263" y="342900"/>
            <a:ext cx="3459162" cy="417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nSpc>
                <a:spcPct val="90000"/>
              </a:lnSpc>
              <a:spcBef>
                <a:spcPct val="50000"/>
              </a:spcBef>
            </a:pPr>
            <a:r>
              <a:rPr lang="en-US" altLang="zh-CN">
                <a:solidFill>
                  <a:srgbClr val="0000FF"/>
                </a:solidFill>
              </a:rPr>
              <a:t>(1) </a:t>
            </a:r>
            <a:r>
              <a:rPr lang="zh-CN" altLang="en-US">
                <a:solidFill>
                  <a:srgbClr val="0000FF"/>
                </a:solidFill>
              </a:rPr>
              <a:t>直流电源作用</a:t>
            </a:r>
          </a:p>
        </p:txBody>
      </p:sp>
      <p:sp>
        <p:nvSpPr>
          <p:cNvPr id="325637" name="Text Box 5"/>
          <p:cNvSpPr txBox="1">
            <a:spLocks noChangeArrowheads="1"/>
          </p:cNvSpPr>
          <p:nvPr/>
        </p:nvSpPr>
        <p:spPr bwMode="auto">
          <a:xfrm>
            <a:off x="3781425" y="377825"/>
            <a:ext cx="2436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r>
              <a:rPr lang="en-US" altLang="zh-CN"/>
              <a:t>(E</a:t>
            </a:r>
            <a:r>
              <a:rPr lang="en-US" altLang="zh-CN" baseline="-25000"/>
              <a:t>1</a:t>
            </a:r>
            <a:r>
              <a:rPr lang="zh-CN" altLang="en-US"/>
              <a:t>作用，</a:t>
            </a:r>
            <a:r>
              <a:rPr lang="en-US" altLang="zh-CN" b="0"/>
              <a:t>e </a:t>
            </a:r>
            <a:r>
              <a:rPr lang="zh-CN" altLang="en-US"/>
              <a:t>短路</a:t>
            </a:r>
            <a:r>
              <a:rPr lang="en-US" altLang="zh-CN"/>
              <a:t>)</a:t>
            </a:r>
          </a:p>
        </p:txBody>
      </p:sp>
      <p:grpSp>
        <p:nvGrpSpPr>
          <p:cNvPr id="325638" name="Group 6"/>
          <p:cNvGrpSpPr>
            <a:grpSpLocks/>
          </p:cNvGrpSpPr>
          <p:nvPr/>
        </p:nvGrpSpPr>
        <p:grpSpPr bwMode="auto">
          <a:xfrm>
            <a:off x="228600" y="838200"/>
            <a:ext cx="5262563" cy="4684713"/>
            <a:chOff x="151" y="983"/>
            <a:chExt cx="3315" cy="2951"/>
          </a:xfrm>
        </p:grpSpPr>
        <p:sp>
          <p:nvSpPr>
            <p:cNvPr id="325639" name="Line 7"/>
            <p:cNvSpPr>
              <a:spLocks noChangeShapeType="1"/>
            </p:cNvSpPr>
            <p:nvPr/>
          </p:nvSpPr>
          <p:spPr bwMode="auto">
            <a:xfrm flipH="1">
              <a:off x="2779" y="1368"/>
              <a:ext cx="0" cy="2532"/>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5640" name="Rectangle 8"/>
            <p:cNvSpPr>
              <a:spLocks noChangeArrowheads="1"/>
            </p:cNvSpPr>
            <p:nvPr/>
          </p:nvSpPr>
          <p:spPr bwMode="auto">
            <a:xfrm>
              <a:off x="547" y="2421"/>
              <a:ext cx="334" cy="5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i="1"/>
                <a:t>E</a:t>
              </a:r>
              <a:r>
                <a:rPr lang="en-US" altLang="zh-CN" sz="2800" baseline="-25000"/>
                <a:t>1</a:t>
              </a:r>
            </a:p>
          </p:txBody>
        </p:sp>
        <p:sp>
          <p:nvSpPr>
            <p:cNvPr id="325641" name="Oval 9"/>
            <p:cNvSpPr>
              <a:spLocks noChangeArrowheads="1"/>
            </p:cNvSpPr>
            <p:nvPr/>
          </p:nvSpPr>
          <p:spPr bwMode="auto">
            <a:xfrm>
              <a:off x="1399" y="2280"/>
              <a:ext cx="377" cy="336"/>
            </a:xfrm>
            <a:prstGeom prst="ellipse">
              <a:avLst/>
            </a:prstGeom>
            <a:solidFill>
              <a:srgbClr val="FFFFCC"/>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5642" name="Line 10"/>
            <p:cNvSpPr>
              <a:spLocks noChangeShapeType="1"/>
            </p:cNvSpPr>
            <p:nvPr/>
          </p:nvSpPr>
          <p:spPr bwMode="auto">
            <a:xfrm>
              <a:off x="1579" y="1368"/>
              <a:ext cx="0" cy="1572"/>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5643" name="Oval 11"/>
            <p:cNvSpPr>
              <a:spLocks noChangeArrowheads="1"/>
            </p:cNvSpPr>
            <p:nvPr/>
          </p:nvSpPr>
          <p:spPr bwMode="auto">
            <a:xfrm>
              <a:off x="151" y="2386"/>
              <a:ext cx="359" cy="386"/>
            </a:xfrm>
            <a:prstGeom prst="ellipse">
              <a:avLst/>
            </a:prstGeom>
            <a:solidFill>
              <a:srgbClr val="FFFFCC"/>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5644" name="Line 12"/>
            <p:cNvSpPr>
              <a:spLocks noChangeShapeType="1"/>
            </p:cNvSpPr>
            <p:nvPr/>
          </p:nvSpPr>
          <p:spPr bwMode="auto">
            <a:xfrm flipH="1">
              <a:off x="331" y="1369"/>
              <a:ext cx="0" cy="2555"/>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5645" name="Rectangle 13"/>
            <p:cNvSpPr>
              <a:spLocks noChangeArrowheads="1"/>
            </p:cNvSpPr>
            <p:nvPr/>
          </p:nvSpPr>
          <p:spPr bwMode="auto">
            <a:xfrm>
              <a:off x="333" y="2123"/>
              <a:ext cx="242"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en-US" altLang="zh-CN" sz="2800">
                  <a:solidFill>
                    <a:schemeClr val="tx2"/>
                  </a:solidFill>
                  <a:ea typeface="宋体" panose="02010600030101010101" pitchFamily="2" charset="-122"/>
                </a:rPr>
                <a:t>+</a:t>
              </a:r>
            </a:p>
          </p:txBody>
        </p:sp>
        <p:sp>
          <p:nvSpPr>
            <p:cNvPr id="325646" name="Rectangle 14"/>
            <p:cNvSpPr>
              <a:spLocks noChangeArrowheads="1"/>
            </p:cNvSpPr>
            <p:nvPr/>
          </p:nvSpPr>
          <p:spPr bwMode="auto">
            <a:xfrm>
              <a:off x="333" y="2623"/>
              <a:ext cx="226"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en-US" altLang="zh-CN" sz="2800">
                  <a:solidFill>
                    <a:schemeClr val="tx2"/>
                  </a:solidFill>
                  <a:ea typeface="宋体" panose="02010600030101010101" pitchFamily="2" charset="-122"/>
                </a:rPr>
                <a:t>_</a:t>
              </a:r>
            </a:p>
          </p:txBody>
        </p:sp>
        <p:sp>
          <p:nvSpPr>
            <p:cNvPr id="325647" name="Rectangle 15"/>
            <p:cNvSpPr>
              <a:spLocks noChangeArrowheads="1"/>
            </p:cNvSpPr>
            <p:nvPr/>
          </p:nvSpPr>
          <p:spPr bwMode="auto">
            <a:xfrm>
              <a:off x="1531" y="1620"/>
              <a:ext cx="106" cy="374"/>
            </a:xfrm>
            <a:prstGeom prst="rect">
              <a:avLst/>
            </a:prstGeom>
            <a:solidFill>
              <a:srgbClr val="FFFFCC"/>
            </a:solidFill>
            <a:ln w="38100">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5648" name="Line 16"/>
            <p:cNvSpPr>
              <a:spLocks noChangeShapeType="1"/>
            </p:cNvSpPr>
            <p:nvPr/>
          </p:nvSpPr>
          <p:spPr bwMode="auto">
            <a:xfrm flipV="1">
              <a:off x="331" y="1368"/>
              <a:ext cx="1296" cy="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5649" name="Line 17"/>
            <p:cNvSpPr>
              <a:spLocks noChangeShapeType="1"/>
            </p:cNvSpPr>
            <p:nvPr/>
          </p:nvSpPr>
          <p:spPr bwMode="auto">
            <a:xfrm>
              <a:off x="334" y="3909"/>
              <a:ext cx="2460" cy="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5650" name="Line 18"/>
            <p:cNvSpPr>
              <a:spLocks noChangeShapeType="1"/>
            </p:cNvSpPr>
            <p:nvPr/>
          </p:nvSpPr>
          <p:spPr bwMode="auto">
            <a:xfrm>
              <a:off x="427" y="1260"/>
              <a:ext cx="383" cy="0"/>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5651" name="Line 19"/>
            <p:cNvSpPr>
              <a:spLocks noChangeShapeType="1"/>
            </p:cNvSpPr>
            <p:nvPr/>
          </p:nvSpPr>
          <p:spPr bwMode="auto">
            <a:xfrm>
              <a:off x="2971" y="2220"/>
              <a:ext cx="0" cy="766"/>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5652" name="Rectangle 20"/>
            <p:cNvSpPr>
              <a:spLocks noChangeArrowheads="1"/>
            </p:cNvSpPr>
            <p:nvPr/>
          </p:nvSpPr>
          <p:spPr bwMode="auto">
            <a:xfrm>
              <a:off x="2347" y="2292"/>
              <a:ext cx="364"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i="1"/>
                <a:t>R</a:t>
              </a:r>
              <a:r>
                <a:rPr lang="en-US" altLang="zh-CN" sz="2800" baseline="-25000"/>
                <a:t>4</a:t>
              </a:r>
            </a:p>
          </p:txBody>
        </p:sp>
        <p:sp>
          <p:nvSpPr>
            <p:cNvPr id="325653" name="Rectangle 21"/>
            <p:cNvSpPr>
              <a:spLocks noChangeArrowheads="1"/>
            </p:cNvSpPr>
            <p:nvPr/>
          </p:nvSpPr>
          <p:spPr bwMode="auto">
            <a:xfrm>
              <a:off x="2347" y="2724"/>
              <a:ext cx="447"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a:t>4k</a:t>
              </a:r>
            </a:p>
          </p:txBody>
        </p:sp>
        <p:sp>
          <p:nvSpPr>
            <p:cNvPr id="325654" name="Rectangle 22"/>
            <p:cNvSpPr>
              <a:spLocks noChangeArrowheads="1"/>
            </p:cNvSpPr>
            <p:nvPr/>
          </p:nvSpPr>
          <p:spPr bwMode="auto">
            <a:xfrm>
              <a:off x="383" y="1332"/>
              <a:ext cx="572"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b="0" i="1">
                  <a:solidFill>
                    <a:srgbClr val="0000FF"/>
                  </a:solidFill>
                </a:rPr>
                <a:t>i</a:t>
              </a:r>
              <a:r>
                <a:rPr lang="en-US" altLang="zh-CN" sz="2800" b="0" baseline="-25000">
                  <a:solidFill>
                    <a:srgbClr val="0000FF"/>
                  </a:solidFill>
                </a:rPr>
                <a:t>1</a:t>
              </a:r>
            </a:p>
          </p:txBody>
        </p:sp>
        <p:grpSp>
          <p:nvGrpSpPr>
            <p:cNvPr id="325655" name="Group 23"/>
            <p:cNvGrpSpPr>
              <a:grpSpLocks/>
            </p:cNvGrpSpPr>
            <p:nvPr/>
          </p:nvGrpSpPr>
          <p:grpSpPr bwMode="auto">
            <a:xfrm>
              <a:off x="1839" y="3349"/>
              <a:ext cx="272" cy="109"/>
              <a:chOff x="1839" y="3529"/>
              <a:chExt cx="272" cy="109"/>
            </a:xfrm>
          </p:grpSpPr>
          <p:sp>
            <p:nvSpPr>
              <p:cNvPr id="325656" name="Line 24"/>
              <p:cNvSpPr>
                <a:spLocks noChangeShapeType="1"/>
              </p:cNvSpPr>
              <p:nvPr/>
            </p:nvSpPr>
            <p:spPr bwMode="auto">
              <a:xfrm>
                <a:off x="1839" y="3638"/>
                <a:ext cx="272" cy="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5657" name="Line 25"/>
              <p:cNvSpPr>
                <a:spLocks noChangeShapeType="1"/>
              </p:cNvSpPr>
              <p:nvPr/>
            </p:nvSpPr>
            <p:spPr bwMode="auto">
              <a:xfrm>
                <a:off x="1839" y="3529"/>
                <a:ext cx="272" cy="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sp>
          <p:nvSpPr>
            <p:cNvPr id="325658" name="Line 26"/>
            <p:cNvSpPr>
              <a:spLocks noChangeShapeType="1"/>
            </p:cNvSpPr>
            <p:nvPr/>
          </p:nvSpPr>
          <p:spPr bwMode="auto">
            <a:xfrm>
              <a:off x="1579" y="2892"/>
              <a:ext cx="0" cy="1032"/>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5659" name="Line 27"/>
            <p:cNvSpPr>
              <a:spLocks noChangeShapeType="1"/>
            </p:cNvSpPr>
            <p:nvPr/>
          </p:nvSpPr>
          <p:spPr bwMode="auto">
            <a:xfrm flipH="1">
              <a:off x="1531" y="1368"/>
              <a:ext cx="498" cy="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5660" name="Line 28"/>
            <p:cNvSpPr>
              <a:spLocks noChangeShapeType="1"/>
            </p:cNvSpPr>
            <p:nvPr/>
          </p:nvSpPr>
          <p:spPr bwMode="auto">
            <a:xfrm flipH="1">
              <a:off x="2119" y="1368"/>
              <a:ext cx="672" cy="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nvGrpSpPr>
            <p:cNvPr id="325661" name="Group 29"/>
            <p:cNvGrpSpPr>
              <a:grpSpLocks/>
            </p:cNvGrpSpPr>
            <p:nvPr/>
          </p:nvGrpSpPr>
          <p:grpSpPr bwMode="auto">
            <a:xfrm>
              <a:off x="2015" y="1179"/>
              <a:ext cx="105" cy="368"/>
              <a:chOff x="2003" y="1227"/>
              <a:chExt cx="105" cy="368"/>
            </a:xfrm>
          </p:grpSpPr>
          <p:sp>
            <p:nvSpPr>
              <p:cNvPr id="325662" name="Line 30"/>
              <p:cNvSpPr>
                <a:spLocks noChangeShapeType="1"/>
              </p:cNvSpPr>
              <p:nvPr/>
            </p:nvSpPr>
            <p:spPr bwMode="auto">
              <a:xfrm flipV="1">
                <a:off x="2108" y="1227"/>
                <a:ext cx="0" cy="368"/>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5663" name="Line 31"/>
              <p:cNvSpPr>
                <a:spLocks noChangeShapeType="1"/>
              </p:cNvSpPr>
              <p:nvPr/>
            </p:nvSpPr>
            <p:spPr bwMode="auto">
              <a:xfrm flipV="1">
                <a:off x="2003" y="1227"/>
                <a:ext cx="0" cy="368"/>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sp>
          <p:nvSpPr>
            <p:cNvPr id="325664" name="Line 32"/>
            <p:cNvSpPr>
              <a:spLocks noChangeShapeType="1"/>
            </p:cNvSpPr>
            <p:nvPr/>
          </p:nvSpPr>
          <p:spPr bwMode="auto">
            <a:xfrm flipV="1">
              <a:off x="1579" y="2892"/>
              <a:ext cx="395" cy="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5665" name="Rectangle 33"/>
            <p:cNvSpPr>
              <a:spLocks noChangeArrowheads="1"/>
            </p:cNvSpPr>
            <p:nvPr/>
          </p:nvSpPr>
          <p:spPr bwMode="auto">
            <a:xfrm>
              <a:off x="932" y="983"/>
              <a:ext cx="444"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i="1"/>
                <a:t>R</a:t>
              </a:r>
              <a:r>
                <a:rPr lang="en-US" altLang="zh-CN" sz="2800" baseline="-25000"/>
                <a:t>1</a:t>
              </a:r>
            </a:p>
          </p:txBody>
        </p:sp>
        <p:sp>
          <p:nvSpPr>
            <p:cNvPr id="325666" name="Rectangle 34"/>
            <p:cNvSpPr>
              <a:spLocks noChangeArrowheads="1"/>
            </p:cNvSpPr>
            <p:nvPr/>
          </p:nvSpPr>
          <p:spPr bwMode="auto">
            <a:xfrm>
              <a:off x="1195" y="2988"/>
              <a:ext cx="384"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i="1"/>
                <a:t>R</a:t>
              </a:r>
              <a:r>
                <a:rPr lang="en-US" altLang="zh-CN" sz="2800" baseline="-25000"/>
                <a:t>3</a:t>
              </a:r>
            </a:p>
          </p:txBody>
        </p:sp>
        <p:sp>
          <p:nvSpPr>
            <p:cNvPr id="325667" name="Rectangle 35"/>
            <p:cNvSpPr>
              <a:spLocks noChangeArrowheads="1"/>
            </p:cNvSpPr>
            <p:nvPr/>
          </p:nvSpPr>
          <p:spPr bwMode="auto">
            <a:xfrm>
              <a:off x="1662" y="1645"/>
              <a:ext cx="349"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i="1"/>
                <a:t>R</a:t>
              </a:r>
              <a:r>
                <a:rPr lang="en-US" altLang="zh-CN" sz="2800" baseline="-25000"/>
                <a:t>2</a:t>
              </a:r>
            </a:p>
          </p:txBody>
        </p:sp>
        <p:sp>
          <p:nvSpPr>
            <p:cNvPr id="325668" name="Rectangle 36"/>
            <p:cNvSpPr>
              <a:spLocks noChangeArrowheads="1"/>
            </p:cNvSpPr>
            <p:nvPr/>
          </p:nvSpPr>
          <p:spPr bwMode="auto">
            <a:xfrm>
              <a:off x="1963" y="3468"/>
              <a:ext cx="419"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i="1"/>
                <a:t>C</a:t>
              </a:r>
              <a:r>
                <a:rPr lang="en-US" altLang="zh-CN" sz="2800" baseline="-25000"/>
                <a:t>2</a:t>
              </a:r>
            </a:p>
          </p:txBody>
        </p:sp>
        <p:sp>
          <p:nvSpPr>
            <p:cNvPr id="325669" name="Rectangle 37"/>
            <p:cNvSpPr>
              <a:spLocks noChangeArrowheads="1"/>
            </p:cNvSpPr>
            <p:nvPr/>
          </p:nvSpPr>
          <p:spPr bwMode="auto">
            <a:xfrm>
              <a:off x="2107" y="1044"/>
              <a:ext cx="432"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i="1"/>
                <a:t>C</a:t>
              </a:r>
              <a:r>
                <a:rPr lang="en-US" altLang="zh-CN" sz="2800" baseline="-25000"/>
                <a:t>1</a:t>
              </a:r>
            </a:p>
          </p:txBody>
        </p:sp>
        <p:sp>
          <p:nvSpPr>
            <p:cNvPr id="325670" name="Rectangle 38"/>
            <p:cNvSpPr>
              <a:spLocks noChangeArrowheads="1"/>
            </p:cNvSpPr>
            <p:nvPr/>
          </p:nvSpPr>
          <p:spPr bwMode="auto">
            <a:xfrm>
              <a:off x="2794" y="2892"/>
              <a:ext cx="672"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b="0" i="1">
                  <a:solidFill>
                    <a:srgbClr val="0000FF"/>
                  </a:solidFill>
                </a:rPr>
                <a:t>u</a:t>
              </a:r>
              <a:r>
                <a:rPr lang="en-US" altLang="zh-CN" sz="2800" b="0" baseline="-25000">
                  <a:solidFill>
                    <a:srgbClr val="0000FF"/>
                  </a:solidFill>
                </a:rPr>
                <a:t>4</a:t>
              </a:r>
            </a:p>
          </p:txBody>
        </p:sp>
        <p:sp>
          <p:nvSpPr>
            <p:cNvPr id="325671" name="Rectangle 39"/>
            <p:cNvSpPr>
              <a:spLocks noChangeArrowheads="1"/>
            </p:cNvSpPr>
            <p:nvPr/>
          </p:nvSpPr>
          <p:spPr bwMode="auto">
            <a:xfrm>
              <a:off x="1134" y="2154"/>
              <a:ext cx="325"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b="0" i="1"/>
                <a:t>e</a:t>
              </a:r>
              <a:endParaRPr lang="en-US" altLang="zh-CN" sz="2800"/>
            </a:p>
          </p:txBody>
        </p:sp>
        <p:sp>
          <p:nvSpPr>
            <p:cNvPr id="325672" name="Rectangle 40"/>
            <p:cNvSpPr>
              <a:spLocks noChangeArrowheads="1"/>
            </p:cNvSpPr>
            <p:nvPr/>
          </p:nvSpPr>
          <p:spPr bwMode="auto">
            <a:xfrm>
              <a:off x="1195" y="3372"/>
              <a:ext cx="431"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a:t>4k</a:t>
              </a:r>
            </a:p>
          </p:txBody>
        </p:sp>
        <p:sp>
          <p:nvSpPr>
            <p:cNvPr id="325673" name="Rectangle 41"/>
            <p:cNvSpPr>
              <a:spLocks noChangeArrowheads="1"/>
            </p:cNvSpPr>
            <p:nvPr/>
          </p:nvSpPr>
          <p:spPr bwMode="auto">
            <a:xfrm>
              <a:off x="757" y="1419"/>
              <a:ext cx="438"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a:t>4k</a:t>
              </a:r>
            </a:p>
          </p:txBody>
        </p:sp>
        <p:sp>
          <p:nvSpPr>
            <p:cNvPr id="325674" name="Rectangle 42"/>
            <p:cNvSpPr>
              <a:spLocks noChangeArrowheads="1"/>
            </p:cNvSpPr>
            <p:nvPr/>
          </p:nvSpPr>
          <p:spPr bwMode="auto">
            <a:xfrm>
              <a:off x="1195" y="1729"/>
              <a:ext cx="465"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a:t>2k</a:t>
              </a:r>
            </a:p>
          </p:txBody>
        </p:sp>
        <p:sp>
          <p:nvSpPr>
            <p:cNvPr id="325675" name="Rectangle 43"/>
            <p:cNvSpPr>
              <a:spLocks noChangeArrowheads="1"/>
            </p:cNvSpPr>
            <p:nvPr/>
          </p:nvSpPr>
          <p:spPr bwMode="auto">
            <a:xfrm>
              <a:off x="2125" y="1404"/>
              <a:ext cx="570"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a:t>10</a:t>
              </a:r>
              <a:r>
                <a:rPr lang="en-US" altLang="zh-CN" sz="2800" i="1">
                  <a:cs typeface="Times New Roman" panose="02020603050405020304" pitchFamily="18" charset="0"/>
                </a:rPr>
                <a:t>µ</a:t>
              </a:r>
            </a:p>
          </p:txBody>
        </p:sp>
        <p:sp>
          <p:nvSpPr>
            <p:cNvPr id="325676" name="Rectangle 44"/>
            <p:cNvSpPr>
              <a:spLocks noChangeArrowheads="1"/>
            </p:cNvSpPr>
            <p:nvPr/>
          </p:nvSpPr>
          <p:spPr bwMode="auto">
            <a:xfrm>
              <a:off x="2011" y="3084"/>
              <a:ext cx="597"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a:t>10</a:t>
              </a:r>
              <a:r>
                <a:rPr lang="en-US" altLang="zh-CN" sz="2800" i="1">
                  <a:cs typeface="Times New Roman" panose="02020603050405020304" pitchFamily="18" charset="0"/>
                </a:rPr>
                <a:t>µ</a:t>
              </a:r>
              <a:r>
                <a:rPr lang="en-US" altLang="zh-CN" sz="2800"/>
                <a:t> </a:t>
              </a:r>
            </a:p>
          </p:txBody>
        </p:sp>
        <p:sp>
          <p:nvSpPr>
            <p:cNvPr id="325677" name="Rectangle 45"/>
            <p:cNvSpPr>
              <a:spLocks noChangeArrowheads="1"/>
            </p:cNvSpPr>
            <p:nvPr/>
          </p:nvSpPr>
          <p:spPr bwMode="auto">
            <a:xfrm>
              <a:off x="2719" y="2436"/>
              <a:ext cx="106" cy="374"/>
            </a:xfrm>
            <a:prstGeom prst="rect">
              <a:avLst/>
            </a:prstGeom>
            <a:solidFill>
              <a:srgbClr val="FFFFCC"/>
            </a:solidFill>
            <a:ln w="38100">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5678" name="Rectangle 46"/>
            <p:cNvSpPr>
              <a:spLocks noChangeArrowheads="1"/>
            </p:cNvSpPr>
            <p:nvPr/>
          </p:nvSpPr>
          <p:spPr bwMode="auto">
            <a:xfrm>
              <a:off x="1531" y="3216"/>
              <a:ext cx="106" cy="374"/>
            </a:xfrm>
            <a:prstGeom prst="rect">
              <a:avLst/>
            </a:prstGeom>
            <a:solidFill>
              <a:srgbClr val="FFFFCC"/>
            </a:solidFill>
            <a:ln w="38100">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5679" name="Rectangle 47"/>
            <p:cNvSpPr>
              <a:spLocks noChangeArrowheads="1"/>
            </p:cNvSpPr>
            <p:nvPr/>
          </p:nvSpPr>
          <p:spPr bwMode="auto">
            <a:xfrm rot="5400000">
              <a:off x="1051" y="1176"/>
              <a:ext cx="106" cy="374"/>
            </a:xfrm>
            <a:prstGeom prst="rect">
              <a:avLst/>
            </a:prstGeom>
            <a:solidFill>
              <a:srgbClr val="FFFFCC"/>
            </a:solidFill>
            <a:ln w="38100">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5680" name="Rectangle 48"/>
            <p:cNvSpPr>
              <a:spLocks noChangeArrowheads="1"/>
            </p:cNvSpPr>
            <p:nvPr/>
          </p:nvSpPr>
          <p:spPr bwMode="auto">
            <a:xfrm>
              <a:off x="1619" y="2430"/>
              <a:ext cx="226"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en-US" altLang="zh-CN" sz="2800">
                  <a:solidFill>
                    <a:schemeClr val="tx2"/>
                  </a:solidFill>
                  <a:ea typeface="宋体" panose="02010600030101010101" pitchFamily="2" charset="-122"/>
                </a:rPr>
                <a:t>_</a:t>
              </a:r>
            </a:p>
          </p:txBody>
        </p:sp>
        <p:sp>
          <p:nvSpPr>
            <p:cNvPr id="325681" name="Rectangle 49"/>
            <p:cNvSpPr>
              <a:spLocks noChangeArrowheads="1"/>
            </p:cNvSpPr>
            <p:nvPr/>
          </p:nvSpPr>
          <p:spPr bwMode="auto">
            <a:xfrm>
              <a:off x="1601" y="2028"/>
              <a:ext cx="242"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en-US" altLang="zh-CN" sz="2800">
                  <a:solidFill>
                    <a:schemeClr val="tx2"/>
                  </a:solidFill>
                  <a:ea typeface="宋体" panose="02010600030101010101" pitchFamily="2" charset="-122"/>
                </a:rPr>
                <a:t>+</a:t>
              </a:r>
            </a:p>
          </p:txBody>
        </p:sp>
        <p:sp>
          <p:nvSpPr>
            <p:cNvPr id="325682" name="Oval 50"/>
            <p:cNvSpPr>
              <a:spLocks noChangeArrowheads="1"/>
            </p:cNvSpPr>
            <p:nvPr/>
          </p:nvSpPr>
          <p:spPr bwMode="auto">
            <a:xfrm>
              <a:off x="1940" y="3876"/>
              <a:ext cx="58" cy="58"/>
            </a:xfrm>
            <a:prstGeom prst="ellipse">
              <a:avLst/>
            </a:prstGeom>
            <a:solidFill>
              <a:schemeClr val="tx1"/>
            </a:solidFill>
            <a:ln w="38100">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25683" name="Oval 51"/>
            <p:cNvSpPr>
              <a:spLocks noChangeArrowheads="1"/>
            </p:cNvSpPr>
            <p:nvPr/>
          </p:nvSpPr>
          <p:spPr bwMode="auto">
            <a:xfrm>
              <a:off x="1544" y="3876"/>
              <a:ext cx="58" cy="58"/>
            </a:xfrm>
            <a:prstGeom prst="ellipse">
              <a:avLst/>
            </a:prstGeom>
            <a:solidFill>
              <a:schemeClr val="tx1"/>
            </a:solidFill>
            <a:ln w="38100">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25684" name="Oval 52"/>
            <p:cNvSpPr>
              <a:spLocks noChangeArrowheads="1"/>
            </p:cNvSpPr>
            <p:nvPr/>
          </p:nvSpPr>
          <p:spPr bwMode="auto">
            <a:xfrm>
              <a:off x="1556" y="1332"/>
              <a:ext cx="58" cy="58"/>
            </a:xfrm>
            <a:prstGeom prst="ellipse">
              <a:avLst/>
            </a:prstGeom>
            <a:solidFill>
              <a:schemeClr val="tx1"/>
            </a:solidFill>
            <a:ln w="38100">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25685" name="Oval 53"/>
            <p:cNvSpPr>
              <a:spLocks noChangeArrowheads="1"/>
            </p:cNvSpPr>
            <p:nvPr/>
          </p:nvSpPr>
          <p:spPr bwMode="auto">
            <a:xfrm>
              <a:off x="1555" y="2864"/>
              <a:ext cx="58" cy="58"/>
            </a:xfrm>
            <a:prstGeom prst="ellipse">
              <a:avLst/>
            </a:prstGeom>
            <a:solidFill>
              <a:schemeClr val="tx1"/>
            </a:solidFill>
            <a:ln w="38100">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25686" name="Line 54"/>
            <p:cNvSpPr>
              <a:spLocks noChangeShapeType="1"/>
            </p:cNvSpPr>
            <p:nvPr/>
          </p:nvSpPr>
          <p:spPr bwMode="auto">
            <a:xfrm>
              <a:off x="1964" y="2892"/>
              <a:ext cx="0" cy="457"/>
            </a:xfrm>
            <a:prstGeom prst="line">
              <a:avLst/>
            </a:prstGeom>
            <a:noFill/>
            <a:ln w="381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25687" name="Line 55"/>
            <p:cNvSpPr>
              <a:spLocks noChangeShapeType="1"/>
            </p:cNvSpPr>
            <p:nvPr/>
          </p:nvSpPr>
          <p:spPr bwMode="auto">
            <a:xfrm>
              <a:off x="1963" y="3458"/>
              <a:ext cx="0" cy="466"/>
            </a:xfrm>
            <a:prstGeom prst="line">
              <a:avLst/>
            </a:prstGeom>
            <a:noFill/>
            <a:ln w="381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sp>
        <p:nvSpPr>
          <p:cNvPr id="325688" name="Text Box 56"/>
          <p:cNvSpPr txBox="1">
            <a:spLocks noChangeArrowheads="1"/>
          </p:cNvSpPr>
          <p:nvPr/>
        </p:nvSpPr>
        <p:spPr bwMode="auto">
          <a:xfrm>
            <a:off x="1905000" y="5791200"/>
            <a:ext cx="14097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a:spcBef>
                <a:spcPct val="50000"/>
              </a:spcBef>
            </a:pPr>
            <a:r>
              <a:rPr lang="zh-CN" altLang="en-US">
                <a:solidFill>
                  <a:srgbClr val="0000FF"/>
                </a:solidFill>
                <a:ea typeface="宋体" panose="02010600030101010101" pitchFamily="2" charset="-122"/>
              </a:rPr>
              <a:t>直流通道</a:t>
            </a:r>
          </a:p>
        </p:txBody>
      </p:sp>
      <p:grpSp>
        <p:nvGrpSpPr>
          <p:cNvPr id="325689" name="Group 57"/>
          <p:cNvGrpSpPr>
            <a:grpSpLocks/>
          </p:cNvGrpSpPr>
          <p:nvPr/>
        </p:nvGrpSpPr>
        <p:grpSpPr bwMode="auto">
          <a:xfrm>
            <a:off x="2843213" y="1052513"/>
            <a:ext cx="728662" cy="3940175"/>
            <a:chOff x="1802" y="804"/>
            <a:chExt cx="459" cy="2482"/>
          </a:xfrm>
        </p:grpSpPr>
        <p:grpSp>
          <p:nvGrpSpPr>
            <p:cNvPr id="325690" name="Group 58"/>
            <p:cNvGrpSpPr>
              <a:grpSpLocks/>
            </p:cNvGrpSpPr>
            <p:nvPr/>
          </p:nvGrpSpPr>
          <p:grpSpPr bwMode="auto">
            <a:xfrm>
              <a:off x="1924" y="804"/>
              <a:ext cx="337" cy="460"/>
              <a:chOff x="2087" y="876"/>
              <a:chExt cx="252" cy="472"/>
            </a:xfrm>
          </p:grpSpPr>
          <p:sp>
            <p:nvSpPr>
              <p:cNvPr id="325691" name="Line 59"/>
              <p:cNvSpPr>
                <a:spLocks noChangeShapeType="1"/>
              </p:cNvSpPr>
              <p:nvPr/>
            </p:nvSpPr>
            <p:spPr bwMode="auto">
              <a:xfrm flipH="1">
                <a:off x="2087" y="876"/>
                <a:ext cx="252" cy="436"/>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25692" name="Line 60"/>
              <p:cNvSpPr>
                <a:spLocks noChangeShapeType="1"/>
              </p:cNvSpPr>
              <p:nvPr/>
            </p:nvSpPr>
            <p:spPr bwMode="auto">
              <a:xfrm>
                <a:off x="2087" y="912"/>
                <a:ext cx="252" cy="436"/>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grpSp>
          <p:nvGrpSpPr>
            <p:cNvPr id="325693" name="Group 61"/>
            <p:cNvGrpSpPr>
              <a:grpSpLocks/>
            </p:cNvGrpSpPr>
            <p:nvPr/>
          </p:nvGrpSpPr>
          <p:grpSpPr bwMode="auto">
            <a:xfrm>
              <a:off x="1802" y="2826"/>
              <a:ext cx="337" cy="460"/>
              <a:chOff x="2087" y="876"/>
              <a:chExt cx="252" cy="472"/>
            </a:xfrm>
          </p:grpSpPr>
          <p:sp>
            <p:nvSpPr>
              <p:cNvPr id="325694" name="Line 62"/>
              <p:cNvSpPr>
                <a:spLocks noChangeShapeType="1"/>
              </p:cNvSpPr>
              <p:nvPr/>
            </p:nvSpPr>
            <p:spPr bwMode="auto">
              <a:xfrm flipH="1">
                <a:off x="2087" y="876"/>
                <a:ext cx="252" cy="436"/>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25695" name="Line 63"/>
              <p:cNvSpPr>
                <a:spLocks noChangeShapeType="1"/>
              </p:cNvSpPr>
              <p:nvPr/>
            </p:nvSpPr>
            <p:spPr bwMode="auto">
              <a:xfrm>
                <a:off x="2087" y="912"/>
                <a:ext cx="252" cy="436"/>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grpSp>
      <p:sp>
        <p:nvSpPr>
          <p:cNvPr id="325696" name="Freeform 64"/>
          <p:cNvSpPr>
            <a:spLocks/>
          </p:cNvSpPr>
          <p:nvPr/>
        </p:nvSpPr>
        <p:spPr bwMode="auto">
          <a:xfrm rot="5464119">
            <a:off x="2016125" y="2984500"/>
            <a:ext cx="1300163" cy="360363"/>
          </a:xfrm>
          <a:custGeom>
            <a:avLst/>
            <a:gdLst>
              <a:gd name="T0" fmla="*/ 0 w 819"/>
              <a:gd name="T1" fmla="*/ 311 h 311"/>
              <a:gd name="T2" fmla="*/ 121 w 819"/>
              <a:gd name="T3" fmla="*/ 75 h 311"/>
              <a:gd name="T4" fmla="*/ 331 w 819"/>
              <a:gd name="T5" fmla="*/ 21 h 311"/>
              <a:gd name="T6" fmla="*/ 582 w 819"/>
              <a:gd name="T7" fmla="*/ 21 h 311"/>
              <a:gd name="T8" fmla="*/ 740 w 819"/>
              <a:gd name="T9" fmla="*/ 148 h 311"/>
              <a:gd name="T10" fmla="*/ 819 w 819"/>
              <a:gd name="T11" fmla="*/ 243 h 311"/>
            </a:gdLst>
            <a:ahLst/>
            <a:cxnLst>
              <a:cxn ang="0">
                <a:pos x="T0" y="T1"/>
              </a:cxn>
              <a:cxn ang="0">
                <a:pos x="T2" y="T3"/>
              </a:cxn>
              <a:cxn ang="0">
                <a:pos x="T4" y="T5"/>
              </a:cxn>
              <a:cxn ang="0">
                <a:pos x="T6" y="T7"/>
              </a:cxn>
              <a:cxn ang="0">
                <a:pos x="T8" y="T9"/>
              </a:cxn>
              <a:cxn ang="0">
                <a:pos x="T10" y="T11"/>
              </a:cxn>
            </a:cxnLst>
            <a:rect l="0" t="0" r="r" b="b"/>
            <a:pathLst>
              <a:path w="819" h="311">
                <a:moveTo>
                  <a:pt x="0" y="311"/>
                </a:moveTo>
                <a:cubicBezTo>
                  <a:pt x="33" y="217"/>
                  <a:pt x="66" y="123"/>
                  <a:pt x="121" y="75"/>
                </a:cubicBezTo>
                <a:cubicBezTo>
                  <a:pt x="176" y="27"/>
                  <a:pt x="254" y="30"/>
                  <a:pt x="331" y="21"/>
                </a:cubicBezTo>
                <a:cubicBezTo>
                  <a:pt x="408" y="12"/>
                  <a:pt x="514" y="0"/>
                  <a:pt x="582" y="21"/>
                </a:cubicBezTo>
                <a:cubicBezTo>
                  <a:pt x="650" y="42"/>
                  <a:pt x="701" y="111"/>
                  <a:pt x="740" y="148"/>
                </a:cubicBezTo>
                <a:cubicBezTo>
                  <a:pt x="779" y="185"/>
                  <a:pt x="803" y="216"/>
                  <a:pt x="819" y="243"/>
                </a:cubicBezTo>
              </a:path>
            </a:pathLst>
          </a:custGeom>
          <a:noFill/>
          <a:ln w="38100" cap="flat" cmpd="sng">
            <a:solidFill>
              <a:schemeClr val="accent2"/>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32563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1" fill="hold" grpId="0" nodeType="clickEffect">
                                  <p:stCondLst>
                                    <p:cond delay="0"/>
                                  </p:stCondLst>
                                  <p:iterate type="wd">
                                    <p:tmPct val="100000"/>
                                  </p:iterate>
                                  <p:childTnLst>
                                    <p:set>
                                      <p:cBhvr>
                                        <p:cTn id="10" dur="1" fill="hold">
                                          <p:stCondLst>
                                            <p:cond delay="0"/>
                                          </p:stCondLst>
                                        </p:cTn>
                                        <p:tgtEl>
                                          <p:spTgt spid="325636"/>
                                        </p:tgtEl>
                                        <p:attrNameLst>
                                          <p:attrName>style.visibility</p:attrName>
                                        </p:attrNameLst>
                                      </p:cBhvr>
                                      <p:to>
                                        <p:strVal val="visible"/>
                                      </p:to>
                                    </p:set>
                                    <p:animEffect transition="in" filter="wipe(up)">
                                      <p:cBhvr>
                                        <p:cTn id="11" dur="300"/>
                                        <p:tgtEl>
                                          <p:spTgt spid="325636"/>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3" presetClass="entr" presetSubtype="16" fill="hold" grpId="0" nodeType="clickEffect">
                                  <p:stCondLst>
                                    <p:cond delay="0"/>
                                  </p:stCondLst>
                                  <p:childTnLst>
                                    <p:set>
                                      <p:cBhvr>
                                        <p:cTn id="15" dur="1" fill="hold">
                                          <p:stCondLst>
                                            <p:cond delay="0"/>
                                          </p:stCondLst>
                                        </p:cTn>
                                        <p:tgtEl>
                                          <p:spTgt spid="325637"/>
                                        </p:tgtEl>
                                        <p:attrNameLst>
                                          <p:attrName>style.visibility</p:attrName>
                                        </p:attrNameLst>
                                      </p:cBhvr>
                                      <p:to>
                                        <p:strVal val="visible"/>
                                      </p:to>
                                    </p:set>
                                    <p:anim calcmode="lin" valueType="num">
                                      <p:cBhvr>
                                        <p:cTn id="16" dur="500" fill="hold"/>
                                        <p:tgtEl>
                                          <p:spTgt spid="325637"/>
                                        </p:tgtEl>
                                        <p:attrNameLst>
                                          <p:attrName>ppt_w</p:attrName>
                                        </p:attrNameLst>
                                      </p:cBhvr>
                                      <p:tavLst>
                                        <p:tav tm="0">
                                          <p:val>
                                            <p:fltVal val="0"/>
                                          </p:val>
                                        </p:tav>
                                        <p:tav tm="100000">
                                          <p:val>
                                            <p:strVal val="#ppt_w"/>
                                          </p:val>
                                        </p:tav>
                                      </p:tavLst>
                                    </p:anim>
                                    <p:anim calcmode="lin" valueType="num">
                                      <p:cBhvr>
                                        <p:cTn id="17" dur="500" fill="hold"/>
                                        <p:tgtEl>
                                          <p:spTgt spid="325637"/>
                                        </p:tgtEl>
                                        <p:attrNameLst>
                                          <p:attrName>ppt_h</p:attrName>
                                        </p:attrNameLst>
                                      </p:cBhvr>
                                      <p:tavLst>
                                        <p:tav tm="0">
                                          <p:val>
                                            <p:fltVal val="0"/>
                                          </p:val>
                                        </p:tav>
                                        <p:tav tm="100000">
                                          <p:val>
                                            <p:strVal val="#ppt_h"/>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25696"/>
                                        </p:tgtEl>
                                        <p:attrNameLst>
                                          <p:attrName>style.visibility</p:attrName>
                                        </p:attrNameLst>
                                      </p:cBhvr>
                                      <p:to>
                                        <p:strVal val="visible"/>
                                      </p:to>
                                    </p:set>
                                    <p:animEffect transition="in" filter="wipe(up)">
                                      <p:cBhvr>
                                        <p:cTn id="22" dur="1000"/>
                                        <p:tgtEl>
                                          <p:spTgt spid="32569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9" presetClass="entr" presetSubtype="10" fill="hold" nodeType="clickEffect">
                                  <p:stCondLst>
                                    <p:cond delay="0"/>
                                  </p:stCondLst>
                                  <p:childTnLst>
                                    <p:set>
                                      <p:cBhvr>
                                        <p:cTn id="26" dur="1" fill="hold">
                                          <p:stCondLst>
                                            <p:cond delay="0"/>
                                          </p:stCondLst>
                                        </p:cTn>
                                        <p:tgtEl>
                                          <p:spTgt spid="325689"/>
                                        </p:tgtEl>
                                        <p:attrNameLst>
                                          <p:attrName>style.visibility</p:attrName>
                                        </p:attrNameLst>
                                      </p:cBhvr>
                                      <p:to>
                                        <p:strVal val="visible"/>
                                      </p:to>
                                    </p:set>
                                    <p:anim calcmode="lin" valueType="num">
                                      <p:cBhvr>
                                        <p:cTn id="27" dur="5000" fill="hold"/>
                                        <p:tgtEl>
                                          <p:spTgt spid="325689"/>
                                        </p:tgtEl>
                                        <p:attrNameLst>
                                          <p:attrName>ppt_w</p:attrName>
                                        </p:attrNameLst>
                                      </p:cBhvr>
                                      <p:tavLst>
                                        <p:tav tm="0" fmla="#ppt_w*sin(2.5*pi*$)">
                                          <p:val>
                                            <p:fltVal val="0"/>
                                          </p:val>
                                        </p:tav>
                                        <p:tav tm="100000">
                                          <p:val>
                                            <p:fltVal val="1"/>
                                          </p:val>
                                        </p:tav>
                                      </p:tavLst>
                                    </p:anim>
                                    <p:anim calcmode="lin" valueType="num">
                                      <p:cBhvr>
                                        <p:cTn id="28" dur="5000" fill="hold"/>
                                        <p:tgtEl>
                                          <p:spTgt spid="325689"/>
                                        </p:tgtEl>
                                        <p:attrNameLst>
                                          <p:attrName>ppt_h</p:attrName>
                                        </p:attrNameLst>
                                      </p:cBhvr>
                                      <p:tavLst>
                                        <p:tav tm="0">
                                          <p:val>
                                            <p:strVal val="#ppt_h"/>
                                          </p:val>
                                        </p:tav>
                                        <p:tav tm="100000">
                                          <p:val>
                                            <p:strVal val="#ppt_h"/>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325688">
                                            <p:txEl>
                                              <p:pRg st="0" end="0"/>
                                            </p:txEl>
                                          </p:spTgt>
                                        </p:tgtEl>
                                        <p:attrNameLst>
                                          <p:attrName>style.visibility</p:attrName>
                                        </p:attrNameLst>
                                      </p:cBhvr>
                                      <p:to>
                                        <p:strVal val="visible"/>
                                      </p:to>
                                    </p:set>
                                    <p:animEffect transition="in" filter="wipe(left)">
                                      <p:cBhvr>
                                        <p:cTn id="33" dur="500"/>
                                        <p:tgtEl>
                                          <p:spTgt spid="325688">
                                            <p:txEl>
                                              <p:pRg st="0" end="0"/>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 presetClass="entr" presetSubtype="4" fill="hold" nodeType="clickEffect">
                                  <p:stCondLst>
                                    <p:cond delay="0"/>
                                  </p:stCondLst>
                                  <p:childTnLst>
                                    <p:set>
                                      <p:cBhvr>
                                        <p:cTn id="37" dur="1" fill="hold">
                                          <p:stCondLst>
                                            <p:cond delay="0"/>
                                          </p:stCondLst>
                                        </p:cTn>
                                        <p:tgtEl>
                                          <p:spTgt spid="325634"/>
                                        </p:tgtEl>
                                        <p:attrNameLst>
                                          <p:attrName>style.visibility</p:attrName>
                                        </p:attrNameLst>
                                      </p:cBhvr>
                                      <p:to>
                                        <p:strVal val="visible"/>
                                      </p:to>
                                    </p:set>
                                    <p:anim calcmode="lin" valueType="num">
                                      <p:cBhvr additive="base">
                                        <p:cTn id="38" dur="500" fill="hold"/>
                                        <p:tgtEl>
                                          <p:spTgt spid="325634"/>
                                        </p:tgtEl>
                                        <p:attrNameLst>
                                          <p:attrName>ppt_x</p:attrName>
                                        </p:attrNameLst>
                                      </p:cBhvr>
                                      <p:tavLst>
                                        <p:tav tm="0">
                                          <p:val>
                                            <p:strVal val="#ppt_x"/>
                                          </p:val>
                                        </p:tav>
                                        <p:tav tm="100000">
                                          <p:val>
                                            <p:strVal val="#ppt_x"/>
                                          </p:val>
                                        </p:tav>
                                      </p:tavLst>
                                    </p:anim>
                                    <p:anim calcmode="lin" valueType="num">
                                      <p:cBhvr additive="base">
                                        <p:cTn id="39" dur="500" fill="hold"/>
                                        <p:tgtEl>
                                          <p:spTgt spid="325634"/>
                                        </p:tgtEl>
                                        <p:attrNameLst>
                                          <p:attrName>ppt_y</p:attrName>
                                        </p:attrNameLst>
                                      </p:cBhvr>
                                      <p:tavLst>
                                        <p:tav tm="0">
                                          <p:val>
                                            <p:strVal val="1+#ppt_h/2"/>
                                          </p:val>
                                        </p:tav>
                                        <p:tav tm="100000">
                                          <p:val>
                                            <p:strVal val="#ppt_y"/>
                                          </p:val>
                                        </p:tav>
                                      </p:tavLst>
                                    </p:anim>
                                  </p:childTnLst>
                                </p:cTn>
                              </p:par>
                            </p:childTnLst>
                          </p:cTn>
                        </p:par>
                      </p:childTnLst>
                    </p:cTn>
                  </p:par>
                  <p:par>
                    <p:cTn id="40" fill="hold" nodeType="clickPar">
                      <p:stCondLst>
                        <p:cond delay="indefinite"/>
                      </p:stCondLst>
                      <p:childTnLst>
                        <p:par>
                          <p:cTn id="41" fill="hold" nodeType="withGroup">
                            <p:stCondLst>
                              <p:cond delay="0"/>
                            </p:stCondLst>
                            <p:childTnLst>
                              <p:par>
                                <p:cTn id="42" presetID="3" presetClass="entr" presetSubtype="10" fill="hold" nodeType="clickEffect">
                                  <p:stCondLst>
                                    <p:cond delay="0"/>
                                  </p:stCondLst>
                                  <p:childTnLst>
                                    <p:set>
                                      <p:cBhvr>
                                        <p:cTn id="43" dur="1" fill="hold">
                                          <p:stCondLst>
                                            <p:cond delay="0"/>
                                          </p:stCondLst>
                                        </p:cTn>
                                        <p:tgtEl>
                                          <p:spTgt spid="325635"/>
                                        </p:tgtEl>
                                        <p:attrNameLst>
                                          <p:attrName>style.visibility</p:attrName>
                                        </p:attrNameLst>
                                      </p:cBhvr>
                                      <p:to>
                                        <p:strVal val="visible"/>
                                      </p:to>
                                    </p:set>
                                    <p:animEffect transition="in" filter="blinds(horizontal)">
                                      <p:cBhvr>
                                        <p:cTn id="44" dur="500"/>
                                        <p:tgtEl>
                                          <p:spTgt spid="3256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5636" grpId="0" autoUpdateAnimBg="0"/>
      <p:bldP spid="325637" grpId="0" autoUpdateAnimBg="0"/>
      <p:bldP spid="325688" grpId="0" build="p" autoUpdateAnimBg="0"/>
      <p:bldP spid="325696"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Rectangle 2"/>
          <p:cNvSpPr>
            <a:spLocks noChangeArrowheads="1"/>
          </p:cNvSpPr>
          <p:nvPr/>
        </p:nvSpPr>
        <p:spPr bwMode="auto">
          <a:xfrm>
            <a:off x="533400" y="457200"/>
            <a:ext cx="6477000"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a:solidFill>
                  <a:srgbClr val="0000FF"/>
                </a:solidFill>
              </a:rPr>
              <a:t>(2)  </a:t>
            </a:r>
            <a:r>
              <a:rPr lang="zh-CN" altLang="en-US">
                <a:solidFill>
                  <a:srgbClr val="0000FF"/>
                </a:solidFill>
              </a:rPr>
              <a:t>交流电源作用</a:t>
            </a:r>
            <a:r>
              <a:rPr lang="zh-CN" altLang="en-US"/>
              <a:t>  （</a:t>
            </a:r>
            <a:r>
              <a:rPr lang="en-US" altLang="zh-CN" i="1"/>
              <a:t>e</a:t>
            </a:r>
            <a:r>
              <a:rPr lang="en-US" altLang="zh-CN"/>
              <a:t> </a:t>
            </a:r>
            <a:r>
              <a:rPr lang="zh-CN" altLang="en-US"/>
              <a:t>作用，</a:t>
            </a:r>
            <a:r>
              <a:rPr lang="en-US" altLang="zh-CN" i="1"/>
              <a:t>E</a:t>
            </a:r>
            <a:r>
              <a:rPr lang="en-US" altLang="zh-CN" baseline="-25000"/>
              <a:t>1 </a:t>
            </a:r>
            <a:r>
              <a:rPr lang="zh-CN" altLang="en-US"/>
              <a:t>短路） </a:t>
            </a:r>
          </a:p>
        </p:txBody>
      </p:sp>
      <p:graphicFrame>
        <p:nvGraphicFramePr>
          <p:cNvPr id="326659" name="Object 3">
            <a:hlinkClick r:id="" action="ppaction://ole?verb=0"/>
          </p:cNvPr>
          <p:cNvGraphicFramePr>
            <a:graphicFrameLocks/>
          </p:cNvGraphicFramePr>
          <p:nvPr/>
        </p:nvGraphicFramePr>
        <p:xfrm>
          <a:off x="4297363" y="608013"/>
          <a:ext cx="4786312" cy="1766887"/>
        </p:xfrm>
        <a:graphic>
          <a:graphicData uri="http://schemas.openxmlformats.org/presentationml/2006/ole">
            <mc:AlternateContent xmlns:mc="http://schemas.openxmlformats.org/markup-compatibility/2006">
              <mc:Choice xmlns:v="urn:schemas-microsoft-com:vml" Requires="v">
                <p:oleObj spid="_x0000_s326716" name="公式" r:id="rId3" imgW="1726920" imgH="634680" progId="Equation.3">
                  <p:embed/>
                </p:oleObj>
              </mc:Choice>
              <mc:Fallback>
                <p:oleObj name="公式" r:id="rId3" imgW="1726920" imgH="634680" progId="Equation.3">
                  <p:embed/>
                  <p:pic>
                    <p:nvPicPr>
                      <p:cNvPr id="0" name="Object 3"/>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97363" y="608013"/>
                        <a:ext cx="4786312" cy="176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rgbClr val="66FF33"/>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326660" name="Group 4"/>
          <p:cNvGrpSpPr>
            <a:grpSpLocks/>
          </p:cNvGrpSpPr>
          <p:nvPr/>
        </p:nvGrpSpPr>
        <p:grpSpPr bwMode="auto">
          <a:xfrm>
            <a:off x="5105400" y="3276600"/>
            <a:ext cx="3160713" cy="688975"/>
            <a:chOff x="3171" y="1818"/>
            <a:chExt cx="1991" cy="434"/>
          </a:xfrm>
        </p:grpSpPr>
        <p:sp>
          <p:nvSpPr>
            <p:cNvPr id="326661" name="Rectangle 5"/>
            <p:cNvSpPr>
              <a:spLocks noChangeArrowheads="1"/>
            </p:cNvSpPr>
            <p:nvPr/>
          </p:nvSpPr>
          <p:spPr bwMode="auto">
            <a:xfrm>
              <a:off x="3724" y="1818"/>
              <a:ext cx="1438"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i="1">
                  <a:solidFill>
                    <a:srgbClr val="0000FF"/>
                  </a:solidFill>
                </a:rPr>
                <a:t>R</a:t>
              </a:r>
              <a:r>
                <a:rPr lang="en-US" altLang="zh-CN" sz="2800" baseline="-25000">
                  <a:solidFill>
                    <a:srgbClr val="0000FF"/>
                  </a:solidFill>
                </a:rPr>
                <a:t>3</a:t>
              </a:r>
              <a:r>
                <a:rPr lang="en-US" altLang="zh-CN" sz="2800">
                  <a:solidFill>
                    <a:srgbClr val="0000FF"/>
                  </a:solidFill>
                </a:rPr>
                <a:t>&gt;&gt;</a:t>
              </a:r>
              <a:r>
                <a:rPr lang="en-US" altLang="zh-CN" sz="2800" i="1">
                  <a:solidFill>
                    <a:srgbClr val="0000FF"/>
                  </a:solidFill>
                </a:rPr>
                <a:t>X</a:t>
              </a:r>
              <a:r>
                <a:rPr lang="en-US" altLang="zh-CN" sz="2800" i="1" baseline="-25000">
                  <a:solidFill>
                    <a:srgbClr val="0000FF"/>
                  </a:solidFill>
                </a:rPr>
                <a:t>C</a:t>
              </a:r>
              <a:r>
                <a:rPr lang="en-US" altLang="zh-CN" sz="2800" baseline="-25000">
                  <a:solidFill>
                    <a:srgbClr val="0000FF"/>
                  </a:solidFill>
                </a:rPr>
                <a:t>2  </a:t>
              </a:r>
            </a:p>
          </p:txBody>
        </p:sp>
        <p:sp>
          <p:nvSpPr>
            <p:cNvPr id="326662" name="Rectangle 6"/>
            <p:cNvSpPr>
              <a:spLocks noChangeArrowheads="1"/>
            </p:cNvSpPr>
            <p:nvPr/>
          </p:nvSpPr>
          <p:spPr bwMode="auto">
            <a:xfrm flipV="1">
              <a:off x="3171" y="1848"/>
              <a:ext cx="365" cy="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spcBef>
                  <a:spcPct val="50000"/>
                </a:spcBef>
              </a:pPr>
              <a:r>
                <a:rPr lang="en-US" altLang="zh-CN" sz="3600">
                  <a:solidFill>
                    <a:srgbClr val="FF0000"/>
                  </a:solidFill>
                  <a:ea typeface="宋体" panose="02010600030101010101" pitchFamily="2" charset="-122"/>
                </a:rPr>
                <a:t></a:t>
              </a:r>
            </a:p>
          </p:txBody>
        </p:sp>
      </p:grpSp>
      <p:sp>
        <p:nvSpPr>
          <p:cNvPr id="326663" name="Text Box 7"/>
          <p:cNvSpPr txBox="1">
            <a:spLocks noChangeArrowheads="1"/>
          </p:cNvSpPr>
          <p:nvPr/>
        </p:nvSpPr>
        <p:spPr bwMode="auto">
          <a:xfrm>
            <a:off x="5029200" y="5127625"/>
            <a:ext cx="2660650" cy="495300"/>
          </a:xfrm>
          <a:prstGeom prst="rect">
            <a:avLst/>
          </a:prstGeom>
          <a:noFill/>
          <a:ln w="38100">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spcBef>
                <a:spcPct val="50000"/>
              </a:spcBef>
            </a:pPr>
            <a:r>
              <a:rPr lang="zh-CN" altLang="en-US">
                <a:solidFill>
                  <a:srgbClr val="0000FF"/>
                </a:solidFill>
                <a:ea typeface="宋体" panose="02010600030101010101" pitchFamily="2" charset="-122"/>
              </a:rPr>
              <a:t>（</a:t>
            </a:r>
            <a:r>
              <a:rPr lang="en-US" altLang="zh-CN" i="1">
                <a:solidFill>
                  <a:srgbClr val="0000FF"/>
                </a:solidFill>
                <a:ea typeface="宋体" panose="02010600030101010101" pitchFamily="2" charset="-122"/>
              </a:rPr>
              <a:t>C</a:t>
            </a:r>
            <a:r>
              <a:rPr lang="en-US" altLang="zh-CN" baseline="-25000">
                <a:solidFill>
                  <a:srgbClr val="0000FF"/>
                </a:solidFill>
                <a:ea typeface="宋体" panose="02010600030101010101" pitchFamily="2" charset="-122"/>
              </a:rPr>
              <a:t>2</a:t>
            </a:r>
            <a:r>
              <a:rPr lang="zh-CN" altLang="en-US">
                <a:solidFill>
                  <a:srgbClr val="0000FF"/>
                </a:solidFill>
                <a:ea typeface="宋体" panose="02010600030101010101" pitchFamily="2" charset="-122"/>
              </a:rPr>
              <a:t>称旁路电容）</a:t>
            </a:r>
          </a:p>
        </p:txBody>
      </p:sp>
      <p:graphicFrame>
        <p:nvGraphicFramePr>
          <p:cNvPr id="326664" name="Object 8">
            <a:hlinkClick r:id="" action="ppaction://ole?verb=0"/>
          </p:cNvPr>
          <p:cNvGraphicFramePr>
            <a:graphicFrameLocks/>
          </p:cNvGraphicFramePr>
          <p:nvPr/>
        </p:nvGraphicFramePr>
        <p:xfrm>
          <a:off x="4953000" y="4038600"/>
          <a:ext cx="3876675" cy="825500"/>
        </p:xfrm>
        <a:graphic>
          <a:graphicData uri="http://schemas.openxmlformats.org/presentationml/2006/ole">
            <mc:AlternateContent xmlns:mc="http://schemas.openxmlformats.org/markup-compatibility/2006">
              <mc:Choice xmlns:v="urn:schemas-microsoft-com:vml" Requires="v">
                <p:oleObj spid="_x0000_s326717" name="Equation" r:id="rId5" imgW="1358640" imgH="228600" progId="Equation.3">
                  <p:embed/>
                </p:oleObj>
              </mc:Choice>
              <mc:Fallback>
                <p:oleObj name="Equation" r:id="rId5" imgW="1358640" imgH="228600" progId="Equation.3">
                  <p:embed/>
                  <p:pic>
                    <p:nvPicPr>
                      <p:cNvPr id="0" name="Object 8"/>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53000" y="4038600"/>
                        <a:ext cx="3876675"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326665" name="Group 9"/>
          <p:cNvGrpSpPr>
            <a:grpSpLocks/>
          </p:cNvGrpSpPr>
          <p:nvPr/>
        </p:nvGrpSpPr>
        <p:grpSpPr bwMode="auto">
          <a:xfrm>
            <a:off x="280988" y="1027113"/>
            <a:ext cx="4187825" cy="4503737"/>
            <a:chOff x="177" y="647"/>
            <a:chExt cx="2638" cy="2837"/>
          </a:xfrm>
        </p:grpSpPr>
        <p:sp>
          <p:nvSpPr>
            <p:cNvPr id="326666" name="Rectangle 10"/>
            <p:cNvSpPr>
              <a:spLocks noChangeArrowheads="1"/>
            </p:cNvSpPr>
            <p:nvPr/>
          </p:nvSpPr>
          <p:spPr bwMode="auto">
            <a:xfrm>
              <a:off x="177" y="1016"/>
              <a:ext cx="601"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i="1">
                  <a:solidFill>
                    <a:srgbClr val="FF0000"/>
                  </a:solidFill>
                </a:rPr>
                <a:t>i</a:t>
              </a:r>
              <a:r>
                <a:rPr lang="en-US" altLang="zh-CN" sz="2800" baseline="-25000">
                  <a:solidFill>
                    <a:srgbClr val="FF0000"/>
                  </a:solidFill>
                </a:rPr>
                <a:t>1</a:t>
              </a:r>
              <a:r>
                <a:rPr lang="en-US" altLang="zh-CN" sz="2800" b="0">
                  <a:solidFill>
                    <a:srgbClr val="FF0000"/>
                  </a:solidFill>
                </a:rPr>
                <a:t>"</a:t>
              </a:r>
              <a:endParaRPr lang="en-US" altLang="zh-CN" sz="2800" b="0" baseline="-25000">
                <a:solidFill>
                  <a:srgbClr val="FF0000"/>
                </a:solidFill>
              </a:endParaRPr>
            </a:p>
          </p:txBody>
        </p:sp>
        <p:sp>
          <p:nvSpPr>
            <p:cNvPr id="326667" name="Line 11"/>
            <p:cNvSpPr>
              <a:spLocks noChangeShapeType="1"/>
            </p:cNvSpPr>
            <p:nvPr/>
          </p:nvSpPr>
          <p:spPr bwMode="auto">
            <a:xfrm flipH="1">
              <a:off x="2623" y="1016"/>
              <a:ext cx="0" cy="2447"/>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6668" name="Oval 12"/>
            <p:cNvSpPr>
              <a:spLocks noChangeArrowheads="1"/>
            </p:cNvSpPr>
            <p:nvPr/>
          </p:nvSpPr>
          <p:spPr bwMode="auto">
            <a:xfrm>
              <a:off x="1245" y="1889"/>
              <a:ext cx="376" cy="322"/>
            </a:xfrm>
            <a:prstGeom prst="ellipse">
              <a:avLst/>
            </a:prstGeom>
            <a:solidFill>
              <a:srgbClr val="FFFFCC"/>
            </a:solidFill>
            <a:ln w="381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6669" name="Line 13"/>
            <p:cNvSpPr>
              <a:spLocks noChangeShapeType="1"/>
            </p:cNvSpPr>
            <p:nvPr/>
          </p:nvSpPr>
          <p:spPr bwMode="auto">
            <a:xfrm>
              <a:off x="1424" y="1016"/>
              <a:ext cx="0" cy="1505"/>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6670" name="Line 14"/>
            <p:cNvSpPr>
              <a:spLocks noChangeShapeType="1"/>
            </p:cNvSpPr>
            <p:nvPr/>
          </p:nvSpPr>
          <p:spPr bwMode="auto">
            <a:xfrm flipH="1">
              <a:off x="178" y="1017"/>
              <a:ext cx="0" cy="2446"/>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6671" name="Rectangle 15"/>
            <p:cNvSpPr>
              <a:spLocks noChangeArrowheads="1"/>
            </p:cNvSpPr>
            <p:nvPr/>
          </p:nvSpPr>
          <p:spPr bwMode="auto">
            <a:xfrm>
              <a:off x="1376" y="1257"/>
              <a:ext cx="106" cy="358"/>
            </a:xfrm>
            <a:prstGeom prst="rect">
              <a:avLst/>
            </a:prstGeom>
            <a:solidFill>
              <a:srgbClr val="FFFFCC"/>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50000"/>
                </a:spcBef>
              </a:pPr>
              <a:endParaRPr lang="zh-CN" altLang="zh-CN" sz="2800">
                <a:ea typeface="宋体" panose="02010600030101010101" pitchFamily="2" charset="-122"/>
              </a:endParaRPr>
            </a:p>
          </p:txBody>
        </p:sp>
        <p:sp>
          <p:nvSpPr>
            <p:cNvPr id="326672" name="Line 16"/>
            <p:cNvSpPr>
              <a:spLocks noChangeShapeType="1"/>
            </p:cNvSpPr>
            <p:nvPr/>
          </p:nvSpPr>
          <p:spPr bwMode="auto">
            <a:xfrm flipV="1">
              <a:off x="178" y="1016"/>
              <a:ext cx="1294"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6673" name="Line 17"/>
            <p:cNvSpPr>
              <a:spLocks noChangeShapeType="1"/>
            </p:cNvSpPr>
            <p:nvPr/>
          </p:nvSpPr>
          <p:spPr bwMode="auto">
            <a:xfrm>
              <a:off x="181" y="3454"/>
              <a:ext cx="2457"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6674" name="Line 18"/>
            <p:cNvSpPr>
              <a:spLocks noChangeShapeType="1"/>
            </p:cNvSpPr>
            <p:nvPr/>
          </p:nvSpPr>
          <p:spPr bwMode="auto">
            <a:xfrm>
              <a:off x="274" y="912"/>
              <a:ext cx="382" cy="0"/>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6675" name="Line 19"/>
            <p:cNvSpPr>
              <a:spLocks noChangeShapeType="1"/>
            </p:cNvSpPr>
            <p:nvPr/>
          </p:nvSpPr>
          <p:spPr bwMode="auto">
            <a:xfrm>
              <a:off x="2815" y="1831"/>
              <a:ext cx="0" cy="734"/>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6676" name="Rectangle 20"/>
            <p:cNvSpPr>
              <a:spLocks noChangeArrowheads="1"/>
            </p:cNvSpPr>
            <p:nvPr/>
          </p:nvSpPr>
          <p:spPr bwMode="auto">
            <a:xfrm>
              <a:off x="2191" y="1900"/>
              <a:ext cx="364"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i="1"/>
                <a:t>R</a:t>
              </a:r>
              <a:r>
                <a:rPr lang="en-US" altLang="zh-CN" sz="2800" baseline="-25000"/>
                <a:t>4</a:t>
              </a:r>
            </a:p>
          </p:txBody>
        </p:sp>
        <p:sp>
          <p:nvSpPr>
            <p:cNvPr id="326677" name="Rectangle 21"/>
            <p:cNvSpPr>
              <a:spLocks noChangeArrowheads="1"/>
            </p:cNvSpPr>
            <p:nvPr/>
          </p:nvSpPr>
          <p:spPr bwMode="auto">
            <a:xfrm>
              <a:off x="2191" y="2314"/>
              <a:ext cx="447"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a:t>4k</a:t>
              </a:r>
            </a:p>
          </p:txBody>
        </p:sp>
        <p:grpSp>
          <p:nvGrpSpPr>
            <p:cNvPr id="326678" name="Group 22"/>
            <p:cNvGrpSpPr>
              <a:grpSpLocks/>
            </p:cNvGrpSpPr>
            <p:nvPr/>
          </p:nvGrpSpPr>
          <p:grpSpPr bwMode="auto">
            <a:xfrm>
              <a:off x="1684" y="2912"/>
              <a:ext cx="272" cy="105"/>
              <a:chOff x="1839" y="3529"/>
              <a:chExt cx="272" cy="109"/>
            </a:xfrm>
          </p:grpSpPr>
          <p:sp>
            <p:nvSpPr>
              <p:cNvPr id="326679" name="Line 23"/>
              <p:cNvSpPr>
                <a:spLocks noChangeShapeType="1"/>
              </p:cNvSpPr>
              <p:nvPr/>
            </p:nvSpPr>
            <p:spPr bwMode="auto">
              <a:xfrm>
                <a:off x="1839" y="3638"/>
                <a:ext cx="272"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6680" name="Line 24"/>
              <p:cNvSpPr>
                <a:spLocks noChangeShapeType="1"/>
              </p:cNvSpPr>
              <p:nvPr/>
            </p:nvSpPr>
            <p:spPr bwMode="auto">
              <a:xfrm>
                <a:off x="1839" y="3529"/>
                <a:ext cx="272"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sp>
          <p:nvSpPr>
            <p:cNvPr id="326681" name="Line 25"/>
            <p:cNvSpPr>
              <a:spLocks noChangeShapeType="1"/>
            </p:cNvSpPr>
            <p:nvPr/>
          </p:nvSpPr>
          <p:spPr bwMode="auto">
            <a:xfrm>
              <a:off x="1424" y="2475"/>
              <a:ext cx="0" cy="99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6682" name="Line 26"/>
            <p:cNvSpPr>
              <a:spLocks noChangeShapeType="1"/>
            </p:cNvSpPr>
            <p:nvPr/>
          </p:nvSpPr>
          <p:spPr bwMode="auto">
            <a:xfrm flipH="1">
              <a:off x="1376" y="1016"/>
              <a:ext cx="498"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6683" name="Line 27"/>
            <p:cNvSpPr>
              <a:spLocks noChangeShapeType="1"/>
            </p:cNvSpPr>
            <p:nvPr/>
          </p:nvSpPr>
          <p:spPr bwMode="auto">
            <a:xfrm flipH="1">
              <a:off x="1964" y="1016"/>
              <a:ext cx="671"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nvGrpSpPr>
            <p:cNvPr id="326684" name="Group 28"/>
            <p:cNvGrpSpPr>
              <a:grpSpLocks/>
            </p:cNvGrpSpPr>
            <p:nvPr/>
          </p:nvGrpSpPr>
          <p:grpSpPr bwMode="auto">
            <a:xfrm>
              <a:off x="1860" y="835"/>
              <a:ext cx="105" cy="352"/>
              <a:chOff x="2003" y="1227"/>
              <a:chExt cx="105" cy="368"/>
            </a:xfrm>
          </p:grpSpPr>
          <p:sp>
            <p:nvSpPr>
              <p:cNvPr id="326685" name="Line 29"/>
              <p:cNvSpPr>
                <a:spLocks noChangeShapeType="1"/>
              </p:cNvSpPr>
              <p:nvPr/>
            </p:nvSpPr>
            <p:spPr bwMode="auto">
              <a:xfrm flipV="1">
                <a:off x="2108" y="1227"/>
                <a:ext cx="0" cy="36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6686" name="Line 30"/>
              <p:cNvSpPr>
                <a:spLocks noChangeShapeType="1"/>
              </p:cNvSpPr>
              <p:nvPr/>
            </p:nvSpPr>
            <p:spPr bwMode="auto">
              <a:xfrm flipV="1">
                <a:off x="2003" y="1227"/>
                <a:ext cx="0" cy="36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sp>
          <p:nvSpPr>
            <p:cNvPr id="326687" name="Line 31"/>
            <p:cNvSpPr>
              <a:spLocks noChangeShapeType="1"/>
            </p:cNvSpPr>
            <p:nvPr/>
          </p:nvSpPr>
          <p:spPr bwMode="auto">
            <a:xfrm flipV="1">
              <a:off x="1424" y="2475"/>
              <a:ext cx="384"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6688" name="Rectangle 32"/>
            <p:cNvSpPr>
              <a:spLocks noChangeArrowheads="1"/>
            </p:cNvSpPr>
            <p:nvPr/>
          </p:nvSpPr>
          <p:spPr bwMode="auto">
            <a:xfrm>
              <a:off x="778" y="647"/>
              <a:ext cx="444"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i="1"/>
                <a:t>R</a:t>
              </a:r>
              <a:r>
                <a:rPr lang="en-US" altLang="zh-CN" sz="2800" baseline="-25000"/>
                <a:t>1</a:t>
              </a:r>
            </a:p>
          </p:txBody>
        </p:sp>
        <p:sp>
          <p:nvSpPr>
            <p:cNvPr id="326689" name="Rectangle 33"/>
            <p:cNvSpPr>
              <a:spLocks noChangeArrowheads="1"/>
            </p:cNvSpPr>
            <p:nvPr/>
          </p:nvSpPr>
          <p:spPr bwMode="auto">
            <a:xfrm>
              <a:off x="1041" y="2567"/>
              <a:ext cx="383"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i="1"/>
                <a:t>R</a:t>
              </a:r>
              <a:r>
                <a:rPr lang="en-US" altLang="zh-CN" sz="2800" baseline="-25000"/>
                <a:t>3</a:t>
              </a:r>
            </a:p>
          </p:txBody>
        </p:sp>
        <p:sp>
          <p:nvSpPr>
            <p:cNvPr id="326690" name="Rectangle 34"/>
            <p:cNvSpPr>
              <a:spLocks noChangeArrowheads="1"/>
            </p:cNvSpPr>
            <p:nvPr/>
          </p:nvSpPr>
          <p:spPr bwMode="auto">
            <a:xfrm>
              <a:off x="1507" y="1281"/>
              <a:ext cx="349"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i="1"/>
                <a:t>R</a:t>
              </a:r>
              <a:r>
                <a:rPr lang="en-US" altLang="zh-CN" sz="2800" baseline="-25000"/>
                <a:t>2</a:t>
              </a:r>
            </a:p>
          </p:txBody>
        </p:sp>
        <p:sp>
          <p:nvSpPr>
            <p:cNvPr id="326691" name="Rectangle 35"/>
            <p:cNvSpPr>
              <a:spLocks noChangeArrowheads="1"/>
            </p:cNvSpPr>
            <p:nvPr/>
          </p:nvSpPr>
          <p:spPr bwMode="auto">
            <a:xfrm>
              <a:off x="1808" y="3026"/>
              <a:ext cx="418"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i="1"/>
                <a:t>C</a:t>
              </a:r>
              <a:r>
                <a:rPr lang="en-US" altLang="zh-CN" sz="2800" baseline="-25000"/>
                <a:t>2</a:t>
              </a:r>
            </a:p>
          </p:txBody>
        </p:sp>
        <p:sp>
          <p:nvSpPr>
            <p:cNvPr id="326692" name="Rectangle 36"/>
            <p:cNvSpPr>
              <a:spLocks noChangeArrowheads="1"/>
            </p:cNvSpPr>
            <p:nvPr/>
          </p:nvSpPr>
          <p:spPr bwMode="auto">
            <a:xfrm>
              <a:off x="1952" y="705"/>
              <a:ext cx="431"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i="1"/>
                <a:t>C</a:t>
              </a:r>
              <a:r>
                <a:rPr lang="en-US" altLang="zh-CN" sz="2800" baseline="-25000"/>
                <a:t>1</a:t>
              </a:r>
            </a:p>
          </p:txBody>
        </p:sp>
        <p:sp>
          <p:nvSpPr>
            <p:cNvPr id="326693" name="Rectangle 37"/>
            <p:cNvSpPr>
              <a:spLocks noChangeArrowheads="1"/>
            </p:cNvSpPr>
            <p:nvPr/>
          </p:nvSpPr>
          <p:spPr bwMode="auto">
            <a:xfrm>
              <a:off x="980" y="1768"/>
              <a:ext cx="325"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b="0" i="1"/>
                <a:t>e</a:t>
              </a:r>
              <a:endParaRPr lang="en-US" altLang="zh-CN" sz="2800"/>
            </a:p>
          </p:txBody>
        </p:sp>
        <p:sp>
          <p:nvSpPr>
            <p:cNvPr id="326694" name="Rectangle 38"/>
            <p:cNvSpPr>
              <a:spLocks noChangeArrowheads="1"/>
            </p:cNvSpPr>
            <p:nvPr/>
          </p:nvSpPr>
          <p:spPr bwMode="auto">
            <a:xfrm>
              <a:off x="1041" y="2934"/>
              <a:ext cx="430"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a:t>4k</a:t>
              </a:r>
            </a:p>
          </p:txBody>
        </p:sp>
        <p:sp>
          <p:nvSpPr>
            <p:cNvPr id="326695" name="Rectangle 39"/>
            <p:cNvSpPr>
              <a:spLocks noChangeArrowheads="1"/>
            </p:cNvSpPr>
            <p:nvPr/>
          </p:nvSpPr>
          <p:spPr bwMode="auto">
            <a:xfrm>
              <a:off x="603" y="1064"/>
              <a:ext cx="438"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a:t>4k</a:t>
              </a:r>
            </a:p>
          </p:txBody>
        </p:sp>
        <p:sp>
          <p:nvSpPr>
            <p:cNvPr id="326696" name="Rectangle 40"/>
            <p:cNvSpPr>
              <a:spLocks noChangeArrowheads="1"/>
            </p:cNvSpPr>
            <p:nvPr/>
          </p:nvSpPr>
          <p:spPr bwMode="auto">
            <a:xfrm>
              <a:off x="1041" y="1361"/>
              <a:ext cx="464"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a:t>2k</a:t>
              </a:r>
            </a:p>
          </p:txBody>
        </p:sp>
        <p:sp>
          <p:nvSpPr>
            <p:cNvPr id="326697" name="Rectangle 41"/>
            <p:cNvSpPr>
              <a:spLocks noChangeArrowheads="1"/>
            </p:cNvSpPr>
            <p:nvPr/>
          </p:nvSpPr>
          <p:spPr bwMode="auto">
            <a:xfrm>
              <a:off x="1970" y="1050"/>
              <a:ext cx="569"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a:t>10μ</a:t>
              </a:r>
            </a:p>
          </p:txBody>
        </p:sp>
        <p:sp>
          <p:nvSpPr>
            <p:cNvPr id="326698" name="Rectangle 42"/>
            <p:cNvSpPr>
              <a:spLocks noChangeArrowheads="1"/>
            </p:cNvSpPr>
            <p:nvPr/>
          </p:nvSpPr>
          <p:spPr bwMode="auto">
            <a:xfrm>
              <a:off x="1856" y="2659"/>
              <a:ext cx="596"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a:t>10μ</a:t>
              </a:r>
            </a:p>
          </p:txBody>
        </p:sp>
        <p:sp>
          <p:nvSpPr>
            <p:cNvPr id="326699" name="Rectangle 43"/>
            <p:cNvSpPr>
              <a:spLocks noChangeArrowheads="1"/>
            </p:cNvSpPr>
            <p:nvPr/>
          </p:nvSpPr>
          <p:spPr bwMode="auto">
            <a:xfrm>
              <a:off x="2569" y="2038"/>
              <a:ext cx="106" cy="358"/>
            </a:xfrm>
            <a:prstGeom prst="rect">
              <a:avLst/>
            </a:prstGeom>
            <a:solidFill>
              <a:srgbClr val="FFFFCC"/>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6700" name="Rectangle 44"/>
            <p:cNvSpPr>
              <a:spLocks noChangeArrowheads="1"/>
            </p:cNvSpPr>
            <p:nvPr/>
          </p:nvSpPr>
          <p:spPr bwMode="auto">
            <a:xfrm>
              <a:off x="1376" y="2785"/>
              <a:ext cx="106" cy="358"/>
            </a:xfrm>
            <a:prstGeom prst="rect">
              <a:avLst/>
            </a:prstGeom>
            <a:solidFill>
              <a:srgbClr val="FFFFCC"/>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6701" name="Rectangle 45"/>
            <p:cNvSpPr>
              <a:spLocks noChangeArrowheads="1"/>
            </p:cNvSpPr>
            <p:nvPr/>
          </p:nvSpPr>
          <p:spPr bwMode="auto">
            <a:xfrm rot="5400000">
              <a:off x="899" y="824"/>
              <a:ext cx="102" cy="374"/>
            </a:xfrm>
            <a:prstGeom prst="rect">
              <a:avLst/>
            </a:prstGeom>
            <a:solidFill>
              <a:srgbClr val="FFFFCC"/>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6702" name="Rectangle 46"/>
            <p:cNvSpPr>
              <a:spLocks noChangeArrowheads="1"/>
            </p:cNvSpPr>
            <p:nvPr/>
          </p:nvSpPr>
          <p:spPr bwMode="auto">
            <a:xfrm>
              <a:off x="1464" y="2032"/>
              <a:ext cx="226"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en-US" altLang="zh-CN" sz="2800">
                  <a:ea typeface="宋体" panose="02010600030101010101" pitchFamily="2" charset="-122"/>
                </a:rPr>
                <a:t>_</a:t>
              </a:r>
            </a:p>
          </p:txBody>
        </p:sp>
        <p:sp>
          <p:nvSpPr>
            <p:cNvPr id="326703" name="Rectangle 47"/>
            <p:cNvSpPr>
              <a:spLocks noChangeArrowheads="1"/>
            </p:cNvSpPr>
            <p:nvPr/>
          </p:nvSpPr>
          <p:spPr bwMode="auto">
            <a:xfrm>
              <a:off x="1446" y="1648"/>
              <a:ext cx="242"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en-US" altLang="zh-CN" sz="2800">
                  <a:ea typeface="宋体" panose="02010600030101010101" pitchFamily="2" charset="-122"/>
                </a:rPr>
                <a:t>+</a:t>
              </a:r>
            </a:p>
          </p:txBody>
        </p:sp>
        <p:sp>
          <p:nvSpPr>
            <p:cNvPr id="326704" name="Oval 48"/>
            <p:cNvSpPr>
              <a:spLocks noChangeArrowheads="1"/>
            </p:cNvSpPr>
            <p:nvPr/>
          </p:nvSpPr>
          <p:spPr bwMode="auto">
            <a:xfrm>
              <a:off x="1785" y="3417"/>
              <a:ext cx="58" cy="56"/>
            </a:xfrm>
            <a:prstGeom prst="ellipse">
              <a:avLst/>
            </a:prstGeom>
            <a:solidFill>
              <a:schemeClr val="tx1"/>
            </a:solidFill>
            <a:ln w="38100">
              <a:solidFill>
                <a:schemeClr val="tx1"/>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26705" name="Oval 49"/>
            <p:cNvSpPr>
              <a:spLocks noChangeArrowheads="1"/>
            </p:cNvSpPr>
            <p:nvPr/>
          </p:nvSpPr>
          <p:spPr bwMode="auto">
            <a:xfrm>
              <a:off x="1389" y="3428"/>
              <a:ext cx="58" cy="56"/>
            </a:xfrm>
            <a:prstGeom prst="ellipse">
              <a:avLst/>
            </a:prstGeom>
            <a:solidFill>
              <a:schemeClr val="tx1"/>
            </a:solidFill>
            <a:ln w="38100">
              <a:solidFill>
                <a:schemeClr val="tx1"/>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26706" name="Oval 50"/>
            <p:cNvSpPr>
              <a:spLocks noChangeArrowheads="1"/>
            </p:cNvSpPr>
            <p:nvPr/>
          </p:nvSpPr>
          <p:spPr bwMode="auto">
            <a:xfrm>
              <a:off x="1401" y="981"/>
              <a:ext cx="58" cy="56"/>
            </a:xfrm>
            <a:prstGeom prst="ellipse">
              <a:avLst/>
            </a:prstGeom>
            <a:solidFill>
              <a:schemeClr val="tx1"/>
            </a:solidFill>
            <a:ln w="38100">
              <a:solidFill>
                <a:schemeClr val="tx1"/>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26707" name="Oval 51"/>
            <p:cNvSpPr>
              <a:spLocks noChangeArrowheads="1"/>
            </p:cNvSpPr>
            <p:nvPr/>
          </p:nvSpPr>
          <p:spPr bwMode="auto">
            <a:xfrm>
              <a:off x="1400" y="2448"/>
              <a:ext cx="58" cy="56"/>
            </a:xfrm>
            <a:prstGeom prst="ellipse">
              <a:avLst/>
            </a:prstGeom>
            <a:solidFill>
              <a:schemeClr val="tx1"/>
            </a:solidFill>
            <a:ln w="38100">
              <a:solidFill>
                <a:schemeClr val="tx1"/>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26708" name="Line 52"/>
            <p:cNvSpPr>
              <a:spLocks noChangeShapeType="1"/>
            </p:cNvSpPr>
            <p:nvPr/>
          </p:nvSpPr>
          <p:spPr bwMode="auto">
            <a:xfrm>
              <a:off x="1797" y="2475"/>
              <a:ext cx="0" cy="437"/>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26709" name="Line 53"/>
            <p:cNvSpPr>
              <a:spLocks noChangeShapeType="1"/>
            </p:cNvSpPr>
            <p:nvPr/>
          </p:nvSpPr>
          <p:spPr bwMode="auto">
            <a:xfrm>
              <a:off x="1808" y="3017"/>
              <a:ext cx="0" cy="44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nvGrpSpPr>
            <p:cNvPr id="326710" name="Group 54"/>
            <p:cNvGrpSpPr>
              <a:grpSpLocks/>
            </p:cNvGrpSpPr>
            <p:nvPr/>
          </p:nvGrpSpPr>
          <p:grpSpPr bwMode="auto">
            <a:xfrm>
              <a:off x="1278" y="2491"/>
              <a:ext cx="268" cy="993"/>
              <a:chOff x="1212" y="2453"/>
              <a:chExt cx="292" cy="993"/>
            </a:xfrm>
          </p:grpSpPr>
          <p:sp>
            <p:nvSpPr>
              <p:cNvPr id="326711" name="Text Box 55"/>
              <p:cNvSpPr txBox="1">
                <a:spLocks noChangeArrowheads="1"/>
              </p:cNvSpPr>
              <p:nvPr/>
            </p:nvSpPr>
            <p:spPr bwMode="auto">
              <a:xfrm>
                <a:off x="1227" y="2453"/>
                <a:ext cx="261" cy="3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a:spcBef>
                    <a:spcPct val="50000"/>
                  </a:spcBef>
                </a:pPr>
                <a:r>
                  <a:rPr lang="en-US" altLang="zh-CN" sz="2800">
                    <a:solidFill>
                      <a:srgbClr val="FF0000"/>
                    </a:solidFill>
                    <a:ea typeface="宋体" panose="02010600030101010101" pitchFamily="2" charset="-122"/>
                  </a:rPr>
                  <a:t></a:t>
                </a:r>
              </a:p>
            </p:txBody>
          </p:sp>
          <p:sp>
            <p:nvSpPr>
              <p:cNvPr id="326712" name="Text Box 56"/>
              <p:cNvSpPr txBox="1">
                <a:spLocks noChangeArrowheads="1"/>
              </p:cNvSpPr>
              <p:nvPr/>
            </p:nvSpPr>
            <p:spPr bwMode="auto">
              <a:xfrm>
                <a:off x="1212" y="3119"/>
                <a:ext cx="292" cy="3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p>
                <a:pPr algn="ctr">
                  <a:spcBef>
                    <a:spcPct val="50000"/>
                  </a:spcBef>
                </a:pPr>
                <a:r>
                  <a:rPr lang="en-US" altLang="zh-CN" sz="2800">
                    <a:solidFill>
                      <a:srgbClr val="FF0000"/>
                    </a:solidFill>
                    <a:ea typeface="宋体" panose="02010600030101010101" pitchFamily="2" charset="-122"/>
                  </a:rPr>
                  <a:t></a:t>
                </a:r>
              </a:p>
            </p:txBody>
          </p:sp>
        </p:grpSp>
      </p:grpSp>
      <p:grpSp>
        <p:nvGrpSpPr>
          <p:cNvPr id="326713" name="Group 57"/>
          <p:cNvGrpSpPr>
            <a:grpSpLocks/>
          </p:cNvGrpSpPr>
          <p:nvPr/>
        </p:nvGrpSpPr>
        <p:grpSpPr bwMode="auto">
          <a:xfrm>
            <a:off x="5486400" y="2514600"/>
            <a:ext cx="2943225" cy="500063"/>
            <a:chOff x="3518" y="1833"/>
            <a:chExt cx="1854" cy="315"/>
          </a:xfrm>
        </p:grpSpPr>
        <p:sp>
          <p:nvSpPr>
            <p:cNvPr id="326714" name="Text Box 58"/>
            <p:cNvSpPr txBox="1">
              <a:spLocks noChangeArrowheads="1"/>
            </p:cNvSpPr>
            <p:nvPr/>
          </p:nvSpPr>
          <p:spPr bwMode="auto">
            <a:xfrm>
              <a:off x="3518" y="1833"/>
              <a:ext cx="1854"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a:spcBef>
                  <a:spcPct val="50000"/>
                </a:spcBef>
              </a:pPr>
              <a:r>
                <a:rPr lang="zh-CN" altLang="en-US">
                  <a:ea typeface="宋体" panose="02010600030101010101" pitchFamily="2" charset="-122"/>
                </a:rPr>
                <a:t>以下介绍</a:t>
              </a:r>
              <a:r>
                <a:rPr lang="zh-CN" altLang="en-US">
                  <a:solidFill>
                    <a:srgbClr val="9900CC"/>
                  </a:solidFill>
                  <a:ea typeface="宋体" panose="02010600030101010101" pitchFamily="2" charset="-122"/>
                </a:rPr>
                <a:t>近似计算法</a:t>
              </a:r>
              <a:endParaRPr lang="zh-CN" altLang="en-US">
                <a:ea typeface="宋体" panose="02010600030101010101" pitchFamily="2" charset="-122"/>
              </a:endParaRPr>
            </a:p>
          </p:txBody>
        </p:sp>
        <p:sp>
          <p:nvSpPr>
            <p:cNvPr id="326715" name="Freeform 59"/>
            <p:cNvSpPr>
              <a:spLocks/>
            </p:cNvSpPr>
            <p:nvPr/>
          </p:nvSpPr>
          <p:spPr bwMode="auto">
            <a:xfrm>
              <a:off x="4365" y="2143"/>
              <a:ext cx="939" cy="5"/>
            </a:xfrm>
            <a:custGeom>
              <a:avLst/>
              <a:gdLst>
                <a:gd name="T0" fmla="*/ 0 w 939"/>
                <a:gd name="T1" fmla="*/ 0 h 5"/>
                <a:gd name="T2" fmla="*/ 939 w 939"/>
                <a:gd name="T3" fmla="*/ 5 h 5"/>
              </a:gdLst>
              <a:ahLst/>
              <a:cxnLst>
                <a:cxn ang="0">
                  <a:pos x="T0" y="T1"/>
                </a:cxn>
                <a:cxn ang="0">
                  <a:pos x="T2" y="T3"/>
                </a:cxn>
              </a:cxnLst>
              <a:rect l="0" t="0" r="r" b="b"/>
              <a:pathLst>
                <a:path w="939" h="5">
                  <a:moveTo>
                    <a:pt x="0" y="0"/>
                  </a:moveTo>
                  <a:lnTo>
                    <a:pt x="939" y="5"/>
                  </a:lnTo>
                </a:path>
              </a:pathLst>
            </a:custGeom>
            <a:noFill/>
            <a:ln w="28575" cmpd="sng">
              <a:solidFill>
                <a:srgbClr val="9900C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26658"/>
                                        </p:tgtEl>
                                        <p:attrNameLst>
                                          <p:attrName>style.visibility</p:attrName>
                                        </p:attrNameLst>
                                      </p:cBhvr>
                                      <p:to>
                                        <p:strVal val="visible"/>
                                      </p:to>
                                    </p:set>
                                    <p:animEffect transition="in" filter="wipe(up)">
                                      <p:cBhvr>
                                        <p:cTn id="7" dur="500"/>
                                        <p:tgtEl>
                                          <p:spTgt spid="32665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499"/>
                                          </p:stCondLst>
                                        </p:cTn>
                                        <p:tgtEl>
                                          <p:spTgt spid="326665"/>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4" presetClass="entr" presetSubtype="16" fill="hold" nodeType="clickEffect">
                                  <p:stCondLst>
                                    <p:cond delay="0"/>
                                  </p:stCondLst>
                                  <p:childTnLst>
                                    <p:set>
                                      <p:cBhvr>
                                        <p:cTn id="15" dur="1" fill="hold">
                                          <p:stCondLst>
                                            <p:cond delay="0"/>
                                          </p:stCondLst>
                                        </p:cTn>
                                        <p:tgtEl>
                                          <p:spTgt spid="326659"/>
                                        </p:tgtEl>
                                        <p:attrNameLst>
                                          <p:attrName>style.visibility</p:attrName>
                                        </p:attrNameLst>
                                      </p:cBhvr>
                                      <p:to>
                                        <p:strVal val="visible"/>
                                      </p:to>
                                    </p:set>
                                    <p:animEffect transition="in" filter="box(in)">
                                      <p:cBhvr>
                                        <p:cTn id="16" dur="500"/>
                                        <p:tgtEl>
                                          <p:spTgt spid="326659"/>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1" fill="hold" nodeType="clickEffect">
                                  <p:stCondLst>
                                    <p:cond delay="0"/>
                                  </p:stCondLst>
                                  <p:childTnLst>
                                    <p:set>
                                      <p:cBhvr>
                                        <p:cTn id="20" dur="1" fill="hold">
                                          <p:stCondLst>
                                            <p:cond delay="0"/>
                                          </p:stCondLst>
                                        </p:cTn>
                                        <p:tgtEl>
                                          <p:spTgt spid="326713"/>
                                        </p:tgtEl>
                                        <p:attrNameLst>
                                          <p:attrName>style.visibility</p:attrName>
                                        </p:attrNameLst>
                                      </p:cBhvr>
                                      <p:to>
                                        <p:strVal val="visible"/>
                                      </p:to>
                                    </p:set>
                                    <p:animEffect transition="in" filter="wipe(up)">
                                      <p:cBhvr>
                                        <p:cTn id="21" dur="500"/>
                                        <p:tgtEl>
                                          <p:spTgt spid="326713"/>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nodeType="clickEffect">
                                  <p:stCondLst>
                                    <p:cond delay="0"/>
                                  </p:stCondLst>
                                  <p:childTnLst>
                                    <p:set>
                                      <p:cBhvr>
                                        <p:cTn id="25" dur="1" fill="hold">
                                          <p:stCondLst>
                                            <p:cond delay="0"/>
                                          </p:stCondLst>
                                        </p:cTn>
                                        <p:tgtEl>
                                          <p:spTgt spid="326660"/>
                                        </p:tgtEl>
                                        <p:attrNameLst>
                                          <p:attrName>style.visibility</p:attrName>
                                        </p:attrNameLst>
                                      </p:cBhvr>
                                      <p:to>
                                        <p:strVal val="visible"/>
                                      </p:to>
                                    </p:set>
                                    <p:animEffect transition="in" filter="wipe(left)">
                                      <p:cBhvr>
                                        <p:cTn id="26" dur="500"/>
                                        <p:tgtEl>
                                          <p:spTgt spid="326660"/>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326664"/>
                                        </p:tgtEl>
                                        <p:attrNameLst>
                                          <p:attrName>style.visibility</p:attrName>
                                        </p:attrNameLst>
                                      </p:cBhvr>
                                      <p:to>
                                        <p:strVal val="visible"/>
                                      </p:to>
                                    </p:set>
                                    <p:anim calcmode="lin" valueType="num">
                                      <p:cBhvr additive="base">
                                        <p:cTn id="31" dur="500" fill="hold"/>
                                        <p:tgtEl>
                                          <p:spTgt spid="326664"/>
                                        </p:tgtEl>
                                        <p:attrNameLst>
                                          <p:attrName>ppt_x</p:attrName>
                                        </p:attrNameLst>
                                      </p:cBhvr>
                                      <p:tavLst>
                                        <p:tav tm="0">
                                          <p:val>
                                            <p:strVal val="#ppt_x"/>
                                          </p:val>
                                        </p:tav>
                                        <p:tav tm="100000">
                                          <p:val>
                                            <p:strVal val="#ppt_x"/>
                                          </p:val>
                                        </p:tav>
                                      </p:tavLst>
                                    </p:anim>
                                    <p:anim calcmode="lin" valueType="num">
                                      <p:cBhvr additive="base">
                                        <p:cTn id="32" dur="500" fill="hold"/>
                                        <p:tgtEl>
                                          <p:spTgt spid="326664"/>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26663"/>
                                        </p:tgtEl>
                                        <p:attrNameLst>
                                          <p:attrName>style.visibility</p:attrName>
                                        </p:attrNameLst>
                                      </p:cBhvr>
                                      <p:to>
                                        <p:strVal val="visible"/>
                                      </p:to>
                                    </p:set>
                                    <p:animEffect transition="in" filter="wipe(left)">
                                      <p:cBhvr>
                                        <p:cTn id="37" dur="500"/>
                                        <p:tgtEl>
                                          <p:spTgt spid="3266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6658" grpId="0" autoUpdateAnimBg="0"/>
      <p:bldP spid="326663" grpId="0" animBg="1" autoUpdateAnimBg="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7682" name="Group 2"/>
          <p:cNvGrpSpPr>
            <a:grpSpLocks/>
          </p:cNvGrpSpPr>
          <p:nvPr/>
        </p:nvGrpSpPr>
        <p:grpSpPr bwMode="auto">
          <a:xfrm>
            <a:off x="331788" y="989013"/>
            <a:ext cx="4986337" cy="4703762"/>
            <a:chOff x="209" y="623"/>
            <a:chExt cx="3141" cy="2963"/>
          </a:xfrm>
        </p:grpSpPr>
        <p:sp>
          <p:nvSpPr>
            <p:cNvPr id="327683" name="Line 3"/>
            <p:cNvSpPr>
              <a:spLocks noChangeShapeType="1"/>
            </p:cNvSpPr>
            <p:nvPr/>
          </p:nvSpPr>
          <p:spPr bwMode="auto">
            <a:xfrm>
              <a:off x="1842" y="3098"/>
              <a:ext cx="0" cy="46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nvGrpSpPr>
            <p:cNvPr id="327684" name="Group 4"/>
            <p:cNvGrpSpPr>
              <a:grpSpLocks/>
            </p:cNvGrpSpPr>
            <p:nvPr/>
          </p:nvGrpSpPr>
          <p:grpSpPr bwMode="auto">
            <a:xfrm>
              <a:off x="209" y="623"/>
              <a:ext cx="3141" cy="2963"/>
              <a:chOff x="209" y="623"/>
              <a:chExt cx="3141" cy="2963"/>
            </a:xfrm>
          </p:grpSpPr>
          <p:grpSp>
            <p:nvGrpSpPr>
              <p:cNvPr id="327685" name="Group 5"/>
              <p:cNvGrpSpPr>
                <a:grpSpLocks/>
              </p:cNvGrpSpPr>
              <p:nvPr/>
            </p:nvGrpSpPr>
            <p:grpSpPr bwMode="auto">
              <a:xfrm>
                <a:off x="1423" y="1008"/>
                <a:ext cx="1247" cy="2578"/>
                <a:chOff x="1423" y="1008"/>
                <a:chExt cx="1247" cy="2578"/>
              </a:xfrm>
            </p:grpSpPr>
            <p:sp>
              <p:nvSpPr>
                <p:cNvPr id="327686" name="Line 6"/>
                <p:cNvSpPr>
                  <a:spLocks noChangeShapeType="1"/>
                </p:cNvSpPr>
                <p:nvPr/>
              </p:nvSpPr>
              <p:spPr bwMode="auto">
                <a:xfrm flipH="1">
                  <a:off x="1998" y="1008"/>
                  <a:ext cx="672"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7687" name="Oval 7"/>
                <p:cNvSpPr>
                  <a:spLocks noChangeArrowheads="1"/>
                </p:cNvSpPr>
                <p:nvPr/>
              </p:nvSpPr>
              <p:spPr bwMode="auto">
                <a:xfrm>
                  <a:off x="1423" y="3528"/>
                  <a:ext cx="58" cy="58"/>
                </a:xfrm>
                <a:prstGeom prst="ellipse">
                  <a:avLst/>
                </a:prstGeom>
                <a:solidFill>
                  <a:schemeClr val="tx1"/>
                </a:solidFill>
                <a:ln w="38100">
                  <a:solidFill>
                    <a:schemeClr val="tx1"/>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grpSp>
            <p:nvGrpSpPr>
              <p:cNvPr id="327688" name="Group 8"/>
              <p:cNvGrpSpPr>
                <a:grpSpLocks/>
              </p:cNvGrpSpPr>
              <p:nvPr/>
            </p:nvGrpSpPr>
            <p:grpSpPr bwMode="auto">
              <a:xfrm>
                <a:off x="209" y="623"/>
                <a:ext cx="3141" cy="2962"/>
                <a:chOff x="209" y="623"/>
                <a:chExt cx="3141" cy="2962"/>
              </a:xfrm>
            </p:grpSpPr>
            <p:grpSp>
              <p:nvGrpSpPr>
                <p:cNvPr id="327689" name="Group 9"/>
                <p:cNvGrpSpPr>
                  <a:grpSpLocks/>
                </p:cNvGrpSpPr>
                <p:nvPr/>
              </p:nvGrpSpPr>
              <p:grpSpPr bwMode="auto">
                <a:xfrm>
                  <a:off x="636" y="1059"/>
                  <a:ext cx="1206" cy="1473"/>
                  <a:chOff x="636" y="1059"/>
                  <a:chExt cx="1206" cy="1473"/>
                </a:xfrm>
              </p:grpSpPr>
              <p:sp>
                <p:nvSpPr>
                  <p:cNvPr id="327690" name="Line 10"/>
                  <p:cNvSpPr>
                    <a:spLocks noChangeShapeType="1"/>
                  </p:cNvSpPr>
                  <p:nvPr/>
                </p:nvSpPr>
                <p:spPr bwMode="auto">
                  <a:xfrm flipV="1">
                    <a:off x="1458" y="2532"/>
                    <a:ext cx="384"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7691" name="Rectangle 11"/>
                  <p:cNvSpPr>
                    <a:spLocks noChangeArrowheads="1"/>
                  </p:cNvSpPr>
                  <p:nvPr/>
                </p:nvSpPr>
                <p:spPr bwMode="auto">
                  <a:xfrm>
                    <a:off x="636" y="1059"/>
                    <a:ext cx="438"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a:t>4k</a:t>
                    </a:r>
                  </a:p>
                </p:txBody>
              </p:sp>
            </p:grpSp>
            <p:grpSp>
              <p:nvGrpSpPr>
                <p:cNvPr id="327692" name="Group 12"/>
                <p:cNvGrpSpPr>
                  <a:grpSpLocks/>
                </p:cNvGrpSpPr>
                <p:nvPr/>
              </p:nvGrpSpPr>
              <p:grpSpPr bwMode="auto">
                <a:xfrm>
                  <a:off x="209" y="623"/>
                  <a:ext cx="3141" cy="2962"/>
                  <a:chOff x="209" y="623"/>
                  <a:chExt cx="3141" cy="2962"/>
                </a:xfrm>
              </p:grpSpPr>
              <p:sp>
                <p:nvSpPr>
                  <p:cNvPr id="327693" name="Oval 13"/>
                  <p:cNvSpPr>
                    <a:spLocks noChangeArrowheads="1"/>
                  </p:cNvSpPr>
                  <p:nvPr/>
                </p:nvSpPr>
                <p:spPr bwMode="auto">
                  <a:xfrm>
                    <a:off x="1435" y="972"/>
                    <a:ext cx="58" cy="58"/>
                  </a:xfrm>
                  <a:prstGeom prst="ellipse">
                    <a:avLst/>
                  </a:prstGeom>
                  <a:solidFill>
                    <a:schemeClr val="tx1"/>
                  </a:solidFill>
                  <a:ln w="38100">
                    <a:solidFill>
                      <a:schemeClr val="tx1"/>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27694" name="Oval 14"/>
                  <p:cNvSpPr>
                    <a:spLocks noChangeArrowheads="1"/>
                  </p:cNvSpPr>
                  <p:nvPr/>
                </p:nvSpPr>
                <p:spPr bwMode="auto">
                  <a:xfrm>
                    <a:off x="1434" y="2504"/>
                    <a:ext cx="58" cy="58"/>
                  </a:xfrm>
                  <a:prstGeom prst="ellipse">
                    <a:avLst/>
                  </a:prstGeom>
                  <a:solidFill>
                    <a:schemeClr val="tx1"/>
                  </a:solidFill>
                  <a:ln w="38100">
                    <a:solidFill>
                      <a:schemeClr val="tx1"/>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nvGrpSpPr>
                  <p:cNvPr id="327695" name="Group 15"/>
                  <p:cNvGrpSpPr>
                    <a:grpSpLocks/>
                  </p:cNvGrpSpPr>
                  <p:nvPr/>
                </p:nvGrpSpPr>
                <p:grpSpPr bwMode="auto">
                  <a:xfrm>
                    <a:off x="209" y="623"/>
                    <a:ext cx="3141" cy="2962"/>
                    <a:chOff x="209" y="623"/>
                    <a:chExt cx="3141" cy="2962"/>
                  </a:xfrm>
                </p:grpSpPr>
                <p:sp>
                  <p:nvSpPr>
                    <p:cNvPr id="327696" name="Line 16"/>
                    <p:cNvSpPr>
                      <a:spLocks noChangeShapeType="1"/>
                    </p:cNvSpPr>
                    <p:nvPr/>
                  </p:nvSpPr>
                  <p:spPr bwMode="auto">
                    <a:xfrm flipV="1">
                      <a:off x="210" y="1008"/>
                      <a:ext cx="1296"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nvGrpSpPr>
                    <p:cNvPr id="327697" name="Group 17"/>
                    <p:cNvGrpSpPr>
                      <a:grpSpLocks/>
                    </p:cNvGrpSpPr>
                    <p:nvPr/>
                  </p:nvGrpSpPr>
                  <p:grpSpPr bwMode="auto">
                    <a:xfrm>
                      <a:off x="209" y="623"/>
                      <a:ext cx="3141" cy="2962"/>
                      <a:chOff x="209" y="623"/>
                      <a:chExt cx="3141" cy="2962"/>
                    </a:xfrm>
                  </p:grpSpPr>
                  <p:grpSp>
                    <p:nvGrpSpPr>
                      <p:cNvPr id="327698" name="Group 18"/>
                      <p:cNvGrpSpPr>
                        <a:grpSpLocks/>
                      </p:cNvGrpSpPr>
                      <p:nvPr/>
                    </p:nvGrpSpPr>
                    <p:grpSpPr bwMode="auto">
                      <a:xfrm>
                        <a:off x="209" y="623"/>
                        <a:ext cx="3141" cy="2951"/>
                        <a:chOff x="209" y="623"/>
                        <a:chExt cx="3141" cy="2951"/>
                      </a:xfrm>
                    </p:grpSpPr>
                    <p:sp>
                      <p:nvSpPr>
                        <p:cNvPr id="327699" name="Rectangle 19"/>
                        <p:cNvSpPr>
                          <a:spLocks noChangeArrowheads="1"/>
                        </p:cNvSpPr>
                        <p:nvPr/>
                      </p:nvSpPr>
                      <p:spPr bwMode="auto">
                        <a:xfrm>
                          <a:off x="209" y="1008"/>
                          <a:ext cx="602"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i="1">
                              <a:solidFill>
                                <a:srgbClr val="FF0000"/>
                              </a:solidFill>
                            </a:rPr>
                            <a:t>i</a:t>
                          </a:r>
                          <a:r>
                            <a:rPr lang="en-US" altLang="zh-CN" sz="2800" baseline="-25000">
                              <a:solidFill>
                                <a:srgbClr val="FF0000"/>
                              </a:solidFill>
                            </a:rPr>
                            <a:t>1</a:t>
                          </a:r>
                          <a:r>
                            <a:rPr lang="en-US" altLang="zh-CN" sz="2800" b="0">
                              <a:solidFill>
                                <a:srgbClr val="FF0000"/>
                              </a:solidFill>
                            </a:rPr>
                            <a:t>"</a:t>
                          </a:r>
                          <a:endParaRPr lang="en-US" altLang="zh-CN" sz="2800" b="0" baseline="-25000"/>
                        </a:p>
                      </p:txBody>
                    </p:sp>
                    <p:sp>
                      <p:nvSpPr>
                        <p:cNvPr id="327700" name="Rectangle 20"/>
                        <p:cNvSpPr>
                          <a:spLocks noChangeArrowheads="1"/>
                        </p:cNvSpPr>
                        <p:nvPr/>
                      </p:nvSpPr>
                      <p:spPr bwMode="auto">
                        <a:xfrm>
                          <a:off x="2667" y="2554"/>
                          <a:ext cx="683" cy="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4000" i="1">
                              <a:solidFill>
                                <a:srgbClr val="FF0000"/>
                              </a:solidFill>
                            </a:rPr>
                            <a:t>u</a:t>
                          </a:r>
                          <a:r>
                            <a:rPr lang="en-US" altLang="zh-CN" baseline="-25000">
                              <a:solidFill>
                                <a:srgbClr val="FF0000"/>
                              </a:solidFill>
                            </a:rPr>
                            <a:t>4</a:t>
                          </a:r>
                          <a:r>
                            <a:rPr lang="en-US" altLang="zh-CN" sz="4000" b="0">
                              <a:solidFill>
                                <a:srgbClr val="FF0000"/>
                              </a:solidFill>
                            </a:rPr>
                            <a:t>"</a:t>
                          </a:r>
                          <a:endParaRPr lang="en-US" altLang="zh-CN" sz="4000" b="0" baseline="-25000">
                            <a:solidFill>
                              <a:srgbClr val="FF0000"/>
                            </a:solidFill>
                          </a:endParaRPr>
                        </a:p>
                      </p:txBody>
                    </p:sp>
                    <p:sp>
                      <p:nvSpPr>
                        <p:cNvPr id="327701" name="Line 21"/>
                        <p:cNvSpPr>
                          <a:spLocks noChangeShapeType="1"/>
                        </p:cNvSpPr>
                        <p:nvPr/>
                      </p:nvSpPr>
                      <p:spPr bwMode="auto">
                        <a:xfrm flipH="1">
                          <a:off x="2658" y="1008"/>
                          <a:ext cx="0" cy="255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7702" name="Oval 22"/>
                        <p:cNvSpPr>
                          <a:spLocks noChangeArrowheads="1"/>
                        </p:cNvSpPr>
                        <p:nvPr/>
                      </p:nvSpPr>
                      <p:spPr bwMode="auto">
                        <a:xfrm>
                          <a:off x="1278" y="1920"/>
                          <a:ext cx="377" cy="336"/>
                        </a:xfrm>
                        <a:prstGeom prst="ellipse">
                          <a:avLst/>
                        </a:prstGeom>
                        <a:solidFill>
                          <a:srgbClr val="FFFFCC"/>
                        </a:solidFill>
                        <a:ln w="381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7703" name="Line 23"/>
                        <p:cNvSpPr>
                          <a:spLocks noChangeShapeType="1"/>
                        </p:cNvSpPr>
                        <p:nvPr/>
                      </p:nvSpPr>
                      <p:spPr bwMode="auto">
                        <a:xfrm>
                          <a:off x="1458" y="1008"/>
                          <a:ext cx="0" cy="157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7704" name="Line 24"/>
                        <p:cNvSpPr>
                          <a:spLocks noChangeShapeType="1"/>
                        </p:cNvSpPr>
                        <p:nvPr/>
                      </p:nvSpPr>
                      <p:spPr bwMode="auto">
                        <a:xfrm flipH="1">
                          <a:off x="210" y="1009"/>
                          <a:ext cx="0" cy="2555"/>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7705" name="Line 25"/>
                        <p:cNvSpPr>
                          <a:spLocks noChangeShapeType="1"/>
                        </p:cNvSpPr>
                        <p:nvPr/>
                      </p:nvSpPr>
                      <p:spPr bwMode="auto">
                        <a:xfrm>
                          <a:off x="213" y="3555"/>
                          <a:ext cx="246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7706" name="Line 26"/>
                        <p:cNvSpPr>
                          <a:spLocks noChangeShapeType="1"/>
                        </p:cNvSpPr>
                        <p:nvPr/>
                      </p:nvSpPr>
                      <p:spPr bwMode="auto">
                        <a:xfrm>
                          <a:off x="306" y="900"/>
                          <a:ext cx="383" cy="0"/>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7707" name="Line 27"/>
                        <p:cNvSpPr>
                          <a:spLocks noChangeShapeType="1"/>
                        </p:cNvSpPr>
                        <p:nvPr/>
                      </p:nvSpPr>
                      <p:spPr bwMode="auto">
                        <a:xfrm>
                          <a:off x="2850" y="1860"/>
                          <a:ext cx="0" cy="766"/>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7708" name="Rectangle 28"/>
                        <p:cNvSpPr>
                          <a:spLocks noChangeArrowheads="1"/>
                        </p:cNvSpPr>
                        <p:nvPr/>
                      </p:nvSpPr>
                      <p:spPr bwMode="auto">
                        <a:xfrm>
                          <a:off x="2226" y="1932"/>
                          <a:ext cx="364"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i="1"/>
                            <a:t>R</a:t>
                          </a:r>
                          <a:r>
                            <a:rPr lang="en-US" altLang="zh-CN" sz="2800" baseline="-25000"/>
                            <a:t>4</a:t>
                          </a:r>
                        </a:p>
                      </p:txBody>
                    </p:sp>
                    <p:sp>
                      <p:nvSpPr>
                        <p:cNvPr id="327709" name="Rectangle 29"/>
                        <p:cNvSpPr>
                          <a:spLocks noChangeArrowheads="1"/>
                        </p:cNvSpPr>
                        <p:nvPr/>
                      </p:nvSpPr>
                      <p:spPr bwMode="auto">
                        <a:xfrm>
                          <a:off x="2226" y="2364"/>
                          <a:ext cx="447"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a:t>4k</a:t>
                          </a:r>
                        </a:p>
                      </p:txBody>
                    </p:sp>
                    <p:grpSp>
                      <p:nvGrpSpPr>
                        <p:cNvPr id="327710" name="Group 30"/>
                        <p:cNvGrpSpPr>
                          <a:grpSpLocks/>
                        </p:cNvGrpSpPr>
                        <p:nvPr/>
                      </p:nvGrpSpPr>
                      <p:grpSpPr bwMode="auto">
                        <a:xfrm>
                          <a:off x="1718" y="2989"/>
                          <a:ext cx="272" cy="109"/>
                          <a:chOff x="1839" y="3529"/>
                          <a:chExt cx="272" cy="109"/>
                        </a:xfrm>
                      </p:grpSpPr>
                      <p:sp>
                        <p:nvSpPr>
                          <p:cNvPr id="327711" name="Line 31"/>
                          <p:cNvSpPr>
                            <a:spLocks noChangeShapeType="1"/>
                          </p:cNvSpPr>
                          <p:nvPr/>
                        </p:nvSpPr>
                        <p:spPr bwMode="auto">
                          <a:xfrm>
                            <a:off x="1839" y="3638"/>
                            <a:ext cx="272"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7712" name="Line 32"/>
                          <p:cNvSpPr>
                            <a:spLocks noChangeShapeType="1"/>
                          </p:cNvSpPr>
                          <p:nvPr/>
                        </p:nvSpPr>
                        <p:spPr bwMode="auto">
                          <a:xfrm>
                            <a:off x="1839" y="3529"/>
                            <a:ext cx="272"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sp>
                      <p:nvSpPr>
                        <p:cNvPr id="327713" name="Line 33"/>
                        <p:cNvSpPr>
                          <a:spLocks noChangeShapeType="1"/>
                        </p:cNvSpPr>
                        <p:nvPr/>
                      </p:nvSpPr>
                      <p:spPr bwMode="auto">
                        <a:xfrm>
                          <a:off x="1458" y="2532"/>
                          <a:ext cx="0" cy="104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7714" name="Line 34"/>
                        <p:cNvSpPr>
                          <a:spLocks noChangeShapeType="1"/>
                        </p:cNvSpPr>
                        <p:nvPr/>
                      </p:nvSpPr>
                      <p:spPr bwMode="auto">
                        <a:xfrm flipH="1">
                          <a:off x="1410" y="1008"/>
                          <a:ext cx="498"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nvGrpSpPr>
                        <p:cNvPr id="327715" name="Group 35"/>
                        <p:cNvGrpSpPr>
                          <a:grpSpLocks/>
                        </p:cNvGrpSpPr>
                        <p:nvPr/>
                      </p:nvGrpSpPr>
                      <p:grpSpPr bwMode="auto">
                        <a:xfrm>
                          <a:off x="1894" y="819"/>
                          <a:ext cx="105" cy="368"/>
                          <a:chOff x="2003" y="1227"/>
                          <a:chExt cx="105" cy="368"/>
                        </a:xfrm>
                      </p:grpSpPr>
                      <p:sp>
                        <p:nvSpPr>
                          <p:cNvPr id="327716" name="Line 36"/>
                          <p:cNvSpPr>
                            <a:spLocks noChangeShapeType="1"/>
                          </p:cNvSpPr>
                          <p:nvPr/>
                        </p:nvSpPr>
                        <p:spPr bwMode="auto">
                          <a:xfrm flipV="1">
                            <a:off x="2108" y="1227"/>
                            <a:ext cx="0" cy="36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7717" name="Line 37"/>
                          <p:cNvSpPr>
                            <a:spLocks noChangeShapeType="1"/>
                          </p:cNvSpPr>
                          <p:nvPr/>
                        </p:nvSpPr>
                        <p:spPr bwMode="auto">
                          <a:xfrm flipV="1">
                            <a:off x="2003" y="1227"/>
                            <a:ext cx="0" cy="36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sp>
                      <p:nvSpPr>
                        <p:cNvPr id="327718" name="Rectangle 38"/>
                        <p:cNvSpPr>
                          <a:spLocks noChangeArrowheads="1"/>
                        </p:cNvSpPr>
                        <p:nvPr/>
                      </p:nvSpPr>
                      <p:spPr bwMode="auto">
                        <a:xfrm>
                          <a:off x="811" y="623"/>
                          <a:ext cx="444"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i="1"/>
                            <a:t>R</a:t>
                          </a:r>
                          <a:r>
                            <a:rPr lang="en-US" altLang="zh-CN" sz="2800" baseline="-25000"/>
                            <a:t>1</a:t>
                          </a:r>
                        </a:p>
                      </p:txBody>
                    </p:sp>
                    <p:sp>
                      <p:nvSpPr>
                        <p:cNvPr id="327719" name="Rectangle 39"/>
                        <p:cNvSpPr>
                          <a:spLocks noChangeArrowheads="1"/>
                        </p:cNvSpPr>
                        <p:nvPr/>
                      </p:nvSpPr>
                      <p:spPr bwMode="auto">
                        <a:xfrm>
                          <a:off x="1074" y="2628"/>
                          <a:ext cx="384"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i="1"/>
                            <a:t>R</a:t>
                          </a:r>
                          <a:r>
                            <a:rPr lang="en-US" altLang="zh-CN" sz="2800" baseline="-25000"/>
                            <a:t>3</a:t>
                          </a:r>
                        </a:p>
                      </p:txBody>
                    </p:sp>
                    <p:sp>
                      <p:nvSpPr>
                        <p:cNvPr id="327720" name="Rectangle 40"/>
                        <p:cNvSpPr>
                          <a:spLocks noChangeArrowheads="1"/>
                        </p:cNvSpPr>
                        <p:nvPr/>
                      </p:nvSpPr>
                      <p:spPr bwMode="auto">
                        <a:xfrm>
                          <a:off x="1541" y="1285"/>
                          <a:ext cx="349"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i="1"/>
                            <a:t>R</a:t>
                          </a:r>
                          <a:r>
                            <a:rPr lang="en-US" altLang="zh-CN" sz="2800" baseline="-25000"/>
                            <a:t>2</a:t>
                          </a:r>
                        </a:p>
                      </p:txBody>
                    </p:sp>
                    <p:sp>
                      <p:nvSpPr>
                        <p:cNvPr id="327721" name="Rectangle 41"/>
                        <p:cNvSpPr>
                          <a:spLocks noChangeArrowheads="1"/>
                        </p:cNvSpPr>
                        <p:nvPr/>
                      </p:nvSpPr>
                      <p:spPr bwMode="auto">
                        <a:xfrm>
                          <a:off x="1842" y="3108"/>
                          <a:ext cx="419"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i="1"/>
                            <a:t>C</a:t>
                          </a:r>
                          <a:r>
                            <a:rPr lang="en-US" altLang="zh-CN" sz="2800" baseline="-25000"/>
                            <a:t>2</a:t>
                          </a:r>
                        </a:p>
                      </p:txBody>
                    </p:sp>
                    <p:sp>
                      <p:nvSpPr>
                        <p:cNvPr id="327722" name="Rectangle 42"/>
                        <p:cNvSpPr>
                          <a:spLocks noChangeArrowheads="1"/>
                        </p:cNvSpPr>
                        <p:nvPr/>
                      </p:nvSpPr>
                      <p:spPr bwMode="auto">
                        <a:xfrm>
                          <a:off x="1986" y="684"/>
                          <a:ext cx="432"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i="1"/>
                            <a:t>C</a:t>
                          </a:r>
                          <a:r>
                            <a:rPr lang="en-US" altLang="zh-CN" sz="2800" baseline="-25000"/>
                            <a:t>1</a:t>
                          </a:r>
                        </a:p>
                      </p:txBody>
                    </p:sp>
                    <p:sp>
                      <p:nvSpPr>
                        <p:cNvPr id="327723" name="Rectangle 43"/>
                        <p:cNvSpPr>
                          <a:spLocks noChangeArrowheads="1"/>
                        </p:cNvSpPr>
                        <p:nvPr/>
                      </p:nvSpPr>
                      <p:spPr bwMode="auto">
                        <a:xfrm>
                          <a:off x="1013" y="1794"/>
                          <a:ext cx="325"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b="0" i="1"/>
                            <a:t>e</a:t>
                          </a:r>
                          <a:endParaRPr lang="en-US" altLang="zh-CN" sz="2800"/>
                        </a:p>
                      </p:txBody>
                    </p:sp>
                    <p:sp>
                      <p:nvSpPr>
                        <p:cNvPr id="327724" name="Rectangle 44"/>
                        <p:cNvSpPr>
                          <a:spLocks noChangeArrowheads="1"/>
                        </p:cNvSpPr>
                        <p:nvPr/>
                      </p:nvSpPr>
                      <p:spPr bwMode="auto">
                        <a:xfrm>
                          <a:off x="1074" y="3012"/>
                          <a:ext cx="431"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a:t>4k</a:t>
                          </a:r>
                        </a:p>
                      </p:txBody>
                    </p:sp>
                    <p:sp>
                      <p:nvSpPr>
                        <p:cNvPr id="327725" name="Rectangle 45"/>
                        <p:cNvSpPr>
                          <a:spLocks noChangeArrowheads="1"/>
                        </p:cNvSpPr>
                        <p:nvPr/>
                      </p:nvSpPr>
                      <p:spPr bwMode="auto">
                        <a:xfrm>
                          <a:off x="1074" y="1369"/>
                          <a:ext cx="465"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a:t>2k</a:t>
                          </a:r>
                        </a:p>
                      </p:txBody>
                    </p:sp>
                    <p:sp>
                      <p:nvSpPr>
                        <p:cNvPr id="327726" name="Rectangle 46"/>
                        <p:cNvSpPr>
                          <a:spLocks noChangeArrowheads="1"/>
                        </p:cNvSpPr>
                        <p:nvPr/>
                      </p:nvSpPr>
                      <p:spPr bwMode="auto">
                        <a:xfrm>
                          <a:off x="2004" y="1044"/>
                          <a:ext cx="570"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a:t>10</a:t>
                          </a:r>
                          <a:r>
                            <a:rPr lang="en-US" altLang="zh-CN" sz="2800" i="1">
                              <a:cs typeface="Times New Roman" panose="02020603050405020304" pitchFamily="18" charset="0"/>
                            </a:rPr>
                            <a:t>µ</a:t>
                          </a:r>
                        </a:p>
                      </p:txBody>
                    </p:sp>
                    <p:sp>
                      <p:nvSpPr>
                        <p:cNvPr id="327727" name="Rectangle 47"/>
                        <p:cNvSpPr>
                          <a:spLocks noChangeArrowheads="1"/>
                        </p:cNvSpPr>
                        <p:nvPr/>
                      </p:nvSpPr>
                      <p:spPr bwMode="auto">
                        <a:xfrm>
                          <a:off x="1890" y="2724"/>
                          <a:ext cx="597"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a:t>10</a:t>
                          </a:r>
                          <a:r>
                            <a:rPr lang="en-US" altLang="zh-CN" sz="2800" i="1">
                              <a:cs typeface="Times New Roman" panose="02020603050405020304" pitchFamily="18" charset="0"/>
                            </a:rPr>
                            <a:t>µ</a:t>
                          </a:r>
                          <a:endParaRPr lang="en-US" altLang="zh-CN" sz="2800" i="1"/>
                        </a:p>
                      </p:txBody>
                    </p:sp>
                    <p:sp>
                      <p:nvSpPr>
                        <p:cNvPr id="327728" name="Rectangle 48"/>
                        <p:cNvSpPr>
                          <a:spLocks noChangeArrowheads="1"/>
                        </p:cNvSpPr>
                        <p:nvPr/>
                      </p:nvSpPr>
                      <p:spPr bwMode="auto">
                        <a:xfrm>
                          <a:off x="2604" y="2076"/>
                          <a:ext cx="106" cy="374"/>
                        </a:xfrm>
                        <a:prstGeom prst="rect">
                          <a:avLst/>
                        </a:prstGeom>
                        <a:solidFill>
                          <a:srgbClr val="FFFFCC"/>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7729" name="Rectangle 49"/>
                        <p:cNvSpPr>
                          <a:spLocks noChangeArrowheads="1"/>
                        </p:cNvSpPr>
                        <p:nvPr/>
                      </p:nvSpPr>
                      <p:spPr bwMode="auto">
                        <a:xfrm>
                          <a:off x="1410" y="2856"/>
                          <a:ext cx="106" cy="374"/>
                        </a:xfrm>
                        <a:prstGeom prst="rect">
                          <a:avLst/>
                        </a:prstGeom>
                        <a:solidFill>
                          <a:srgbClr val="FFFFCC"/>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7730" name="Rectangle 50"/>
                        <p:cNvSpPr>
                          <a:spLocks noChangeArrowheads="1"/>
                        </p:cNvSpPr>
                        <p:nvPr/>
                      </p:nvSpPr>
                      <p:spPr bwMode="auto">
                        <a:xfrm rot="5400000">
                          <a:off x="930" y="816"/>
                          <a:ext cx="106" cy="374"/>
                        </a:xfrm>
                        <a:prstGeom prst="rect">
                          <a:avLst/>
                        </a:prstGeom>
                        <a:solidFill>
                          <a:srgbClr val="FFFFCC"/>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7731" name="Rectangle 51"/>
                        <p:cNvSpPr>
                          <a:spLocks noChangeArrowheads="1"/>
                        </p:cNvSpPr>
                        <p:nvPr/>
                      </p:nvSpPr>
                      <p:spPr bwMode="auto">
                        <a:xfrm>
                          <a:off x="1498" y="2070"/>
                          <a:ext cx="226"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en-US" altLang="zh-CN" sz="2800">
                              <a:ea typeface="宋体" panose="02010600030101010101" pitchFamily="2" charset="-122"/>
                            </a:rPr>
                            <a:t>_</a:t>
                          </a:r>
                        </a:p>
                      </p:txBody>
                    </p:sp>
                    <p:sp>
                      <p:nvSpPr>
                        <p:cNvPr id="327732" name="Rectangle 52"/>
                        <p:cNvSpPr>
                          <a:spLocks noChangeArrowheads="1"/>
                        </p:cNvSpPr>
                        <p:nvPr/>
                      </p:nvSpPr>
                      <p:spPr bwMode="auto">
                        <a:xfrm>
                          <a:off x="1480" y="1668"/>
                          <a:ext cx="242"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en-US" altLang="zh-CN" sz="2800">
                              <a:ea typeface="宋体" panose="02010600030101010101" pitchFamily="2" charset="-122"/>
                            </a:rPr>
                            <a:t>+</a:t>
                          </a:r>
                        </a:p>
                      </p:txBody>
                    </p:sp>
                    <p:sp>
                      <p:nvSpPr>
                        <p:cNvPr id="327733" name="Line 53"/>
                        <p:cNvSpPr>
                          <a:spLocks noChangeShapeType="1"/>
                        </p:cNvSpPr>
                        <p:nvPr/>
                      </p:nvSpPr>
                      <p:spPr bwMode="auto">
                        <a:xfrm>
                          <a:off x="1831" y="2532"/>
                          <a:ext cx="0" cy="457"/>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grpSp>
                    <p:nvGrpSpPr>
                      <p:cNvPr id="327734" name="Group 54"/>
                      <p:cNvGrpSpPr>
                        <a:grpSpLocks/>
                      </p:cNvGrpSpPr>
                      <p:nvPr/>
                    </p:nvGrpSpPr>
                    <p:grpSpPr bwMode="auto">
                      <a:xfrm>
                        <a:off x="1303" y="2551"/>
                        <a:ext cx="292" cy="993"/>
                        <a:chOff x="1212" y="2453"/>
                        <a:chExt cx="292" cy="993"/>
                      </a:xfrm>
                    </p:grpSpPr>
                    <p:sp>
                      <p:nvSpPr>
                        <p:cNvPr id="327735" name="Text Box 55"/>
                        <p:cNvSpPr txBox="1">
                          <a:spLocks noChangeArrowheads="1"/>
                        </p:cNvSpPr>
                        <p:nvPr/>
                      </p:nvSpPr>
                      <p:spPr bwMode="auto">
                        <a:xfrm>
                          <a:off x="1238" y="2453"/>
                          <a:ext cx="239" cy="3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a:spcBef>
                              <a:spcPct val="50000"/>
                            </a:spcBef>
                          </a:pPr>
                          <a:r>
                            <a:rPr lang="en-US" altLang="zh-CN" sz="2800">
                              <a:solidFill>
                                <a:srgbClr val="FF0000"/>
                              </a:solidFill>
                              <a:ea typeface="宋体" panose="02010600030101010101" pitchFamily="2" charset="-122"/>
                            </a:rPr>
                            <a:t></a:t>
                          </a:r>
                        </a:p>
                      </p:txBody>
                    </p:sp>
                    <p:sp>
                      <p:nvSpPr>
                        <p:cNvPr id="327736" name="Text Box 56"/>
                        <p:cNvSpPr txBox="1">
                          <a:spLocks noChangeArrowheads="1"/>
                        </p:cNvSpPr>
                        <p:nvPr/>
                      </p:nvSpPr>
                      <p:spPr bwMode="auto">
                        <a:xfrm>
                          <a:off x="1212" y="3119"/>
                          <a:ext cx="292" cy="3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p>
                          <a:pPr algn="ctr">
                            <a:spcBef>
                              <a:spcPct val="50000"/>
                            </a:spcBef>
                          </a:pPr>
                          <a:r>
                            <a:rPr lang="en-US" altLang="zh-CN" sz="2800">
                              <a:solidFill>
                                <a:srgbClr val="FF0000"/>
                              </a:solidFill>
                              <a:ea typeface="宋体" panose="02010600030101010101" pitchFamily="2" charset="-122"/>
                            </a:rPr>
                            <a:t></a:t>
                          </a:r>
                        </a:p>
                      </p:txBody>
                    </p:sp>
                  </p:grpSp>
                  <p:sp>
                    <p:nvSpPr>
                      <p:cNvPr id="327737" name="Rectangle 57"/>
                      <p:cNvSpPr>
                        <a:spLocks noChangeArrowheads="1"/>
                      </p:cNvSpPr>
                      <p:nvPr/>
                    </p:nvSpPr>
                    <p:spPr bwMode="auto">
                      <a:xfrm>
                        <a:off x="1410" y="1260"/>
                        <a:ext cx="106" cy="374"/>
                      </a:xfrm>
                      <a:prstGeom prst="rect">
                        <a:avLst/>
                      </a:prstGeom>
                      <a:solidFill>
                        <a:srgbClr val="FFFFCC"/>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50000"/>
                          </a:spcBef>
                        </a:pPr>
                        <a:endParaRPr lang="zh-CN" altLang="zh-CN" sz="2800">
                          <a:ea typeface="宋体" panose="02010600030101010101" pitchFamily="2" charset="-122"/>
                        </a:endParaRPr>
                      </a:p>
                    </p:txBody>
                  </p:sp>
                  <p:sp>
                    <p:nvSpPr>
                      <p:cNvPr id="327738" name="Oval 58"/>
                      <p:cNvSpPr>
                        <a:spLocks noChangeArrowheads="1"/>
                      </p:cNvSpPr>
                      <p:nvPr/>
                    </p:nvSpPr>
                    <p:spPr bwMode="auto">
                      <a:xfrm>
                        <a:off x="1819" y="3527"/>
                        <a:ext cx="58" cy="58"/>
                      </a:xfrm>
                      <a:prstGeom prst="ellipse">
                        <a:avLst/>
                      </a:prstGeom>
                      <a:solidFill>
                        <a:schemeClr val="tx1"/>
                      </a:solidFill>
                      <a:ln w="38100">
                        <a:solidFill>
                          <a:schemeClr val="tx1"/>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grpSp>
            </p:grpSp>
          </p:grpSp>
        </p:grpSp>
      </p:grpSp>
      <p:sp>
        <p:nvSpPr>
          <p:cNvPr id="327739" name="Freeform 59"/>
          <p:cNvSpPr>
            <a:spLocks/>
          </p:cNvSpPr>
          <p:nvPr/>
        </p:nvSpPr>
        <p:spPr bwMode="auto">
          <a:xfrm rot="352852">
            <a:off x="2684463" y="1166813"/>
            <a:ext cx="1300162" cy="493712"/>
          </a:xfrm>
          <a:custGeom>
            <a:avLst/>
            <a:gdLst>
              <a:gd name="T0" fmla="*/ 0 w 819"/>
              <a:gd name="T1" fmla="*/ 311 h 311"/>
              <a:gd name="T2" fmla="*/ 121 w 819"/>
              <a:gd name="T3" fmla="*/ 75 h 311"/>
              <a:gd name="T4" fmla="*/ 331 w 819"/>
              <a:gd name="T5" fmla="*/ 21 h 311"/>
              <a:gd name="T6" fmla="*/ 582 w 819"/>
              <a:gd name="T7" fmla="*/ 21 h 311"/>
              <a:gd name="T8" fmla="*/ 740 w 819"/>
              <a:gd name="T9" fmla="*/ 148 h 311"/>
              <a:gd name="T10" fmla="*/ 819 w 819"/>
              <a:gd name="T11" fmla="*/ 243 h 311"/>
            </a:gdLst>
            <a:ahLst/>
            <a:cxnLst>
              <a:cxn ang="0">
                <a:pos x="T0" y="T1"/>
              </a:cxn>
              <a:cxn ang="0">
                <a:pos x="T2" y="T3"/>
              </a:cxn>
              <a:cxn ang="0">
                <a:pos x="T4" y="T5"/>
              </a:cxn>
              <a:cxn ang="0">
                <a:pos x="T6" y="T7"/>
              </a:cxn>
              <a:cxn ang="0">
                <a:pos x="T8" y="T9"/>
              </a:cxn>
              <a:cxn ang="0">
                <a:pos x="T10" y="T11"/>
              </a:cxn>
            </a:cxnLst>
            <a:rect l="0" t="0" r="r" b="b"/>
            <a:pathLst>
              <a:path w="819" h="311">
                <a:moveTo>
                  <a:pt x="0" y="311"/>
                </a:moveTo>
                <a:cubicBezTo>
                  <a:pt x="33" y="217"/>
                  <a:pt x="66" y="123"/>
                  <a:pt x="121" y="75"/>
                </a:cubicBezTo>
                <a:cubicBezTo>
                  <a:pt x="176" y="27"/>
                  <a:pt x="254" y="30"/>
                  <a:pt x="331" y="21"/>
                </a:cubicBezTo>
                <a:cubicBezTo>
                  <a:pt x="408" y="12"/>
                  <a:pt x="514" y="0"/>
                  <a:pt x="582" y="21"/>
                </a:cubicBezTo>
                <a:cubicBezTo>
                  <a:pt x="650" y="42"/>
                  <a:pt x="701" y="111"/>
                  <a:pt x="740" y="148"/>
                </a:cubicBezTo>
                <a:cubicBezTo>
                  <a:pt x="779" y="185"/>
                  <a:pt x="803" y="216"/>
                  <a:pt x="819" y="243"/>
                </a:cubicBezTo>
              </a:path>
            </a:pathLst>
          </a:custGeom>
          <a:noFill/>
          <a:ln w="38100" cap="flat" cmpd="sng">
            <a:solidFill>
              <a:srgbClr val="FF0000"/>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27740" name="Freeform 60"/>
          <p:cNvSpPr>
            <a:spLocks/>
          </p:cNvSpPr>
          <p:nvPr/>
        </p:nvSpPr>
        <p:spPr bwMode="auto">
          <a:xfrm rot="16135881" flipH="1">
            <a:off x="2149476" y="4595812"/>
            <a:ext cx="1300162" cy="360363"/>
          </a:xfrm>
          <a:custGeom>
            <a:avLst/>
            <a:gdLst>
              <a:gd name="T0" fmla="*/ 0 w 819"/>
              <a:gd name="T1" fmla="*/ 311 h 311"/>
              <a:gd name="T2" fmla="*/ 121 w 819"/>
              <a:gd name="T3" fmla="*/ 75 h 311"/>
              <a:gd name="T4" fmla="*/ 331 w 819"/>
              <a:gd name="T5" fmla="*/ 21 h 311"/>
              <a:gd name="T6" fmla="*/ 582 w 819"/>
              <a:gd name="T7" fmla="*/ 21 h 311"/>
              <a:gd name="T8" fmla="*/ 740 w 819"/>
              <a:gd name="T9" fmla="*/ 148 h 311"/>
              <a:gd name="T10" fmla="*/ 819 w 819"/>
              <a:gd name="T11" fmla="*/ 243 h 311"/>
            </a:gdLst>
            <a:ahLst/>
            <a:cxnLst>
              <a:cxn ang="0">
                <a:pos x="T0" y="T1"/>
              </a:cxn>
              <a:cxn ang="0">
                <a:pos x="T2" y="T3"/>
              </a:cxn>
              <a:cxn ang="0">
                <a:pos x="T4" y="T5"/>
              </a:cxn>
              <a:cxn ang="0">
                <a:pos x="T6" y="T7"/>
              </a:cxn>
              <a:cxn ang="0">
                <a:pos x="T8" y="T9"/>
              </a:cxn>
              <a:cxn ang="0">
                <a:pos x="T10" y="T11"/>
              </a:cxn>
            </a:cxnLst>
            <a:rect l="0" t="0" r="r" b="b"/>
            <a:pathLst>
              <a:path w="819" h="311">
                <a:moveTo>
                  <a:pt x="0" y="311"/>
                </a:moveTo>
                <a:cubicBezTo>
                  <a:pt x="33" y="217"/>
                  <a:pt x="66" y="123"/>
                  <a:pt x="121" y="75"/>
                </a:cubicBezTo>
                <a:cubicBezTo>
                  <a:pt x="176" y="27"/>
                  <a:pt x="254" y="30"/>
                  <a:pt x="331" y="21"/>
                </a:cubicBezTo>
                <a:cubicBezTo>
                  <a:pt x="408" y="12"/>
                  <a:pt x="514" y="0"/>
                  <a:pt x="582" y="21"/>
                </a:cubicBezTo>
                <a:cubicBezTo>
                  <a:pt x="650" y="42"/>
                  <a:pt x="701" y="111"/>
                  <a:pt x="740" y="148"/>
                </a:cubicBezTo>
                <a:cubicBezTo>
                  <a:pt x="779" y="185"/>
                  <a:pt x="803" y="216"/>
                  <a:pt x="819" y="243"/>
                </a:cubicBezTo>
              </a:path>
            </a:pathLst>
          </a:custGeom>
          <a:noFill/>
          <a:ln w="38100" cap="flat" cmpd="sng">
            <a:solidFill>
              <a:srgbClr val="FF0000"/>
            </a:solidFill>
            <a:prstDash val="solid"/>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27741" name="Text Box 61"/>
          <p:cNvSpPr txBox="1">
            <a:spLocks noChangeArrowheads="1"/>
          </p:cNvSpPr>
          <p:nvPr/>
        </p:nvSpPr>
        <p:spPr bwMode="auto">
          <a:xfrm>
            <a:off x="5181600" y="2997200"/>
            <a:ext cx="3089275" cy="557213"/>
          </a:xfrm>
          <a:prstGeom prst="rect">
            <a:avLst/>
          </a:prstGeom>
          <a:noFill/>
          <a:ln w="38100">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spcBef>
                <a:spcPct val="50000"/>
              </a:spcBef>
            </a:pPr>
            <a:r>
              <a:rPr lang="zh-CN" altLang="en-US" sz="2800">
                <a:solidFill>
                  <a:srgbClr val="0000FF"/>
                </a:solidFill>
                <a:ea typeface="宋体" panose="02010600030101010101" pitchFamily="2" charset="-122"/>
              </a:rPr>
              <a:t>（</a:t>
            </a:r>
            <a:r>
              <a:rPr lang="en-US" altLang="zh-CN" sz="2800">
                <a:solidFill>
                  <a:srgbClr val="0000FF"/>
                </a:solidFill>
                <a:ea typeface="宋体" panose="02010600030101010101" pitchFamily="2" charset="-122"/>
              </a:rPr>
              <a:t>C</a:t>
            </a:r>
            <a:r>
              <a:rPr lang="en-US" altLang="zh-CN" sz="2800" baseline="-25000">
                <a:solidFill>
                  <a:srgbClr val="0000FF"/>
                </a:solidFill>
                <a:ea typeface="宋体" panose="02010600030101010101" pitchFamily="2" charset="-122"/>
              </a:rPr>
              <a:t>1</a:t>
            </a:r>
            <a:r>
              <a:rPr lang="zh-CN" altLang="en-US" sz="2800">
                <a:solidFill>
                  <a:srgbClr val="0000FF"/>
                </a:solidFill>
                <a:ea typeface="宋体" panose="02010600030101010101" pitchFamily="2" charset="-122"/>
              </a:rPr>
              <a:t>称藕合电容）</a:t>
            </a:r>
          </a:p>
        </p:txBody>
      </p:sp>
      <p:grpSp>
        <p:nvGrpSpPr>
          <p:cNvPr id="327742" name="Group 62"/>
          <p:cNvGrpSpPr>
            <a:grpSpLocks/>
          </p:cNvGrpSpPr>
          <p:nvPr/>
        </p:nvGrpSpPr>
        <p:grpSpPr bwMode="auto">
          <a:xfrm>
            <a:off x="5410200" y="4191000"/>
            <a:ext cx="2730500" cy="1563688"/>
            <a:chOff x="3433" y="2917"/>
            <a:chExt cx="1720" cy="985"/>
          </a:xfrm>
        </p:grpSpPr>
        <p:sp>
          <p:nvSpPr>
            <p:cNvPr id="327743" name="Rectangle 63"/>
            <p:cNvSpPr>
              <a:spLocks noChangeArrowheads="1"/>
            </p:cNvSpPr>
            <p:nvPr/>
          </p:nvSpPr>
          <p:spPr bwMode="auto">
            <a:xfrm>
              <a:off x="3433" y="3614"/>
              <a:ext cx="1468"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spcBef>
                  <a:spcPct val="50000"/>
                </a:spcBef>
              </a:pPr>
              <a:r>
                <a:rPr lang="en-US" altLang="zh-CN" i="1">
                  <a:ea typeface="宋体" panose="02010600030101010101" pitchFamily="2" charset="-122"/>
                </a:rPr>
                <a:t>C</a:t>
              </a:r>
              <a:r>
                <a:rPr lang="en-US" altLang="zh-CN" baseline="-25000">
                  <a:ea typeface="宋体" panose="02010600030101010101" pitchFamily="2" charset="-122"/>
                </a:rPr>
                <a:t>2</a:t>
              </a:r>
              <a:r>
                <a:rPr lang="zh-CN" altLang="en-US">
                  <a:ea typeface="宋体" panose="02010600030101010101" pitchFamily="2" charset="-122"/>
                </a:rPr>
                <a:t>也可视为短路</a:t>
              </a:r>
              <a:endParaRPr lang="zh-CN" altLang="en-US" baseline="-25000">
                <a:solidFill>
                  <a:srgbClr val="0000FF"/>
                </a:solidFill>
                <a:ea typeface="宋体" panose="02010600030101010101" pitchFamily="2" charset="-122"/>
              </a:endParaRPr>
            </a:p>
          </p:txBody>
        </p:sp>
        <p:grpSp>
          <p:nvGrpSpPr>
            <p:cNvPr id="327744" name="Group 64"/>
            <p:cNvGrpSpPr>
              <a:grpSpLocks/>
            </p:cNvGrpSpPr>
            <p:nvPr/>
          </p:nvGrpSpPr>
          <p:grpSpPr bwMode="auto">
            <a:xfrm>
              <a:off x="3433" y="2917"/>
              <a:ext cx="1720" cy="496"/>
              <a:chOff x="3433" y="2917"/>
              <a:chExt cx="1720" cy="496"/>
            </a:xfrm>
          </p:grpSpPr>
          <p:sp>
            <p:nvSpPr>
              <p:cNvPr id="327745" name="Rectangle 65"/>
              <p:cNvSpPr>
                <a:spLocks noChangeArrowheads="1"/>
              </p:cNvSpPr>
              <p:nvPr/>
            </p:nvSpPr>
            <p:spPr bwMode="auto">
              <a:xfrm>
                <a:off x="3798" y="2917"/>
                <a:ext cx="1355"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i="1">
                    <a:solidFill>
                      <a:srgbClr val="0000FF"/>
                    </a:solidFill>
                  </a:rPr>
                  <a:t>R</a:t>
                </a:r>
                <a:r>
                  <a:rPr lang="en-US" altLang="zh-CN" sz="2800" baseline="-25000">
                    <a:solidFill>
                      <a:srgbClr val="0000FF"/>
                    </a:solidFill>
                  </a:rPr>
                  <a:t>2</a:t>
                </a:r>
                <a:r>
                  <a:rPr lang="en-US" altLang="zh-CN" sz="2800">
                    <a:solidFill>
                      <a:srgbClr val="0000FF"/>
                    </a:solidFill>
                  </a:rPr>
                  <a:t>&gt;&gt;</a:t>
                </a:r>
                <a:r>
                  <a:rPr lang="en-US" altLang="zh-CN" sz="2800" i="1">
                    <a:solidFill>
                      <a:srgbClr val="0000FF"/>
                    </a:solidFill>
                  </a:rPr>
                  <a:t>X</a:t>
                </a:r>
                <a:r>
                  <a:rPr lang="en-US" altLang="zh-CN" sz="2800" i="1" baseline="-25000">
                    <a:solidFill>
                      <a:srgbClr val="0000FF"/>
                    </a:solidFill>
                  </a:rPr>
                  <a:t>C</a:t>
                </a:r>
                <a:r>
                  <a:rPr lang="en-US" altLang="zh-CN" sz="2800" baseline="-25000">
                    <a:solidFill>
                      <a:srgbClr val="0000FF"/>
                    </a:solidFill>
                  </a:rPr>
                  <a:t>2</a:t>
                </a:r>
                <a:r>
                  <a:rPr lang="en-US" altLang="zh-CN" sz="3600" baseline="-25000">
                    <a:solidFill>
                      <a:srgbClr val="FF0000"/>
                    </a:solidFill>
                  </a:rPr>
                  <a:t>  </a:t>
                </a:r>
              </a:p>
            </p:txBody>
          </p:sp>
          <p:sp>
            <p:nvSpPr>
              <p:cNvPr id="327746" name="Rectangle 66"/>
              <p:cNvSpPr>
                <a:spLocks noChangeArrowheads="1"/>
              </p:cNvSpPr>
              <p:nvPr/>
            </p:nvSpPr>
            <p:spPr bwMode="auto">
              <a:xfrm flipV="1">
                <a:off x="3433" y="3009"/>
                <a:ext cx="365" cy="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spcBef>
                    <a:spcPct val="50000"/>
                  </a:spcBef>
                </a:pPr>
                <a:r>
                  <a:rPr lang="en-US" altLang="zh-CN" sz="3600">
                    <a:solidFill>
                      <a:srgbClr val="FF0000"/>
                    </a:solidFill>
                    <a:ea typeface="宋体" panose="02010600030101010101" pitchFamily="2" charset="-122"/>
                  </a:rPr>
                  <a:t></a:t>
                </a:r>
              </a:p>
            </p:txBody>
          </p:sp>
        </p:grpSp>
      </p:grpSp>
      <p:grpSp>
        <p:nvGrpSpPr>
          <p:cNvPr id="327747" name="Group 67"/>
          <p:cNvGrpSpPr>
            <a:grpSpLocks/>
          </p:cNvGrpSpPr>
          <p:nvPr/>
        </p:nvGrpSpPr>
        <p:grpSpPr bwMode="auto">
          <a:xfrm>
            <a:off x="4733925" y="430213"/>
            <a:ext cx="3908425" cy="2560637"/>
            <a:chOff x="2982" y="271"/>
            <a:chExt cx="2462" cy="1613"/>
          </a:xfrm>
        </p:grpSpPr>
        <p:graphicFrame>
          <p:nvGraphicFramePr>
            <p:cNvPr id="327748" name="Object 68">
              <a:hlinkClick r:id="" action="ppaction://ole?verb=0"/>
            </p:cNvPr>
            <p:cNvGraphicFramePr>
              <a:graphicFrameLocks/>
            </p:cNvGraphicFramePr>
            <p:nvPr/>
          </p:nvGraphicFramePr>
          <p:xfrm>
            <a:off x="3141" y="1335"/>
            <a:ext cx="2303" cy="549"/>
          </p:xfrm>
          <a:graphic>
            <a:graphicData uri="http://schemas.openxmlformats.org/presentationml/2006/ole">
              <mc:AlternateContent xmlns:mc="http://schemas.openxmlformats.org/markup-compatibility/2006">
                <mc:Choice xmlns:v="urn:schemas-microsoft-com:vml" Requires="v">
                  <p:oleObj spid="_x0000_s327754" name="公式" r:id="rId5" imgW="1041120" imgH="228600" progId="Equation.3">
                    <p:embed/>
                  </p:oleObj>
                </mc:Choice>
                <mc:Fallback>
                  <p:oleObj name="公式" r:id="rId5" imgW="1041120" imgH="228600" progId="Equation.3">
                    <p:embed/>
                    <p:pic>
                      <p:nvPicPr>
                        <p:cNvPr id="0" name="Object 68"/>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41" y="1335"/>
                          <a:ext cx="2303" cy="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327749" name="Group 69"/>
            <p:cNvGrpSpPr>
              <a:grpSpLocks/>
            </p:cNvGrpSpPr>
            <p:nvPr/>
          </p:nvGrpSpPr>
          <p:grpSpPr bwMode="auto">
            <a:xfrm>
              <a:off x="2982" y="271"/>
              <a:ext cx="2112" cy="978"/>
              <a:chOff x="2982" y="271"/>
              <a:chExt cx="2112" cy="978"/>
            </a:xfrm>
          </p:grpSpPr>
          <p:grpSp>
            <p:nvGrpSpPr>
              <p:cNvPr id="327750" name="Group 70"/>
              <p:cNvGrpSpPr>
                <a:grpSpLocks/>
              </p:cNvGrpSpPr>
              <p:nvPr/>
            </p:nvGrpSpPr>
            <p:grpSpPr bwMode="auto">
              <a:xfrm>
                <a:off x="3185" y="836"/>
                <a:ext cx="1909" cy="413"/>
                <a:chOff x="3253" y="875"/>
                <a:chExt cx="1909" cy="413"/>
              </a:xfrm>
            </p:grpSpPr>
            <p:sp>
              <p:nvSpPr>
                <p:cNvPr id="327751" name="Rectangle 71"/>
                <p:cNvSpPr>
                  <a:spLocks noChangeArrowheads="1"/>
                </p:cNvSpPr>
                <p:nvPr/>
              </p:nvSpPr>
              <p:spPr bwMode="auto">
                <a:xfrm>
                  <a:off x="3762" y="875"/>
                  <a:ext cx="1400"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i="1">
                      <a:solidFill>
                        <a:srgbClr val="0000FF"/>
                      </a:solidFill>
                    </a:rPr>
                    <a:t>R</a:t>
                  </a:r>
                  <a:r>
                    <a:rPr lang="en-US" altLang="zh-CN" sz="2800" baseline="-25000">
                      <a:solidFill>
                        <a:srgbClr val="0000FF"/>
                      </a:solidFill>
                    </a:rPr>
                    <a:t>4</a:t>
                  </a:r>
                  <a:r>
                    <a:rPr lang="en-US" altLang="zh-CN" sz="2800">
                      <a:solidFill>
                        <a:srgbClr val="0000FF"/>
                      </a:solidFill>
                    </a:rPr>
                    <a:t>&gt;&gt;</a:t>
                  </a:r>
                  <a:r>
                    <a:rPr lang="en-US" altLang="zh-CN" sz="2800" i="1">
                      <a:solidFill>
                        <a:srgbClr val="0000FF"/>
                      </a:solidFill>
                    </a:rPr>
                    <a:t>X</a:t>
                  </a:r>
                  <a:r>
                    <a:rPr lang="en-US" altLang="zh-CN" sz="2800" baseline="-25000">
                      <a:solidFill>
                        <a:srgbClr val="0000FF"/>
                      </a:solidFill>
                    </a:rPr>
                    <a:t>C1</a:t>
                  </a:r>
                </a:p>
              </p:txBody>
            </p:sp>
            <p:sp>
              <p:nvSpPr>
                <p:cNvPr id="327752" name="Rectangle 72"/>
                <p:cNvSpPr>
                  <a:spLocks noChangeArrowheads="1"/>
                </p:cNvSpPr>
                <p:nvPr/>
              </p:nvSpPr>
              <p:spPr bwMode="auto">
                <a:xfrm flipV="1">
                  <a:off x="3253" y="884"/>
                  <a:ext cx="365" cy="4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spcBef>
                      <a:spcPct val="50000"/>
                    </a:spcBef>
                  </a:pPr>
                  <a:r>
                    <a:rPr lang="en-US" altLang="zh-CN" sz="3600">
                      <a:solidFill>
                        <a:srgbClr val="FF0000"/>
                      </a:solidFill>
                      <a:ea typeface="宋体" panose="02010600030101010101" pitchFamily="2" charset="-122"/>
                    </a:rPr>
                    <a:t></a:t>
                  </a:r>
                </a:p>
              </p:txBody>
            </p:sp>
          </p:grpSp>
          <p:sp>
            <p:nvSpPr>
              <p:cNvPr id="327753" name="Text Box 73"/>
              <p:cNvSpPr txBox="1">
                <a:spLocks noChangeArrowheads="1"/>
              </p:cNvSpPr>
              <p:nvPr/>
            </p:nvSpPr>
            <p:spPr bwMode="auto">
              <a:xfrm>
                <a:off x="2982" y="271"/>
                <a:ext cx="504" cy="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a:spcBef>
                    <a:spcPct val="50000"/>
                  </a:spcBef>
                </a:pPr>
                <a:r>
                  <a:rPr lang="zh-CN" altLang="en-US">
                    <a:ea typeface="宋体" panose="02010600030101010101" pitchFamily="2" charset="-122"/>
                  </a:rPr>
                  <a:t>同理</a:t>
                </a:r>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27682"/>
                                        </p:tgtEl>
                                        <p:attrNameLst>
                                          <p:attrName>style.visibility</p:attrName>
                                        </p:attrNameLst>
                                      </p:cBhvr>
                                      <p:to>
                                        <p:strVal val="visible"/>
                                      </p:to>
                                    </p:set>
                                    <p:animEffect transition="in" filter="dissolve">
                                      <p:cBhvr>
                                        <p:cTn id="7" dur="500"/>
                                        <p:tgtEl>
                                          <p:spTgt spid="32768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327747"/>
                                        </p:tgtEl>
                                        <p:attrNameLst>
                                          <p:attrName>style.visibility</p:attrName>
                                        </p:attrNameLst>
                                      </p:cBhvr>
                                      <p:to>
                                        <p:strVal val="visible"/>
                                      </p:to>
                                    </p:set>
                                    <p:animEffect transition="in" filter="box(out)">
                                      <p:cBhvr>
                                        <p:cTn id="12" dur="500"/>
                                        <p:tgtEl>
                                          <p:spTgt spid="327747"/>
                                        </p:tgtEl>
                                      </p:cBhvr>
                                    </p:animEffect>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27739"/>
                                        </p:tgtEl>
                                        <p:attrNameLst>
                                          <p:attrName>style.visibility</p:attrName>
                                        </p:attrNameLst>
                                      </p:cBhvr>
                                      <p:to>
                                        <p:strVal val="visible"/>
                                      </p:to>
                                    </p:set>
                                    <p:animEffect transition="in" filter="wipe(left)">
                                      <p:cBhvr>
                                        <p:cTn id="17" dur="1000"/>
                                        <p:tgtEl>
                                          <p:spTgt spid="32773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27741"/>
                                        </p:tgtEl>
                                        <p:attrNameLst>
                                          <p:attrName>style.visibility</p:attrName>
                                        </p:attrNameLst>
                                      </p:cBhvr>
                                      <p:to>
                                        <p:strVal val="visible"/>
                                      </p:to>
                                    </p:set>
                                    <p:animEffect transition="in" filter="wipe(left)">
                                      <p:cBhvr>
                                        <p:cTn id="22" dur="500"/>
                                        <p:tgtEl>
                                          <p:spTgt spid="32774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nodeType="clickEffect">
                                  <p:stCondLst>
                                    <p:cond delay="0"/>
                                  </p:stCondLst>
                                  <p:childTnLst>
                                    <p:set>
                                      <p:cBhvr>
                                        <p:cTn id="26" dur="1" fill="hold">
                                          <p:stCondLst>
                                            <p:cond delay="0"/>
                                          </p:stCondLst>
                                        </p:cTn>
                                        <p:tgtEl>
                                          <p:spTgt spid="327742"/>
                                        </p:tgtEl>
                                        <p:attrNameLst>
                                          <p:attrName>style.visibility</p:attrName>
                                        </p:attrNameLst>
                                      </p:cBhvr>
                                      <p:to>
                                        <p:strVal val="visible"/>
                                      </p:to>
                                    </p:set>
                                    <p:animEffect transition="in" filter="box(out)">
                                      <p:cBhvr>
                                        <p:cTn id="27" dur="500"/>
                                        <p:tgtEl>
                                          <p:spTgt spid="327742"/>
                                        </p:tgtEl>
                                      </p:cBhvr>
                                    </p:animEffect>
                                  </p:childTnLst>
                                  <p:subTnLst>
                                    <p:audio>
                                      <p:cMediaNode>
                                        <p:cTn display="0" masterRel="sameClick">
                                          <p:stCondLst>
                                            <p:cond evt="begin" delay="0">
                                              <p:tn val="25"/>
                                            </p:cond>
                                          </p:stCondLst>
                                          <p:endCondLst>
                                            <p:cond evt="onStopAudio" delay="0">
                                              <p:tgtEl>
                                                <p:sldTgt/>
                                              </p:tgtEl>
                                            </p:cond>
                                          </p:endCondLst>
                                        </p:cTn>
                                        <p:tgtEl>
                                          <p:sndTgt r:embed="rId4" name="CAMERA.WAV"/>
                                        </p:tgtEl>
                                      </p:cMediaNode>
                                    </p:audio>
                                  </p:sub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327740"/>
                                        </p:tgtEl>
                                        <p:attrNameLst>
                                          <p:attrName>style.visibility</p:attrName>
                                        </p:attrNameLst>
                                      </p:cBhvr>
                                      <p:to>
                                        <p:strVal val="visible"/>
                                      </p:to>
                                    </p:set>
                                    <p:animEffect transition="in" filter="wipe(up)">
                                      <p:cBhvr>
                                        <p:cTn id="32" dur="1000"/>
                                        <p:tgtEl>
                                          <p:spTgt spid="3277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39" grpId="0" animBg="1"/>
      <p:bldP spid="327740" grpId="0" animBg="1"/>
      <p:bldP spid="327741" grpId="0" animBg="1" autoUpdateAnimBg="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Text Box 2"/>
          <p:cNvSpPr txBox="1">
            <a:spLocks noChangeArrowheads="1"/>
          </p:cNvSpPr>
          <p:nvPr/>
        </p:nvSpPr>
        <p:spPr bwMode="auto">
          <a:xfrm>
            <a:off x="247650" y="5427663"/>
            <a:ext cx="3028950" cy="5191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spcBef>
                <a:spcPct val="50000"/>
              </a:spcBef>
            </a:pPr>
            <a:r>
              <a:rPr lang="zh-CN" altLang="en-US" sz="2800">
                <a:solidFill>
                  <a:srgbClr val="0000FF"/>
                </a:solidFill>
                <a:ea typeface="宋体" panose="02010600030101010101" pitchFamily="2" charset="-122"/>
              </a:rPr>
              <a:t>简化后的交流通道</a:t>
            </a:r>
          </a:p>
        </p:txBody>
      </p:sp>
      <p:graphicFrame>
        <p:nvGraphicFramePr>
          <p:cNvPr id="328707" name="Object 3">
            <a:hlinkClick r:id="" action="ppaction://ole?verb=0"/>
          </p:cNvPr>
          <p:cNvGraphicFramePr>
            <a:graphicFrameLocks/>
          </p:cNvGraphicFramePr>
          <p:nvPr/>
        </p:nvGraphicFramePr>
        <p:xfrm>
          <a:off x="4354513" y="1241425"/>
          <a:ext cx="4333875" cy="2062163"/>
        </p:xfrm>
        <a:graphic>
          <a:graphicData uri="http://schemas.openxmlformats.org/presentationml/2006/ole">
            <mc:AlternateContent xmlns:mc="http://schemas.openxmlformats.org/markup-compatibility/2006">
              <mc:Choice xmlns:v="urn:schemas-microsoft-com:vml" Requires="v">
                <p:oleObj spid="_x0000_s328745" name="公式" r:id="rId4" imgW="1358640" imgH="660240" progId="Equation.3">
                  <p:embed/>
                </p:oleObj>
              </mc:Choice>
              <mc:Fallback>
                <p:oleObj name="公式" r:id="rId4" imgW="1358640" imgH="660240" progId="Equation.3">
                  <p:embed/>
                  <p:pic>
                    <p:nvPicPr>
                      <p:cNvPr id="0" name="Object 3"/>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54513" y="1241425"/>
                        <a:ext cx="4333875" cy="2062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28708" name="Text Box 4"/>
          <p:cNvSpPr txBox="1">
            <a:spLocks noChangeArrowheads="1"/>
          </p:cNvSpPr>
          <p:nvPr/>
        </p:nvSpPr>
        <p:spPr bwMode="auto">
          <a:xfrm>
            <a:off x="228600" y="533400"/>
            <a:ext cx="5632450" cy="51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spcBef>
                <a:spcPct val="50000"/>
              </a:spcBef>
            </a:pPr>
            <a:r>
              <a:rPr lang="zh-CN" altLang="en-US" sz="2800">
                <a:solidFill>
                  <a:srgbClr val="0000FF"/>
                </a:solidFill>
                <a:ea typeface="宋体" panose="02010600030101010101" pitchFamily="2" charset="-122"/>
              </a:rPr>
              <a:t>对交流通道进行简化后的计算</a:t>
            </a:r>
          </a:p>
        </p:txBody>
      </p:sp>
      <p:grpSp>
        <p:nvGrpSpPr>
          <p:cNvPr id="328709" name="Group 5"/>
          <p:cNvGrpSpPr>
            <a:grpSpLocks/>
          </p:cNvGrpSpPr>
          <p:nvPr/>
        </p:nvGrpSpPr>
        <p:grpSpPr bwMode="auto">
          <a:xfrm>
            <a:off x="3962400" y="3505200"/>
            <a:ext cx="4975225" cy="2532063"/>
            <a:chOff x="2536" y="2432"/>
            <a:chExt cx="3134" cy="1595"/>
          </a:xfrm>
        </p:grpSpPr>
        <p:graphicFrame>
          <p:nvGraphicFramePr>
            <p:cNvPr id="328710" name="Object 6">
              <a:hlinkClick r:id="" action="ppaction://ole?verb=0"/>
            </p:cNvPr>
            <p:cNvGraphicFramePr>
              <a:graphicFrameLocks/>
            </p:cNvGraphicFramePr>
            <p:nvPr/>
          </p:nvGraphicFramePr>
          <p:xfrm>
            <a:off x="2663" y="2566"/>
            <a:ext cx="3007" cy="1461"/>
          </p:xfrm>
          <a:graphic>
            <a:graphicData uri="http://schemas.openxmlformats.org/presentationml/2006/ole">
              <mc:AlternateContent xmlns:mc="http://schemas.openxmlformats.org/markup-compatibility/2006">
                <mc:Choice xmlns:v="urn:schemas-microsoft-com:vml" Requires="v">
                  <p:oleObj spid="_x0000_s328746" name="公式" r:id="rId6" imgW="1511280" imgH="711000" progId="Equation.3">
                    <p:embed/>
                  </p:oleObj>
                </mc:Choice>
                <mc:Fallback>
                  <p:oleObj name="公式" r:id="rId6" imgW="1511280" imgH="711000" progId="Equation.3">
                    <p:embed/>
                    <p:pic>
                      <p:nvPicPr>
                        <p:cNvPr id="0" name="Object 6"/>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63" y="2566"/>
                          <a:ext cx="3007" cy="14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a:solidFill>
                                <a:schemeClr val="accent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28711" name="Line 7"/>
            <p:cNvSpPr>
              <a:spLocks noChangeShapeType="1"/>
            </p:cNvSpPr>
            <p:nvPr/>
          </p:nvSpPr>
          <p:spPr bwMode="auto">
            <a:xfrm>
              <a:off x="2536" y="2432"/>
              <a:ext cx="3026" cy="0"/>
            </a:xfrm>
            <a:prstGeom prst="line">
              <a:avLst/>
            </a:prstGeom>
            <a:noFill/>
            <a:ln w="38100">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sp>
        <p:nvSpPr>
          <p:cNvPr id="328712" name="Freeform 8"/>
          <p:cNvSpPr>
            <a:spLocks/>
          </p:cNvSpPr>
          <p:nvPr/>
        </p:nvSpPr>
        <p:spPr bwMode="auto">
          <a:xfrm>
            <a:off x="4000500" y="1485900"/>
            <a:ext cx="19050" cy="4724400"/>
          </a:xfrm>
          <a:custGeom>
            <a:avLst/>
            <a:gdLst>
              <a:gd name="T0" fmla="*/ 0 w 12"/>
              <a:gd name="T1" fmla="*/ 0 h 2976"/>
              <a:gd name="T2" fmla="*/ 12 w 12"/>
              <a:gd name="T3" fmla="*/ 2976 h 2976"/>
            </a:gdLst>
            <a:ahLst/>
            <a:cxnLst>
              <a:cxn ang="0">
                <a:pos x="T0" y="T1"/>
              </a:cxn>
              <a:cxn ang="0">
                <a:pos x="T2" y="T3"/>
              </a:cxn>
            </a:cxnLst>
            <a:rect l="0" t="0" r="r" b="b"/>
            <a:pathLst>
              <a:path w="12" h="2976">
                <a:moveTo>
                  <a:pt x="0" y="0"/>
                </a:moveTo>
                <a:lnTo>
                  <a:pt x="12" y="2976"/>
                </a:lnTo>
              </a:path>
            </a:pathLst>
          </a:custGeom>
          <a:noFill/>
          <a:ln w="38100">
            <a:solidFill>
              <a:schemeClr val="accent1"/>
            </a:solidFill>
            <a:prstDash val="sysDot"/>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nvGrpSpPr>
          <p:cNvPr id="328713" name="Group 9"/>
          <p:cNvGrpSpPr>
            <a:grpSpLocks/>
          </p:cNvGrpSpPr>
          <p:nvPr/>
        </p:nvGrpSpPr>
        <p:grpSpPr bwMode="auto">
          <a:xfrm>
            <a:off x="246063" y="1006475"/>
            <a:ext cx="3849687" cy="4098925"/>
            <a:chOff x="155" y="634"/>
            <a:chExt cx="2425" cy="2582"/>
          </a:xfrm>
        </p:grpSpPr>
        <p:sp>
          <p:nvSpPr>
            <p:cNvPr id="328714" name="Rectangle 10"/>
            <p:cNvSpPr>
              <a:spLocks noChangeArrowheads="1"/>
            </p:cNvSpPr>
            <p:nvPr/>
          </p:nvSpPr>
          <p:spPr bwMode="auto">
            <a:xfrm>
              <a:off x="1232" y="1296"/>
              <a:ext cx="388"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i="1"/>
                <a:t>R</a:t>
              </a:r>
              <a:r>
                <a:rPr lang="en-US" altLang="zh-CN" sz="2800" baseline="-25000"/>
                <a:t>2</a:t>
              </a:r>
            </a:p>
          </p:txBody>
        </p:sp>
        <p:grpSp>
          <p:nvGrpSpPr>
            <p:cNvPr id="328715" name="Group 11"/>
            <p:cNvGrpSpPr>
              <a:grpSpLocks/>
            </p:cNvGrpSpPr>
            <p:nvPr/>
          </p:nvGrpSpPr>
          <p:grpSpPr bwMode="auto">
            <a:xfrm>
              <a:off x="155" y="634"/>
              <a:ext cx="2425" cy="2582"/>
              <a:chOff x="155" y="634"/>
              <a:chExt cx="2425" cy="2582"/>
            </a:xfrm>
          </p:grpSpPr>
          <p:grpSp>
            <p:nvGrpSpPr>
              <p:cNvPr id="328716" name="Group 12"/>
              <p:cNvGrpSpPr>
                <a:grpSpLocks/>
              </p:cNvGrpSpPr>
              <p:nvPr/>
            </p:nvGrpSpPr>
            <p:grpSpPr bwMode="auto">
              <a:xfrm>
                <a:off x="155" y="634"/>
                <a:ext cx="2425" cy="2582"/>
                <a:chOff x="155" y="634"/>
                <a:chExt cx="2425" cy="2582"/>
              </a:xfrm>
            </p:grpSpPr>
            <p:grpSp>
              <p:nvGrpSpPr>
                <p:cNvPr id="328717" name="Group 13"/>
                <p:cNvGrpSpPr>
                  <a:grpSpLocks/>
                </p:cNvGrpSpPr>
                <p:nvPr/>
              </p:nvGrpSpPr>
              <p:grpSpPr bwMode="auto">
                <a:xfrm>
                  <a:off x="155" y="634"/>
                  <a:ext cx="2425" cy="2582"/>
                  <a:chOff x="155" y="634"/>
                  <a:chExt cx="2425" cy="2582"/>
                </a:xfrm>
              </p:grpSpPr>
              <p:sp>
                <p:nvSpPr>
                  <p:cNvPr id="328718" name="Rectangle 14"/>
                  <p:cNvSpPr>
                    <a:spLocks noChangeArrowheads="1"/>
                  </p:cNvSpPr>
                  <p:nvPr/>
                </p:nvSpPr>
                <p:spPr bwMode="auto">
                  <a:xfrm>
                    <a:off x="2028" y="1265"/>
                    <a:ext cx="552"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i="1">
                        <a:solidFill>
                          <a:srgbClr val="FF0000"/>
                        </a:solidFill>
                      </a:rPr>
                      <a:t>u</a:t>
                    </a:r>
                    <a:r>
                      <a:rPr lang="en-US" altLang="zh-CN" sz="2800" baseline="-25000">
                        <a:solidFill>
                          <a:srgbClr val="FF0000"/>
                        </a:solidFill>
                      </a:rPr>
                      <a:t>4</a:t>
                    </a:r>
                    <a:r>
                      <a:rPr lang="en-US" altLang="zh-CN" sz="2800" b="0">
                        <a:solidFill>
                          <a:srgbClr val="FF0000"/>
                        </a:solidFill>
                      </a:rPr>
                      <a:t>"</a:t>
                    </a:r>
                    <a:endParaRPr lang="en-US" altLang="zh-CN" sz="2800" b="0" baseline="-25000">
                      <a:solidFill>
                        <a:srgbClr val="FF0000"/>
                      </a:solidFill>
                    </a:endParaRPr>
                  </a:p>
                </p:txBody>
              </p:sp>
              <p:sp>
                <p:nvSpPr>
                  <p:cNvPr id="328719" name="Rectangle 15"/>
                  <p:cNvSpPr>
                    <a:spLocks noChangeArrowheads="1"/>
                  </p:cNvSpPr>
                  <p:nvPr/>
                </p:nvSpPr>
                <p:spPr bwMode="auto">
                  <a:xfrm>
                    <a:off x="155" y="1019"/>
                    <a:ext cx="487"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i="1">
                        <a:solidFill>
                          <a:srgbClr val="FF0000"/>
                        </a:solidFill>
                      </a:rPr>
                      <a:t>i</a:t>
                    </a:r>
                    <a:r>
                      <a:rPr lang="en-US" altLang="zh-CN" sz="2800" baseline="-25000">
                        <a:solidFill>
                          <a:srgbClr val="FF0000"/>
                        </a:solidFill>
                      </a:rPr>
                      <a:t>1</a:t>
                    </a:r>
                    <a:r>
                      <a:rPr lang="en-US" altLang="zh-CN" sz="2800" b="0">
                        <a:solidFill>
                          <a:srgbClr val="FF0000"/>
                        </a:solidFill>
                      </a:rPr>
                      <a:t>"</a:t>
                    </a:r>
                    <a:endParaRPr lang="en-US" altLang="zh-CN" sz="2800" b="0" baseline="-25000">
                      <a:solidFill>
                        <a:srgbClr val="FF0000"/>
                      </a:solidFill>
                    </a:endParaRPr>
                  </a:p>
                </p:txBody>
              </p:sp>
              <p:sp>
                <p:nvSpPr>
                  <p:cNvPr id="328720" name="Line 16"/>
                  <p:cNvSpPr>
                    <a:spLocks noChangeShapeType="1"/>
                  </p:cNvSpPr>
                  <p:nvPr/>
                </p:nvSpPr>
                <p:spPr bwMode="auto">
                  <a:xfrm flipH="1">
                    <a:off x="1943" y="1019"/>
                    <a:ext cx="0" cy="2197"/>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8721" name="Oval 17"/>
                  <p:cNvSpPr>
                    <a:spLocks noChangeArrowheads="1"/>
                  </p:cNvSpPr>
                  <p:nvPr/>
                </p:nvSpPr>
                <p:spPr bwMode="auto">
                  <a:xfrm>
                    <a:off x="1019" y="1931"/>
                    <a:ext cx="305" cy="336"/>
                  </a:xfrm>
                  <a:prstGeom prst="ellipse">
                    <a:avLst/>
                  </a:prstGeom>
                  <a:solidFill>
                    <a:srgbClr val="FFFFCC"/>
                  </a:solidFill>
                  <a:ln w="381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8722" name="Line 18"/>
                  <p:cNvSpPr>
                    <a:spLocks noChangeShapeType="1"/>
                  </p:cNvSpPr>
                  <p:nvPr/>
                </p:nvSpPr>
                <p:spPr bwMode="auto">
                  <a:xfrm>
                    <a:off x="1165" y="1019"/>
                    <a:ext cx="0" cy="157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8723" name="Line 19"/>
                  <p:cNvSpPr>
                    <a:spLocks noChangeShapeType="1"/>
                  </p:cNvSpPr>
                  <p:nvPr/>
                </p:nvSpPr>
                <p:spPr bwMode="auto">
                  <a:xfrm flipH="1">
                    <a:off x="156" y="1020"/>
                    <a:ext cx="0" cy="219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8724" name="Line 20"/>
                  <p:cNvSpPr>
                    <a:spLocks noChangeShapeType="1"/>
                  </p:cNvSpPr>
                  <p:nvPr/>
                </p:nvSpPr>
                <p:spPr bwMode="auto">
                  <a:xfrm flipV="1">
                    <a:off x="156" y="1019"/>
                    <a:ext cx="1048"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8725" name="Line 21"/>
                  <p:cNvSpPr>
                    <a:spLocks noChangeShapeType="1"/>
                  </p:cNvSpPr>
                  <p:nvPr/>
                </p:nvSpPr>
                <p:spPr bwMode="auto">
                  <a:xfrm>
                    <a:off x="158" y="3216"/>
                    <a:ext cx="1783"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8726" name="Line 22"/>
                  <p:cNvSpPr>
                    <a:spLocks noChangeShapeType="1"/>
                  </p:cNvSpPr>
                  <p:nvPr/>
                </p:nvSpPr>
                <p:spPr bwMode="auto">
                  <a:xfrm>
                    <a:off x="233" y="911"/>
                    <a:ext cx="310" cy="0"/>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8727" name="Line 23"/>
                  <p:cNvSpPr>
                    <a:spLocks noChangeShapeType="1"/>
                  </p:cNvSpPr>
                  <p:nvPr/>
                </p:nvSpPr>
                <p:spPr bwMode="auto">
                  <a:xfrm>
                    <a:off x="2167" y="1762"/>
                    <a:ext cx="0" cy="1202"/>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8728" name="Rectangle 24"/>
                  <p:cNvSpPr>
                    <a:spLocks noChangeArrowheads="1"/>
                  </p:cNvSpPr>
                  <p:nvPr/>
                </p:nvSpPr>
                <p:spPr bwMode="auto">
                  <a:xfrm>
                    <a:off x="1570" y="1762"/>
                    <a:ext cx="482"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i="1"/>
                      <a:t>R</a:t>
                    </a:r>
                    <a:r>
                      <a:rPr lang="en-US" altLang="zh-CN" sz="2800" baseline="-25000"/>
                      <a:t>4</a:t>
                    </a:r>
                  </a:p>
                </p:txBody>
              </p:sp>
              <p:sp>
                <p:nvSpPr>
                  <p:cNvPr id="328729" name="Rectangle 25"/>
                  <p:cNvSpPr>
                    <a:spLocks noChangeArrowheads="1"/>
                  </p:cNvSpPr>
                  <p:nvPr/>
                </p:nvSpPr>
                <p:spPr bwMode="auto">
                  <a:xfrm>
                    <a:off x="1558" y="2375"/>
                    <a:ext cx="361"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a:t>4k</a:t>
                    </a:r>
                  </a:p>
                </p:txBody>
              </p:sp>
              <p:sp>
                <p:nvSpPr>
                  <p:cNvPr id="328730" name="Line 26"/>
                  <p:cNvSpPr>
                    <a:spLocks noChangeShapeType="1"/>
                  </p:cNvSpPr>
                  <p:nvPr/>
                </p:nvSpPr>
                <p:spPr bwMode="auto">
                  <a:xfrm flipH="1">
                    <a:off x="1400" y="1019"/>
                    <a:ext cx="543"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8731" name="Rectangle 27"/>
                  <p:cNvSpPr>
                    <a:spLocks noChangeArrowheads="1"/>
                  </p:cNvSpPr>
                  <p:nvPr/>
                </p:nvSpPr>
                <p:spPr bwMode="auto">
                  <a:xfrm>
                    <a:off x="642" y="634"/>
                    <a:ext cx="359"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i="1"/>
                      <a:t>R</a:t>
                    </a:r>
                    <a:r>
                      <a:rPr lang="en-US" altLang="zh-CN" sz="2800" baseline="-25000"/>
                      <a:t>1</a:t>
                    </a:r>
                  </a:p>
                </p:txBody>
              </p:sp>
              <p:sp>
                <p:nvSpPr>
                  <p:cNvPr id="328732" name="Rectangle 28"/>
                  <p:cNvSpPr>
                    <a:spLocks noChangeArrowheads="1"/>
                  </p:cNvSpPr>
                  <p:nvPr/>
                </p:nvSpPr>
                <p:spPr bwMode="auto">
                  <a:xfrm>
                    <a:off x="1592" y="695"/>
                    <a:ext cx="349"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i="1"/>
                      <a:t>C</a:t>
                    </a:r>
                    <a:r>
                      <a:rPr lang="en-US" altLang="zh-CN" sz="2800" baseline="-25000"/>
                      <a:t>1</a:t>
                    </a:r>
                  </a:p>
                </p:txBody>
              </p:sp>
              <p:sp>
                <p:nvSpPr>
                  <p:cNvPr id="328733" name="Rectangle 29"/>
                  <p:cNvSpPr>
                    <a:spLocks noChangeArrowheads="1"/>
                  </p:cNvSpPr>
                  <p:nvPr/>
                </p:nvSpPr>
                <p:spPr bwMode="auto">
                  <a:xfrm>
                    <a:off x="805" y="1805"/>
                    <a:ext cx="263"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b="0" i="1"/>
                      <a:t>e</a:t>
                    </a:r>
                    <a:endParaRPr lang="en-US" altLang="zh-CN" sz="2800"/>
                  </a:p>
                </p:txBody>
              </p:sp>
              <p:sp>
                <p:nvSpPr>
                  <p:cNvPr id="328734" name="Rectangle 30"/>
                  <p:cNvSpPr>
                    <a:spLocks noChangeArrowheads="1"/>
                  </p:cNvSpPr>
                  <p:nvPr/>
                </p:nvSpPr>
                <p:spPr bwMode="auto">
                  <a:xfrm>
                    <a:off x="543" y="1070"/>
                    <a:ext cx="568"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a:t>4k</a:t>
                    </a:r>
                  </a:p>
                </p:txBody>
              </p:sp>
              <p:sp>
                <p:nvSpPr>
                  <p:cNvPr id="328735" name="Rectangle 31"/>
                  <p:cNvSpPr>
                    <a:spLocks noChangeArrowheads="1"/>
                  </p:cNvSpPr>
                  <p:nvPr/>
                </p:nvSpPr>
                <p:spPr bwMode="auto">
                  <a:xfrm>
                    <a:off x="794" y="1380"/>
                    <a:ext cx="376"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a:t>2k</a:t>
                    </a:r>
                  </a:p>
                </p:txBody>
              </p:sp>
              <p:sp>
                <p:nvSpPr>
                  <p:cNvPr id="328736" name="Rectangle 32"/>
                  <p:cNvSpPr>
                    <a:spLocks noChangeArrowheads="1"/>
                  </p:cNvSpPr>
                  <p:nvPr/>
                </p:nvSpPr>
                <p:spPr bwMode="auto">
                  <a:xfrm>
                    <a:off x="1906" y="2087"/>
                    <a:ext cx="86" cy="374"/>
                  </a:xfrm>
                  <a:prstGeom prst="rect">
                    <a:avLst/>
                  </a:prstGeom>
                  <a:solidFill>
                    <a:srgbClr val="FFFFCC"/>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8737" name="Rectangle 33"/>
                  <p:cNvSpPr>
                    <a:spLocks noChangeArrowheads="1"/>
                  </p:cNvSpPr>
                  <p:nvPr/>
                </p:nvSpPr>
                <p:spPr bwMode="auto">
                  <a:xfrm rot="5400000">
                    <a:off x="728" y="863"/>
                    <a:ext cx="106" cy="302"/>
                  </a:xfrm>
                  <a:prstGeom prst="rect">
                    <a:avLst/>
                  </a:prstGeom>
                  <a:solidFill>
                    <a:srgbClr val="FFFFCC"/>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28738" name="Rectangle 34"/>
                  <p:cNvSpPr>
                    <a:spLocks noChangeArrowheads="1"/>
                  </p:cNvSpPr>
                  <p:nvPr/>
                </p:nvSpPr>
                <p:spPr bwMode="auto">
                  <a:xfrm>
                    <a:off x="1197" y="2081"/>
                    <a:ext cx="226"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en-US" altLang="zh-CN" sz="2800">
                        <a:ea typeface="宋体" panose="02010600030101010101" pitchFamily="2" charset="-122"/>
                      </a:rPr>
                      <a:t>_</a:t>
                    </a:r>
                  </a:p>
                </p:txBody>
              </p:sp>
              <p:sp>
                <p:nvSpPr>
                  <p:cNvPr id="328739" name="Rectangle 35"/>
                  <p:cNvSpPr>
                    <a:spLocks noChangeArrowheads="1"/>
                  </p:cNvSpPr>
                  <p:nvPr/>
                </p:nvSpPr>
                <p:spPr bwMode="auto">
                  <a:xfrm>
                    <a:off x="1182" y="1679"/>
                    <a:ext cx="242" cy="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r>
                      <a:rPr lang="en-US" altLang="zh-CN" sz="2800">
                        <a:ea typeface="宋体" panose="02010600030101010101" pitchFamily="2" charset="-122"/>
                      </a:rPr>
                      <a:t>+</a:t>
                    </a:r>
                  </a:p>
                </p:txBody>
              </p:sp>
              <p:sp>
                <p:nvSpPr>
                  <p:cNvPr id="328740" name="Line 36"/>
                  <p:cNvSpPr>
                    <a:spLocks noChangeShapeType="1"/>
                  </p:cNvSpPr>
                  <p:nvPr/>
                </p:nvSpPr>
                <p:spPr bwMode="auto">
                  <a:xfrm>
                    <a:off x="1165" y="2560"/>
                    <a:ext cx="0" cy="65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grpSp>
            <p:sp>
              <p:nvSpPr>
                <p:cNvPr id="328741" name="Line 37"/>
                <p:cNvSpPr>
                  <a:spLocks noChangeShapeType="1"/>
                </p:cNvSpPr>
                <p:nvPr/>
              </p:nvSpPr>
              <p:spPr bwMode="auto">
                <a:xfrm flipH="1">
                  <a:off x="1126" y="1019"/>
                  <a:ext cx="469"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sp>
            <p:nvSpPr>
              <p:cNvPr id="328742" name="Oval 38"/>
              <p:cNvSpPr>
                <a:spLocks noChangeArrowheads="1"/>
              </p:cNvSpPr>
              <p:nvPr/>
            </p:nvSpPr>
            <p:spPr bwMode="auto">
              <a:xfrm>
                <a:off x="1146" y="983"/>
                <a:ext cx="47" cy="58"/>
              </a:xfrm>
              <a:prstGeom prst="ellipse">
                <a:avLst/>
              </a:prstGeom>
              <a:solidFill>
                <a:schemeClr val="tx1"/>
              </a:solidFill>
              <a:ln w="38100">
                <a:solidFill>
                  <a:schemeClr val="tx1"/>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28743" name="Oval 39"/>
              <p:cNvSpPr>
                <a:spLocks noChangeArrowheads="1"/>
              </p:cNvSpPr>
              <p:nvPr/>
            </p:nvSpPr>
            <p:spPr bwMode="auto">
              <a:xfrm>
                <a:off x="1145" y="2515"/>
                <a:ext cx="47" cy="58"/>
              </a:xfrm>
              <a:prstGeom prst="ellipse">
                <a:avLst/>
              </a:prstGeom>
              <a:solidFill>
                <a:schemeClr val="tx1"/>
              </a:solidFill>
              <a:ln w="38100">
                <a:solidFill>
                  <a:schemeClr val="tx1"/>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28744" name="Rectangle 40"/>
              <p:cNvSpPr>
                <a:spLocks noChangeArrowheads="1"/>
              </p:cNvSpPr>
              <p:nvPr/>
            </p:nvSpPr>
            <p:spPr bwMode="auto">
              <a:xfrm>
                <a:off x="1126" y="1271"/>
                <a:ext cx="86" cy="374"/>
              </a:xfrm>
              <a:prstGeom prst="rect">
                <a:avLst/>
              </a:prstGeom>
              <a:solidFill>
                <a:srgbClr val="FFFFCC"/>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50000"/>
                  </a:spcBef>
                </a:pPr>
                <a:endParaRPr lang="zh-CN" altLang="zh-CN" sz="2800">
                  <a:ea typeface="宋体" panose="02010600030101010101" pitchFamily="2" charset="-122"/>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iterate type="wd">
                                    <p:tmPct val="100000"/>
                                  </p:iterate>
                                  <p:childTnLst>
                                    <p:set>
                                      <p:cBhvr>
                                        <p:cTn id="6" dur="1" fill="hold">
                                          <p:stCondLst>
                                            <p:cond delay="0"/>
                                          </p:stCondLst>
                                        </p:cTn>
                                        <p:tgtEl>
                                          <p:spTgt spid="328708"/>
                                        </p:tgtEl>
                                        <p:attrNameLst>
                                          <p:attrName>style.visibility</p:attrName>
                                        </p:attrNameLst>
                                      </p:cBhvr>
                                      <p:to>
                                        <p:strVal val="visible"/>
                                      </p:to>
                                    </p:set>
                                    <p:animEffect transition="in" filter="wipe(left)">
                                      <p:cBhvr>
                                        <p:cTn id="7" dur="300"/>
                                        <p:tgtEl>
                                          <p:spTgt spid="32870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499"/>
                                          </p:stCondLst>
                                        </p:cTn>
                                        <p:tgtEl>
                                          <p:spTgt spid="328713"/>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328706">
                                            <p:txEl>
                                              <p:pRg st="0" end="0"/>
                                            </p:txEl>
                                          </p:spTgt>
                                        </p:tgtEl>
                                        <p:attrNameLst>
                                          <p:attrName>style.visibility</p:attrName>
                                        </p:attrNameLst>
                                      </p:cBhvr>
                                      <p:to>
                                        <p:strVal val="visible"/>
                                      </p:to>
                                    </p:set>
                                    <p:animEffect transition="in" filter="wipe(left)">
                                      <p:cBhvr>
                                        <p:cTn id="16" dur="500"/>
                                        <p:tgtEl>
                                          <p:spTgt spid="328706">
                                            <p:txEl>
                                              <p:pRg st="0" end="0"/>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328712"/>
                                        </p:tgtEl>
                                        <p:attrNameLst>
                                          <p:attrName>style.visibility</p:attrName>
                                        </p:attrNameLst>
                                      </p:cBhvr>
                                      <p:to>
                                        <p:strVal val="visible"/>
                                      </p:to>
                                    </p:set>
                                    <p:animEffect transition="in" filter="wipe(up)">
                                      <p:cBhvr>
                                        <p:cTn id="21" dur="500"/>
                                        <p:tgtEl>
                                          <p:spTgt spid="328712"/>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4" presetClass="entr" presetSubtype="32" fill="hold" nodeType="clickEffect">
                                  <p:stCondLst>
                                    <p:cond delay="0"/>
                                  </p:stCondLst>
                                  <p:childTnLst>
                                    <p:set>
                                      <p:cBhvr>
                                        <p:cTn id="25" dur="1" fill="hold">
                                          <p:stCondLst>
                                            <p:cond delay="0"/>
                                          </p:stCondLst>
                                        </p:cTn>
                                        <p:tgtEl>
                                          <p:spTgt spid="328707"/>
                                        </p:tgtEl>
                                        <p:attrNameLst>
                                          <p:attrName>style.visibility</p:attrName>
                                        </p:attrNameLst>
                                      </p:cBhvr>
                                      <p:to>
                                        <p:strVal val="visible"/>
                                      </p:to>
                                    </p:set>
                                    <p:animEffect transition="in" filter="box(out)">
                                      <p:cBhvr>
                                        <p:cTn id="26" dur="500"/>
                                        <p:tgtEl>
                                          <p:spTgt spid="328707"/>
                                        </p:tgtEl>
                                      </p:cBhvr>
                                    </p:animEffect>
                                  </p:childTnLst>
                                  <p:subTnLst>
                                    <p:audio>
                                      <p:cMediaNode>
                                        <p:cTn display="0" masterRel="sameClick">
                                          <p:stCondLst>
                                            <p:cond evt="begin" delay="0">
                                              <p:tn val="24"/>
                                            </p:cond>
                                          </p:stCondLst>
                                          <p:endCondLst>
                                            <p:cond evt="onStopAudio" delay="0">
                                              <p:tgtEl>
                                                <p:sldTgt/>
                                              </p:tgtEl>
                                            </p:cond>
                                          </p:endCondLst>
                                        </p:cTn>
                                        <p:tgtEl>
                                          <p:sndTgt r:embed="rId3" name="CAMERA.WAV"/>
                                        </p:tgtEl>
                                      </p:cMediaNode>
                                    </p:audio>
                                  </p:sub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ntr" presetSubtype="10" fill="hold" nodeType="clickEffect">
                                  <p:stCondLst>
                                    <p:cond delay="0"/>
                                  </p:stCondLst>
                                  <p:childTnLst>
                                    <p:set>
                                      <p:cBhvr>
                                        <p:cTn id="30" dur="1" fill="hold">
                                          <p:stCondLst>
                                            <p:cond delay="0"/>
                                          </p:stCondLst>
                                        </p:cTn>
                                        <p:tgtEl>
                                          <p:spTgt spid="328709"/>
                                        </p:tgtEl>
                                        <p:attrNameLst>
                                          <p:attrName>style.visibility</p:attrName>
                                        </p:attrNameLst>
                                      </p:cBhvr>
                                      <p:to>
                                        <p:strVal val="visible"/>
                                      </p:to>
                                    </p:set>
                                    <p:animEffect transition="in" filter="blinds(horizontal)">
                                      <p:cBhvr>
                                        <p:cTn id="31" dur="500"/>
                                        <p:tgtEl>
                                          <p:spTgt spid="3287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8706" grpId="0" build="p" autoUpdateAnimBg="0"/>
      <p:bldP spid="328708" grpId="0" autoUpdateAnimBg="0"/>
      <p:bldP spid="328712"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0" name="Rectangle 2"/>
          <p:cNvSpPr>
            <a:spLocks noChangeArrowheads="1"/>
          </p:cNvSpPr>
          <p:nvPr/>
        </p:nvSpPr>
        <p:spPr bwMode="auto">
          <a:xfrm>
            <a:off x="285750" y="265113"/>
            <a:ext cx="5181600" cy="45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zh-CN" altLang="en-US">
                <a:solidFill>
                  <a:srgbClr val="0000FF"/>
                </a:solidFill>
              </a:rPr>
              <a:t>最后结果：交、直流迭加</a:t>
            </a:r>
          </a:p>
        </p:txBody>
      </p:sp>
      <p:graphicFrame>
        <p:nvGraphicFramePr>
          <p:cNvPr id="329731" name="Object 3">
            <a:hlinkClick r:id="" action="ppaction://ole?verb=0"/>
          </p:cNvPr>
          <p:cNvGraphicFramePr>
            <a:graphicFrameLocks/>
          </p:cNvGraphicFramePr>
          <p:nvPr/>
        </p:nvGraphicFramePr>
        <p:xfrm>
          <a:off x="1066800" y="762000"/>
          <a:ext cx="6946900" cy="1760538"/>
        </p:xfrm>
        <a:graphic>
          <a:graphicData uri="http://schemas.openxmlformats.org/presentationml/2006/ole">
            <mc:AlternateContent xmlns:mc="http://schemas.openxmlformats.org/markup-compatibility/2006">
              <mc:Choice xmlns:v="urn:schemas-microsoft-com:vml" Requires="v">
                <p:oleObj spid="_x0000_s329755" name="公式" r:id="rId3" imgW="1663560" imgH="507960" progId="Equation.3">
                  <p:embed/>
                </p:oleObj>
              </mc:Choice>
              <mc:Fallback>
                <p:oleObj name="公式" r:id="rId3" imgW="1663560" imgH="507960" progId="Equation.3">
                  <p:embed/>
                  <p:pic>
                    <p:nvPicPr>
                      <p:cNvPr id="0" name="Object 3"/>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762000"/>
                        <a:ext cx="6946900" cy="1760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66FF33"/>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329732" name="Group 4"/>
          <p:cNvGrpSpPr>
            <a:grpSpLocks/>
          </p:cNvGrpSpPr>
          <p:nvPr/>
        </p:nvGrpSpPr>
        <p:grpSpPr bwMode="auto">
          <a:xfrm>
            <a:off x="2894013" y="4514850"/>
            <a:ext cx="2862262" cy="561975"/>
            <a:chOff x="981" y="2622"/>
            <a:chExt cx="3243" cy="1113"/>
          </a:xfrm>
        </p:grpSpPr>
        <p:sp>
          <p:nvSpPr>
            <p:cNvPr id="329733" name="Freeform 5"/>
            <p:cNvSpPr>
              <a:spLocks/>
            </p:cNvSpPr>
            <p:nvPr/>
          </p:nvSpPr>
          <p:spPr bwMode="auto">
            <a:xfrm>
              <a:off x="981" y="3168"/>
              <a:ext cx="650" cy="549"/>
            </a:xfrm>
            <a:custGeom>
              <a:avLst/>
              <a:gdLst>
                <a:gd name="T0" fmla="*/ 408 w 409"/>
                <a:gd name="T1" fmla="*/ 0 h 265"/>
                <a:gd name="T2" fmla="*/ 373 w 409"/>
                <a:gd name="T3" fmla="*/ 71 h 265"/>
                <a:gd name="T4" fmla="*/ 339 w 409"/>
                <a:gd name="T5" fmla="*/ 134 h 265"/>
                <a:gd name="T6" fmla="*/ 304 w 409"/>
                <a:gd name="T7" fmla="*/ 187 h 265"/>
                <a:gd name="T8" fmla="*/ 270 w 409"/>
                <a:gd name="T9" fmla="*/ 232 h 265"/>
                <a:gd name="T10" fmla="*/ 241 w 409"/>
                <a:gd name="T11" fmla="*/ 255 h 265"/>
                <a:gd name="T12" fmla="*/ 206 w 409"/>
                <a:gd name="T13" fmla="*/ 264 h 265"/>
                <a:gd name="T14" fmla="*/ 172 w 409"/>
                <a:gd name="T15" fmla="*/ 255 h 265"/>
                <a:gd name="T16" fmla="*/ 137 w 409"/>
                <a:gd name="T17" fmla="*/ 232 h 265"/>
                <a:gd name="T18" fmla="*/ 103 w 409"/>
                <a:gd name="T19" fmla="*/ 187 h 265"/>
                <a:gd name="T20" fmla="*/ 68 w 409"/>
                <a:gd name="T21" fmla="*/ 134 h 265"/>
                <a:gd name="T22" fmla="*/ 34 w 409"/>
                <a:gd name="T23" fmla="*/ 67 h 265"/>
                <a:gd name="T24" fmla="*/ 0 w 409"/>
                <a:gd name="T25" fmla="*/ 0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9" h="265">
                  <a:moveTo>
                    <a:pt x="408" y="0"/>
                  </a:moveTo>
                  <a:lnTo>
                    <a:pt x="373" y="71"/>
                  </a:lnTo>
                  <a:lnTo>
                    <a:pt x="339" y="134"/>
                  </a:lnTo>
                  <a:lnTo>
                    <a:pt x="304" y="187"/>
                  </a:lnTo>
                  <a:lnTo>
                    <a:pt x="270" y="232"/>
                  </a:lnTo>
                  <a:lnTo>
                    <a:pt x="241" y="255"/>
                  </a:lnTo>
                  <a:lnTo>
                    <a:pt x="206" y="264"/>
                  </a:lnTo>
                  <a:lnTo>
                    <a:pt x="172" y="255"/>
                  </a:lnTo>
                  <a:lnTo>
                    <a:pt x="137" y="232"/>
                  </a:lnTo>
                  <a:lnTo>
                    <a:pt x="103" y="187"/>
                  </a:lnTo>
                  <a:lnTo>
                    <a:pt x="68" y="134"/>
                  </a:lnTo>
                  <a:lnTo>
                    <a:pt x="34" y="67"/>
                  </a:lnTo>
                  <a:lnTo>
                    <a:pt x="0" y="0"/>
                  </a:lnTo>
                </a:path>
              </a:pathLst>
            </a:custGeom>
            <a:noFill/>
            <a:ln w="57150" cap="flat" cmpd="sng">
              <a:solidFill>
                <a:srgbClr val="FF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nvGrpSpPr>
            <p:cNvPr id="329734" name="Group 6"/>
            <p:cNvGrpSpPr>
              <a:grpSpLocks/>
            </p:cNvGrpSpPr>
            <p:nvPr/>
          </p:nvGrpSpPr>
          <p:grpSpPr bwMode="auto">
            <a:xfrm>
              <a:off x="1632" y="2622"/>
              <a:ext cx="1296" cy="1095"/>
              <a:chOff x="2938" y="528"/>
              <a:chExt cx="816" cy="529"/>
            </a:xfrm>
          </p:grpSpPr>
          <p:sp>
            <p:nvSpPr>
              <p:cNvPr id="329735" name="Freeform 7"/>
              <p:cNvSpPr>
                <a:spLocks/>
              </p:cNvSpPr>
              <p:nvPr/>
            </p:nvSpPr>
            <p:spPr bwMode="auto">
              <a:xfrm>
                <a:off x="2938" y="528"/>
                <a:ext cx="408" cy="265"/>
              </a:xfrm>
              <a:custGeom>
                <a:avLst/>
                <a:gdLst>
                  <a:gd name="T0" fmla="*/ 0 w 408"/>
                  <a:gd name="T1" fmla="*/ 264 h 265"/>
                  <a:gd name="T2" fmla="*/ 34 w 408"/>
                  <a:gd name="T3" fmla="*/ 192 h 265"/>
                  <a:gd name="T4" fmla="*/ 68 w 408"/>
                  <a:gd name="T5" fmla="*/ 129 h 265"/>
                  <a:gd name="T6" fmla="*/ 103 w 408"/>
                  <a:gd name="T7" fmla="*/ 76 h 265"/>
                  <a:gd name="T8" fmla="*/ 137 w 408"/>
                  <a:gd name="T9" fmla="*/ 31 h 265"/>
                  <a:gd name="T10" fmla="*/ 166 w 408"/>
                  <a:gd name="T11" fmla="*/ 8 h 265"/>
                  <a:gd name="T12" fmla="*/ 200 w 408"/>
                  <a:gd name="T13" fmla="*/ 0 h 265"/>
                  <a:gd name="T14" fmla="*/ 235 w 408"/>
                  <a:gd name="T15" fmla="*/ 8 h 265"/>
                  <a:gd name="T16" fmla="*/ 269 w 408"/>
                  <a:gd name="T17" fmla="*/ 31 h 265"/>
                  <a:gd name="T18" fmla="*/ 303 w 408"/>
                  <a:gd name="T19" fmla="*/ 76 h 265"/>
                  <a:gd name="T20" fmla="*/ 338 w 408"/>
                  <a:gd name="T21" fmla="*/ 129 h 265"/>
                  <a:gd name="T22" fmla="*/ 372 w 408"/>
                  <a:gd name="T23" fmla="*/ 196 h 265"/>
                  <a:gd name="T24" fmla="*/ 407 w 408"/>
                  <a:gd name="T25" fmla="*/ 264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8" h="265">
                    <a:moveTo>
                      <a:pt x="0" y="264"/>
                    </a:moveTo>
                    <a:lnTo>
                      <a:pt x="34" y="192"/>
                    </a:lnTo>
                    <a:lnTo>
                      <a:pt x="68" y="129"/>
                    </a:lnTo>
                    <a:lnTo>
                      <a:pt x="103" y="76"/>
                    </a:lnTo>
                    <a:lnTo>
                      <a:pt x="137" y="31"/>
                    </a:lnTo>
                    <a:lnTo>
                      <a:pt x="166" y="8"/>
                    </a:lnTo>
                    <a:lnTo>
                      <a:pt x="200" y="0"/>
                    </a:lnTo>
                    <a:lnTo>
                      <a:pt x="235" y="8"/>
                    </a:lnTo>
                    <a:lnTo>
                      <a:pt x="269" y="31"/>
                    </a:lnTo>
                    <a:lnTo>
                      <a:pt x="303" y="76"/>
                    </a:lnTo>
                    <a:lnTo>
                      <a:pt x="338" y="129"/>
                    </a:lnTo>
                    <a:lnTo>
                      <a:pt x="372" y="196"/>
                    </a:lnTo>
                    <a:lnTo>
                      <a:pt x="407" y="264"/>
                    </a:lnTo>
                  </a:path>
                </a:pathLst>
              </a:custGeom>
              <a:noFill/>
              <a:ln w="57150" cap="flat" cmpd="sng">
                <a:solidFill>
                  <a:srgbClr val="FF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29736" name="Freeform 8"/>
              <p:cNvSpPr>
                <a:spLocks/>
              </p:cNvSpPr>
              <p:nvPr/>
            </p:nvSpPr>
            <p:spPr bwMode="auto">
              <a:xfrm>
                <a:off x="3345" y="792"/>
                <a:ext cx="409" cy="265"/>
              </a:xfrm>
              <a:custGeom>
                <a:avLst/>
                <a:gdLst>
                  <a:gd name="T0" fmla="*/ 408 w 409"/>
                  <a:gd name="T1" fmla="*/ 0 h 265"/>
                  <a:gd name="T2" fmla="*/ 373 w 409"/>
                  <a:gd name="T3" fmla="*/ 71 h 265"/>
                  <a:gd name="T4" fmla="*/ 339 w 409"/>
                  <a:gd name="T5" fmla="*/ 134 h 265"/>
                  <a:gd name="T6" fmla="*/ 304 w 409"/>
                  <a:gd name="T7" fmla="*/ 187 h 265"/>
                  <a:gd name="T8" fmla="*/ 270 w 409"/>
                  <a:gd name="T9" fmla="*/ 232 h 265"/>
                  <a:gd name="T10" fmla="*/ 241 w 409"/>
                  <a:gd name="T11" fmla="*/ 255 h 265"/>
                  <a:gd name="T12" fmla="*/ 206 w 409"/>
                  <a:gd name="T13" fmla="*/ 264 h 265"/>
                  <a:gd name="T14" fmla="*/ 172 w 409"/>
                  <a:gd name="T15" fmla="*/ 255 h 265"/>
                  <a:gd name="T16" fmla="*/ 137 w 409"/>
                  <a:gd name="T17" fmla="*/ 232 h 265"/>
                  <a:gd name="T18" fmla="*/ 103 w 409"/>
                  <a:gd name="T19" fmla="*/ 187 h 265"/>
                  <a:gd name="T20" fmla="*/ 68 w 409"/>
                  <a:gd name="T21" fmla="*/ 134 h 265"/>
                  <a:gd name="T22" fmla="*/ 34 w 409"/>
                  <a:gd name="T23" fmla="*/ 67 h 265"/>
                  <a:gd name="T24" fmla="*/ 0 w 409"/>
                  <a:gd name="T25" fmla="*/ 0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9" h="265">
                    <a:moveTo>
                      <a:pt x="408" y="0"/>
                    </a:moveTo>
                    <a:lnTo>
                      <a:pt x="373" y="71"/>
                    </a:lnTo>
                    <a:lnTo>
                      <a:pt x="339" y="134"/>
                    </a:lnTo>
                    <a:lnTo>
                      <a:pt x="304" y="187"/>
                    </a:lnTo>
                    <a:lnTo>
                      <a:pt x="270" y="232"/>
                    </a:lnTo>
                    <a:lnTo>
                      <a:pt x="241" y="255"/>
                    </a:lnTo>
                    <a:lnTo>
                      <a:pt x="206" y="264"/>
                    </a:lnTo>
                    <a:lnTo>
                      <a:pt x="172" y="255"/>
                    </a:lnTo>
                    <a:lnTo>
                      <a:pt x="137" y="232"/>
                    </a:lnTo>
                    <a:lnTo>
                      <a:pt x="103" y="187"/>
                    </a:lnTo>
                    <a:lnTo>
                      <a:pt x="68" y="134"/>
                    </a:lnTo>
                    <a:lnTo>
                      <a:pt x="34" y="67"/>
                    </a:lnTo>
                    <a:lnTo>
                      <a:pt x="0" y="0"/>
                    </a:lnTo>
                  </a:path>
                </a:pathLst>
              </a:custGeom>
              <a:noFill/>
              <a:ln w="57150" cap="flat" cmpd="sng">
                <a:solidFill>
                  <a:srgbClr val="FF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grpSp>
          <p:nvGrpSpPr>
            <p:cNvPr id="329737" name="Group 9"/>
            <p:cNvGrpSpPr>
              <a:grpSpLocks/>
            </p:cNvGrpSpPr>
            <p:nvPr/>
          </p:nvGrpSpPr>
          <p:grpSpPr bwMode="auto">
            <a:xfrm>
              <a:off x="2928" y="2640"/>
              <a:ext cx="1296" cy="1095"/>
              <a:chOff x="2938" y="528"/>
              <a:chExt cx="816" cy="529"/>
            </a:xfrm>
          </p:grpSpPr>
          <p:sp>
            <p:nvSpPr>
              <p:cNvPr id="329738" name="Freeform 10"/>
              <p:cNvSpPr>
                <a:spLocks/>
              </p:cNvSpPr>
              <p:nvPr/>
            </p:nvSpPr>
            <p:spPr bwMode="auto">
              <a:xfrm>
                <a:off x="2938" y="528"/>
                <a:ext cx="408" cy="265"/>
              </a:xfrm>
              <a:custGeom>
                <a:avLst/>
                <a:gdLst>
                  <a:gd name="T0" fmla="*/ 0 w 408"/>
                  <a:gd name="T1" fmla="*/ 264 h 265"/>
                  <a:gd name="T2" fmla="*/ 34 w 408"/>
                  <a:gd name="T3" fmla="*/ 192 h 265"/>
                  <a:gd name="T4" fmla="*/ 68 w 408"/>
                  <a:gd name="T5" fmla="*/ 129 h 265"/>
                  <a:gd name="T6" fmla="*/ 103 w 408"/>
                  <a:gd name="T7" fmla="*/ 76 h 265"/>
                  <a:gd name="T8" fmla="*/ 137 w 408"/>
                  <a:gd name="T9" fmla="*/ 31 h 265"/>
                  <a:gd name="T10" fmla="*/ 166 w 408"/>
                  <a:gd name="T11" fmla="*/ 8 h 265"/>
                  <a:gd name="T12" fmla="*/ 200 w 408"/>
                  <a:gd name="T13" fmla="*/ 0 h 265"/>
                  <a:gd name="T14" fmla="*/ 235 w 408"/>
                  <a:gd name="T15" fmla="*/ 8 h 265"/>
                  <a:gd name="T16" fmla="*/ 269 w 408"/>
                  <a:gd name="T17" fmla="*/ 31 h 265"/>
                  <a:gd name="T18" fmla="*/ 303 w 408"/>
                  <a:gd name="T19" fmla="*/ 76 h 265"/>
                  <a:gd name="T20" fmla="*/ 338 w 408"/>
                  <a:gd name="T21" fmla="*/ 129 h 265"/>
                  <a:gd name="T22" fmla="*/ 372 w 408"/>
                  <a:gd name="T23" fmla="*/ 196 h 265"/>
                  <a:gd name="T24" fmla="*/ 407 w 408"/>
                  <a:gd name="T25" fmla="*/ 264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8" h="265">
                    <a:moveTo>
                      <a:pt x="0" y="264"/>
                    </a:moveTo>
                    <a:lnTo>
                      <a:pt x="34" y="192"/>
                    </a:lnTo>
                    <a:lnTo>
                      <a:pt x="68" y="129"/>
                    </a:lnTo>
                    <a:lnTo>
                      <a:pt x="103" y="76"/>
                    </a:lnTo>
                    <a:lnTo>
                      <a:pt x="137" y="31"/>
                    </a:lnTo>
                    <a:lnTo>
                      <a:pt x="166" y="8"/>
                    </a:lnTo>
                    <a:lnTo>
                      <a:pt x="200" y="0"/>
                    </a:lnTo>
                    <a:lnTo>
                      <a:pt x="235" y="8"/>
                    </a:lnTo>
                    <a:lnTo>
                      <a:pt x="269" y="31"/>
                    </a:lnTo>
                    <a:lnTo>
                      <a:pt x="303" y="76"/>
                    </a:lnTo>
                    <a:lnTo>
                      <a:pt x="338" y="129"/>
                    </a:lnTo>
                    <a:lnTo>
                      <a:pt x="372" y="196"/>
                    </a:lnTo>
                    <a:lnTo>
                      <a:pt x="407" y="264"/>
                    </a:lnTo>
                  </a:path>
                </a:pathLst>
              </a:custGeom>
              <a:noFill/>
              <a:ln w="57150" cap="flat" cmpd="sng">
                <a:solidFill>
                  <a:srgbClr val="FF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29739" name="Freeform 11"/>
              <p:cNvSpPr>
                <a:spLocks/>
              </p:cNvSpPr>
              <p:nvPr/>
            </p:nvSpPr>
            <p:spPr bwMode="auto">
              <a:xfrm>
                <a:off x="3345" y="792"/>
                <a:ext cx="409" cy="265"/>
              </a:xfrm>
              <a:custGeom>
                <a:avLst/>
                <a:gdLst>
                  <a:gd name="T0" fmla="*/ 408 w 409"/>
                  <a:gd name="T1" fmla="*/ 0 h 265"/>
                  <a:gd name="T2" fmla="*/ 373 w 409"/>
                  <a:gd name="T3" fmla="*/ 71 h 265"/>
                  <a:gd name="T4" fmla="*/ 339 w 409"/>
                  <a:gd name="T5" fmla="*/ 134 h 265"/>
                  <a:gd name="T6" fmla="*/ 304 w 409"/>
                  <a:gd name="T7" fmla="*/ 187 h 265"/>
                  <a:gd name="T8" fmla="*/ 270 w 409"/>
                  <a:gd name="T9" fmla="*/ 232 h 265"/>
                  <a:gd name="T10" fmla="*/ 241 w 409"/>
                  <a:gd name="T11" fmla="*/ 255 h 265"/>
                  <a:gd name="T12" fmla="*/ 206 w 409"/>
                  <a:gd name="T13" fmla="*/ 264 h 265"/>
                  <a:gd name="T14" fmla="*/ 172 w 409"/>
                  <a:gd name="T15" fmla="*/ 255 h 265"/>
                  <a:gd name="T16" fmla="*/ 137 w 409"/>
                  <a:gd name="T17" fmla="*/ 232 h 265"/>
                  <a:gd name="T18" fmla="*/ 103 w 409"/>
                  <a:gd name="T19" fmla="*/ 187 h 265"/>
                  <a:gd name="T20" fmla="*/ 68 w 409"/>
                  <a:gd name="T21" fmla="*/ 134 h 265"/>
                  <a:gd name="T22" fmla="*/ 34 w 409"/>
                  <a:gd name="T23" fmla="*/ 67 h 265"/>
                  <a:gd name="T24" fmla="*/ 0 w 409"/>
                  <a:gd name="T25" fmla="*/ 0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9" h="265">
                    <a:moveTo>
                      <a:pt x="408" y="0"/>
                    </a:moveTo>
                    <a:lnTo>
                      <a:pt x="373" y="71"/>
                    </a:lnTo>
                    <a:lnTo>
                      <a:pt x="339" y="134"/>
                    </a:lnTo>
                    <a:lnTo>
                      <a:pt x="304" y="187"/>
                    </a:lnTo>
                    <a:lnTo>
                      <a:pt x="270" y="232"/>
                    </a:lnTo>
                    <a:lnTo>
                      <a:pt x="241" y="255"/>
                    </a:lnTo>
                    <a:lnTo>
                      <a:pt x="206" y="264"/>
                    </a:lnTo>
                    <a:lnTo>
                      <a:pt x="172" y="255"/>
                    </a:lnTo>
                    <a:lnTo>
                      <a:pt x="137" y="232"/>
                    </a:lnTo>
                    <a:lnTo>
                      <a:pt x="103" y="187"/>
                    </a:lnTo>
                    <a:lnTo>
                      <a:pt x="68" y="134"/>
                    </a:lnTo>
                    <a:lnTo>
                      <a:pt x="34" y="67"/>
                    </a:lnTo>
                    <a:lnTo>
                      <a:pt x="0" y="0"/>
                    </a:lnTo>
                  </a:path>
                </a:pathLst>
              </a:custGeom>
              <a:noFill/>
              <a:ln w="57150" cap="flat" cmpd="sng">
                <a:solidFill>
                  <a:srgbClr val="FF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grpSp>
      <p:grpSp>
        <p:nvGrpSpPr>
          <p:cNvPr id="329740" name="Group 12"/>
          <p:cNvGrpSpPr>
            <a:grpSpLocks/>
          </p:cNvGrpSpPr>
          <p:nvPr/>
        </p:nvGrpSpPr>
        <p:grpSpPr bwMode="auto">
          <a:xfrm>
            <a:off x="6838950" y="4495800"/>
            <a:ext cx="1981200" cy="885825"/>
            <a:chOff x="4512" y="2891"/>
            <a:chExt cx="1248" cy="558"/>
          </a:xfrm>
        </p:grpSpPr>
        <p:sp>
          <p:nvSpPr>
            <p:cNvPr id="329741" name="AutoShape 13"/>
            <p:cNvSpPr>
              <a:spLocks noChangeArrowheads="1"/>
            </p:cNvSpPr>
            <p:nvPr/>
          </p:nvSpPr>
          <p:spPr bwMode="auto">
            <a:xfrm>
              <a:off x="4512" y="2891"/>
              <a:ext cx="1248" cy="558"/>
            </a:xfrm>
            <a:prstGeom prst="wedgeEllipseCallout">
              <a:avLst>
                <a:gd name="adj1" fmla="val -97116"/>
                <a:gd name="adj2" fmla="val -15769"/>
              </a:avLst>
            </a:prstGeom>
            <a:noFill/>
            <a:ln w="38100">
              <a:solidFill>
                <a:srgbClr val="66FFCC"/>
              </a:solidFill>
              <a:miter lim="800000"/>
              <a:headEnd/>
              <a:tailEnd/>
            </a:ln>
            <a:effectLst/>
            <a:extLst>
              <a:ext uri="{909E8E84-426E-40DD-AFC4-6F175D3DCCD1}">
                <a14:hiddenFill xmlns:a14="http://schemas.microsoft.com/office/drawing/2010/main">
                  <a:solidFill>
                    <a:srgbClr val="CC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spcBef>
                  <a:spcPct val="50000"/>
                </a:spcBef>
              </a:pPr>
              <a:endParaRPr lang="zh-CN" altLang="zh-CN" sz="3200">
                <a:solidFill>
                  <a:srgbClr val="FF0000"/>
                </a:solidFill>
                <a:ea typeface="宋体" panose="02010600030101010101" pitchFamily="2" charset="-122"/>
              </a:endParaRPr>
            </a:p>
          </p:txBody>
        </p:sp>
        <p:sp>
          <p:nvSpPr>
            <p:cNvPr id="329742" name="Text Box 14"/>
            <p:cNvSpPr txBox="1">
              <a:spLocks noChangeArrowheads="1"/>
            </p:cNvSpPr>
            <p:nvPr/>
          </p:nvSpPr>
          <p:spPr bwMode="auto">
            <a:xfrm>
              <a:off x="4574" y="2970"/>
              <a:ext cx="1140" cy="3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spcBef>
                  <a:spcPct val="50000"/>
                </a:spcBef>
              </a:pPr>
              <a:r>
                <a:rPr lang="zh-CN" altLang="en-US" sz="3200">
                  <a:solidFill>
                    <a:srgbClr val="0000FF"/>
                  </a:solidFill>
                  <a:ea typeface="宋体" panose="02010600030101010101" pitchFamily="2" charset="-122"/>
                </a:rPr>
                <a:t>直流分量</a:t>
              </a:r>
            </a:p>
          </p:txBody>
        </p:sp>
      </p:grpSp>
      <p:grpSp>
        <p:nvGrpSpPr>
          <p:cNvPr id="329743" name="Group 15"/>
          <p:cNvGrpSpPr>
            <a:grpSpLocks/>
          </p:cNvGrpSpPr>
          <p:nvPr/>
        </p:nvGrpSpPr>
        <p:grpSpPr bwMode="auto">
          <a:xfrm>
            <a:off x="396875" y="5170488"/>
            <a:ext cx="2135188" cy="790575"/>
            <a:chOff x="312" y="3449"/>
            <a:chExt cx="1345" cy="498"/>
          </a:xfrm>
        </p:grpSpPr>
        <p:sp>
          <p:nvSpPr>
            <p:cNvPr id="329744" name="AutoShape 16"/>
            <p:cNvSpPr>
              <a:spLocks noChangeArrowheads="1"/>
            </p:cNvSpPr>
            <p:nvPr/>
          </p:nvSpPr>
          <p:spPr bwMode="auto">
            <a:xfrm>
              <a:off x="312" y="3449"/>
              <a:ext cx="1345" cy="498"/>
            </a:xfrm>
            <a:prstGeom prst="wedgeEllipseCallout">
              <a:avLst>
                <a:gd name="adj1" fmla="val 72231"/>
                <a:gd name="adj2" fmla="val -83736"/>
              </a:avLst>
            </a:prstGeom>
            <a:noFill/>
            <a:ln w="38100">
              <a:solidFill>
                <a:srgbClr val="66FFCC"/>
              </a:solidFill>
              <a:miter lim="800000"/>
              <a:headEnd/>
              <a:tailEnd/>
            </a:ln>
            <a:effectLst/>
            <a:extLst>
              <a:ext uri="{909E8E84-426E-40DD-AFC4-6F175D3DCCD1}">
                <a14:hiddenFill xmlns:a14="http://schemas.microsoft.com/office/drawing/2010/main">
                  <a:solidFill>
                    <a:srgbClr val="CC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algn="ctr">
                <a:spcBef>
                  <a:spcPct val="50000"/>
                </a:spcBef>
              </a:pPr>
              <a:endParaRPr lang="zh-CN" altLang="zh-CN" sz="3200">
                <a:solidFill>
                  <a:srgbClr val="FF0000"/>
                </a:solidFill>
                <a:ea typeface="宋体" panose="02010600030101010101" pitchFamily="2" charset="-122"/>
              </a:endParaRPr>
            </a:p>
          </p:txBody>
        </p:sp>
        <p:sp>
          <p:nvSpPr>
            <p:cNvPr id="329745" name="Text Box 17"/>
            <p:cNvSpPr txBox="1">
              <a:spLocks noChangeArrowheads="1"/>
            </p:cNvSpPr>
            <p:nvPr/>
          </p:nvSpPr>
          <p:spPr bwMode="auto">
            <a:xfrm>
              <a:off x="434" y="3487"/>
              <a:ext cx="1140" cy="3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spcBef>
                  <a:spcPct val="50000"/>
                </a:spcBef>
              </a:pPr>
              <a:r>
                <a:rPr lang="zh-CN" altLang="en-US" sz="3200">
                  <a:solidFill>
                    <a:srgbClr val="0000FF"/>
                  </a:solidFill>
                  <a:ea typeface="宋体" panose="02010600030101010101" pitchFamily="2" charset="-122"/>
                </a:rPr>
                <a:t>交流分量</a:t>
              </a:r>
            </a:p>
          </p:txBody>
        </p:sp>
      </p:grpSp>
      <p:grpSp>
        <p:nvGrpSpPr>
          <p:cNvPr id="329746" name="Group 18"/>
          <p:cNvGrpSpPr>
            <a:grpSpLocks/>
          </p:cNvGrpSpPr>
          <p:nvPr/>
        </p:nvGrpSpPr>
        <p:grpSpPr bwMode="auto">
          <a:xfrm>
            <a:off x="2438400" y="4038600"/>
            <a:ext cx="3986213" cy="2335213"/>
            <a:chOff x="1514" y="2886"/>
            <a:chExt cx="2511" cy="1471"/>
          </a:xfrm>
        </p:grpSpPr>
        <p:grpSp>
          <p:nvGrpSpPr>
            <p:cNvPr id="329747" name="Group 19"/>
            <p:cNvGrpSpPr>
              <a:grpSpLocks/>
            </p:cNvGrpSpPr>
            <p:nvPr/>
          </p:nvGrpSpPr>
          <p:grpSpPr bwMode="auto">
            <a:xfrm>
              <a:off x="1514" y="2886"/>
              <a:ext cx="2303" cy="1471"/>
              <a:chOff x="1514" y="2615"/>
              <a:chExt cx="2303" cy="1471"/>
            </a:xfrm>
          </p:grpSpPr>
          <p:grpSp>
            <p:nvGrpSpPr>
              <p:cNvPr id="329748" name="Group 20"/>
              <p:cNvGrpSpPr>
                <a:grpSpLocks/>
              </p:cNvGrpSpPr>
              <p:nvPr/>
            </p:nvGrpSpPr>
            <p:grpSpPr bwMode="auto">
              <a:xfrm>
                <a:off x="1657" y="2747"/>
                <a:ext cx="2160" cy="1339"/>
                <a:chOff x="1657" y="2747"/>
                <a:chExt cx="2160" cy="1339"/>
              </a:xfrm>
            </p:grpSpPr>
            <p:sp>
              <p:nvSpPr>
                <p:cNvPr id="329749" name="Line 21"/>
                <p:cNvSpPr>
                  <a:spLocks noChangeShapeType="1"/>
                </p:cNvSpPr>
                <p:nvPr/>
              </p:nvSpPr>
              <p:spPr bwMode="auto">
                <a:xfrm flipV="1">
                  <a:off x="1801" y="2747"/>
                  <a:ext cx="0" cy="1339"/>
                </a:xfrm>
                <a:prstGeom prst="line">
                  <a:avLst/>
                </a:prstGeom>
                <a:noFill/>
                <a:ln w="38100">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29750" name="Line 22"/>
                <p:cNvSpPr>
                  <a:spLocks noChangeShapeType="1"/>
                </p:cNvSpPr>
                <p:nvPr/>
              </p:nvSpPr>
              <p:spPr bwMode="auto">
                <a:xfrm>
                  <a:off x="1657" y="3947"/>
                  <a:ext cx="2160" cy="0"/>
                </a:xfrm>
                <a:prstGeom prst="line">
                  <a:avLst/>
                </a:prstGeom>
                <a:noFill/>
                <a:ln w="38100">
                  <a:solidFill>
                    <a:srgbClr val="00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zh-CN" altLang="en-US"/>
                </a:p>
              </p:txBody>
            </p:sp>
            <p:sp>
              <p:nvSpPr>
                <p:cNvPr id="329751" name="Line 23"/>
                <p:cNvSpPr>
                  <a:spLocks noChangeShapeType="1"/>
                </p:cNvSpPr>
                <p:nvPr/>
              </p:nvSpPr>
              <p:spPr bwMode="auto">
                <a:xfrm>
                  <a:off x="1753" y="3083"/>
                  <a:ext cx="1968" cy="0"/>
                </a:xfrm>
                <a:prstGeom prst="line">
                  <a:avLst/>
                </a:prstGeom>
                <a:noFill/>
                <a:ln w="381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sp>
            <p:nvSpPr>
              <p:cNvPr id="329752" name="Text Box 24"/>
              <p:cNvSpPr txBox="1">
                <a:spLocks noChangeArrowheads="1"/>
              </p:cNvSpPr>
              <p:nvPr/>
            </p:nvSpPr>
            <p:spPr bwMode="auto">
              <a:xfrm>
                <a:off x="1514" y="2615"/>
                <a:ext cx="239" cy="3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spcBef>
                    <a:spcPct val="50000"/>
                  </a:spcBef>
                </a:pPr>
                <a:r>
                  <a:rPr lang="en-US" altLang="zh-CN" sz="3200" i="1">
                    <a:ea typeface="宋体" panose="02010600030101010101" pitchFamily="2" charset="-122"/>
                  </a:rPr>
                  <a:t>i</a:t>
                </a:r>
                <a:r>
                  <a:rPr lang="en-US" altLang="zh-CN" sz="2000" baseline="-25000">
                    <a:ea typeface="宋体" panose="02010600030101010101" pitchFamily="2" charset="-122"/>
                  </a:rPr>
                  <a:t>1</a:t>
                </a:r>
                <a:endParaRPr lang="en-US" altLang="zh-CN" sz="3200">
                  <a:ea typeface="宋体" panose="02010600030101010101" pitchFamily="2" charset="-122"/>
                </a:endParaRPr>
              </a:p>
            </p:txBody>
          </p:sp>
        </p:grpSp>
        <p:sp>
          <p:nvSpPr>
            <p:cNvPr id="329753" name="Text Box 25"/>
            <p:cNvSpPr txBox="1">
              <a:spLocks noChangeArrowheads="1"/>
            </p:cNvSpPr>
            <p:nvPr/>
          </p:nvSpPr>
          <p:spPr bwMode="auto">
            <a:xfrm>
              <a:off x="3838" y="3907"/>
              <a:ext cx="187" cy="3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pPr algn="ctr">
                <a:spcBef>
                  <a:spcPct val="50000"/>
                </a:spcBef>
              </a:pPr>
              <a:r>
                <a:rPr lang="en-US" altLang="zh-CN" sz="3200" i="1">
                  <a:ea typeface="宋体" panose="02010600030101010101" pitchFamily="2" charset="-122"/>
                </a:rPr>
                <a:t>t</a:t>
              </a:r>
              <a:endParaRPr lang="en-US" altLang="zh-CN" sz="3200">
                <a:ea typeface="宋体" panose="02010600030101010101" pitchFamily="2" charset="-122"/>
              </a:endParaRPr>
            </a:p>
          </p:txBody>
        </p:sp>
      </p:grpSp>
      <p:graphicFrame>
        <p:nvGraphicFramePr>
          <p:cNvPr id="329754" name="Object 26">
            <a:hlinkClick r:id="" action="ppaction://ole?verb=0"/>
          </p:cNvPr>
          <p:cNvGraphicFramePr>
            <a:graphicFrameLocks/>
          </p:cNvGraphicFramePr>
          <p:nvPr/>
        </p:nvGraphicFramePr>
        <p:xfrm>
          <a:off x="1066800" y="2362200"/>
          <a:ext cx="7529513" cy="1758950"/>
        </p:xfrm>
        <a:graphic>
          <a:graphicData uri="http://schemas.openxmlformats.org/presentationml/2006/ole">
            <mc:AlternateContent xmlns:mc="http://schemas.openxmlformats.org/markup-compatibility/2006">
              <mc:Choice xmlns:v="urn:schemas-microsoft-com:vml" Requires="v">
                <p:oleObj spid="_x0000_s329756" name="公式" r:id="rId5" imgW="1803240" imgH="507960" progId="Equation.3">
                  <p:embed/>
                </p:oleObj>
              </mc:Choice>
              <mc:Fallback>
                <p:oleObj name="公式" r:id="rId5" imgW="1803240" imgH="507960" progId="Equation.3">
                  <p:embed/>
                  <p:pic>
                    <p:nvPicPr>
                      <p:cNvPr id="0" name="Object 26"/>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6800" y="2362200"/>
                        <a:ext cx="7529513" cy="175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66FF33"/>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29731"/>
                                        </p:tgtEl>
                                        <p:attrNameLst>
                                          <p:attrName>style.visibility</p:attrName>
                                        </p:attrNameLst>
                                      </p:cBhvr>
                                      <p:to>
                                        <p:strVal val="visible"/>
                                      </p:to>
                                    </p:set>
                                    <p:animEffect transition="in" filter="blinds(horizontal)">
                                      <p:cBhvr>
                                        <p:cTn id="7" dur="500"/>
                                        <p:tgtEl>
                                          <p:spTgt spid="32973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329754"/>
                                        </p:tgtEl>
                                        <p:attrNameLst>
                                          <p:attrName>style.visibility</p:attrName>
                                        </p:attrNameLst>
                                      </p:cBhvr>
                                      <p:to>
                                        <p:strVal val="visible"/>
                                      </p:to>
                                    </p:set>
                                    <p:animEffect transition="in" filter="blinds(horizontal)">
                                      <p:cBhvr>
                                        <p:cTn id="12" dur="500"/>
                                        <p:tgtEl>
                                          <p:spTgt spid="32975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329746"/>
                                        </p:tgtEl>
                                        <p:attrNameLst>
                                          <p:attrName>style.visibility</p:attrName>
                                        </p:attrNameLst>
                                      </p:cBhvr>
                                      <p:to>
                                        <p:strVal val="visible"/>
                                      </p:to>
                                    </p:set>
                                    <p:animEffect transition="in" filter="wipe(left)">
                                      <p:cBhvr>
                                        <p:cTn id="17" dur="500"/>
                                        <p:tgtEl>
                                          <p:spTgt spid="32974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ntr" presetSubtype="2" fill="hold" nodeType="clickEffect">
                                  <p:stCondLst>
                                    <p:cond delay="0"/>
                                  </p:stCondLst>
                                  <p:childTnLst>
                                    <p:set>
                                      <p:cBhvr>
                                        <p:cTn id="21" dur="1" fill="hold">
                                          <p:stCondLst>
                                            <p:cond delay="0"/>
                                          </p:stCondLst>
                                        </p:cTn>
                                        <p:tgtEl>
                                          <p:spTgt spid="329740"/>
                                        </p:tgtEl>
                                        <p:attrNameLst>
                                          <p:attrName>style.visibility</p:attrName>
                                        </p:attrNameLst>
                                      </p:cBhvr>
                                      <p:to>
                                        <p:strVal val="visible"/>
                                      </p:to>
                                    </p:set>
                                    <p:anim calcmode="lin" valueType="num">
                                      <p:cBhvr additive="base">
                                        <p:cTn id="22" dur="500" fill="hold"/>
                                        <p:tgtEl>
                                          <p:spTgt spid="329740"/>
                                        </p:tgtEl>
                                        <p:attrNameLst>
                                          <p:attrName>ppt_x</p:attrName>
                                        </p:attrNameLst>
                                      </p:cBhvr>
                                      <p:tavLst>
                                        <p:tav tm="0">
                                          <p:val>
                                            <p:strVal val="1+#ppt_w/2"/>
                                          </p:val>
                                        </p:tav>
                                        <p:tav tm="100000">
                                          <p:val>
                                            <p:strVal val="#ppt_x"/>
                                          </p:val>
                                        </p:tav>
                                      </p:tavLst>
                                    </p:anim>
                                    <p:anim calcmode="lin" valueType="num">
                                      <p:cBhvr additive="base">
                                        <p:cTn id="23" dur="500" fill="hold"/>
                                        <p:tgtEl>
                                          <p:spTgt spid="329740"/>
                                        </p:tgtEl>
                                        <p:attrNameLst>
                                          <p:attrName>ppt_y</p:attrName>
                                        </p:attrNameLst>
                                      </p:cBhvr>
                                      <p:tavLst>
                                        <p:tav tm="0">
                                          <p:val>
                                            <p:strVal val="#ppt_y"/>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8" fill="hold" nodeType="clickEffect">
                                  <p:stCondLst>
                                    <p:cond delay="0"/>
                                  </p:stCondLst>
                                  <p:childTnLst>
                                    <p:set>
                                      <p:cBhvr>
                                        <p:cTn id="27" dur="1" fill="hold">
                                          <p:stCondLst>
                                            <p:cond delay="0"/>
                                          </p:stCondLst>
                                        </p:cTn>
                                        <p:tgtEl>
                                          <p:spTgt spid="329732"/>
                                        </p:tgtEl>
                                        <p:attrNameLst>
                                          <p:attrName>style.visibility</p:attrName>
                                        </p:attrNameLst>
                                      </p:cBhvr>
                                      <p:to>
                                        <p:strVal val="visible"/>
                                      </p:to>
                                    </p:set>
                                    <p:animEffect transition="in" filter="wipe(left)">
                                      <p:cBhvr>
                                        <p:cTn id="28" dur="1000"/>
                                        <p:tgtEl>
                                          <p:spTgt spid="329732"/>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8" fill="hold" nodeType="clickEffect">
                                  <p:stCondLst>
                                    <p:cond delay="0"/>
                                  </p:stCondLst>
                                  <p:childTnLst>
                                    <p:set>
                                      <p:cBhvr>
                                        <p:cTn id="32" dur="1" fill="hold">
                                          <p:stCondLst>
                                            <p:cond delay="0"/>
                                          </p:stCondLst>
                                        </p:cTn>
                                        <p:tgtEl>
                                          <p:spTgt spid="329743"/>
                                        </p:tgtEl>
                                        <p:attrNameLst>
                                          <p:attrName>style.visibility</p:attrName>
                                        </p:attrNameLst>
                                      </p:cBhvr>
                                      <p:to>
                                        <p:strVal val="visible"/>
                                      </p:to>
                                    </p:set>
                                    <p:anim calcmode="lin" valueType="num">
                                      <p:cBhvr additive="base">
                                        <p:cTn id="33" dur="500" fill="hold"/>
                                        <p:tgtEl>
                                          <p:spTgt spid="329743"/>
                                        </p:tgtEl>
                                        <p:attrNameLst>
                                          <p:attrName>ppt_x</p:attrName>
                                        </p:attrNameLst>
                                      </p:cBhvr>
                                      <p:tavLst>
                                        <p:tav tm="0">
                                          <p:val>
                                            <p:strVal val="0-#ppt_w/2"/>
                                          </p:val>
                                        </p:tav>
                                        <p:tav tm="100000">
                                          <p:val>
                                            <p:strVal val="#ppt_x"/>
                                          </p:val>
                                        </p:tav>
                                      </p:tavLst>
                                    </p:anim>
                                    <p:anim calcmode="lin" valueType="num">
                                      <p:cBhvr additive="base">
                                        <p:cTn id="34" dur="500" fill="hold"/>
                                        <p:tgtEl>
                                          <p:spTgt spid="32974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Text Box 2"/>
          <p:cNvSpPr txBox="1">
            <a:spLocks noChangeArrowheads="1"/>
          </p:cNvSpPr>
          <p:nvPr/>
        </p:nvSpPr>
        <p:spPr bwMode="auto">
          <a:xfrm>
            <a:off x="468313" y="836613"/>
            <a:ext cx="8153400" cy="585787"/>
          </a:xfrm>
          <a:prstGeom prst="rect">
            <a:avLst/>
          </a:prstGeom>
          <a:solidFill>
            <a:schemeClr val="tx2"/>
          </a:solidFill>
          <a:ln>
            <a:noFill/>
          </a:ln>
          <a:effectLst/>
          <a:extLst>
            <a:ext uri="{91240B29-F687-4F45-9708-019B960494DF}">
              <a14:hiddenLine xmlns:a14="http://schemas.microsoft.com/office/drawing/2010/main" w="381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p>
            <a:pPr algn="ctr">
              <a:lnSpc>
                <a:spcPct val="90000"/>
              </a:lnSpc>
              <a:spcBef>
                <a:spcPct val="50000"/>
              </a:spcBef>
            </a:pPr>
            <a:r>
              <a:rPr lang="zh-CN" altLang="en-US" sz="3600">
                <a:solidFill>
                  <a:schemeClr val="bg1"/>
                </a:solidFill>
                <a:ea typeface="隶书" panose="02010509060101010101" pitchFamily="49" charset="-122"/>
              </a:rPr>
              <a:t>计算非正弦周期交流电路应注意的问题</a:t>
            </a:r>
          </a:p>
        </p:txBody>
      </p:sp>
      <p:sp>
        <p:nvSpPr>
          <p:cNvPr id="331779" name="Rectangle 3"/>
          <p:cNvSpPr>
            <a:spLocks noChangeArrowheads="1"/>
          </p:cNvSpPr>
          <p:nvPr/>
        </p:nvSpPr>
        <p:spPr bwMode="auto">
          <a:xfrm>
            <a:off x="574675" y="1773238"/>
            <a:ext cx="7424738" cy="515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a:solidFill>
                  <a:srgbClr val="0000FF"/>
                </a:solidFill>
              </a:rPr>
              <a:t>1. </a:t>
            </a:r>
            <a:r>
              <a:rPr lang="zh-CN" altLang="en-US" sz="2800">
                <a:solidFill>
                  <a:srgbClr val="0000FF"/>
                </a:solidFill>
                <a:ea typeface="仿宋_GB2312" pitchFamily="49" charset="-122"/>
              </a:rPr>
              <a:t>最后结果只能是瞬时值迭加。</a:t>
            </a:r>
          </a:p>
        </p:txBody>
      </p:sp>
      <p:sp>
        <p:nvSpPr>
          <p:cNvPr id="331780" name="Rectangle 4"/>
          <p:cNvSpPr>
            <a:spLocks noChangeArrowheads="1"/>
          </p:cNvSpPr>
          <p:nvPr/>
        </p:nvSpPr>
        <p:spPr bwMode="auto">
          <a:xfrm>
            <a:off x="838200" y="2590800"/>
            <a:ext cx="7140575" cy="515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zh-CN" altLang="en-US" sz="2800">
                <a:solidFill>
                  <a:srgbClr val="0000FF"/>
                </a:solidFill>
                <a:ea typeface="仿宋_GB2312" pitchFamily="49" charset="-122"/>
              </a:rPr>
              <a:t>不同频率正弦量不能用相量相加。</a:t>
            </a:r>
          </a:p>
        </p:txBody>
      </p:sp>
      <p:sp>
        <p:nvSpPr>
          <p:cNvPr id="331781" name="Rectangle 5"/>
          <p:cNvSpPr>
            <a:spLocks noChangeArrowheads="1"/>
          </p:cNvSpPr>
          <p:nvPr/>
        </p:nvSpPr>
        <p:spPr bwMode="auto">
          <a:xfrm>
            <a:off x="609600" y="4343400"/>
            <a:ext cx="7424738" cy="515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defTabSz="762000">
              <a:defRPr kumimoji="1" sz="2400">
                <a:solidFill>
                  <a:schemeClr val="tx1"/>
                </a:solidFill>
                <a:latin typeface="Times New Roman" panose="02020603050405020304" pitchFamily="18" charset="0"/>
                <a:ea typeface="宋体" panose="02010600030101010101" pitchFamily="2" charset="-122"/>
              </a:defRPr>
            </a:lvl1pPr>
            <a:lvl2pPr marL="571500" defTabSz="762000">
              <a:defRPr kumimoji="1" sz="2400">
                <a:solidFill>
                  <a:schemeClr val="tx1"/>
                </a:solidFill>
                <a:latin typeface="Times New Roman" panose="02020603050405020304" pitchFamily="18" charset="0"/>
                <a:ea typeface="宋体" panose="02010600030101010101" pitchFamily="2" charset="-122"/>
              </a:defRPr>
            </a:lvl2pPr>
            <a:lvl3pPr marL="1143000" defTabSz="762000">
              <a:defRPr kumimoji="1" sz="2400">
                <a:solidFill>
                  <a:schemeClr val="tx1"/>
                </a:solidFill>
                <a:latin typeface="Times New Roman" panose="02020603050405020304" pitchFamily="18" charset="0"/>
                <a:ea typeface="宋体" panose="02010600030101010101" pitchFamily="2" charset="-122"/>
              </a:defRPr>
            </a:lvl3pPr>
            <a:lvl4pPr marL="1714500" defTabSz="762000">
              <a:defRPr kumimoji="1" sz="2400">
                <a:solidFill>
                  <a:schemeClr val="tx1"/>
                </a:solidFill>
                <a:latin typeface="Times New Roman" panose="02020603050405020304" pitchFamily="18" charset="0"/>
                <a:ea typeface="宋体" panose="02010600030101010101" pitchFamily="2" charset="-122"/>
              </a:defRPr>
            </a:lvl4pPr>
            <a:lvl5pPr marL="2286000" defTabSz="762000">
              <a:defRPr kumimoji="1" sz="2400">
                <a:solidFill>
                  <a:schemeClr val="tx1"/>
                </a:solidFill>
                <a:latin typeface="Times New Roman" panose="02020603050405020304" pitchFamily="18" charset="0"/>
                <a:ea typeface="宋体" panose="02010600030101010101" pitchFamily="2" charset="-122"/>
              </a:defRPr>
            </a:lvl5pPr>
            <a:lvl6pPr marL="27432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32004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6576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4114800" defTabSz="7620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spcBef>
                <a:spcPct val="50000"/>
              </a:spcBef>
            </a:pPr>
            <a:r>
              <a:rPr lang="en-US" altLang="zh-CN" sz="2800">
                <a:solidFill>
                  <a:srgbClr val="0000FF"/>
                </a:solidFill>
              </a:rPr>
              <a:t>2. </a:t>
            </a:r>
            <a:r>
              <a:rPr lang="zh-CN" altLang="en-US" sz="2800">
                <a:solidFill>
                  <a:srgbClr val="0000FF"/>
                </a:solidFill>
                <a:ea typeface="仿宋_GB2312" pitchFamily="49" charset="-122"/>
              </a:rPr>
              <a:t>不同频率对应的</a:t>
            </a:r>
            <a:r>
              <a:rPr lang="zh-CN" altLang="en-US" sz="2800">
                <a:solidFill>
                  <a:srgbClr val="0000FF"/>
                </a:solidFill>
              </a:rPr>
              <a:t> </a:t>
            </a:r>
            <a:r>
              <a:rPr lang="en-US" altLang="zh-CN" sz="2800" i="1">
                <a:solidFill>
                  <a:srgbClr val="0000FF"/>
                </a:solidFill>
              </a:rPr>
              <a:t>X</a:t>
            </a:r>
            <a:r>
              <a:rPr lang="en-US" altLang="zh-CN" sz="2800" i="1" baseline="-25000">
                <a:solidFill>
                  <a:srgbClr val="0000FF"/>
                </a:solidFill>
              </a:rPr>
              <a:t>C</a:t>
            </a:r>
            <a:r>
              <a:rPr lang="zh-CN" altLang="en-US" sz="2800">
                <a:solidFill>
                  <a:srgbClr val="0000FF"/>
                </a:solidFill>
              </a:rPr>
              <a:t>、</a:t>
            </a:r>
            <a:r>
              <a:rPr lang="en-US" altLang="zh-CN" sz="2800" i="1">
                <a:solidFill>
                  <a:srgbClr val="0000FF"/>
                </a:solidFill>
              </a:rPr>
              <a:t>X</a:t>
            </a:r>
            <a:r>
              <a:rPr lang="en-US" altLang="zh-CN" sz="2800" i="1" baseline="-25000">
                <a:solidFill>
                  <a:srgbClr val="0000FF"/>
                </a:solidFill>
              </a:rPr>
              <a:t>L</a:t>
            </a:r>
            <a:r>
              <a:rPr lang="zh-CN" altLang="en-US" sz="2800">
                <a:solidFill>
                  <a:srgbClr val="0000FF"/>
                </a:solidFill>
                <a:ea typeface="仿宋_GB2312" pitchFamily="49" charset="-122"/>
              </a:rPr>
              <a:t>不同。</a:t>
            </a:r>
          </a:p>
        </p:txBody>
      </p:sp>
      <p:grpSp>
        <p:nvGrpSpPr>
          <p:cNvPr id="331782" name="Group 6"/>
          <p:cNvGrpSpPr>
            <a:grpSpLocks/>
          </p:cNvGrpSpPr>
          <p:nvPr/>
        </p:nvGrpSpPr>
        <p:grpSpPr bwMode="auto">
          <a:xfrm>
            <a:off x="762000" y="3314700"/>
            <a:ext cx="7291388" cy="639763"/>
            <a:chOff x="744" y="2412"/>
            <a:chExt cx="4593" cy="717"/>
          </a:xfrm>
        </p:grpSpPr>
        <p:graphicFrame>
          <p:nvGraphicFramePr>
            <p:cNvPr id="331783" name="Object 7">
              <a:hlinkClick r:id="" action="ppaction://ole?verb=0"/>
            </p:cNvPr>
            <p:cNvGraphicFramePr>
              <a:graphicFrameLocks/>
            </p:cNvGraphicFramePr>
            <p:nvPr/>
          </p:nvGraphicFramePr>
          <p:xfrm>
            <a:off x="744" y="2412"/>
            <a:ext cx="4309" cy="661"/>
          </p:xfrm>
          <a:graphic>
            <a:graphicData uri="http://schemas.openxmlformats.org/presentationml/2006/ole">
              <mc:AlternateContent xmlns:mc="http://schemas.openxmlformats.org/markup-compatibility/2006">
                <mc:Choice xmlns:v="urn:schemas-microsoft-com:vml" Requires="v">
                  <p:oleObj spid="_x0000_s331785" name="公式" r:id="rId3" imgW="1701720" imgH="241200" progId="Equation.3">
                    <p:embed/>
                  </p:oleObj>
                </mc:Choice>
                <mc:Fallback>
                  <p:oleObj name="公式" r:id="rId3" imgW="1701720" imgH="241200" progId="Equation.3">
                    <p:embed/>
                    <p:pic>
                      <p:nvPicPr>
                        <p:cNvPr id="0" name="Object 7"/>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4" y="2412"/>
                          <a:ext cx="4309" cy="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31784" name="Text Box 8"/>
            <p:cNvSpPr txBox="1">
              <a:spLocks noChangeArrowheads="1"/>
            </p:cNvSpPr>
            <p:nvPr/>
          </p:nvSpPr>
          <p:spPr bwMode="auto">
            <a:xfrm>
              <a:off x="5077" y="2616"/>
              <a:ext cx="260" cy="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spAutoFit/>
            </a:bodyPr>
            <a:lstStyle/>
            <a:p>
              <a:pPr algn="ctr">
                <a:spcBef>
                  <a:spcPct val="50000"/>
                </a:spcBef>
              </a:pPr>
              <a:r>
                <a:rPr lang="en-US" altLang="zh-CN">
                  <a:solidFill>
                    <a:schemeClr val="tx2"/>
                  </a:solidFill>
                  <a:ea typeface="宋体" panose="02010600030101010101" pitchFamily="2" charset="-122"/>
                </a:rPr>
                <a:t>...</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31778"/>
                                        </p:tgtEl>
                                        <p:attrNameLst>
                                          <p:attrName>style.visibility</p:attrName>
                                        </p:attrNameLst>
                                      </p:cBhvr>
                                      <p:to>
                                        <p:strVal val="visible"/>
                                      </p:to>
                                    </p:set>
                                    <p:animEffect transition="in" filter="dissolve">
                                      <p:cBhvr>
                                        <p:cTn id="7" dur="1000"/>
                                        <p:tgtEl>
                                          <p:spTgt spid="33177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31779">
                                            <p:txEl>
                                              <p:pRg st="0" end="0"/>
                                            </p:txEl>
                                          </p:spTgt>
                                        </p:tgtEl>
                                        <p:attrNameLst>
                                          <p:attrName>style.visibility</p:attrName>
                                        </p:attrNameLst>
                                      </p:cBhvr>
                                      <p:to>
                                        <p:strVal val="visible"/>
                                      </p:to>
                                    </p:set>
                                    <p:animEffect transition="in" filter="wipe(left)">
                                      <p:cBhvr>
                                        <p:cTn id="12" dur="500"/>
                                        <p:tgtEl>
                                          <p:spTgt spid="331779">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31780">
                                            <p:txEl>
                                              <p:pRg st="0" end="0"/>
                                            </p:txEl>
                                          </p:spTgt>
                                        </p:tgtEl>
                                        <p:attrNameLst>
                                          <p:attrName>style.visibility</p:attrName>
                                        </p:attrNameLst>
                                      </p:cBhvr>
                                      <p:to>
                                        <p:strVal val="visible"/>
                                      </p:to>
                                    </p:set>
                                    <p:animEffect transition="in" filter="wipe(left)">
                                      <p:cBhvr>
                                        <p:cTn id="17" dur="500"/>
                                        <p:tgtEl>
                                          <p:spTgt spid="331780">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331782"/>
                                        </p:tgtEl>
                                        <p:attrNameLst>
                                          <p:attrName>style.visibility</p:attrName>
                                        </p:attrNameLst>
                                      </p:cBhvr>
                                      <p:to>
                                        <p:strVal val="visible"/>
                                      </p:to>
                                    </p:set>
                                    <p:animEffect transition="in" filter="wipe(left)">
                                      <p:cBhvr>
                                        <p:cTn id="22" dur="500"/>
                                        <p:tgtEl>
                                          <p:spTgt spid="33178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31781">
                                            <p:txEl>
                                              <p:pRg st="0" end="0"/>
                                            </p:txEl>
                                          </p:spTgt>
                                        </p:tgtEl>
                                        <p:attrNameLst>
                                          <p:attrName>style.visibility</p:attrName>
                                        </p:attrNameLst>
                                      </p:cBhvr>
                                      <p:to>
                                        <p:strVal val="visible"/>
                                      </p:to>
                                    </p:set>
                                    <p:animEffect transition="in" filter="wipe(left)">
                                      <p:cBhvr>
                                        <p:cTn id="27" dur="500"/>
                                        <p:tgtEl>
                                          <p:spTgt spid="33178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1778" grpId="0" animBg="1"/>
      <p:bldP spid="331779" grpId="0" build="p" autoUpdateAnimBg="0"/>
      <p:bldP spid="331780" grpId="0" build="p" autoUpdateAnimBg="0"/>
      <p:bldP spid="331781"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3" name="Rectangle 5"/>
          <p:cNvSpPr>
            <a:spLocks noChangeArrowheads="1"/>
          </p:cNvSpPr>
          <p:nvPr/>
        </p:nvSpPr>
        <p:spPr bwMode="auto">
          <a:xfrm>
            <a:off x="465138" y="549275"/>
            <a:ext cx="79946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kumimoji="0" lang="zh-CN" altLang="en-US">
                <a:ea typeface="楷体_GB2312" pitchFamily="49" charset="-122"/>
              </a:rPr>
              <a:t>傅里叶 </a:t>
            </a:r>
            <a:r>
              <a:rPr kumimoji="0" lang="en-US" altLang="zh-CN">
                <a:ea typeface="楷体_GB2312" pitchFamily="49" charset="-122"/>
              </a:rPr>
              <a:t>(1768 – 1830)</a:t>
            </a:r>
            <a:r>
              <a:rPr kumimoji="0" lang="zh-CN" altLang="en-US">
                <a:ea typeface="楷体_GB2312" pitchFamily="49" charset="-122"/>
              </a:rPr>
              <a:t>：</a:t>
            </a:r>
            <a:r>
              <a:rPr lang="zh-CN" altLang="en-US">
                <a:ea typeface="楷体_GB2312" pitchFamily="49" charset="-122"/>
              </a:rPr>
              <a:t>法国数学家。</a:t>
            </a:r>
            <a:endParaRPr kumimoji="0" lang="zh-CN" altLang="en-US">
              <a:ea typeface="楷体_GB2312" pitchFamily="49" charset="-122"/>
            </a:endParaRPr>
          </a:p>
        </p:txBody>
      </p:sp>
      <p:pic>
        <p:nvPicPr>
          <p:cNvPr id="33485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1975" y="1176338"/>
            <a:ext cx="162242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37242" name="Text Box 26"/>
          <p:cNvSpPr txBox="1">
            <a:spLocks noChangeArrowheads="1"/>
          </p:cNvSpPr>
          <p:nvPr/>
        </p:nvSpPr>
        <p:spPr bwMode="auto">
          <a:xfrm>
            <a:off x="527050" y="3775075"/>
            <a:ext cx="822166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ea typeface="楷体_GB2312" pitchFamily="49" charset="-122"/>
              </a:rPr>
              <a:t>        </a:t>
            </a:r>
            <a:r>
              <a:rPr lang="zh-CN" altLang="en-US">
                <a:ea typeface="楷体_GB2312" pitchFamily="49" charset="-122"/>
              </a:rPr>
              <a:t>以傅里叶著作为基础发展起来的傅里叶分析对近代数学以及物理和工程技术的发展都产生了深远的影响。</a:t>
            </a:r>
          </a:p>
        </p:txBody>
      </p:sp>
      <p:sp>
        <p:nvSpPr>
          <p:cNvPr id="2" name="Text Box 26"/>
          <p:cNvSpPr txBox="1">
            <a:spLocks noChangeArrowheads="1"/>
          </p:cNvSpPr>
          <p:nvPr/>
        </p:nvSpPr>
        <p:spPr bwMode="auto">
          <a:xfrm>
            <a:off x="465138" y="1347788"/>
            <a:ext cx="6159500"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fontAlgn="base">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en-US" altLang="zh-CN">
                <a:ea typeface="楷体_GB2312" pitchFamily="49" charset="-122"/>
              </a:rPr>
              <a:t>        </a:t>
            </a:r>
            <a:r>
              <a:rPr lang="zh-CN" altLang="en-US">
                <a:ea typeface="楷体_GB2312" pitchFamily="49" charset="-122"/>
              </a:rPr>
              <a:t>他的著作</a:t>
            </a:r>
            <a:r>
              <a:rPr lang="en-US" altLang="zh-CN">
                <a:ea typeface="楷体_GB2312" pitchFamily="49" charset="-122"/>
              </a:rPr>
              <a:t>《</a:t>
            </a:r>
            <a:r>
              <a:rPr lang="zh-CN" altLang="en-US">
                <a:ea typeface="楷体_GB2312" pitchFamily="49" charset="-122"/>
              </a:rPr>
              <a:t>热的解析理论</a:t>
            </a:r>
            <a:r>
              <a:rPr lang="en-US" altLang="zh-CN">
                <a:ea typeface="楷体_GB2312" pitchFamily="49" charset="-122"/>
              </a:rPr>
              <a:t>》(1822)</a:t>
            </a:r>
            <a:r>
              <a:rPr lang="zh-CN" altLang="en-US">
                <a:ea typeface="楷体_GB2312" pitchFamily="49" charset="-122"/>
              </a:rPr>
              <a:t>是数学史上一部经典性文献，书中系统的运用了三角级数和三角积分，他的学生将它们命名为傅里叶级数和傅里叶积分。他深信数学是解决实际问题最卓越的工具。</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34853"/>
                                        </p:tgtEl>
                                        <p:attrNameLst>
                                          <p:attrName>style.visibility</p:attrName>
                                        </p:attrNameLst>
                                      </p:cBhvr>
                                      <p:to>
                                        <p:strVal val="visible"/>
                                      </p:to>
                                    </p:set>
                                    <p:animEffect transition="in" filter="wipe(left)">
                                      <p:cBhvr>
                                        <p:cTn id="7" dur="500"/>
                                        <p:tgtEl>
                                          <p:spTgt spid="334853"/>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334854"/>
                                        </p:tgtEl>
                                        <p:attrNameLst>
                                          <p:attrName>style.visibility</p:attrName>
                                        </p:attrNameLst>
                                      </p:cBhvr>
                                      <p:to>
                                        <p:strVal val="visible"/>
                                      </p:to>
                                    </p:set>
                                    <p:animEffect transition="in" filter="dissolve">
                                      <p:cBhvr>
                                        <p:cTn id="11" dur="500"/>
                                        <p:tgtEl>
                                          <p:spTgt spid="33485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left)">
                                      <p:cBhvr>
                                        <p:cTn id="16" dur="500"/>
                                        <p:tgtEl>
                                          <p:spTgt spid="2"/>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37242"/>
                                        </p:tgtEl>
                                        <p:attrNameLst>
                                          <p:attrName>style.visibility</p:attrName>
                                        </p:attrNameLst>
                                      </p:cBhvr>
                                      <p:to>
                                        <p:strVal val="visible"/>
                                      </p:to>
                                    </p:set>
                                    <p:animEffect transition="in" filter="wipe(left)">
                                      <p:cBhvr>
                                        <p:cTn id="21" dur="500"/>
                                        <p:tgtEl>
                                          <p:spTgt spid="137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4853" grpId="0"/>
      <p:bldP spid="137242" grpId="0" autoUpdateAnimBg="0"/>
      <p:bldP spid="2"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Text Box 2"/>
          <p:cNvSpPr txBox="1">
            <a:spLocks noChangeArrowheads="1"/>
          </p:cNvSpPr>
          <p:nvPr/>
        </p:nvSpPr>
        <p:spPr bwMode="auto">
          <a:xfrm>
            <a:off x="1143000" y="476250"/>
            <a:ext cx="5867400" cy="579438"/>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sz="3200">
                <a:solidFill>
                  <a:schemeClr val="bg1"/>
                </a:solidFill>
                <a:ea typeface="宋体" panose="02010600030101010101" pitchFamily="2" charset="-122"/>
                <a:cs typeface="Times New Roman" panose="02020603050405020304" pitchFamily="18" charset="0"/>
              </a:rPr>
              <a:t>§9</a:t>
            </a:r>
            <a:r>
              <a:rPr lang="en-US" altLang="zh-CN" sz="3200">
                <a:solidFill>
                  <a:schemeClr val="bg1"/>
                </a:solidFill>
              </a:rPr>
              <a:t>-1    </a:t>
            </a:r>
            <a:r>
              <a:rPr lang="zh-CN" altLang="en-US" sz="3200">
                <a:solidFill>
                  <a:schemeClr val="bg1"/>
                </a:solidFill>
              </a:rPr>
              <a:t>非正弦周期量的分解</a:t>
            </a:r>
          </a:p>
        </p:txBody>
      </p:sp>
      <p:sp>
        <p:nvSpPr>
          <p:cNvPr id="233476" name="Text Box 4"/>
          <p:cNvSpPr txBox="1">
            <a:spLocks noChangeArrowheads="1"/>
          </p:cNvSpPr>
          <p:nvPr/>
        </p:nvSpPr>
        <p:spPr bwMode="auto">
          <a:xfrm>
            <a:off x="517525" y="1782763"/>
            <a:ext cx="4054475" cy="5191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zh-CN" altLang="en-US" sz="2800"/>
              <a:t>一、周期性非正弦函数</a:t>
            </a:r>
          </a:p>
        </p:txBody>
      </p:sp>
      <p:graphicFrame>
        <p:nvGraphicFramePr>
          <p:cNvPr id="233502" name="Object 30"/>
          <p:cNvGraphicFramePr>
            <a:graphicFrameLocks noChangeAspect="1"/>
          </p:cNvGraphicFramePr>
          <p:nvPr/>
        </p:nvGraphicFramePr>
        <p:xfrm>
          <a:off x="1333500" y="2863850"/>
          <a:ext cx="2374900" cy="431800"/>
        </p:xfrm>
        <a:graphic>
          <a:graphicData uri="http://schemas.openxmlformats.org/presentationml/2006/ole">
            <mc:AlternateContent xmlns:mc="http://schemas.openxmlformats.org/markup-compatibility/2006">
              <mc:Choice xmlns:v="urn:schemas-microsoft-com:vml" Requires="v">
                <p:oleObj spid="_x0000_s233510" name="公式" r:id="rId3" imgW="1117440" imgH="203040" progId="Equation.3">
                  <p:embed/>
                </p:oleObj>
              </mc:Choice>
              <mc:Fallback>
                <p:oleObj name="公式" r:id="rId3" imgW="1117440" imgH="203040" progId="Equation.3">
                  <p:embed/>
                  <p:pic>
                    <p:nvPicPr>
                      <p:cNvPr id="0" name="Object 3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3500" y="2863850"/>
                        <a:ext cx="2374900" cy="431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33503" name="Text Box 31"/>
          <p:cNvSpPr txBox="1">
            <a:spLocks noChangeArrowheads="1"/>
          </p:cNvSpPr>
          <p:nvPr/>
        </p:nvSpPr>
        <p:spPr bwMode="auto">
          <a:xfrm>
            <a:off x="4656138" y="2900363"/>
            <a:ext cx="4740275"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a:t>K=1</a:t>
            </a:r>
            <a:r>
              <a:rPr lang="zh-CN" altLang="en-US"/>
              <a:t>，</a:t>
            </a:r>
            <a:r>
              <a:rPr lang="en-US" altLang="zh-CN"/>
              <a:t>2</a:t>
            </a:r>
            <a:r>
              <a:rPr lang="zh-CN" altLang="en-US"/>
              <a:t>，</a:t>
            </a:r>
            <a:r>
              <a:rPr lang="en-US" altLang="zh-CN"/>
              <a:t>…</a:t>
            </a:r>
            <a:r>
              <a:rPr lang="zh-CN" altLang="en-US"/>
              <a:t>，</a:t>
            </a:r>
            <a:r>
              <a:rPr lang="en-US" altLang="zh-CN"/>
              <a:t>n   </a:t>
            </a:r>
            <a:r>
              <a:rPr lang="zh-CN" altLang="en-US"/>
              <a:t>整数的函数</a:t>
            </a:r>
          </a:p>
        </p:txBody>
      </p:sp>
      <p:sp>
        <p:nvSpPr>
          <p:cNvPr id="233504" name="Text Box 32"/>
          <p:cNvSpPr txBox="1">
            <a:spLocks noChangeArrowheads="1"/>
          </p:cNvSpPr>
          <p:nvPr/>
        </p:nvSpPr>
        <p:spPr bwMode="auto">
          <a:xfrm>
            <a:off x="649288" y="2359025"/>
            <a:ext cx="780415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a:t>        </a:t>
            </a:r>
            <a:r>
              <a:rPr lang="zh-CN" altLang="en-US"/>
              <a:t>周期电流、电压、信号等都可以用一个周期函数表示</a:t>
            </a:r>
          </a:p>
        </p:txBody>
      </p:sp>
      <p:sp>
        <p:nvSpPr>
          <p:cNvPr id="233505" name="Text Box 33"/>
          <p:cNvSpPr txBox="1">
            <a:spLocks noChangeArrowheads="1"/>
          </p:cNvSpPr>
          <p:nvPr/>
        </p:nvSpPr>
        <p:spPr bwMode="auto">
          <a:xfrm>
            <a:off x="-327025" y="3344863"/>
            <a:ext cx="4881563" cy="5191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a:t>        </a:t>
            </a:r>
            <a:r>
              <a:rPr lang="zh-CN" altLang="en-US"/>
              <a:t>式中</a:t>
            </a:r>
            <a:r>
              <a:rPr lang="en-US" altLang="zh-CN"/>
              <a:t>T </a:t>
            </a:r>
            <a:r>
              <a:rPr lang="zh-CN" altLang="en-US"/>
              <a:t>为周期函数</a:t>
            </a:r>
            <a:r>
              <a:rPr lang="en-US" altLang="zh-CN" sz="2800" i="1"/>
              <a:t>f</a:t>
            </a:r>
            <a:r>
              <a:rPr lang="en-US" altLang="zh-CN" sz="2800"/>
              <a:t>(</a:t>
            </a:r>
            <a:r>
              <a:rPr lang="en-US" altLang="zh-CN" sz="2800" i="1"/>
              <a:t>t</a:t>
            </a:r>
            <a:r>
              <a:rPr lang="en-US" altLang="zh-CN" sz="2800"/>
              <a:t>)</a:t>
            </a:r>
            <a:r>
              <a:rPr lang="zh-CN" altLang="en-US">
                <a:latin typeface="仿宋_GB2312" pitchFamily="49" charset="-122"/>
              </a:rPr>
              <a:t>的周期，</a:t>
            </a:r>
            <a:endParaRPr lang="zh-CN" altLang="en-US" sz="2800"/>
          </a:p>
        </p:txBody>
      </p:sp>
      <p:sp>
        <p:nvSpPr>
          <p:cNvPr id="233506" name="Rectangle 34"/>
          <p:cNvSpPr>
            <a:spLocks noChangeArrowheads="1"/>
          </p:cNvSpPr>
          <p:nvPr/>
        </p:nvSpPr>
        <p:spPr bwMode="auto">
          <a:xfrm>
            <a:off x="749300" y="3871913"/>
            <a:ext cx="3144838"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r>
              <a:rPr lang="zh-CN" altLang="en-US" sz="2800"/>
              <a:t>二、谐波分解</a:t>
            </a:r>
          </a:p>
        </p:txBody>
      </p:sp>
      <p:graphicFrame>
        <p:nvGraphicFramePr>
          <p:cNvPr id="233507" name="Object 35"/>
          <p:cNvGraphicFramePr>
            <a:graphicFrameLocks noChangeAspect="1"/>
          </p:cNvGraphicFramePr>
          <p:nvPr/>
        </p:nvGraphicFramePr>
        <p:xfrm>
          <a:off x="1116013" y="4376738"/>
          <a:ext cx="6027737" cy="1079500"/>
        </p:xfrm>
        <a:graphic>
          <a:graphicData uri="http://schemas.openxmlformats.org/presentationml/2006/ole">
            <mc:AlternateContent xmlns:mc="http://schemas.openxmlformats.org/markup-compatibility/2006">
              <mc:Choice xmlns:v="urn:schemas-microsoft-com:vml" Requires="v">
                <p:oleObj spid="_x0000_s233511" name="公式" r:id="rId5" imgW="2666880" imgH="431640" progId="Equation.3">
                  <p:embed/>
                </p:oleObj>
              </mc:Choice>
              <mc:Fallback>
                <p:oleObj name="公式" r:id="rId5" imgW="2666880" imgH="431640" progId="Equation.3">
                  <p:embed/>
                  <p:pic>
                    <p:nvPicPr>
                      <p:cNvPr id="0" name="Object 3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16013" y="4376738"/>
                        <a:ext cx="6027737" cy="1079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33508" name="Rectangle 36"/>
          <p:cNvSpPr>
            <a:spLocks noChangeArrowheads="1"/>
          </p:cNvSpPr>
          <p:nvPr/>
        </p:nvSpPr>
        <p:spPr bwMode="auto">
          <a:xfrm>
            <a:off x="1136650" y="5646738"/>
            <a:ext cx="55737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zh-CN" altLang="en-US"/>
              <a:t>式中：</a:t>
            </a:r>
            <a:r>
              <a:rPr lang="en-US" altLang="zh-CN"/>
              <a:t>A</a:t>
            </a:r>
            <a:r>
              <a:rPr lang="en-US" altLang="zh-CN" baseline="-25000"/>
              <a:t>0</a:t>
            </a:r>
            <a:r>
              <a:rPr lang="zh-CN" altLang="en-US"/>
              <a:t>、</a:t>
            </a:r>
            <a:r>
              <a:rPr lang="en-US" altLang="zh-CN"/>
              <a:t>B</a:t>
            </a:r>
            <a:r>
              <a:rPr lang="en-US" altLang="zh-CN" i="1" baseline="-25000"/>
              <a:t>km</a:t>
            </a:r>
            <a:r>
              <a:rPr lang="zh-CN" altLang="en-US" i="1"/>
              <a:t>、 </a:t>
            </a:r>
            <a:r>
              <a:rPr lang="zh-CN" altLang="en-US"/>
              <a:t>Ｃ</a:t>
            </a:r>
            <a:r>
              <a:rPr lang="en-US" altLang="zh-CN" i="1" baseline="-25000"/>
              <a:t>km</a:t>
            </a:r>
            <a:r>
              <a:rPr lang="zh-CN" altLang="en-US"/>
              <a:t>称为傅里叶系数。</a:t>
            </a:r>
          </a:p>
        </p:txBody>
      </p:sp>
      <p:sp>
        <p:nvSpPr>
          <p:cNvPr id="233509" name="Text Box 37"/>
          <p:cNvSpPr txBox="1">
            <a:spLocks noChangeArrowheads="1"/>
          </p:cNvSpPr>
          <p:nvPr/>
        </p:nvSpPr>
        <p:spPr bwMode="auto">
          <a:xfrm>
            <a:off x="523875" y="1217613"/>
            <a:ext cx="4054475" cy="51911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zh-CN" altLang="en-US" sz="2800">
                <a:solidFill>
                  <a:srgbClr val="000000"/>
                </a:solidFill>
              </a:rPr>
              <a:t>涉及的数学知识：</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272" fill="hold" grpId="0" nodeType="clickEffect">
                                  <p:stCondLst>
                                    <p:cond delay="0"/>
                                  </p:stCondLst>
                                  <p:childTnLst>
                                    <p:set>
                                      <p:cBhvr>
                                        <p:cTn id="6" dur="1" fill="hold">
                                          <p:stCondLst>
                                            <p:cond delay="0"/>
                                          </p:stCondLst>
                                        </p:cTn>
                                        <p:tgtEl>
                                          <p:spTgt spid="233474"/>
                                        </p:tgtEl>
                                        <p:attrNameLst>
                                          <p:attrName>style.visibility</p:attrName>
                                        </p:attrNameLst>
                                      </p:cBhvr>
                                      <p:to>
                                        <p:strVal val="visible"/>
                                      </p:to>
                                    </p:set>
                                    <p:anim calcmode="lin" valueType="num">
                                      <p:cBhvr>
                                        <p:cTn id="7" dur="500" fill="hold"/>
                                        <p:tgtEl>
                                          <p:spTgt spid="233474"/>
                                        </p:tgtEl>
                                        <p:attrNameLst>
                                          <p:attrName>ppt_w</p:attrName>
                                        </p:attrNameLst>
                                      </p:cBhvr>
                                      <p:tavLst>
                                        <p:tav tm="0">
                                          <p:val>
                                            <p:strVal val="2/3*#ppt_w"/>
                                          </p:val>
                                        </p:tav>
                                        <p:tav tm="100000">
                                          <p:val>
                                            <p:strVal val="#ppt_w"/>
                                          </p:val>
                                        </p:tav>
                                      </p:tavLst>
                                    </p:anim>
                                    <p:anim calcmode="lin" valueType="num">
                                      <p:cBhvr>
                                        <p:cTn id="8" dur="500" fill="hold"/>
                                        <p:tgtEl>
                                          <p:spTgt spid="233474"/>
                                        </p:tgtEl>
                                        <p:attrNameLst>
                                          <p:attrName>ppt_h</p:attrName>
                                        </p:attrNameLst>
                                      </p:cBhvr>
                                      <p:tavLst>
                                        <p:tav tm="0">
                                          <p:val>
                                            <p:strVal val="2/3*#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233509"/>
                                        </p:tgtEl>
                                        <p:attrNameLst>
                                          <p:attrName>style.visibility</p:attrName>
                                        </p:attrNameLst>
                                      </p:cBhvr>
                                      <p:to>
                                        <p:strVal val="visible"/>
                                      </p:to>
                                    </p:set>
                                    <p:animEffect transition="in" filter="wipe(left)">
                                      <p:cBhvr>
                                        <p:cTn id="13" dur="1000"/>
                                        <p:tgtEl>
                                          <p:spTgt spid="233509"/>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233476"/>
                                        </p:tgtEl>
                                        <p:attrNameLst>
                                          <p:attrName>style.visibility</p:attrName>
                                        </p:attrNameLst>
                                      </p:cBhvr>
                                      <p:to>
                                        <p:strVal val="visible"/>
                                      </p:to>
                                    </p:set>
                                    <p:animEffect transition="in" filter="wipe(left)">
                                      <p:cBhvr>
                                        <p:cTn id="18" dur="500"/>
                                        <p:tgtEl>
                                          <p:spTgt spid="233476"/>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233504"/>
                                        </p:tgtEl>
                                        <p:attrNameLst>
                                          <p:attrName>style.visibility</p:attrName>
                                        </p:attrNameLst>
                                      </p:cBhvr>
                                      <p:to>
                                        <p:strVal val="visible"/>
                                      </p:to>
                                    </p:set>
                                    <p:animEffect transition="in" filter="wipe(left)">
                                      <p:cBhvr>
                                        <p:cTn id="23" dur="1000"/>
                                        <p:tgtEl>
                                          <p:spTgt spid="233504"/>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8" fill="hold" nodeType="clickEffect">
                                  <p:stCondLst>
                                    <p:cond delay="0"/>
                                  </p:stCondLst>
                                  <p:childTnLst>
                                    <p:set>
                                      <p:cBhvr>
                                        <p:cTn id="27" dur="1" fill="hold">
                                          <p:stCondLst>
                                            <p:cond delay="0"/>
                                          </p:stCondLst>
                                        </p:cTn>
                                        <p:tgtEl>
                                          <p:spTgt spid="233502"/>
                                        </p:tgtEl>
                                        <p:attrNameLst>
                                          <p:attrName>style.visibility</p:attrName>
                                        </p:attrNameLst>
                                      </p:cBhvr>
                                      <p:to>
                                        <p:strVal val="visible"/>
                                      </p:to>
                                    </p:set>
                                    <p:animEffect transition="in" filter="wipe(left)">
                                      <p:cBhvr>
                                        <p:cTn id="28" dur="1000"/>
                                        <p:tgtEl>
                                          <p:spTgt spid="233502"/>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233505"/>
                                        </p:tgtEl>
                                        <p:attrNameLst>
                                          <p:attrName>style.visibility</p:attrName>
                                        </p:attrNameLst>
                                      </p:cBhvr>
                                      <p:to>
                                        <p:strVal val="visible"/>
                                      </p:to>
                                    </p:set>
                                    <p:animEffect transition="in" filter="wipe(left)">
                                      <p:cBhvr>
                                        <p:cTn id="33" dur="1000"/>
                                        <p:tgtEl>
                                          <p:spTgt spid="233505"/>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233503"/>
                                        </p:tgtEl>
                                        <p:attrNameLst>
                                          <p:attrName>style.visibility</p:attrName>
                                        </p:attrNameLst>
                                      </p:cBhvr>
                                      <p:to>
                                        <p:strVal val="visible"/>
                                      </p:to>
                                    </p:set>
                                    <p:animEffect transition="in" filter="wipe(left)">
                                      <p:cBhvr>
                                        <p:cTn id="38" dur="1000"/>
                                        <p:tgtEl>
                                          <p:spTgt spid="233503"/>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233506"/>
                                        </p:tgtEl>
                                        <p:attrNameLst>
                                          <p:attrName>style.visibility</p:attrName>
                                        </p:attrNameLst>
                                      </p:cBhvr>
                                      <p:to>
                                        <p:strVal val="visible"/>
                                      </p:to>
                                    </p:set>
                                    <p:animEffect transition="in" filter="wipe(left)">
                                      <p:cBhvr>
                                        <p:cTn id="43" dur="500"/>
                                        <p:tgtEl>
                                          <p:spTgt spid="233506"/>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22" presetClass="entr" presetSubtype="8" fill="hold" nodeType="clickEffect">
                                  <p:stCondLst>
                                    <p:cond delay="0"/>
                                  </p:stCondLst>
                                  <p:childTnLst>
                                    <p:set>
                                      <p:cBhvr>
                                        <p:cTn id="47" dur="1" fill="hold">
                                          <p:stCondLst>
                                            <p:cond delay="0"/>
                                          </p:stCondLst>
                                        </p:cTn>
                                        <p:tgtEl>
                                          <p:spTgt spid="233507"/>
                                        </p:tgtEl>
                                        <p:attrNameLst>
                                          <p:attrName>style.visibility</p:attrName>
                                        </p:attrNameLst>
                                      </p:cBhvr>
                                      <p:to>
                                        <p:strVal val="visible"/>
                                      </p:to>
                                    </p:set>
                                    <p:animEffect transition="in" filter="wipe(left)">
                                      <p:cBhvr>
                                        <p:cTn id="48" dur="500"/>
                                        <p:tgtEl>
                                          <p:spTgt spid="233507"/>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233508"/>
                                        </p:tgtEl>
                                        <p:attrNameLst>
                                          <p:attrName>style.visibility</p:attrName>
                                        </p:attrNameLst>
                                      </p:cBhvr>
                                      <p:to>
                                        <p:strVal val="visible"/>
                                      </p:to>
                                    </p:set>
                                    <p:animEffect transition="in" filter="wipe(left)">
                                      <p:cBhvr>
                                        <p:cTn id="53" dur="500"/>
                                        <p:tgtEl>
                                          <p:spTgt spid="2335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3474" grpId="0" animBg="1" autoUpdateAnimBg="0"/>
      <p:bldP spid="233476" grpId="0" autoUpdateAnimBg="0"/>
      <p:bldP spid="233503" grpId="0" autoUpdateAnimBg="0"/>
      <p:bldP spid="233504" grpId="0" autoUpdateAnimBg="0"/>
      <p:bldP spid="233505" grpId="0" autoUpdateAnimBg="0"/>
      <p:bldP spid="233506" grpId="0" autoUpdateAnimBg="0"/>
      <p:bldP spid="233508" grpId="0" autoUpdateAnimBg="0"/>
      <p:bldP spid="233509" grpId="0" animBg="1"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5220" name="Object 4"/>
          <p:cNvGraphicFramePr>
            <a:graphicFrameLocks noChangeAspect="1"/>
          </p:cNvGraphicFramePr>
          <p:nvPr/>
        </p:nvGraphicFramePr>
        <p:xfrm>
          <a:off x="1258888" y="1252538"/>
          <a:ext cx="3284537" cy="1079500"/>
        </p:xfrm>
        <a:graphic>
          <a:graphicData uri="http://schemas.openxmlformats.org/presentationml/2006/ole">
            <mc:AlternateContent xmlns:mc="http://schemas.openxmlformats.org/markup-compatibility/2006">
              <mc:Choice xmlns:v="urn:schemas-microsoft-com:vml" Requires="v">
                <p:oleObj spid="_x0000_s265227" name="公式" r:id="rId4" imgW="1206360" imgH="393480" progId="Equation.3">
                  <p:embed/>
                </p:oleObj>
              </mc:Choice>
              <mc:Fallback>
                <p:oleObj name="公式" r:id="rId4" imgW="1206360" imgH="39348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58888" y="1252538"/>
                        <a:ext cx="3284537" cy="1079500"/>
                      </a:xfrm>
                      <a:prstGeom prst="rect">
                        <a:avLst/>
                      </a:prstGeom>
                      <a:noFill/>
                      <a:ln>
                        <a:noFill/>
                      </a:ln>
                      <a:effectLst/>
                      <a:extLst>
                        <a:ext uri="{909E8E84-426E-40DD-AFC4-6F175D3DCCD1}">
                          <a14:hiddenFill xmlns:a14="http://schemas.microsoft.com/office/drawing/2010/main">
                            <a:solidFill>
                              <a:srgbClr val="FF99FF"/>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65221" name="Object 5"/>
          <p:cNvGraphicFramePr>
            <a:graphicFrameLocks noChangeAspect="1"/>
          </p:cNvGraphicFramePr>
          <p:nvPr/>
        </p:nvGraphicFramePr>
        <p:xfrm>
          <a:off x="1116013" y="0"/>
          <a:ext cx="6027737" cy="1079500"/>
        </p:xfrm>
        <a:graphic>
          <a:graphicData uri="http://schemas.openxmlformats.org/presentationml/2006/ole">
            <mc:AlternateContent xmlns:mc="http://schemas.openxmlformats.org/markup-compatibility/2006">
              <mc:Choice xmlns:v="urn:schemas-microsoft-com:vml" Requires="v">
                <p:oleObj spid="_x0000_s265228" name="公式" r:id="rId6" imgW="2666880" imgH="431640" progId="Equation.3">
                  <p:embed/>
                </p:oleObj>
              </mc:Choice>
              <mc:Fallback>
                <p:oleObj name="公式" r:id="rId6" imgW="2666880" imgH="431640" progId="Equation.3">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16013" y="0"/>
                        <a:ext cx="6027737" cy="1079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65222" name="Freeform 6"/>
          <p:cNvSpPr>
            <a:spLocks/>
          </p:cNvSpPr>
          <p:nvPr/>
        </p:nvSpPr>
        <p:spPr bwMode="auto">
          <a:xfrm>
            <a:off x="0" y="1198563"/>
            <a:ext cx="9163050" cy="1587"/>
          </a:xfrm>
          <a:custGeom>
            <a:avLst/>
            <a:gdLst>
              <a:gd name="T0" fmla="*/ 0 w 5772"/>
              <a:gd name="T1" fmla="*/ 0 h 1"/>
              <a:gd name="T2" fmla="*/ 5772 w 5772"/>
              <a:gd name="T3" fmla="*/ 1 h 1"/>
            </a:gdLst>
            <a:ahLst/>
            <a:cxnLst>
              <a:cxn ang="0">
                <a:pos x="T0" y="T1"/>
              </a:cxn>
              <a:cxn ang="0">
                <a:pos x="T2" y="T3"/>
              </a:cxn>
            </a:cxnLst>
            <a:rect l="0" t="0" r="r" b="b"/>
            <a:pathLst>
              <a:path w="5772" h="1">
                <a:moveTo>
                  <a:pt x="0" y="0"/>
                </a:moveTo>
                <a:lnTo>
                  <a:pt x="5772" y="1"/>
                </a:lnTo>
              </a:path>
            </a:pathLst>
          </a:custGeom>
          <a:noFill/>
          <a:ln w="28575" cap="flat" cmpd="sng">
            <a:solidFill>
              <a:srgbClr val="0000FF"/>
            </a:solidFill>
            <a:prstDash val="sysDot"/>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aphicFrame>
        <p:nvGraphicFramePr>
          <p:cNvPr id="265223" name="Object 7"/>
          <p:cNvGraphicFramePr>
            <a:graphicFrameLocks noChangeAspect="1"/>
          </p:cNvGraphicFramePr>
          <p:nvPr/>
        </p:nvGraphicFramePr>
        <p:xfrm>
          <a:off x="1081088" y="2363788"/>
          <a:ext cx="4733925" cy="1079500"/>
        </p:xfrm>
        <a:graphic>
          <a:graphicData uri="http://schemas.openxmlformats.org/presentationml/2006/ole">
            <mc:AlternateContent xmlns:mc="http://schemas.openxmlformats.org/markup-compatibility/2006">
              <mc:Choice xmlns:v="urn:schemas-microsoft-com:vml" Requires="v">
                <p:oleObj spid="_x0000_s265229" name="公式" r:id="rId8" imgW="1739880" imgH="393480" progId="Equation.3">
                  <p:embed/>
                </p:oleObj>
              </mc:Choice>
              <mc:Fallback>
                <p:oleObj name="公式" r:id="rId8" imgW="1739880" imgH="393480" progId="Equation.3">
                  <p:embed/>
                  <p:pic>
                    <p:nvPicPr>
                      <p:cNvPr id="0" name="Object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1088" y="2363788"/>
                        <a:ext cx="4733925" cy="1079500"/>
                      </a:xfrm>
                      <a:prstGeom prst="rect">
                        <a:avLst/>
                      </a:prstGeom>
                      <a:noFill/>
                      <a:ln>
                        <a:noFill/>
                      </a:ln>
                      <a:effectLst/>
                      <a:extLst>
                        <a:ext uri="{909E8E84-426E-40DD-AFC4-6F175D3DCCD1}">
                          <a14:hiddenFill xmlns:a14="http://schemas.microsoft.com/office/drawing/2010/main">
                            <a:solidFill>
                              <a:srgbClr val="FF99FF"/>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65224" name="Object 8"/>
          <p:cNvGraphicFramePr>
            <a:graphicFrameLocks noChangeAspect="1"/>
          </p:cNvGraphicFramePr>
          <p:nvPr/>
        </p:nvGraphicFramePr>
        <p:xfrm>
          <a:off x="1084263" y="3436938"/>
          <a:ext cx="4802187" cy="1079500"/>
        </p:xfrm>
        <a:graphic>
          <a:graphicData uri="http://schemas.openxmlformats.org/presentationml/2006/ole">
            <mc:AlternateContent xmlns:mc="http://schemas.openxmlformats.org/markup-compatibility/2006">
              <mc:Choice xmlns:v="urn:schemas-microsoft-com:vml" Requires="v">
                <p:oleObj spid="_x0000_s265230" name="公式" r:id="rId10" imgW="1765080" imgH="393480" progId="Equation.3">
                  <p:embed/>
                </p:oleObj>
              </mc:Choice>
              <mc:Fallback>
                <p:oleObj name="公式" r:id="rId10" imgW="1765080" imgH="393480" progId="Equation.3">
                  <p:embed/>
                  <p:pic>
                    <p:nvPicPr>
                      <p:cNvPr id="0" name="Object 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84263" y="3436938"/>
                        <a:ext cx="4802187" cy="1079500"/>
                      </a:xfrm>
                      <a:prstGeom prst="rect">
                        <a:avLst/>
                      </a:prstGeom>
                      <a:noFill/>
                      <a:ln>
                        <a:noFill/>
                      </a:ln>
                      <a:effectLst/>
                      <a:extLst>
                        <a:ext uri="{909E8E84-426E-40DD-AFC4-6F175D3DCCD1}">
                          <a14:hiddenFill xmlns:a14="http://schemas.microsoft.com/office/drawing/2010/main">
                            <a:solidFill>
                              <a:srgbClr val="FF99FF"/>
                            </a:solidFill>
                          </a14:hiddenFill>
                        </a:ext>
                        <a:ext uri="{91240B29-F687-4F45-9708-019B960494DF}">
                          <a14:hiddenLine xmlns:a14="http://schemas.microsoft.com/office/drawing/2010/main" w="38100">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65225" name="Object 9"/>
          <p:cNvGraphicFramePr>
            <a:graphicFrameLocks noChangeAspect="1"/>
          </p:cNvGraphicFramePr>
          <p:nvPr/>
        </p:nvGraphicFramePr>
        <p:xfrm>
          <a:off x="1149350" y="5137150"/>
          <a:ext cx="4638675" cy="1079500"/>
        </p:xfrm>
        <a:graphic>
          <a:graphicData uri="http://schemas.openxmlformats.org/presentationml/2006/ole">
            <mc:AlternateContent xmlns:mc="http://schemas.openxmlformats.org/markup-compatibility/2006">
              <mc:Choice xmlns:v="urn:schemas-microsoft-com:vml" Requires="v">
                <p:oleObj spid="_x0000_s265231" name="公式" r:id="rId12" imgW="1942920" imgH="431640" progId="Equation.3">
                  <p:embed/>
                </p:oleObj>
              </mc:Choice>
              <mc:Fallback>
                <p:oleObj name="公式" r:id="rId12" imgW="1942920" imgH="431640" progId="Equation.3">
                  <p:embed/>
                  <p:pic>
                    <p:nvPicPr>
                      <p:cNvPr id="0" name="Object 9"/>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149350" y="5137150"/>
                        <a:ext cx="4638675" cy="1079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65226" name="Rectangle 10"/>
          <p:cNvSpPr>
            <a:spLocks noChangeArrowheads="1"/>
          </p:cNvSpPr>
          <p:nvPr/>
        </p:nvSpPr>
        <p:spPr bwMode="auto">
          <a:xfrm>
            <a:off x="539750" y="4508500"/>
            <a:ext cx="762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r>
              <a:rPr lang="zh-CN" altLang="en-US"/>
              <a:t>将</a:t>
            </a:r>
            <a:r>
              <a:rPr lang="en-US" altLang="zh-CN" i="1"/>
              <a:t>f</a:t>
            </a:r>
            <a:r>
              <a:rPr lang="en-US" altLang="zh-CN"/>
              <a:t>(</a:t>
            </a:r>
            <a:r>
              <a:rPr lang="en-US" altLang="zh-CN" i="1"/>
              <a:t>t</a:t>
            </a:r>
            <a:r>
              <a:rPr lang="en-US" altLang="zh-CN"/>
              <a:t>)</a:t>
            </a:r>
            <a:r>
              <a:rPr lang="zh-CN" altLang="en-US"/>
              <a:t>中具有相同角频率的正弦项和余弦项合并，则有：</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265221"/>
                                        </p:tgtEl>
                                        <p:attrNameLst>
                                          <p:attrName>style.visibility</p:attrName>
                                        </p:attrNameLst>
                                      </p:cBhvr>
                                      <p:to>
                                        <p:strVal val="visible"/>
                                      </p:to>
                                    </p:set>
                                    <p:animEffect transition="in" filter="wipe(left)">
                                      <p:cBhvr>
                                        <p:cTn id="7" dur="500"/>
                                        <p:tgtEl>
                                          <p:spTgt spid="265221"/>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65222"/>
                                        </p:tgtEl>
                                        <p:attrNameLst>
                                          <p:attrName>style.visibility</p:attrName>
                                        </p:attrNameLst>
                                      </p:cBhvr>
                                      <p:to>
                                        <p:strVal val="visible"/>
                                      </p:to>
                                    </p:set>
                                    <p:animEffect transition="in" filter="wipe(left)">
                                      <p:cBhvr>
                                        <p:cTn id="11" dur="500"/>
                                        <p:tgtEl>
                                          <p:spTgt spid="265222"/>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nodeType="clickEffect">
                                  <p:stCondLst>
                                    <p:cond delay="0"/>
                                  </p:stCondLst>
                                  <p:childTnLst>
                                    <p:set>
                                      <p:cBhvr>
                                        <p:cTn id="15" dur="1" fill="hold">
                                          <p:stCondLst>
                                            <p:cond delay="0"/>
                                          </p:stCondLst>
                                        </p:cTn>
                                        <p:tgtEl>
                                          <p:spTgt spid="265220"/>
                                        </p:tgtEl>
                                        <p:attrNameLst>
                                          <p:attrName>style.visibility</p:attrName>
                                        </p:attrNameLst>
                                      </p:cBhvr>
                                      <p:to>
                                        <p:strVal val="visible"/>
                                      </p:to>
                                    </p:set>
                                    <p:animEffect transition="in" filter="wipe(left)">
                                      <p:cBhvr>
                                        <p:cTn id="16" dur="1000"/>
                                        <p:tgtEl>
                                          <p:spTgt spid="265220"/>
                                        </p:tgtEl>
                                      </p:cBhvr>
                                    </p:animEffect>
                                  </p:childTnLst>
                                  <p:subTnLst>
                                    <p:audio>
                                      <p:cMediaNode>
                                        <p:cTn display="0" masterRel="sameClick">
                                          <p:stCondLst>
                                            <p:cond evt="begin" delay="0">
                                              <p:tn val="14"/>
                                            </p:cond>
                                          </p:stCondLst>
                                          <p:endCondLst>
                                            <p:cond evt="onStopAudio" delay="0">
                                              <p:tgtEl>
                                                <p:sldTgt/>
                                              </p:tgtEl>
                                            </p:cond>
                                          </p:endCondLst>
                                        </p:cTn>
                                        <p:tgtEl>
                                          <p:sndTgt r:embed="rId3" name="CAMERA.WAV"/>
                                        </p:tgtEl>
                                      </p:cMediaNode>
                                    </p:audio>
                                  </p:sub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nodeType="clickEffect">
                                  <p:stCondLst>
                                    <p:cond delay="0"/>
                                  </p:stCondLst>
                                  <p:childTnLst>
                                    <p:set>
                                      <p:cBhvr>
                                        <p:cTn id="20" dur="1" fill="hold">
                                          <p:stCondLst>
                                            <p:cond delay="0"/>
                                          </p:stCondLst>
                                        </p:cTn>
                                        <p:tgtEl>
                                          <p:spTgt spid="265223"/>
                                        </p:tgtEl>
                                        <p:attrNameLst>
                                          <p:attrName>style.visibility</p:attrName>
                                        </p:attrNameLst>
                                      </p:cBhvr>
                                      <p:to>
                                        <p:strVal val="visible"/>
                                      </p:to>
                                    </p:set>
                                    <p:animEffect transition="in" filter="wipe(left)">
                                      <p:cBhvr>
                                        <p:cTn id="21" dur="1000"/>
                                        <p:tgtEl>
                                          <p:spTgt spid="265223"/>
                                        </p:tgtEl>
                                      </p:cBhvr>
                                    </p:animEffect>
                                  </p:childTnLst>
                                  <p:subTnLst>
                                    <p:audio>
                                      <p:cMediaNode>
                                        <p:cTn display="0" masterRel="sameClick">
                                          <p:stCondLst>
                                            <p:cond evt="begin" delay="0">
                                              <p:tn val="19"/>
                                            </p:cond>
                                          </p:stCondLst>
                                          <p:endCondLst>
                                            <p:cond evt="onStopAudio" delay="0">
                                              <p:tgtEl>
                                                <p:sldTgt/>
                                              </p:tgtEl>
                                            </p:cond>
                                          </p:endCondLst>
                                        </p:cTn>
                                        <p:tgtEl>
                                          <p:sndTgt r:embed="rId3" name="CAMERA.WAV"/>
                                        </p:tgtEl>
                                      </p:cMediaNode>
                                    </p:audio>
                                  </p:sub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nodeType="clickEffect">
                                  <p:stCondLst>
                                    <p:cond delay="0"/>
                                  </p:stCondLst>
                                  <p:childTnLst>
                                    <p:set>
                                      <p:cBhvr>
                                        <p:cTn id="25" dur="1" fill="hold">
                                          <p:stCondLst>
                                            <p:cond delay="0"/>
                                          </p:stCondLst>
                                        </p:cTn>
                                        <p:tgtEl>
                                          <p:spTgt spid="265224"/>
                                        </p:tgtEl>
                                        <p:attrNameLst>
                                          <p:attrName>style.visibility</p:attrName>
                                        </p:attrNameLst>
                                      </p:cBhvr>
                                      <p:to>
                                        <p:strVal val="visible"/>
                                      </p:to>
                                    </p:set>
                                    <p:animEffect transition="in" filter="wipe(left)">
                                      <p:cBhvr>
                                        <p:cTn id="26" dur="1000"/>
                                        <p:tgtEl>
                                          <p:spTgt spid="265224"/>
                                        </p:tgtEl>
                                      </p:cBhvr>
                                    </p:animEffect>
                                  </p:childTnLst>
                                  <p:subTnLst>
                                    <p:audio>
                                      <p:cMediaNode>
                                        <p:cTn display="0" masterRel="sameClick">
                                          <p:stCondLst>
                                            <p:cond evt="begin" delay="0">
                                              <p:tn val="24"/>
                                            </p:cond>
                                          </p:stCondLst>
                                          <p:endCondLst>
                                            <p:cond evt="onStopAudio" delay="0">
                                              <p:tgtEl>
                                                <p:sldTgt/>
                                              </p:tgtEl>
                                            </p:cond>
                                          </p:endCondLst>
                                        </p:cTn>
                                        <p:tgtEl>
                                          <p:sndTgt r:embed="rId3" name="CAMERA.WAV"/>
                                        </p:tgtEl>
                                      </p:cMediaNode>
                                    </p:audio>
                                  </p:sub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265226"/>
                                        </p:tgtEl>
                                        <p:attrNameLst>
                                          <p:attrName>style.visibility</p:attrName>
                                        </p:attrNameLst>
                                      </p:cBhvr>
                                      <p:to>
                                        <p:strVal val="visible"/>
                                      </p:to>
                                    </p:set>
                                    <p:animEffect transition="in" filter="wipe(left)">
                                      <p:cBhvr>
                                        <p:cTn id="31" dur="500"/>
                                        <p:tgtEl>
                                          <p:spTgt spid="265226"/>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4" presetClass="entr" presetSubtype="32" fill="hold" nodeType="clickEffect">
                                  <p:stCondLst>
                                    <p:cond delay="0"/>
                                  </p:stCondLst>
                                  <p:childTnLst>
                                    <p:set>
                                      <p:cBhvr>
                                        <p:cTn id="35" dur="1" fill="hold">
                                          <p:stCondLst>
                                            <p:cond delay="0"/>
                                          </p:stCondLst>
                                        </p:cTn>
                                        <p:tgtEl>
                                          <p:spTgt spid="265225"/>
                                        </p:tgtEl>
                                        <p:attrNameLst>
                                          <p:attrName>style.visibility</p:attrName>
                                        </p:attrNameLst>
                                      </p:cBhvr>
                                      <p:to>
                                        <p:strVal val="visible"/>
                                      </p:to>
                                    </p:set>
                                    <p:animEffect transition="in" filter="box(out)">
                                      <p:cBhvr>
                                        <p:cTn id="36" dur="500"/>
                                        <p:tgtEl>
                                          <p:spTgt spid="265225"/>
                                        </p:tgtEl>
                                      </p:cBhvr>
                                    </p:animEffect>
                                  </p:childTnLst>
                                  <p:subTnLst>
                                    <p:audio>
                                      <p:cMediaNode>
                                        <p:cTn display="0" masterRel="sameClick">
                                          <p:stCondLst>
                                            <p:cond evt="begin" delay="0">
                                              <p:tn val="34"/>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5222" grpId="0" animBg="1"/>
      <p:bldP spid="265226" grpId="0" autoUpdateAnimBg="0"/>
    </p:bldLst>
  </p:timing>
</p:sld>
</file>

<file path=ppt/theme/theme1.xml><?xml version="1.0" encoding="utf-8"?>
<a:theme xmlns:a="http://schemas.openxmlformats.org/drawingml/2006/main" name="默认设计模板">
  <a:themeElements>
    <a:clrScheme name="默认设计模板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默认设计模板">
      <a:majorFont>
        <a:latin typeface="Times New Roman"/>
        <a:ea typeface="宋体"/>
        <a:cs typeface=""/>
      </a:majorFont>
      <a:minorFont>
        <a:latin typeface="Times New Roman"/>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1" lang="zh-CN" altLang="en-US" sz="2400" b="1" i="0" u="none" strike="noStrike" cap="none" normalizeH="0" baseline="0" smtClean="0">
            <a:ln>
              <a:noFill/>
            </a:ln>
            <a:solidFill>
              <a:schemeClr val="tx1"/>
            </a:solidFill>
            <a:effectLst/>
            <a:latin typeface="Times New Roman" panose="02020603050405020304" pitchFamily="18" charset="0"/>
            <a:ea typeface="仿宋_GB2312" pitchFamily="49" charset="-122"/>
            <a:sym typeface="Symbol" panose="05050102010706020507" pitchFamily="18" charset="2"/>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1" lang="zh-CN" altLang="en-US" sz="2400" b="1" i="0" u="none" strike="noStrike" cap="none" normalizeH="0" baseline="0" smtClean="0">
            <a:ln>
              <a:noFill/>
            </a:ln>
            <a:solidFill>
              <a:schemeClr val="tx1"/>
            </a:solidFill>
            <a:effectLst/>
            <a:latin typeface="Times New Roman" panose="02020603050405020304" pitchFamily="18" charset="0"/>
            <a:ea typeface="仿宋_GB2312" pitchFamily="49" charset="-122"/>
            <a:sym typeface="Symbol" panose="05050102010706020507" pitchFamily="18" charset="2"/>
          </a:defRPr>
        </a:defPPr>
      </a:lstStyle>
    </a:lnDef>
  </a:objectDefaults>
  <a:extraClrSchemeLst>
    <a:extraClrScheme>
      <a:clrScheme name="默认设计模板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默认设计模板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默认设计模板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2961</TotalTime>
  <Words>2732</Words>
  <Application>Microsoft Office PowerPoint</Application>
  <PresentationFormat>全屏显示(4:3)</PresentationFormat>
  <Paragraphs>696</Paragraphs>
  <Slides>69</Slides>
  <Notes>6</Notes>
  <HiddenSlides>0</HiddenSlides>
  <MMClips>0</MMClips>
  <ScaleCrop>false</ScaleCrop>
  <HeadingPairs>
    <vt:vector size="8" baseType="variant">
      <vt:variant>
        <vt:lpstr>已用的字体</vt:lpstr>
      </vt:variant>
      <vt:variant>
        <vt:i4>14</vt:i4>
      </vt:variant>
      <vt:variant>
        <vt:lpstr>主题</vt:lpstr>
      </vt:variant>
      <vt:variant>
        <vt:i4>1</vt:i4>
      </vt:variant>
      <vt:variant>
        <vt:lpstr>嵌入 OLE 服务器</vt:lpstr>
      </vt:variant>
      <vt:variant>
        <vt:i4>6</vt:i4>
      </vt:variant>
      <vt:variant>
        <vt:lpstr>幻灯片标题</vt:lpstr>
      </vt:variant>
      <vt:variant>
        <vt:i4>69</vt:i4>
      </vt:variant>
    </vt:vector>
  </HeadingPairs>
  <TitlesOfParts>
    <vt:vector size="90" baseType="lpstr">
      <vt:lpstr>Times New Roman</vt:lpstr>
      <vt:lpstr>宋体</vt:lpstr>
      <vt:lpstr>仿宋_GB2312</vt:lpstr>
      <vt:lpstr>Symbol</vt:lpstr>
      <vt:lpstr>方正姚体</vt:lpstr>
      <vt:lpstr>华文新魏</vt:lpstr>
      <vt:lpstr>隶书</vt:lpstr>
      <vt:lpstr>楷体_GB2312</vt:lpstr>
      <vt:lpstr>Arial</vt:lpstr>
      <vt:lpstr>华文楷体</vt:lpstr>
      <vt:lpstr>Wingdings</vt:lpstr>
      <vt:lpstr>cajcd fntst</vt:lpstr>
      <vt:lpstr>Monotype Sorts</vt:lpstr>
      <vt:lpstr>华文仿宋</vt:lpstr>
      <vt:lpstr>默认设计模板</vt:lpstr>
      <vt:lpstr>Microsoft 公式 3.0</vt:lpstr>
      <vt:lpstr>Equation</vt:lpstr>
      <vt:lpstr>MathType 6.0 Equation</vt:lpstr>
      <vt:lpstr>Microsoft Equation 3.0</vt:lpstr>
      <vt:lpstr>MathType 4.0 Equation</vt:lpstr>
      <vt:lpstr>公式</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china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《电路与磁路》（第九章》</dc:title>
  <dc:creator>h</dc:creator>
  <cp:lastModifiedBy>Rongren Xu</cp:lastModifiedBy>
  <cp:revision>105</cp:revision>
  <dcterms:created xsi:type="dcterms:W3CDTF">2002-11-14T07:20:09Z</dcterms:created>
  <dcterms:modified xsi:type="dcterms:W3CDTF">2016-01-15T10:15:07Z</dcterms:modified>
</cp:coreProperties>
</file>