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notesSlides/notesSlide1.xml" ContentType="application/vnd.openxmlformats-officedocument.presentationml.notesSlide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notesSlides/notesSlide2.xml" ContentType="application/vnd.openxmlformats-officedocument.presentationml.notesSlide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notesSlides/notesSlide3.xml" ContentType="application/vnd.openxmlformats-officedocument.presentationml.notesSlide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44" r:id="rId6"/>
    <p:sldMasterId id="2147483756" r:id="rId7"/>
  </p:sldMasterIdLst>
  <p:notesMasterIdLst>
    <p:notesMasterId r:id="rId25"/>
  </p:notesMasterIdLst>
  <p:handoutMasterIdLst>
    <p:handoutMasterId r:id="rId26"/>
  </p:handoutMasterIdLst>
  <p:sldIdLst>
    <p:sldId id="257" r:id="rId8"/>
    <p:sldId id="258" r:id="rId9"/>
    <p:sldId id="259" r:id="rId10"/>
    <p:sldId id="260" r:id="rId11"/>
    <p:sldId id="261" r:id="rId12"/>
    <p:sldId id="263" r:id="rId13"/>
    <p:sldId id="264" r:id="rId14"/>
    <p:sldId id="265" r:id="rId15"/>
    <p:sldId id="271" r:id="rId16"/>
    <p:sldId id="272" r:id="rId17"/>
    <p:sldId id="273" r:id="rId18"/>
    <p:sldId id="274" r:id="rId19"/>
    <p:sldId id="305" r:id="rId20"/>
    <p:sldId id="303" r:id="rId21"/>
    <p:sldId id="306" r:id="rId22"/>
    <p:sldId id="307" r:id="rId23"/>
    <p:sldId id="283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46" y="33"/>
      </p:cViewPr>
      <p:guideLst>
        <p:guide orient="horz" pos="2160"/>
        <p:guide pos="38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实验介绍：https://zhuanlan.zhihu.com/p/76590011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image" Target="../media/image4.png"/><Relationship Id="rId3" Type="http://schemas.openxmlformats.org/officeDocument/2006/relationships/tags" Target="../tags/tag12.xml"/><Relationship Id="rId21" Type="http://schemas.openxmlformats.org/officeDocument/2006/relationships/image" Target="../media/image7.svg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image" Target="../media/image3.svg"/><Relationship Id="rId2" Type="http://schemas.openxmlformats.org/officeDocument/2006/relationships/tags" Target="../tags/tag11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1.png"/><Relationship Id="rId10" Type="http://schemas.openxmlformats.org/officeDocument/2006/relationships/tags" Target="../tags/tag19.xml"/><Relationship Id="rId19" Type="http://schemas.openxmlformats.org/officeDocument/2006/relationships/image" Target="../media/image5.sv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9.sv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8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1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10" Type="http://schemas.openxmlformats.org/officeDocument/2006/relationships/image" Target="../media/image1.png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1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7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1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image" Target="../media/image11.png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image" Target="../media/image4.png"/><Relationship Id="rId3" Type="http://schemas.openxmlformats.org/officeDocument/2006/relationships/tags" Target="../tags/tag109.xml"/><Relationship Id="rId21" Type="http://schemas.openxmlformats.org/officeDocument/2006/relationships/image" Target="../media/image7.svg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image" Target="../media/image3.svg"/><Relationship Id="rId2" Type="http://schemas.openxmlformats.org/officeDocument/2006/relationships/tags" Target="../tags/tag108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5" Type="http://schemas.openxmlformats.org/officeDocument/2006/relationships/tags" Target="../tags/tag111.xml"/><Relationship Id="rId15" Type="http://schemas.openxmlformats.org/officeDocument/2006/relationships/image" Target="../media/image1.png"/><Relationship Id="rId10" Type="http://schemas.openxmlformats.org/officeDocument/2006/relationships/tags" Target="../tags/tag116.xml"/><Relationship Id="rId19" Type="http://schemas.openxmlformats.org/officeDocument/2006/relationships/image" Target="../media/image5.svg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9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9.sv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8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.png"/><Relationship Id="rId5" Type="http://schemas.openxmlformats.org/officeDocument/2006/relationships/tags" Target="../tags/tag13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10" Type="http://schemas.openxmlformats.org/officeDocument/2006/relationships/image" Target="../media/image1.png"/><Relationship Id="rId4" Type="http://schemas.openxmlformats.org/officeDocument/2006/relationships/tags" Target="../tags/tag146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image" Target="../media/image1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55.xml"/><Relationship Id="rId10" Type="http://schemas.openxmlformats.org/officeDocument/2006/relationships/tags" Target="../tags/tag160.xml"/><Relationship Id="rId4" Type="http://schemas.openxmlformats.org/officeDocument/2006/relationships/tags" Target="../tags/tag154.xml"/><Relationship Id="rId9" Type="http://schemas.openxmlformats.org/officeDocument/2006/relationships/tags" Target="../tags/tag159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6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7" Type="http://schemas.openxmlformats.org/officeDocument/2006/relationships/image" Target="../media/image1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7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1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image" Target="../media/image11.png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image" Target="../media/image4.png"/><Relationship Id="rId3" Type="http://schemas.openxmlformats.org/officeDocument/2006/relationships/tags" Target="../tags/tag206.xml"/><Relationship Id="rId21" Type="http://schemas.openxmlformats.org/officeDocument/2006/relationships/image" Target="../media/image7.svg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image" Target="../media/image3.svg"/><Relationship Id="rId2" Type="http://schemas.openxmlformats.org/officeDocument/2006/relationships/tags" Target="../tags/tag205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image" Target="../media/image1.png"/><Relationship Id="rId10" Type="http://schemas.openxmlformats.org/officeDocument/2006/relationships/tags" Target="../tags/tag213.xml"/><Relationship Id="rId19" Type="http://schemas.openxmlformats.org/officeDocument/2006/relationships/image" Target="../media/image5.svg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9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9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image" Target="../media/image9.svg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image" Target="../media/image8.pn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image" Target="../media/image1.png"/><Relationship Id="rId5" Type="http://schemas.openxmlformats.org/officeDocument/2006/relationships/tags" Target="../tags/tag235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34.xml"/><Relationship Id="rId9" Type="http://schemas.openxmlformats.org/officeDocument/2006/relationships/tags" Target="../tags/tag239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10" Type="http://schemas.openxmlformats.org/officeDocument/2006/relationships/image" Target="../media/image1.png"/><Relationship Id="rId4" Type="http://schemas.openxmlformats.org/officeDocument/2006/relationships/tags" Target="../tags/tag243.xml"/><Relationship Id="rId9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.pn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52.xml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6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5" Type="http://schemas.openxmlformats.org/officeDocument/2006/relationships/tags" Target="../tags/tag262.xml"/><Relationship Id="rId4" Type="http://schemas.openxmlformats.org/officeDocument/2006/relationships/tags" Target="../tags/tag26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7" Type="http://schemas.openxmlformats.org/officeDocument/2006/relationships/image" Target="../media/image1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68.xml"/><Relationship Id="rId4" Type="http://schemas.openxmlformats.org/officeDocument/2006/relationships/tags" Target="../tags/tag267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7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9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89.xml"/><Relationship Id="rId13" Type="http://schemas.openxmlformats.org/officeDocument/2006/relationships/image" Target="../media/image1.png"/><Relationship Id="rId3" Type="http://schemas.openxmlformats.org/officeDocument/2006/relationships/tags" Target="../tags/tag284.xml"/><Relationship Id="rId7" Type="http://schemas.openxmlformats.org/officeDocument/2006/relationships/tags" Target="../tags/tag288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tags" Target="../tags/tag292.xml"/><Relationship Id="rId5" Type="http://schemas.openxmlformats.org/officeDocument/2006/relationships/tags" Target="../tags/tag286.xml"/><Relationship Id="rId15" Type="http://schemas.openxmlformats.org/officeDocument/2006/relationships/image" Target="../media/image11.png"/><Relationship Id="rId10" Type="http://schemas.openxmlformats.org/officeDocument/2006/relationships/tags" Target="../tags/tag291.xml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13" Type="http://schemas.openxmlformats.org/officeDocument/2006/relationships/tags" Target="../tags/tag313.xml"/><Relationship Id="rId18" Type="http://schemas.openxmlformats.org/officeDocument/2006/relationships/image" Target="../media/image4.png"/><Relationship Id="rId3" Type="http://schemas.openxmlformats.org/officeDocument/2006/relationships/tags" Target="../tags/tag303.xml"/><Relationship Id="rId21" Type="http://schemas.openxmlformats.org/officeDocument/2006/relationships/image" Target="../media/image7.svg"/><Relationship Id="rId7" Type="http://schemas.openxmlformats.org/officeDocument/2006/relationships/tags" Target="../tags/tag307.xml"/><Relationship Id="rId12" Type="http://schemas.openxmlformats.org/officeDocument/2006/relationships/tags" Target="../tags/tag312.xml"/><Relationship Id="rId17" Type="http://schemas.openxmlformats.org/officeDocument/2006/relationships/image" Target="../media/image3.svg"/><Relationship Id="rId2" Type="http://schemas.openxmlformats.org/officeDocument/2006/relationships/tags" Target="../tags/tag30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tags" Target="../tags/tag311.xml"/><Relationship Id="rId5" Type="http://schemas.openxmlformats.org/officeDocument/2006/relationships/tags" Target="../tags/tag305.xml"/><Relationship Id="rId15" Type="http://schemas.openxmlformats.org/officeDocument/2006/relationships/image" Target="../media/image1.png"/><Relationship Id="rId10" Type="http://schemas.openxmlformats.org/officeDocument/2006/relationships/tags" Target="../tags/tag310.xml"/><Relationship Id="rId19" Type="http://schemas.openxmlformats.org/officeDocument/2006/relationships/image" Target="../media/image5.svg"/><Relationship Id="rId4" Type="http://schemas.openxmlformats.org/officeDocument/2006/relationships/tags" Target="../tags/tag304.xml"/><Relationship Id="rId9" Type="http://schemas.openxmlformats.org/officeDocument/2006/relationships/tags" Target="../tags/tag309.xml"/><Relationship Id="rId14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9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23.xml"/><Relationship Id="rId7" Type="http://schemas.openxmlformats.org/officeDocument/2006/relationships/tags" Target="../tags/tag327.xml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9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image" Target="../media/image9.svg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image" Target="../media/image8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image" Target="../media/image1.png"/><Relationship Id="rId5" Type="http://schemas.openxmlformats.org/officeDocument/2006/relationships/tags" Target="../tags/tag332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331.xml"/><Relationship Id="rId9" Type="http://schemas.openxmlformats.org/officeDocument/2006/relationships/tags" Target="../tags/tag336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10" Type="http://schemas.openxmlformats.org/officeDocument/2006/relationships/image" Target="../media/image1.png"/><Relationship Id="rId4" Type="http://schemas.openxmlformats.org/officeDocument/2006/relationships/tags" Target="../tags/tag340.xml"/><Relationship Id="rId9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34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5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363.xml"/><Relationship Id="rId7" Type="http://schemas.openxmlformats.org/officeDocument/2006/relationships/image" Target="../media/image1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65.xml"/><Relationship Id="rId4" Type="http://schemas.openxmlformats.org/officeDocument/2006/relationships/tags" Target="../tags/tag364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68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9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image" Target="../media/image1.pn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slideMaster" Target="../slideMasters/slideMaster4.xml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5" Type="http://schemas.openxmlformats.org/officeDocument/2006/relationships/tags" Target="../tags/tag383.xml"/><Relationship Id="rId15" Type="http://schemas.openxmlformats.org/officeDocument/2006/relationships/image" Target="../media/image11.pn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tags" Target="../tags/tag410.xml"/><Relationship Id="rId18" Type="http://schemas.openxmlformats.org/officeDocument/2006/relationships/image" Target="../media/image4.png"/><Relationship Id="rId3" Type="http://schemas.openxmlformats.org/officeDocument/2006/relationships/tags" Target="../tags/tag400.xml"/><Relationship Id="rId21" Type="http://schemas.openxmlformats.org/officeDocument/2006/relationships/image" Target="../media/image7.svg"/><Relationship Id="rId7" Type="http://schemas.openxmlformats.org/officeDocument/2006/relationships/tags" Target="../tags/tag404.xml"/><Relationship Id="rId12" Type="http://schemas.openxmlformats.org/officeDocument/2006/relationships/tags" Target="../tags/tag409.xml"/><Relationship Id="rId17" Type="http://schemas.openxmlformats.org/officeDocument/2006/relationships/image" Target="../media/image3.svg"/><Relationship Id="rId2" Type="http://schemas.openxmlformats.org/officeDocument/2006/relationships/tags" Target="../tags/tag399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tags" Target="../tags/tag408.xml"/><Relationship Id="rId5" Type="http://schemas.openxmlformats.org/officeDocument/2006/relationships/tags" Target="../tags/tag402.xml"/><Relationship Id="rId15" Type="http://schemas.openxmlformats.org/officeDocument/2006/relationships/image" Target="../media/image1.png"/><Relationship Id="rId10" Type="http://schemas.openxmlformats.org/officeDocument/2006/relationships/tags" Target="../tags/tag407.xml"/><Relationship Id="rId19" Type="http://schemas.openxmlformats.org/officeDocument/2006/relationships/image" Target="../media/image5.svg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2" Type="http://schemas.openxmlformats.org/officeDocument/2006/relationships/tags" Target="../tags/tag412.xml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5" Type="http://schemas.openxmlformats.org/officeDocument/2006/relationships/tags" Target="../tags/tag415.xml"/><Relationship Id="rId4" Type="http://schemas.openxmlformats.org/officeDocument/2006/relationships/tags" Target="../tags/tag414.xml"/><Relationship Id="rId9" Type="http://schemas.openxmlformats.org/officeDocument/2006/relationships/image" Target="../media/image1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9" Type="http://schemas.openxmlformats.org/officeDocument/2006/relationships/image" Target="../media/image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image" Target="../media/image9.svg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image" Target="../media/image8.png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image" Target="../media/image1.png"/><Relationship Id="rId5" Type="http://schemas.openxmlformats.org/officeDocument/2006/relationships/tags" Target="../tags/tag429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428.xml"/><Relationship Id="rId9" Type="http://schemas.openxmlformats.org/officeDocument/2006/relationships/tags" Target="../tags/tag43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5" Type="http://schemas.openxmlformats.org/officeDocument/2006/relationships/tags" Target="../tags/tag438.xml"/><Relationship Id="rId10" Type="http://schemas.openxmlformats.org/officeDocument/2006/relationships/image" Target="../media/image1.png"/><Relationship Id="rId4" Type="http://schemas.openxmlformats.org/officeDocument/2006/relationships/tags" Target="../tags/tag437.xml"/><Relationship Id="rId9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image" Target="../media/image1.png"/><Relationship Id="rId2" Type="http://schemas.openxmlformats.org/officeDocument/2006/relationships/tags" Target="../tags/tag443.xml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446.xml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5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460.xml"/><Relationship Id="rId7" Type="http://schemas.openxmlformats.org/officeDocument/2006/relationships/image" Target="../media/image1.png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62.xml"/><Relationship Id="rId4" Type="http://schemas.openxmlformats.org/officeDocument/2006/relationships/tags" Target="../tags/tag461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6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5" Type="http://schemas.openxmlformats.org/officeDocument/2006/relationships/tags" Target="../tags/tag467.xml"/><Relationship Id="rId4" Type="http://schemas.openxmlformats.org/officeDocument/2006/relationships/tags" Target="../tags/tag466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9" Type="http://schemas.openxmlformats.org/officeDocument/2006/relationships/image" Target="../media/image1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image" Target="../media/image1.png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slideMaster" Target="../slideMasters/slideMaster5.xml"/><Relationship Id="rId2" Type="http://schemas.openxmlformats.org/officeDocument/2006/relationships/tags" Target="../tags/tag477.xml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image" Target="../media/image11.png"/><Relationship Id="rId10" Type="http://schemas.openxmlformats.org/officeDocument/2006/relationships/tags" Target="../tags/tag485.xml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image" Target="../media/image10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image" Target="../media/image4.png"/><Relationship Id="rId3" Type="http://schemas.openxmlformats.org/officeDocument/2006/relationships/tags" Target="../tags/tag497.xml"/><Relationship Id="rId21" Type="http://schemas.openxmlformats.org/officeDocument/2006/relationships/image" Target="../media/image7.svg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image" Target="../media/image3.svg"/><Relationship Id="rId2" Type="http://schemas.openxmlformats.org/officeDocument/2006/relationships/tags" Target="../tags/tag496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5" Type="http://schemas.openxmlformats.org/officeDocument/2006/relationships/tags" Target="../tags/tag499.xml"/><Relationship Id="rId15" Type="http://schemas.openxmlformats.org/officeDocument/2006/relationships/image" Target="../media/image1.png"/><Relationship Id="rId10" Type="http://schemas.openxmlformats.org/officeDocument/2006/relationships/tags" Target="../tags/tag504.xml"/><Relationship Id="rId19" Type="http://schemas.openxmlformats.org/officeDocument/2006/relationships/image" Target="../media/image5.svg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10.xml"/><Relationship Id="rId7" Type="http://schemas.openxmlformats.org/officeDocument/2006/relationships/tags" Target="../tags/tag514.xml"/><Relationship Id="rId2" Type="http://schemas.openxmlformats.org/officeDocument/2006/relationships/tags" Target="../tags/tag509.xml"/><Relationship Id="rId1" Type="http://schemas.openxmlformats.org/officeDocument/2006/relationships/tags" Target="../tags/tag508.xml"/><Relationship Id="rId6" Type="http://schemas.openxmlformats.org/officeDocument/2006/relationships/tags" Target="../tags/tag513.xml"/><Relationship Id="rId5" Type="http://schemas.openxmlformats.org/officeDocument/2006/relationships/tags" Target="../tags/tag512.xml"/><Relationship Id="rId4" Type="http://schemas.openxmlformats.org/officeDocument/2006/relationships/tags" Target="../tags/tag511.xml"/><Relationship Id="rId9" Type="http://schemas.openxmlformats.org/officeDocument/2006/relationships/image" Target="../media/image1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17.xml"/><Relationship Id="rId7" Type="http://schemas.openxmlformats.org/officeDocument/2006/relationships/tags" Target="../tags/tag521.xml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tags" Target="../tags/tag520.xml"/><Relationship Id="rId5" Type="http://schemas.openxmlformats.org/officeDocument/2006/relationships/tags" Target="../tags/tag519.xml"/><Relationship Id="rId4" Type="http://schemas.openxmlformats.org/officeDocument/2006/relationships/tags" Target="../tags/tag518.xml"/><Relationship Id="rId9" Type="http://schemas.openxmlformats.org/officeDocument/2006/relationships/image" Target="../media/image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tags" Target="../tags/tag529.xml"/><Relationship Id="rId13" Type="http://schemas.openxmlformats.org/officeDocument/2006/relationships/image" Target="../media/image9.svg"/><Relationship Id="rId3" Type="http://schemas.openxmlformats.org/officeDocument/2006/relationships/tags" Target="../tags/tag524.xml"/><Relationship Id="rId7" Type="http://schemas.openxmlformats.org/officeDocument/2006/relationships/tags" Target="../tags/tag528.xml"/><Relationship Id="rId12" Type="http://schemas.openxmlformats.org/officeDocument/2006/relationships/image" Target="../media/image8.png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image" Target="../media/image1.png"/><Relationship Id="rId5" Type="http://schemas.openxmlformats.org/officeDocument/2006/relationships/tags" Target="../tags/tag526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525.xml"/><Relationship Id="rId9" Type="http://schemas.openxmlformats.org/officeDocument/2006/relationships/tags" Target="../tags/tag530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538.xml"/><Relationship Id="rId3" Type="http://schemas.openxmlformats.org/officeDocument/2006/relationships/tags" Target="../tags/tag533.xml"/><Relationship Id="rId7" Type="http://schemas.openxmlformats.org/officeDocument/2006/relationships/tags" Target="../tags/tag537.xml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10" Type="http://schemas.openxmlformats.org/officeDocument/2006/relationships/image" Target="../media/image1.png"/><Relationship Id="rId4" Type="http://schemas.openxmlformats.org/officeDocument/2006/relationships/tags" Target="../tags/tag534.xml"/><Relationship Id="rId9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image" Target="../media/image1.png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slideMaster" Target="../slideMasters/slideMaster6.xml"/><Relationship Id="rId5" Type="http://schemas.openxmlformats.org/officeDocument/2006/relationships/tags" Target="../tags/tag543.xml"/><Relationship Id="rId10" Type="http://schemas.openxmlformats.org/officeDocument/2006/relationships/tags" Target="../tags/tag548.xml"/><Relationship Id="rId4" Type="http://schemas.openxmlformats.org/officeDocument/2006/relationships/tags" Target="../tags/tag542.xml"/><Relationship Id="rId9" Type="http://schemas.openxmlformats.org/officeDocument/2006/relationships/tags" Target="../tags/tag547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51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tags" Target="../tags/tag554.xml"/><Relationship Id="rId5" Type="http://schemas.openxmlformats.org/officeDocument/2006/relationships/tags" Target="../tags/tag553.xml"/><Relationship Id="rId4" Type="http://schemas.openxmlformats.org/officeDocument/2006/relationships/tags" Target="../tags/tag55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557.xml"/><Relationship Id="rId7" Type="http://schemas.openxmlformats.org/officeDocument/2006/relationships/image" Target="../media/image1.png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59.xml"/><Relationship Id="rId4" Type="http://schemas.openxmlformats.org/officeDocument/2006/relationships/tags" Target="../tags/tag558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62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61.xml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5" Type="http://schemas.openxmlformats.org/officeDocument/2006/relationships/tags" Target="../tags/tag564.xml"/><Relationship Id="rId4" Type="http://schemas.openxmlformats.org/officeDocument/2006/relationships/tags" Target="../tags/tag563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68.xml"/><Relationship Id="rId7" Type="http://schemas.openxmlformats.org/officeDocument/2006/relationships/tags" Target="../tags/tag572.xml"/><Relationship Id="rId2" Type="http://schemas.openxmlformats.org/officeDocument/2006/relationships/tags" Target="../tags/tag567.xml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9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580.xml"/><Relationship Id="rId13" Type="http://schemas.openxmlformats.org/officeDocument/2006/relationships/image" Target="../media/image1.png"/><Relationship Id="rId3" Type="http://schemas.openxmlformats.org/officeDocument/2006/relationships/tags" Target="../tags/tag575.xml"/><Relationship Id="rId7" Type="http://schemas.openxmlformats.org/officeDocument/2006/relationships/tags" Target="../tags/tag579.xml"/><Relationship Id="rId12" Type="http://schemas.openxmlformats.org/officeDocument/2006/relationships/slideMaster" Target="../slideMasters/slideMaster6.xml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6" Type="http://schemas.openxmlformats.org/officeDocument/2006/relationships/tags" Target="../tags/tag578.xml"/><Relationship Id="rId11" Type="http://schemas.openxmlformats.org/officeDocument/2006/relationships/tags" Target="../tags/tag583.xml"/><Relationship Id="rId5" Type="http://schemas.openxmlformats.org/officeDocument/2006/relationships/tags" Target="../tags/tag577.xml"/><Relationship Id="rId15" Type="http://schemas.openxmlformats.org/officeDocument/2006/relationships/image" Target="../media/image11.png"/><Relationship Id="rId10" Type="http://schemas.openxmlformats.org/officeDocument/2006/relationships/tags" Target="../tags/tag582.xml"/><Relationship Id="rId4" Type="http://schemas.openxmlformats.org/officeDocument/2006/relationships/tags" Target="../tags/tag576.xml"/><Relationship Id="rId9" Type="http://schemas.openxmlformats.org/officeDocument/2006/relationships/tags" Target="../tags/tag581.xml"/><Relationship Id="rId14" Type="http://schemas.openxmlformats.org/officeDocument/2006/relationships/image" Target="../media/image10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599.xml"/><Relationship Id="rId13" Type="http://schemas.openxmlformats.org/officeDocument/2006/relationships/tags" Target="../tags/tag604.xml"/><Relationship Id="rId18" Type="http://schemas.openxmlformats.org/officeDocument/2006/relationships/image" Target="../media/image4.png"/><Relationship Id="rId3" Type="http://schemas.openxmlformats.org/officeDocument/2006/relationships/tags" Target="../tags/tag594.xml"/><Relationship Id="rId21" Type="http://schemas.openxmlformats.org/officeDocument/2006/relationships/image" Target="../media/image7.svg"/><Relationship Id="rId7" Type="http://schemas.openxmlformats.org/officeDocument/2006/relationships/tags" Target="../tags/tag598.xml"/><Relationship Id="rId12" Type="http://schemas.openxmlformats.org/officeDocument/2006/relationships/tags" Target="../tags/tag603.xml"/><Relationship Id="rId17" Type="http://schemas.openxmlformats.org/officeDocument/2006/relationships/image" Target="../media/image3.svg"/><Relationship Id="rId2" Type="http://schemas.openxmlformats.org/officeDocument/2006/relationships/tags" Target="../tags/tag593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592.xml"/><Relationship Id="rId6" Type="http://schemas.openxmlformats.org/officeDocument/2006/relationships/tags" Target="../tags/tag597.xml"/><Relationship Id="rId11" Type="http://schemas.openxmlformats.org/officeDocument/2006/relationships/tags" Target="../tags/tag602.xml"/><Relationship Id="rId5" Type="http://schemas.openxmlformats.org/officeDocument/2006/relationships/tags" Target="../tags/tag596.xml"/><Relationship Id="rId15" Type="http://schemas.openxmlformats.org/officeDocument/2006/relationships/image" Target="../media/image1.png"/><Relationship Id="rId10" Type="http://schemas.openxmlformats.org/officeDocument/2006/relationships/tags" Target="../tags/tag601.xml"/><Relationship Id="rId19" Type="http://schemas.openxmlformats.org/officeDocument/2006/relationships/image" Target="../media/image5.svg"/><Relationship Id="rId4" Type="http://schemas.openxmlformats.org/officeDocument/2006/relationships/tags" Target="../tags/tag595.xml"/><Relationship Id="rId9" Type="http://schemas.openxmlformats.org/officeDocument/2006/relationships/tags" Target="../tags/tag600.xml"/><Relationship Id="rId14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9" Type="http://schemas.openxmlformats.org/officeDocument/2006/relationships/image" Target="../media/image1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14.xml"/><Relationship Id="rId7" Type="http://schemas.openxmlformats.org/officeDocument/2006/relationships/tags" Target="../tags/tag618.xml"/><Relationship Id="rId2" Type="http://schemas.openxmlformats.org/officeDocument/2006/relationships/tags" Target="../tags/tag613.xml"/><Relationship Id="rId1" Type="http://schemas.openxmlformats.org/officeDocument/2006/relationships/tags" Target="../tags/tag612.xml"/><Relationship Id="rId6" Type="http://schemas.openxmlformats.org/officeDocument/2006/relationships/tags" Target="../tags/tag617.xml"/><Relationship Id="rId5" Type="http://schemas.openxmlformats.org/officeDocument/2006/relationships/tags" Target="../tags/tag616.xml"/><Relationship Id="rId4" Type="http://schemas.openxmlformats.org/officeDocument/2006/relationships/tags" Target="../tags/tag615.xml"/><Relationship Id="rId9" Type="http://schemas.openxmlformats.org/officeDocument/2006/relationships/image" Target="../media/image1.pn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13" Type="http://schemas.openxmlformats.org/officeDocument/2006/relationships/image" Target="../media/image9.svg"/><Relationship Id="rId3" Type="http://schemas.openxmlformats.org/officeDocument/2006/relationships/tags" Target="../tags/tag621.xml"/><Relationship Id="rId7" Type="http://schemas.openxmlformats.org/officeDocument/2006/relationships/tags" Target="../tags/tag625.xml"/><Relationship Id="rId12" Type="http://schemas.openxmlformats.org/officeDocument/2006/relationships/image" Target="../media/image8.png"/><Relationship Id="rId2" Type="http://schemas.openxmlformats.org/officeDocument/2006/relationships/tags" Target="../tags/tag620.xml"/><Relationship Id="rId1" Type="http://schemas.openxmlformats.org/officeDocument/2006/relationships/tags" Target="../tags/tag619.xml"/><Relationship Id="rId6" Type="http://schemas.openxmlformats.org/officeDocument/2006/relationships/tags" Target="../tags/tag624.xml"/><Relationship Id="rId11" Type="http://schemas.openxmlformats.org/officeDocument/2006/relationships/image" Target="../media/image1.png"/><Relationship Id="rId5" Type="http://schemas.openxmlformats.org/officeDocument/2006/relationships/tags" Target="../tags/tag623.xml"/><Relationship Id="rId10" Type="http://schemas.openxmlformats.org/officeDocument/2006/relationships/slideMaster" Target="../slideMasters/slideMaster7.xml"/><Relationship Id="rId4" Type="http://schemas.openxmlformats.org/officeDocument/2006/relationships/tags" Target="../tags/tag622.xml"/><Relationship Id="rId9" Type="http://schemas.openxmlformats.org/officeDocument/2006/relationships/tags" Target="../tags/tag627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3" Type="http://schemas.openxmlformats.org/officeDocument/2006/relationships/tags" Target="../tags/tag630.xml"/><Relationship Id="rId7" Type="http://schemas.openxmlformats.org/officeDocument/2006/relationships/tags" Target="../tags/tag634.xml"/><Relationship Id="rId2" Type="http://schemas.openxmlformats.org/officeDocument/2006/relationships/tags" Target="../tags/tag629.xml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5" Type="http://schemas.openxmlformats.org/officeDocument/2006/relationships/tags" Target="../tags/tag632.xml"/><Relationship Id="rId10" Type="http://schemas.openxmlformats.org/officeDocument/2006/relationships/image" Target="../media/image1.png"/><Relationship Id="rId4" Type="http://schemas.openxmlformats.org/officeDocument/2006/relationships/tags" Target="../tags/tag631.xml"/><Relationship Id="rId9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643.xml"/><Relationship Id="rId3" Type="http://schemas.openxmlformats.org/officeDocument/2006/relationships/tags" Target="../tags/tag638.xml"/><Relationship Id="rId7" Type="http://schemas.openxmlformats.org/officeDocument/2006/relationships/tags" Target="../tags/tag642.xml"/><Relationship Id="rId12" Type="http://schemas.openxmlformats.org/officeDocument/2006/relationships/image" Target="../media/image1.png"/><Relationship Id="rId2" Type="http://schemas.openxmlformats.org/officeDocument/2006/relationships/tags" Target="../tags/tag637.xml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1" Type="http://schemas.openxmlformats.org/officeDocument/2006/relationships/slideMaster" Target="../slideMasters/slideMaster7.xml"/><Relationship Id="rId5" Type="http://schemas.openxmlformats.org/officeDocument/2006/relationships/tags" Target="../tags/tag640.xml"/><Relationship Id="rId10" Type="http://schemas.openxmlformats.org/officeDocument/2006/relationships/tags" Target="../tags/tag645.xml"/><Relationship Id="rId4" Type="http://schemas.openxmlformats.org/officeDocument/2006/relationships/tags" Target="../tags/tag639.xml"/><Relationship Id="rId9" Type="http://schemas.openxmlformats.org/officeDocument/2006/relationships/tags" Target="../tags/tag64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48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5" Type="http://schemas.openxmlformats.org/officeDocument/2006/relationships/tags" Target="../tags/tag650.xml"/><Relationship Id="rId4" Type="http://schemas.openxmlformats.org/officeDocument/2006/relationships/tags" Target="../tags/tag649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654.xml"/><Relationship Id="rId7" Type="http://schemas.openxmlformats.org/officeDocument/2006/relationships/image" Target="../media/image1.png"/><Relationship Id="rId2" Type="http://schemas.openxmlformats.org/officeDocument/2006/relationships/tags" Target="../tags/tag653.xml"/><Relationship Id="rId1" Type="http://schemas.openxmlformats.org/officeDocument/2006/relationships/tags" Target="../tags/tag652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656.xml"/><Relationship Id="rId4" Type="http://schemas.openxmlformats.org/officeDocument/2006/relationships/tags" Target="../tags/tag655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59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658.xml"/><Relationship Id="rId1" Type="http://schemas.openxmlformats.org/officeDocument/2006/relationships/tags" Target="../tags/tag657.xml"/><Relationship Id="rId6" Type="http://schemas.openxmlformats.org/officeDocument/2006/relationships/tags" Target="../tags/tag662.xml"/><Relationship Id="rId5" Type="http://schemas.openxmlformats.org/officeDocument/2006/relationships/tags" Target="../tags/tag661.xml"/><Relationship Id="rId4" Type="http://schemas.openxmlformats.org/officeDocument/2006/relationships/tags" Target="../tags/tag660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65.xml"/><Relationship Id="rId7" Type="http://schemas.openxmlformats.org/officeDocument/2006/relationships/tags" Target="../tags/tag669.xml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5" Type="http://schemas.openxmlformats.org/officeDocument/2006/relationships/tags" Target="../tags/tag667.xml"/><Relationship Id="rId4" Type="http://schemas.openxmlformats.org/officeDocument/2006/relationships/tags" Target="../tags/tag666.xml"/><Relationship Id="rId9" Type="http://schemas.openxmlformats.org/officeDocument/2006/relationships/image" Target="../media/image1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tags" Target="../tags/tag677.xml"/><Relationship Id="rId13" Type="http://schemas.openxmlformats.org/officeDocument/2006/relationships/image" Target="../media/image1.png"/><Relationship Id="rId3" Type="http://schemas.openxmlformats.org/officeDocument/2006/relationships/tags" Target="../tags/tag672.xml"/><Relationship Id="rId7" Type="http://schemas.openxmlformats.org/officeDocument/2006/relationships/tags" Target="../tags/tag676.xml"/><Relationship Id="rId12" Type="http://schemas.openxmlformats.org/officeDocument/2006/relationships/slideMaster" Target="../slideMasters/slideMaster7.xml"/><Relationship Id="rId2" Type="http://schemas.openxmlformats.org/officeDocument/2006/relationships/tags" Target="../tags/tag671.xml"/><Relationship Id="rId1" Type="http://schemas.openxmlformats.org/officeDocument/2006/relationships/tags" Target="../tags/tag670.xml"/><Relationship Id="rId6" Type="http://schemas.openxmlformats.org/officeDocument/2006/relationships/tags" Target="../tags/tag675.xml"/><Relationship Id="rId11" Type="http://schemas.openxmlformats.org/officeDocument/2006/relationships/tags" Target="../tags/tag680.xml"/><Relationship Id="rId5" Type="http://schemas.openxmlformats.org/officeDocument/2006/relationships/tags" Target="../tags/tag674.xml"/><Relationship Id="rId15" Type="http://schemas.openxmlformats.org/officeDocument/2006/relationships/image" Target="../media/image11.png"/><Relationship Id="rId10" Type="http://schemas.openxmlformats.org/officeDocument/2006/relationships/tags" Target="../tags/tag679.xml"/><Relationship Id="rId4" Type="http://schemas.openxmlformats.org/officeDocument/2006/relationships/tags" Target="../tags/tag673.xml"/><Relationship Id="rId9" Type="http://schemas.openxmlformats.org/officeDocument/2006/relationships/tags" Target="../tags/tag678.xml"/><Relationship Id="rId1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10AC6A8-79BA-42F5-8BA3-455CC7F3848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7F4DE0D-3B21-4F4F-90F4-5E174EBD13F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E54B0A2-ADAB-4FBE-9C8D-B460D9C8C73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97D9DBC-EC36-4139-97FF-CD8BA05265AE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E96A7CB-CF36-4DC3-B8DA-8489116616C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CC4576-4F87-45F7-BBFC-628BBBEEEEB8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4C1A332-67A4-45D6-BD0D-44E0DAE9FA0E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3DAE66E-67F0-4B00-8813-0C71733A318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D314D9-11C1-4665-A4E5-91683B545A1E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6FE91AC-6EC0-417F-AAF6-705A9EE71C0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EF018DC-F6AC-449F-B2FF-CD79D18FC84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D32427B-9327-4DCD-BA26-6CE5F32ECEB1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86B1C7E-3A95-4D4A-BBD4-AEA5D767802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430CB9-4D41-47DF-8334-CB75B2478A0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0B84295-37D4-40E2-973D-21711531E6E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41AC55-FA38-4998-813F-6E0AABDD517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1D8391-561A-4183-B5CD-E198AAABC381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FC3343A-9BD2-4050-9851-8B4F88F5FF8D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7015672-072F-4479-A774-FCF4799B4D5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A237E12-5962-4194-8A56-FC1448FCEBE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23020-9B4F-4A68-BA1A-F35CEA47DA2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F32EB77-9493-474E-B439-82E22B0D32F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011D884-5FA2-42BA-988B-6BC265635390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1BE445F-E39C-45BA-A373-ABBEE12B9133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9D9FAC1-D071-49D2-8906-C43419A2FB2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15F4580-DC6F-4B1A-AAEB-754089D3D16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F00C5A6-5C18-4E97-BF31-06B6A4832D0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8A053E7-493E-40F8-99B0-2305604669F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D13272-8B81-4783-8CCD-C22E2398F5E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371F349-DC04-4894-933E-61D465F8C17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7626352-B104-4A62-BAF3-4120B5C679E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9A03B1-807D-48F1-BC77-F58DF7CCF70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90CF822-E360-4A11-AA30-7A5BCADAA8E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71C3C1-0E95-4885-A2AC-444046A0D78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DA96EA3-759F-437E-B564-C6C18DE4CC0C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CA4B8E8-FCA7-47C9-89E2-100CEFA9461D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DE22BD-CB0E-4FDE-8E50-A5B658BD949E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51D06D5-D661-4CA1-B91B-55A03AAE09F7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C2E703-BCE7-4740-8123-9EDA99C808A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81C6356-3A81-4837-B027-4C25D91FB85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AC6901D-ACCD-4AD3-B730-7D1B79D54917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598CE3-53D9-4669-93AC-A243657E6AB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87AFD1-B3E1-47D5-B5C3-7BAE9A87113E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A29BD12-4B2E-4C11-843D-049353D1004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E72F1F1-866B-429E-9560-1507589B6058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B466A13-4F10-406C-A664-935C1AA6A357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DE60A10-6165-4AE7-B678-1FA930029F85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5430AAD-AF1F-446C-8F1E-AE2614CDCAF0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C3E475-C0C2-4370-85D6-D2BAFE0F4C9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607AC7-CAB5-44AD-ABC5-F2EFE21C5BB8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6A40669-5A5D-41CB-8A7A-5152E784A24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13FCA3EC-7EEC-4457-8394-A82DB13BFC6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46B4990-8B4C-44C7-BAE6-BBF3AF1664BD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EA408B1-54A9-4550-BA49-843BAAB226E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163DB05-6090-40C7-81FB-E659BCD3D34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6765F83-C0B2-4B92-9492-6DC082B5959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9C583CC-F524-409A-A815-97A1C5FCBA5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BC33F23-7670-49E6-9D4C-B0C6CDEB57E8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BB57393-5C3A-4443-A0CD-90FAF97EC98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5D53CF-1B60-4447-B010-549A77175F8D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1BB5982-9AD5-41F9-8EE3-738F1890F71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4E94FA7-19FC-4B6A-AEFB-291F3EEDE92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3FA09C1F-6B08-4832-9AA9-A3C3873F9F8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BCB1236-FB5F-4E4E-8A23-C40486EE5AD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518B879-EB51-4BF0-AFB3-2838870E5233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C3156FF-7C90-4A88-B9EE-C4A91EE5D687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7DEE80D-B516-4C7B-937D-695FB2BC42A6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C757CD8-B3F6-4352-A777-D947805A257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DF9789F-48BA-4722-A58B-4B359DE06ED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E70948D-132E-49DE-A92C-F684B26D47FD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055B8E8-4857-4E6C-BC81-8E963635512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B6035F6-8BFB-49C1-9F86-760085BC00E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7BF0EB8-94EA-4BEA-A761-3549E2BD5AC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1634523-1D69-4272-9BDC-8862085DAD01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3FEA23-9A5A-460C-938E-59DF177220E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A622E4C-B7AE-4983-BF7B-4CCD8AA3563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FB17A54-EC9E-4D14-9E80-370B9DA6CC09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99.xml"/><Relationship Id="rId18" Type="http://schemas.openxmlformats.org/officeDocument/2006/relationships/tags" Target="../tags/tag104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103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02.xml"/><Relationship Id="rId20" Type="http://schemas.openxmlformats.org/officeDocument/2006/relationships/tags" Target="../tags/tag10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01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10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96.xml"/><Relationship Id="rId18" Type="http://schemas.openxmlformats.org/officeDocument/2006/relationships/tags" Target="../tags/tag201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tags" Target="../tags/tag200.xml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199.xml"/><Relationship Id="rId20" Type="http://schemas.openxmlformats.org/officeDocument/2006/relationships/tags" Target="../tags/tag20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198.xml"/><Relationship Id="rId10" Type="http://schemas.openxmlformats.org/officeDocument/2006/relationships/slideLayout" Target="../slideLayouts/slideLayout32.xml"/><Relationship Id="rId19" Type="http://schemas.openxmlformats.org/officeDocument/2006/relationships/tags" Target="../tags/tag20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9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293.xml"/><Relationship Id="rId18" Type="http://schemas.openxmlformats.org/officeDocument/2006/relationships/tags" Target="../tags/tag298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tags" Target="../tags/tag297.xml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296.xml"/><Relationship Id="rId20" Type="http://schemas.openxmlformats.org/officeDocument/2006/relationships/tags" Target="../tags/tag300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295.xml"/><Relationship Id="rId10" Type="http://schemas.openxmlformats.org/officeDocument/2006/relationships/slideLayout" Target="../slideLayouts/slideLayout43.xml"/><Relationship Id="rId19" Type="http://schemas.openxmlformats.org/officeDocument/2006/relationships/tags" Target="../tags/tag299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29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390.xml"/><Relationship Id="rId18" Type="http://schemas.openxmlformats.org/officeDocument/2006/relationships/tags" Target="../tags/tag395.xml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tags" Target="../tags/tag394.xml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393.xml"/><Relationship Id="rId20" Type="http://schemas.openxmlformats.org/officeDocument/2006/relationships/tags" Target="../tags/tag397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392.xml"/><Relationship Id="rId10" Type="http://schemas.openxmlformats.org/officeDocument/2006/relationships/slideLayout" Target="../slideLayouts/slideLayout54.xml"/><Relationship Id="rId19" Type="http://schemas.openxmlformats.org/officeDocument/2006/relationships/tags" Target="../tags/tag396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39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487.xml"/><Relationship Id="rId18" Type="http://schemas.openxmlformats.org/officeDocument/2006/relationships/tags" Target="../tags/tag492.xml"/><Relationship Id="rId3" Type="http://schemas.openxmlformats.org/officeDocument/2006/relationships/slideLayout" Target="../slideLayouts/slideLayout58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tags" Target="../tags/tag491.xml"/><Relationship Id="rId2" Type="http://schemas.openxmlformats.org/officeDocument/2006/relationships/slideLayout" Target="../slideLayouts/slideLayout57.xml"/><Relationship Id="rId16" Type="http://schemas.openxmlformats.org/officeDocument/2006/relationships/tags" Target="../tags/tag490.xml"/><Relationship Id="rId20" Type="http://schemas.openxmlformats.org/officeDocument/2006/relationships/tags" Target="../tags/tag49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ags" Target="../tags/tag489.xml"/><Relationship Id="rId10" Type="http://schemas.openxmlformats.org/officeDocument/2006/relationships/slideLayout" Target="../slideLayouts/slideLayout65.xml"/><Relationship Id="rId19" Type="http://schemas.openxmlformats.org/officeDocument/2006/relationships/tags" Target="../tags/tag49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4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584.xml"/><Relationship Id="rId18" Type="http://schemas.openxmlformats.org/officeDocument/2006/relationships/tags" Target="../tags/tag589.xml"/><Relationship Id="rId3" Type="http://schemas.openxmlformats.org/officeDocument/2006/relationships/slideLayout" Target="../slideLayouts/slideLayout6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tags" Target="../tags/tag588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587.xml"/><Relationship Id="rId20" Type="http://schemas.openxmlformats.org/officeDocument/2006/relationships/tags" Target="../tags/tag591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ags" Target="../tags/tag586.xml"/><Relationship Id="rId10" Type="http://schemas.openxmlformats.org/officeDocument/2006/relationships/slideLayout" Target="../slideLayouts/slideLayout76.xml"/><Relationship Id="rId19" Type="http://schemas.openxmlformats.org/officeDocument/2006/relationships/tags" Target="../tags/tag590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5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93DD8FB-4D00-4EFE-87A7-17AC99F6D4B1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3D72BFD-30F1-42A1-B246-DFA838DA82E2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2FBE10A-1239-4ABE-AA39-10D2FDFEB5EF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B3A54A4-6F80-459C-911E-9F2D38BC7D8B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DB5D97-60CE-4111-AB71-E1ED26262124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4420DB5-6E75-4EAF-8143-ADE79E11835A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21100D-9FBE-47D2-BA4E-D10B594BC8F5}" type="datetime1">
              <a:rPr lang="zh-CN" altLang="en-US" smtClean="0"/>
              <a:t>2024/1/8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2.xml"/><Relationship Id="rId1" Type="http://schemas.openxmlformats.org/officeDocument/2006/relationships/tags" Target="../tags/tag68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13" Type="http://schemas.openxmlformats.org/officeDocument/2006/relationships/tags" Target="../tags/tag695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12" Type="http://schemas.openxmlformats.org/officeDocument/2006/relationships/tags" Target="../tags/tag694.xml"/><Relationship Id="rId2" Type="http://schemas.openxmlformats.org/officeDocument/2006/relationships/tags" Target="../tags/tag684.xml"/><Relationship Id="rId16" Type="http://schemas.openxmlformats.org/officeDocument/2006/relationships/notesSlide" Target="../notesSlides/notesSlide2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tags" Target="../tags/tag693.xml"/><Relationship Id="rId5" Type="http://schemas.openxmlformats.org/officeDocument/2006/relationships/tags" Target="../tags/tag687.xml"/><Relationship Id="rId15" Type="http://schemas.openxmlformats.org/officeDocument/2006/relationships/slideLayout" Target="../slideLayouts/slideLayout69.xml"/><Relationship Id="rId10" Type="http://schemas.openxmlformats.org/officeDocument/2006/relationships/tags" Target="../tags/tag692.xml"/><Relationship Id="rId4" Type="http://schemas.openxmlformats.org/officeDocument/2006/relationships/tags" Target="../tags/tag686.xml"/><Relationship Id="rId9" Type="http://schemas.openxmlformats.org/officeDocument/2006/relationships/tags" Target="../tags/tag691.xml"/><Relationship Id="rId14" Type="http://schemas.openxmlformats.org/officeDocument/2006/relationships/tags" Target="../tags/tag6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4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07.xml"/><Relationship Id="rId13" Type="http://schemas.openxmlformats.org/officeDocument/2006/relationships/tags" Target="../tags/tag712.xml"/><Relationship Id="rId18" Type="http://schemas.openxmlformats.org/officeDocument/2006/relationships/tags" Target="../tags/tag717.xml"/><Relationship Id="rId26" Type="http://schemas.openxmlformats.org/officeDocument/2006/relationships/tags" Target="../tags/tag725.xml"/><Relationship Id="rId3" Type="http://schemas.openxmlformats.org/officeDocument/2006/relationships/tags" Target="../tags/tag702.xml"/><Relationship Id="rId21" Type="http://schemas.openxmlformats.org/officeDocument/2006/relationships/tags" Target="../tags/tag720.xml"/><Relationship Id="rId7" Type="http://schemas.openxmlformats.org/officeDocument/2006/relationships/tags" Target="../tags/tag706.xml"/><Relationship Id="rId12" Type="http://schemas.openxmlformats.org/officeDocument/2006/relationships/tags" Target="../tags/tag711.xml"/><Relationship Id="rId17" Type="http://schemas.openxmlformats.org/officeDocument/2006/relationships/tags" Target="../tags/tag716.xml"/><Relationship Id="rId25" Type="http://schemas.openxmlformats.org/officeDocument/2006/relationships/tags" Target="../tags/tag724.xml"/><Relationship Id="rId2" Type="http://schemas.openxmlformats.org/officeDocument/2006/relationships/tags" Target="../tags/tag701.xml"/><Relationship Id="rId16" Type="http://schemas.openxmlformats.org/officeDocument/2006/relationships/tags" Target="../tags/tag715.xml"/><Relationship Id="rId20" Type="http://schemas.openxmlformats.org/officeDocument/2006/relationships/tags" Target="../tags/tag719.xml"/><Relationship Id="rId29" Type="http://schemas.openxmlformats.org/officeDocument/2006/relationships/tags" Target="../tags/tag728.xml"/><Relationship Id="rId1" Type="http://schemas.openxmlformats.org/officeDocument/2006/relationships/tags" Target="../tags/tag700.xml"/><Relationship Id="rId6" Type="http://schemas.openxmlformats.org/officeDocument/2006/relationships/tags" Target="../tags/tag705.xml"/><Relationship Id="rId11" Type="http://schemas.openxmlformats.org/officeDocument/2006/relationships/tags" Target="../tags/tag710.xml"/><Relationship Id="rId24" Type="http://schemas.openxmlformats.org/officeDocument/2006/relationships/tags" Target="../tags/tag723.xml"/><Relationship Id="rId5" Type="http://schemas.openxmlformats.org/officeDocument/2006/relationships/tags" Target="../tags/tag704.xml"/><Relationship Id="rId15" Type="http://schemas.openxmlformats.org/officeDocument/2006/relationships/tags" Target="../tags/tag714.xml"/><Relationship Id="rId23" Type="http://schemas.openxmlformats.org/officeDocument/2006/relationships/tags" Target="../tags/tag722.xml"/><Relationship Id="rId28" Type="http://schemas.openxmlformats.org/officeDocument/2006/relationships/tags" Target="../tags/tag727.xml"/><Relationship Id="rId10" Type="http://schemas.openxmlformats.org/officeDocument/2006/relationships/tags" Target="../tags/tag709.xml"/><Relationship Id="rId19" Type="http://schemas.openxmlformats.org/officeDocument/2006/relationships/tags" Target="../tags/tag718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703.xml"/><Relationship Id="rId9" Type="http://schemas.openxmlformats.org/officeDocument/2006/relationships/tags" Target="../tags/tag708.xml"/><Relationship Id="rId14" Type="http://schemas.openxmlformats.org/officeDocument/2006/relationships/tags" Target="../tags/tag713.xml"/><Relationship Id="rId22" Type="http://schemas.openxmlformats.org/officeDocument/2006/relationships/tags" Target="../tags/tag721.xml"/><Relationship Id="rId27" Type="http://schemas.openxmlformats.org/officeDocument/2006/relationships/tags" Target="../tags/tag726.xml"/><Relationship Id="rId30" Type="http://schemas.openxmlformats.org/officeDocument/2006/relationships/tags" Target="../tags/tag7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737.xml"/><Relationship Id="rId13" Type="http://schemas.openxmlformats.org/officeDocument/2006/relationships/tags" Target="../tags/tag742.xml"/><Relationship Id="rId18" Type="http://schemas.openxmlformats.org/officeDocument/2006/relationships/tags" Target="../tags/tag747.xml"/><Relationship Id="rId3" Type="http://schemas.openxmlformats.org/officeDocument/2006/relationships/tags" Target="../tags/tag732.xml"/><Relationship Id="rId7" Type="http://schemas.openxmlformats.org/officeDocument/2006/relationships/tags" Target="../tags/tag736.xml"/><Relationship Id="rId12" Type="http://schemas.openxmlformats.org/officeDocument/2006/relationships/tags" Target="../tags/tag741.xml"/><Relationship Id="rId17" Type="http://schemas.openxmlformats.org/officeDocument/2006/relationships/tags" Target="../tags/tag746.xml"/><Relationship Id="rId2" Type="http://schemas.openxmlformats.org/officeDocument/2006/relationships/tags" Target="../tags/tag731.xml"/><Relationship Id="rId16" Type="http://schemas.openxmlformats.org/officeDocument/2006/relationships/tags" Target="../tags/tag745.xml"/><Relationship Id="rId1" Type="http://schemas.openxmlformats.org/officeDocument/2006/relationships/tags" Target="../tags/tag730.xml"/><Relationship Id="rId6" Type="http://schemas.openxmlformats.org/officeDocument/2006/relationships/tags" Target="../tags/tag735.xml"/><Relationship Id="rId11" Type="http://schemas.openxmlformats.org/officeDocument/2006/relationships/tags" Target="../tags/tag740.xml"/><Relationship Id="rId5" Type="http://schemas.openxmlformats.org/officeDocument/2006/relationships/tags" Target="../tags/tag734.xml"/><Relationship Id="rId15" Type="http://schemas.openxmlformats.org/officeDocument/2006/relationships/tags" Target="../tags/tag744.xml"/><Relationship Id="rId10" Type="http://schemas.openxmlformats.org/officeDocument/2006/relationships/tags" Target="../tags/tag739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33.xml"/><Relationship Id="rId9" Type="http://schemas.openxmlformats.org/officeDocument/2006/relationships/tags" Target="../tags/tag738.xml"/><Relationship Id="rId14" Type="http://schemas.openxmlformats.org/officeDocument/2006/relationships/tags" Target="../tags/tag7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750.xml"/><Relationship Id="rId2" Type="http://schemas.openxmlformats.org/officeDocument/2006/relationships/tags" Target="../tags/tag749.xml"/><Relationship Id="rId1" Type="http://schemas.openxmlformats.org/officeDocument/2006/relationships/tags" Target="../tags/tag748.xml"/><Relationship Id="rId4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58.xml"/><Relationship Id="rId13" Type="http://schemas.openxmlformats.org/officeDocument/2006/relationships/tags" Target="../tags/tag763.xml"/><Relationship Id="rId18" Type="http://schemas.openxmlformats.org/officeDocument/2006/relationships/tags" Target="../tags/tag768.xml"/><Relationship Id="rId3" Type="http://schemas.openxmlformats.org/officeDocument/2006/relationships/tags" Target="../tags/tag753.xml"/><Relationship Id="rId21" Type="http://schemas.openxmlformats.org/officeDocument/2006/relationships/image" Target="../media/image12.png"/><Relationship Id="rId7" Type="http://schemas.openxmlformats.org/officeDocument/2006/relationships/tags" Target="../tags/tag757.xml"/><Relationship Id="rId12" Type="http://schemas.openxmlformats.org/officeDocument/2006/relationships/tags" Target="../tags/tag762.xml"/><Relationship Id="rId17" Type="http://schemas.openxmlformats.org/officeDocument/2006/relationships/tags" Target="../tags/tag767.xml"/><Relationship Id="rId2" Type="http://schemas.openxmlformats.org/officeDocument/2006/relationships/tags" Target="../tags/tag752.xml"/><Relationship Id="rId16" Type="http://schemas.openxmlformats.org/officeDocument/2006/relationships/tags" Target="../tags/tag766.xml"/><Relationship Id="rId20" Type="http://schemas.openxmlformats.org/officeDocument/2006/relationships/notesSlide" Target="../notesSlides/notesSlide3.xml"/><Relationship Id="rId1" Type="http://schemas.openxmlformats.org/officeDocument/2006/relationships/tags" Target="../tags/tag751.xml"/><Relationship Id="rId6" Type="http://schemas.openxmlformats.org/officeDocument/2006/relationships/tags" Target="../tags/tag756.xml"/><Relationship Id="rId11" Type="http://schemas.openxmlformats.org/officeDocument/2006/relationships/tags" Target="../tags/tag761.xml"/><Relationship Id="rId5" Type="http://schemas.openxmlformats.org/officeDocument/2006/relationships/tags" Target="../tags/tag755.xml"/><Relationship Id="rId15" Type="http://schemas.openxmlformats.org/officeDocument/2006/relationships/tags" Target="../tags/tag765.xml"/><Relationship Id="rId10" Type="http://schemas.openxmlformats.org/officeDocument/2006/relationships/tags" Target="../tags/tag760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54.xml"/><Relationship Id="rId9" Type="http://schemas.openxmlformats.org/officeDocument/2006/relationships/tags" Target="../tags/tag759.xml"/><Relationship Id="rId14" Type="http://schemas.openxmlformats.org/officeDocument/2006/relationships/tags" Target="../tags/tag764.xml"/><Relationship Id="rId2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76.xml"/><Relationship Id="rId13" Type="http://schemas.openxmlformats.org/officeDocument/2006/relationships/tags" Target="../tags/tag781.xml"/><Relationship Id="rId18" Type="http://schemas.openxmlformats.org/officeDocument/2006/relationships/tags" Target="../tags/tag786.xml"/><Relationship Id="rId3" Type="http://schemas.openxmlformats.org/officeDocument/2006/relationships/tags" Target="../tags/tag771.xml"/><Relationship Id="rId7" Type="http://schemas.openxmlformats.org/officeDocument/2006/relationships/tags" Target="../tags/tag775.xml"/><Relationship Id="rId12" Type="http://schemas.openxmlformats.org/officeDocument/2006/relationships/tags" Target="../tags/tag780.xml"/><Relationship Id="rId17" Type="http://schemas.openxmlformats.org/officeDocument/2006/relationships/tags" Target="../tags/tag785.xml"/><Relationship Id="rId2" Type="http://schemas.openxmlformats.org/officeDocument/2006/relationships/tags" Target="../tags/tag770.xml"/><Relationship Id="rId16" Type="http://schemas.openxmlformats.org/officeDocument/2006/relationships/tags" Target="../tags/tag784.xml"/><Relationship Id="rId1" Type="http://schemas.openxmlformats.org/officeDocument/2006/relationships/tags" Target="../tags/tag769.xml"/><Relationship Id="rId6" Type="http://schemas.openxmlformats.org/officeDocument/2006/relationships/tags" Target="../tags/tag774.xml"/><Relationship Id="rId11" Type="http://schemas.openxmlformats.org/officeDocument/2006/relationships/tags" Target="../tags/tag779.xml"/><Relationship Id="rId5" Type="http://schemas.openxmlformats.org/officeDocument/2006/relationships/tags" Target="../tags/tag773.xml"/><Relationship Id="rId15" Type="http://schemas.openxmlformats.org/officeDocument/2006/relationships/tags" Target="../tags/tag783.xml"/><Relationship Id="rId10" Type="http://schemas.openxmlformats.org/officeDocument/2006/relationships/tags" Target="../tags/tag778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72.xml"/><Relationship Id="rId9" Type="http://schemas.openxmlformats.org/officeDocument/2006/relationships/tags" Target="../tags/tag777.xml"/><Relationship Id="rId14" Type="http://schemas.openxmlformats.org/officeDocument/2006/relationships/tags" Target="../tags/tag7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89.xml"/><Relationship Id="rId2" Type="http://schemas.openxmlformats.org/officeDocument/2006/relationships/tags" Target="../tags/tag788.xml"/><Relationship Id="rId1" Type="http://schemas.openxmlformats.org/officeDocument/2006/relationships/tags" Target="../tags/tag787.xml"/><Relationship Id="rId4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97.xml"/><Relationship Id="rId3" Type="http://schemas.openxmlformats.org/officeDocument/2006/relationships/tags" Target="../tags/tag792.xml"/><Relationship Id="rId7" Type="http://schemas.openxmlformats.org/officeDocument/2006/relationships/tags" Target="../tags/tag79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791.xml"/><Relationship Id="rId1" Type="http://schemas.openxmlformats.org/officeDocument/2006/relationships/tags" Target="../tags/tag790.xml"/><Relationship Id="rId6" Type="http://schemas.openxmlformats.org/officeDocument/2006/relationships/tags" Target="../tags/tag795.xml"/><Relationship Id="rId11" Type="http://schemas.openxmlformats.org/officeDocument/2006/relationships/tags" Target="../tags/tag800.xml"/><Relationship Id="rId5" Type="http://schemas.openxmlformats.org/officeDocument/2006/relationships/tags" Target="../tags/tag794.xml"/><Relationship Id="rId10" Type="http://schemas.openxmlformats.org/officeDocument/2006/relationships/tags" Target="../tags/tag799.xml"/><Relationship Id="rId4" Type="http://schemas.openxmlformats.org/officeDocument/2006/relationships/tags" Target="../tags/tag793.xml"/><Relationship Id="rId9" Type="http://schemas.openxmlformats.org/officeDocument/2006/relationships/tags" Target="../tags/tag79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08.xml"/><Relationship Id="rId13" Type="http://schemas.openxmlformats.org/officeDocument/2006/relationships/tags" Target="../tags/tag813.xml"/><Relationship Id="rId3" Type="http://schemas.openxmlformats.org/officeDocument/2006/relationships/tags" Target="../tags/tag803.xml"/><Relationship Id="rId7" Type="http://schemas.openxmlformats.org/officeDocument/2006/relationships/tags" Target="../tags/tag807.xml"/><Relationship Id="rId12" Type="http://schemas.openxmlformats.org/officeDocument/2006/relationships/tags" Target="../tags/tag812.xml"/><Relationship Id="rId2" Type="http://schemas.openxmlformats.org/officeDocument/2006/relationships/tags" Target="../tags/tag802.xml"/><Relationship Id="rId1" Type="http://schemas.openxmlformats.org/officeDocument/2006/relationships/tags" Target="../tags/tag801.xml"/><Relationship Id="rId6" Type="http://schemas.openxmlformats.org/officeDocument/2006/relationships/tags" Target="../tags/tag806.xml"/><Relationship Id="rId11" Type="http://schemas.openxmlformats.org/officeDocument/2006/relationships/tags" Target="../tags/tag811.xml"/><Relationship Id="rId5" Type="http://schemas.openxmlformats.org/officeDocument/2006/relationships/tags" Target="../tags/tag80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810.xml"/><Relationship Id="rId4" Type="http://schemas.openxmlformats.org/officeDocument/2006/relationships/tags" Target="../tags/tag804.xml"/><Relationship Id="rId9" Type="http://schemas.openxmlformats.org/officeDocument/2006/relationships/tags" Target="../tags/tag809.xml"/><Relationship Id="rId14" Type="http://schemas.openxmlformats.org/officeDocument/2006/relationships/tags" Target="../tags/tag8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22.xml"/><Relationship Id="rId13" Type="http://schemas.openxmlformats.org/officeDocument/2006/relationships/tags" Target="../tags/tag82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817.xml"/><Relationship Id="rId7" Type="http://schemas.openxmlformats.org/officeDocument/2006/relationships/tags" Target="../tags/tag821.xml"/><Relationship Id="rId12" Type="http://schemas.openxmlformats.org/officeDocument/2006/relationships/tags" Target="../tags/tag826.xml"/><Relationship Id="rId17" Type="http://schemas.openxmlformats.org/officeDocument/2006/relationships/tags" Target="../tags/tag831.xml"/><Relationship Id="rId2" Type="http://schemas.openxmlformats.org/officeDocument/2006/relationships/tags" Target="../tags/tag816.xml"/><Relationship Id="rId16" Type="http://schemas.openxmlformats.org/officeDocument/2006/relationships/tags" Target="../tags/tag830.xml"/><Relationship Id="rId1" Type="http://schemas.openxmlformats.org/officeDocument/2006/relationships/tags" Target="../tags/tag815.xml"/><Relationship Id="rId6" Type="http://schemas.openxmlformats.org/officeDocument/2006/relationships/tags" Target="../tags/tag820.xml"/><Relationship Id="rId11" Type="http://schemas.openxmlformats.org/officeDocument/2006/relationships/tags" Target="../tags/tag825.xml"/><Relationship Id="rId5" Type="http://schemas.openxmlformats.org/officeDocument/2006/relationships/tags" Target="../tags/tag819.xml"/><Relationship Id="rId15" Type="http://schemas.openxmlformats.org/officeDocument/2006/relationships/tags" Target="../tags/tag829.xml"/><Relationship Id="rId10" Type="http://schemas.openxmlformats.org/officeDocument/2006/relationships/tags" Target="../tags/tag824.xml"/><Relationship Id="rId4" Type="http://schemas.openxmlformats.org/officeDocument/2006/relationships/tags" Target="../tags/tag818.xml"/><Relationship Id="rId9" Type="http://schemas.openxmlformats.org/officeDocument/2006/relationships/tags" Target="../tags/tag823.xml"/><Relationship Id="rId14" Type="http://schemas.openxmlformats.org/officeDocument/2006/relationships/tags" Target="../tags/tag8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34.xml"/><Relationship Id="rId2" Type="http://schemas.openxmlformats.org/officeDocument/2006/relationships/tags" Target="../tags/tag833.xml"/><Relationship Id="rId1" Type="http://schemas.openxmlformats.org/officeDocument/2006/relationships/tags" Target="../tags/tag832.xml"/><Relationship Id="rId4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6.xml"/><Relationship Id="rId1" Type="http://schemas.openxmlformats.org/officeDocument/2006/relationships/tags" Target="../tags/tag8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38142;&#25509;&#65306;https:/rec.ustc.edu.cn/share/73bdcc40-adca-11ee-8267-c394403dcb50" TargetMode="External"/><Relationship Id="rId2" Type="http://schemas.openxmlformats.org/officeDocument/2006/relationships/hyperlink" Target="https://www.ted.com/talks/philip_zimbardo_the_psychology_of_evi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39.xml"/><Relationship Id="rId2" Type="http://schemas.openxmlformats.org/officeDocument/2006/relationships/tags" Target="../tags/tag838.xml"/><Relationship Id="rId1" Type="http://schemas.openxmlformats.org/officeDocument/2006/relationships/tags" Target="../tags/tag8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2304415" y="2314575"/>
            <a:ext cx="7583170" cy="120967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/>
                </a:solidFill>
              </a:rPr>
              <a:t>服从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0C81F8E-6DF6-43D8-9A19-29A1288483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75487" y="5272391"/>
            <a:ext cx="4618044" cy="1407917"/>
          </a:xfrm>
        </p:spPr>
        <p:txBody>
          <a:bodyPr/>
          <a:lstStyle/>
          <a:p>
            <a:r>
              <a:rPr lang="en-US" altLang="zh-CN"/>
              <a:t>PPT</a:t>
            </a:r>
            <a:r>
              <a:rPr lang="zh-CN" altLang="en-US"/>
              <a:t>制作：刘畅       上海光机所</a:t>
            </a:r>
            <a:r>
              <a:rPr lang="en-US" altLang="zh-CN"/>
              <a:t> </a:t>
            </a:r>
            <a:r>
              <a:rPr lang="zh-CN" altLang="en-US"/>
              <a:t>光学工程 </a:t>
            </a:r>
            <a:endParaRPr lang="en-US" altLang="zh-CN"/>
          </a:p>
          <a:p>
            <a:r>
              <a:rPr lang="zh-CN" altLang="en-US"/>
              <a:t>汇报：      许荣仁    计算机科学与技术 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CONTENT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4C446B4-2C7A-C07B-A59E-1C1BC0FDEEC9}"/>
              </a:ext>
            </a:extLst>
          </p:cNvPr>
          <p:cNvGrpSpPr/>
          <p:nvPr/>
        </p:nvGrpSpPr>
        <p:grpSpPr>
          <a:xfrm>
            <a:off x="1187556" y="2255520"/>
            <a:ext cx="1867535" cy="3552825"/>
            <a:chOff x="298450" y="2255520"/>
            <a:chExt cx="1867535" cy="355282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895CC84-0148-8B80-6FFB-313A8F0106C8}"/>
                </a:ext>
              </a:extLst>
            </p:cNvPr>
            <p:cNvGrpSpPr/>
            <p:nvPr/>
          </p:nvGrpSpPr>
          <p:grpSpPr>
            <a:xfrm>
              <a:off x="441960" y="2757170"/>
              <a:ext cx="1588770" cy="2651760"/>
              <a:chOff x="441960" y="2757170"/>
              <a:chExt cx="1588770" cy="2651760"/>
            </a:xfrm>
          </p:grpSpPr>
          <p:sp>
            <p:nvSpPr>
              <p:cNvPr id="8" name="序号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41960" y="2757170"/>
                <a:ext cx="1549400" cy="680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3600">
                    <a:solidFill>
                      <a:schemeClr val="dk1"/>
                    </a:solidFill>
                    <a:latin typeface="+mj-ea"/>
                    <a:ea typeface="+mj-ea"/>
                    <a:cs typeface="MiSans Normal" panose="00000500000000000000" charset="-122"/>
                    <a:sym typeface="+mn-ea"/>
                  </a:rPr>
                  <a:t>01</a:t>
                </a:r>
              </a:p>
            </p:txBody>
          </p:sp>
          <p:sp>
            <p:nvSpPr>
              <p:cNvPr id="10" name="标题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441960" y="3655695"/>
                <a:ext cx="1588770" cy="1753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rmAutofit/>
              </a:bodyPr>
              <a:lstStyle/>
              <a:p>
                <a:pPr marL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</a:pPr>
                <a:r>
                  <a:rPr lang="zh-CN" altLang="en-US" sz="2000" spc="300">
                    <a:solidFill>
                      <a:schemeClr val="dk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  <a:cs typeface="MiSans Normal" panose="00000500000000000000" charset="-122"/>
                    <a:sym typeface="MiSans" panose="00000500000000000000" charset="-122"/>
                  </a:rPr>
                  <a:t>服从行为的概念</a:t>
                </a:r>
              </a:p>
            </p:txBody>
          </p:sp>
        </p:grpSp>
        <p:sp>
          <p:nvSpPr>
            <p:cNvPr id="7" name="矩形: 圆角 6"/>
            <p:cNvSpPr/>
            <p:nvPr>
              <p:custDataLst>
                <p:tags r:id="rId12"/>
              </p:custDataLst>
            </p:nvPr>
          </p:nvSpPr>
          <p:spPr>
            <a:xfrm>
              <a:off x="29845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4B90F23-2308-A2C8-720F-A4842289A720}"/>
              </a:ext>
            </a:extLst>
          </p:cNvPr>
          <p:cNvGrpSpPr/>
          <p:nvPr/>
        </p:nvGrpSpPr>
        <p:grpSpPr>
          <a:xfrm>
            <a:off x="3789504" y="2255520"/>
            <a:ext cx="1867535" cy="3552825"/>
            <a:chOff x="2226310" y="2255520"/>
            <a:chExt cx="1867535" cy="3552825"/>
          </a:xfrm>
        </p:grpSpPr>
        <p:sp>
          <p:nvSpPr>
            <p:cNvPr id="26" name="矩形: 圆角 6"/>
            <p:cNvSpPr/>
            <p:nvPr>
              <p:custDataLst>
                <p:tags r:id="rId9"/>
              </p:custDataLst>
            </p:nvPr>
          </p:nvSpPr>
          <p:spPr>
            <a:xfrm>
              <a:off x="222631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  <p:sp>
          <p:nvSpPr>
            <p:cNvPr id="15" name="序号"/>
            <p:cNvSpPr txBox="1"/>
            <p:nvPr>
              <p:custDataLst>
                <p:tags r:id="rId10"/>
              </p:custDataLst>
            </p:nvPr>
          </p:nvSpPr>
          <p:spPr>
            <a:xfrm>
              <a:off x="242951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02</a:t>
              </a:r>
            </a:p>
          </p:txBody>
        </p:sp>
        <p:sp>
          <p:nvSpPr>
            <p:cNvPr id="16" name="标题"/>
            <p:cNvSpPr txBox="1"/>
            <p:nvPr>
              <p:custDataLst>
                <p:tags r:id="rId11"/>
              </p:custDataLst>
            </p:nvPr>
          </p:nvSpPr>
          <p:spPr>
            <a:xfrm>
              <a:off x="236982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" panose="00000500000000000000" charset="-122"/>
                </a:rPr>
                <a:t>服从行为的实验研究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152C48A-7B17-1EE7-3A10-FBBA40DE16B8}"/>
              </a:ext>
            </a:extLst>
          </p:cNvPr>
          <p:cNvGrpSpPr/>
          <p:nvPr/>
        </p:nvGrpSpPr>
        <p:grpSpPr>
          <a:xfrm>
            <a:off x="6391452" y="2255520"/>
            <a:ext cx="1867535" cy="3552825"/>
            <a:chOff x="6082030" y="2255520"/>
            <a:chExt cx="1867535" cy="3552825"/>
          </a:xfrm>
        </p:grpSpPr>
        <p:sp>
          <p:nvSpPr>
            <p:cNvPr id="2" name="序号"/>
            <p:cNvSpPr txBox="1"/>
            <p:nvPr>
              <p:custDataLst>
                <p:tags r:id="rId6"/>
              </p:custDataLst>
            </p:nvPr>
          </p:nvSpPr>
          <p:spPr>
            <a:xfrm>
              <a:off x="629539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03</a:t>
              </a:r>
            </a:p>
          </p:txBody>
        </p:sp>
        <p:sp>
          <p:nvSpPr>
            <p:cNvPr id="38" name="标题"/>
            <p:cNvSpPr txBox="1"/>
            <p:nvPr>
              <p:custDataLst>
                <p:tags r:id="rId7"/>
              </p:custDataLst>
            </p:nvPr>
          </p:nvSpPr>
          <p:spPr>
            <a:xfrm>
              <a:off x="622554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" panose="00000500000000000000" charset="-122"/>
                </a:rPr>
                <a:t>服从行为的实际应用</a:t>
              </a:r>
            </a:p>
          </p:txBody>
        </p:sp>
        <p:sp>
          <p:nvSpPr>
            <p:cNvPr id="40" name="矩形: 圆角 6"/>
            <p:cNvSpPr/>
            <p:nvPr>
              <p:custDataLst>
                <p:tags r:id="rId8"/>
              </p:custDataLst>
            </p:nvPr>
          </p:nvSpPr>
          <p:spPr>
            <a:xfrm>
              <a:off x="608203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4C0EEA1-3EF1-1F87-F459-E29541FD5FE1}"/>
              </a:ext>
            </a:extLst>
          </p:cNvPr>
          <p:cNvGrpSpPr/>
          <p:nvPr/>
        </p:nvGrpSpPr>
        <p:grpSpPr>
          <a:xfrm>
            <a:off x="8993399" y="2244090"/>
            <a:ext cx="1867535" cy="3552825"/>
            <a:chOff x="9937115" y="2255520"/>
            <a:chExt cx="1867535" cy="3552825"/>
          </a:xfrm>
        </p:grpSpPr>
        <p:sp>
          <p:nvSpPr>
            <p:cNvPr id="13" name="序号"/>
            <p:cNvSpPr txBox="1"/>
            <p:nvPr>
              <p:custDataLst>
                <p:tags r:id="rId3"/>
              </p:custDataLst>
            </p:nvPr>
          </p:nvSpPr>
          <p:spPr>
            <a:xfrm>
              <a:off x="1012317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04</a:t>
              </a:r>
            </a:p>
          </p:txBody>
        </p:sp>
        <p:sp>
          <p:nvSpPr>
            <p:cNvPr id="3" name="标题"/>
            <p:cNvSpPr txBox="1"/>
            <p:nvPr>
              <p:custDataLst>
                <p:tags r:id="rId4"/>
              </p:custDataLst>
            </p:nvPr>
          </p:nvSpPr>
          <p:spPr>
            <a:xfrm>
              <a:off x="1008380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 Normal" panose="00000500000000000000" charset="-122"/>
                </a:rPr>
                <a:t>服从行为和依从行为的异同点</a:t>
              </a:r>
            </a:p>
          </p:txBody>
        </p:sp>
        <p:sp>
          <p:nvSpPr>
            <p:cNvPr id="5" name="矩形: 圆角 6"/>
            <p:cNvSpPr/>
            <p:nvPr>
              <p:custDataLst>
                <p:tags r:id="rId5"/>
              </p:custDataLst>
            </p:nvPr>
          </p:nvSpPr>
          <p:spPr>
            <a:xfrm>
              <a:off x="9937115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PART-01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服从行为的概念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服从行为的概念</a:t>
            </a:r>
          </a:p>
        </p:txBody>
      </p:sp>
      <p:sp>
        <p:nvSpPr>
          <p:cNvPr id="58" name="矩形 57"/>
          <p:cNvSpPr/>
          <p:nvPr>
            <p:custDataLst>
              <p:tags r:id="rId3"/>
            </p:custDataLst>
          </p:nvPr>
        </p:nvSpPr>
        <p:spPr>
          <a:xfrm>
            <a:off x="608400" y="4041364"/>
            <a:ext cx="5351702" cy="18480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0" name="矩形 59"/>
          <p:cNvSpPr/>
          <p:nvPr>
            <p:custDataLst>
              <p:tags r:id="rId4"/>
            </p:custDataLst>
          </p:nvPr>
        </p:nvSpPr>
        <p:spPr>
          <a:xfrm>
            <a:off x="793779" y="4489840"/>
            <a:ext cx="565692" cy="77082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4" name="矩形 63"/>
          <p:cNvSpPr/>
          <p:nvPr>
            <p:custDataLst>
              <p:tags r:id="rId5"/>
            </p:custDataLst>
          </p:nvPr>
        </p:nvSpPr>
        <p:spPr>
          <a:xfrm>
            <a:off x="735171" y="4446522"/>
            <a:ext cx="565692" cy="7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6"/>
            </p:custDataLst>
          </p:nvPr>
        </p:nvSpPr>
        <p:spPr>
          <a:xfrm>
            <a:off x="73580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服从行为可以表现为对权威的服从、对群体的服从和对规范的服从。</a:t>
            </a:r>
          </a:p>
        </p:txBody>
      </p:sp>
      <p:sp>
        <p:nvSpPr>
          <p:cNvPr id="66" name="三角形 33"/>
          <p:cNvSpPr/>
          <p:nvPr>
            <p:custDataLst>
              <p:tags r:id="rId7"/>
            </p:custDataLst>
          </p:nvPr>
        </p:nvSpPr>
        <p:spPr>
          <a:xfrm>
            <a:off x="5723835" y="5749269"/>
            <a:ext cx="111482" cy="96193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7" name="三角形 7"/>
          <p:cNvSpPr/>
          <p:nvPr>
            <p:custDataLst>
              <p:tags r:id="rId8"/>
            </p:custDataLst>
          </p:nvPr>
        </p:nvSpPr>
        <p:spPr>
          <a:xfrm>
            <a:off x="5682427" y="5726336"/>
            <a:ext cx="111482" cy="961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9"/>
            </p:custDataLst>
          </p:nvPr>
        </p:nvSpPr>
        <p:spPr>
          <a:xfrm>
            <a:off x="63515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69" name="矩形 68"/>
          <p:cNvSpPr/>
          <p:nvPr>
            <p:custDataLst>
              <p:tags r:id="rId10"/>
            </p:custDataLst>
          </p:nvPr>
        </p:nvSpPr>
        <p:spPr>
          <a:xfrm>
            <a:off x="6226460" y="4041364"/>
            <a:ext cx="5351702" cy="184805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0" name="矩形 69"/>
          <p:cNvSpPr/>
          <p:nvPr>
            <p:custDataLst>
              <p:tags r:id="rId11"/>
            </p:custDataLst>
          </p:nvPr>
        </p:nvSpPr>
        <p:spPr>
          <a:xfrm>
            <a:off x="6411202" y="4489840"/>
            <a:ext cx="565692" cy="7708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2" name="矩形 71"/>
          <p:cNvSpPr/>
          <p:nvPr>
            <p:custDataLst>
              <p:tags r:id="rId12"/>
            </p:custDataLst>
          </p:nvPr>
        </p:nvSpPr>
        <p:spPr>
          <a:xfrm>
            <a:off x="6353231" y="4446522"/>
            <a:ext cx="565692" cy="7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635386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服从行为受到多种因素的影响，包括权威的性质、群体的压力、个人的性格特点等。</a:t>
            </a:r>
          </a:p>
        </p:txBody>
      </p:sp>
      <p:sp>
        <p:nvSpPr>
          <p:cNvPr id="77" name="三角形 33"/>
          <p:cNvSpPr/>
          <p:nvPr>
            <p:custDataLst>
              <p:tags r:id="rId14"/>
            </p:custDataLst>
          </p:nvPr>
        </p:nvSpPr>
        <p:spPr>
          <a:xfrm>
            <a:off x="11341895" y="5749269"/>
            <a:ext cx="111482" cy="96193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8" name="三角形 7"/>
          <p:cNvSpPr/>
          <p:nvPr>
            <p:custDataLst>
              <p:tags r:id="rId15"/>
            </p:custDataLst>
          </p:nvPr>
        </p:nvSpPr>
        <p:spPr>
          <a:xfrm>
            <a:off x="11299851" y="5726336"/>
            <a:ext cx="111482" cy="9619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9" name="文本框 78"/>
          <p:cNvSpPr txBox="1"/>
          <p:nvPr>
            <p:custDataLst>
              <p:tags r:id="rId16"/>
            </p:custDataLst>
          </p:nvPr>
        </p:nvSpPr>
        <p:spPr>
          <a:xfrm>
            <a:off x="625321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80" name="矩形 79"/>
          <p:cNvSpPr/>
          <p:nvPr>
            <p:custDataLst>
              <p:tags r:id="rId17"/>
            </p:custDataLst>
          </p:nvPr>
        </p:nvSpPr>
        <p:spPr>
          <a:xfrm>
            <a:off x="608400" y="1886256"/>
            <a:ext cx="5351702" cy="1848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1" name="矩形 80"/>
          <p:cNvSpPr/>
          <p:nvPr>
            <p:custDataLst>
              <p:tags r:id="rId18"/>
            </p:custDataLst>
          </p:nvPr>
        </p:nvSpPr>
        <p:spPr>
          <a:xfrm>
            <a:off x="793779" y="2335369"/>
            <a:ext cx="565692" cy="7708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2" name="矩形 81"/>
          <p:cNvSpPr/>
          <p:nvPr>
            <p:custDataLst>
              <p:tags r:id="rId19"/>
            </p:custDataLst>
          </p:nvPr>
        </p:nvSpPr>
        <p:spPr>
          <a:xfrm>
            <a:off x="735171" y="2291414"/>
            <a:ext cx="565692" cy="770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3" name="文本框 82"/>
          <p:cNvSpPr txBox="1"/>
          <p:nvPr>
            <p:custDataLst>
              <p:tags r:id="rId20"/>
            </p:custDataLst>
          </p:nvPr>
        </p:nvSpPr>
        <p:spPr>
          <a:xfrm>
            <a:off x="73580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服从行为是指个体在权威或群体压力下，按照他人的要求或指示行动的行为。</a:t>
            </a:r>
          </a:p>
        </p:txBody>
      </p:sp>
      <p:sp>
        <p:nvSpPr>
          <p:cNvPr id="85" name="三角形 33"/>
          <p:cNvSpPr/>
          <p:nvPr>
            <p:custDataLst>
              <p:tags r:id="rId21"/>
            </p:custDataLst>
          </p:nvPr>
        </p:nvSpPr>
        <p:spPr>
          <a:xfrm>
            <a:off x="5723835" y="3594798"/>
            <a:ext cx="111482" cy="96193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6" name="三角形 7"/>
          <p:cNvSpPr/>
          <p:nvPr>
            <p:custDataLst>
              <p:tags r:id="rId22"/>
            </p:custDataLst>
          </p:nvPr>
        </p:nvSpPr>
        <p:spPr>
          <a:xfrm>
            <a:off x="5682427" y="3571865"/>
            <a:ext cx="111482" cy="961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63515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89" name="矩形 88"/>
          <p:cNvSpPr/>
          <p:nvPr>
            <p:custDataLst>
              <p:tags r:id="rId24"/>
            </p:custDataLst>
          </p:nvPr>
        </p:nvSpPr>
        <p:spPr>
          <a:xfrm>
            <a:off x="6226460" y="1886256"/>
            <a:ext cx="5351702" cy="18480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0" name="矩形 89"/>
          <p:cNvSpPr/>
          <p:nvPr>
            <p:custDataLst>
              <p:tags r:id="rId25"/>
            </p:custDataLst>
          </p:nvPr>
        </p:nvSpPr>
        <p:spPr>
          <a:xfrm>
            <a:off x="6411202" y="2335369"/>
            <a:ext cx="565692" cy="7708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1" name="矩形 90"/>
          <p:cNvSpPr/>
          <p:nvPr>
            <p:custDataLst>
              <p:tags r:id="rId26"/>
            </p:custDataLst>
          </p:nvPr>
        </p:nvSpPr>
        <p:spPr>
          <a:xfrm>
            <a:off x="6353231" y="2291414"/>
            <a:ext cx="565692" cy="770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2" name="文本框 91"/>
          <p:cNvSpPr txBox="1"/>
          <p:nvPr>
            <p:custDataLst>
              <p:tags r:id="rId27"/>
            </p:custDataLst>
          </p:nvPr>
        </p:nvSpPr>
        <p:spPr>
          <a:xfrm>
            <a:off x="635386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服从行为是社会认知心理学研究的重要领域，研究个体在群体中的行为、态度和认知。</a:t>
            </a:r>
          </a:p>
        </p:txBody>
      </p:sp>
      <p:sp>
        <p:nvSpPr>
          <p:cNvPr id="94" name="三角形 33"/>
          <p:cNvSpPr/>
          <p:nvPr>
            <p:custDataLst>
              <p:tags r:id="rId28"/>
            </p:custDataLst>
          </p:nvPr>
        </p:nvSpPr>
        <p:spPr>
          <a:xfrm>
            <a:off x="11341895" y="3594798"/>
            <a:ext cx="111482" cy="96193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5" name="三角形 7"/>
          <p:cNvSpPr/>
          <p:nvPr>
            <p:custDataLst>
              <p:tags r:id="rId29"/>
            </p:custDataLst>
          </p:nvPr>
        </p:nvSpPr>
        <p:spPr>
          <a:xfrm>
            <a:off x="11299851" y="3571865"/>
            <a:ext cx="111482" cy="9619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6" name="文本框 95"/>
          <p:cNvSpPr txBox="1"/>
          <p:nvPr>
            <p:custDataLst>
              <p:tags r:id="rId30"/>
            </p:custDataLst>
          </p:nvPr>
        </p:nvSpPr>
        <p:spPr>
          <a:xfrm>
            <a:off x="625321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02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服从行为的分类</a:t>
            </a: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 bwMode="auto">
          <a:xfrm>
            <a:off x="110850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1" name="Freeform 11"/>
          <p:cNvSpPr/>
          <p:nvPr>
            <p:custDataLst>
              <p:tags r:id="rId4"/>
            </p:custDataLst>
          </p:nvPr>
        </p:nvSpPr>
        <p:spPr bwMode="auto">
          <a:xfrm>
            <a:off x="124512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文本框 58"/>
          <p:cNvSpPr txBox="1"/>
          <p:nvPr>
            <p:custDataLst>
              <p:tags r:id="rId5"/>
            </p:custDataLst>
          </p:nvPr>
        </p:nvSpPr>
        <p:spPr>
          <a:xfrm>
            <a:off x="140017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1</a:t>
            </a:r>
          </a:p>
        </p:txBody>
      </p:sp>
      <p:sp>
        <p:nvSpPr>
          <p:cNvPr id="23" name="Freeform 10"/>
          <p:cNvSpPr/>
          <p:nvPr>
            <p:custDataLst>
              <p:tags r:id="rId6"/>
            </p:custDataLst>
          </p:nvPr>
        </p:nvSpPr>
        <p:spPr bwMode="auto">
          <a:xfrm flipH="1">
            <a:off x="3904473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4" name="Freeform 11"/>
          <p:cNvSpPr/>
          <p:nvPr>
            <p:custDataLst>
              <p:tags r:id="rId7"/>
            </p:custDataLst>
          </p:nvPr>
        </p:nvSpPr>
        <p:spPr bwMode="auto">
          <a:xfrm flipH="1">
            <a:off x="4041096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2" name="文本框 58"/>
          <p:cNvSpPr txBox="1"/>
          <p:nvPr>
            <p:custDataLst>
              <p:tags r:id="rId8"/>
            </p:custDataLst>
          </p:nvPr>
        </p:nvSpPr>
        <p:spPr>
          <a:xfrm>
            <a:off x="4301656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2</a:t>
            </a:r>
          </a:p>
        </p:txBody>
      </p:sp>
      <p:sp>
        <p:nvSpPr>
          <p:cNvPr id="30" name="Freeform 10"/>
          <p:cNvSpPr/>
          <p:nvPr>
            <p:custDataLst>
              <p:tags r:id="rId9"/>
            </p:custDataLst>
          </p:nvPr>
        </p:nvSpPr>
        <p:spPr bwMode="auto">
          <a:xfrm>
            <a:off x="6912735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1" name="Freeform 11"/>
          <p:cNvSpPr/>
          <p:nvPr>
            <p:custDataLst>
              <p:tags r:id="rId10"/>
            </p:custDataLst>
          </p:nvPr>
        </p:nvSpPr>
        <p:spPr bwMode="auto">
          <a:xfrm>
            <a:off x="7049358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9" name="文本框 58"/>
          <p:cNvSpPr txBox="1"/>
          <p:nvPr>
            <p:custDataLst>
              <p:tags r:id="rId11"/>
            </p:custDataLst>
          </p:nvPr>
        </p:nvSpPr>
        <p:spPr>
          <a:xfrm>
            <a:off x="7203773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A</a:t>
            </a:r>
          </a:p>
        </p:txBody>
      </p:sp>
      <p:sp>
        <p:nvSpPr>
          <p:cNvPr id="37" name="Freeform 10"/>
          <p:cNvSpPr/>
          <p:nvPr>
            <p:custDataLst>
              <p:tags r:id="rId12"/>
            </p:custDataLst>
          </p:nvPr>
        </p:nvSpPr>
        <p:spPr bwMode="auto">
          <a:xfrm flipH="1">
            <a:off x="970934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8" name="Freeform 11"/>
          <p:cNvSpPr/>
          <p:nvPr>
            <p:custDataLst>
              <p:tags r:id="rId13"/>
            </p:custDataLst>
          </p:nvPr>
        </p:nvSpPr>
        <p:spPr bwMode="auto">
          <a:xfrm flipH="1">
            <a:off x="984596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6" name="文本框 58"/>
          <p:cNvSpPr txBox="1"/>
          <p:nvPr>
            <p:custDataLst>
              <p:tags r:id="rId14"/>
            </p:custDataLst>
          </p:nvPr>
        </p:nvSpPr>
        <p:spPr>
          <a:xfrm>
            <a:off x="1010652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B</a:t>
            </a:r>
          </a:p>
        </p:txBody>
      </p:sp>
      <p:sp>
        <p:nvSpPr>
          <p:cNvPr id="6" name="文本框 60"/>
          <p:cNvSpPr txBox="1"/>
          <p:nvPr>
            <p:custDataLst>
              <p:tags r:id="rId15"/>
            </p:custDataLst>
          </p:nvPr>
        </p:nvSpPr>
        <p:spPr>
          <a:xfrm>
            <a:off x="608400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直接服从：直接按照指令或要求行事</a:t>
            </a:r>
          </a:p>
        </p:txBody>
      </p:sp>
      <p:sp>
        <p:nvSpPr>
          <p:cNvPr id="4" name="文本框 60"/>
          <p:cNvSpPr txBox="1"/>
          <p:nvPr>
            <p:custDataLst>
              <p:tags r:id="rId16"/>
            </p:custDataLst>
          </p:nvPr>
        </p:nvSpPr>
        <p:spPr>
          <a:xfrm>
            <a:off x="3495901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间接服从：通过暗示、诱导等方式引导他人服从</a:t>
            </a:r>
          </a:p>
        </p:txBody>
      </p:sp>
      <p:sp>
        <p:nvSpPr>
          <p:cNvPr id="5" name="文本框 60"/>
          <p:cNvSpPr txBox="1"/>
          <p:nvPr>
            <p:custDataLst>
              <p:tags r:id="rId17"/>
            </p:custDataLst>
          </p:nvPr>
        </p:nvSpPr>
        <p:spPr>
          <a:xfrm>
            <a:off x="6432968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主动服从：主动遵守规则、制度或道德规范</a:t>
            </a:r>
          </a:p>
        </p:txBody>
      </p:sp>
      <p:sp>
        <p:nvSpPr>
          <p:cNvPr id="7" name="文本框 60"/>
          <p:cNvSpPr txBox="1"/>
          <p:nvPr>
            <p:custDataLst>
              <p:tags r:id="rId18"/>
            </p:custDataLst>
          </p:nvPr>
        </p:nvSpPr>
        <p:spPr>
          <a:xfrm>
            <a:off x="9370034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被动服从：由于压力、恐惧等原因被迫服从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PART-02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服从行为的实验研究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米尔格拉姆实验</a:t>
            </a:r>
          </a:p>
        </p:txBody>
      </p:sp>
      <p:sp>
        <p:nvSpPr>
          <p:cNvPr id="11" name="矩形: 圆角 4"/>
          <p:cNvSpPr/>
          <p:nvPr>
            <p:custDataLst>
              <p:tags r:id="rId3"/>
            </p:custDataLst>
          </p:nvPr>
        </p:nvSpPr>
        <p:spPr>
          <a:xfrm>
            <a:off x="608400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774542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实验目的：在面对权威者下达违背良心的命令时，人性所能发挥的拒绝力量到底有多少</a:t>
            </a:r>
          </a:p>
        </p:txBody>
      </p:sp>
      <p:sp>
        <p:nvSpPr>
          <p:cNvPr id="29" name="任意多边形: 形状 11"/>
          <p:cNvSpPr/>
          <p:nvPr>
            <p:custDataLst>
              <p:tags r:id="rId5"/>
            </p:custDataLst>
          </p:nvPr>
        </p:nvSpPr>
        <p:spPr>
          <a:xfrm>
            <a:off x="61476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0" name="矩形: 圆角 49"/>
          <p:cNvSpPr/>
          <p:nvPr>
            <p:custDataLst>
              <p:tags r:id="rId6"/>
            </p:custDataLst>
          </p:nvPr>
        </p:nvSpPr>
        <p:spPr>
          <a:xfrm>
            <a:off x="147221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4" name="矩形: 圆角 12"/>
          <p:cNvSpPr/>
          <p:nvPr>
            <p:custDataLst>
              <p:tags r:id="rId7"/>
            </p:custDataLst>
          </p:nvPr>
        </p:nvSpPr>
        <p:spPr>
          <a:xfrm>
            <a:off x="3428360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5" name="矩形: 圆角 20"/>
          <p:cNvSpPr/>
          <p:nvPr>
            <p:custDataLst>
              <p:tags r:id="rId8"/>
            </p:custDataLst>
          </p:nvPr>
        </p:nvSpPr>
        <p:spPr>
          <a:xfrm>
            <a:off x="429217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02</a:t>
            </a:r>
          </a:p>
        </p:txBody>
      </p:sp>
      <p:sp>
        <p:nvSpPr>
          <p:cNvPr id="8" name="任意多边形: 形状 24"/>
          <p:cNvSpPr/>
          <p:nvPr>
            <p:custDataLst>
              <p:tags r:id="rId9"/>
            </p:custDataLst>
          </p:nvPr>
        </p:nvSpPr>
        <p:spPr>
          <a:xfrm>
            <a:off x="343472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594502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实验方法：采用模拟权威情境，要求参与者对无辜受害者施加电击</a:t>
            </a:r>
          </a:p>
        </p:txBody>
      </p:sp>
      <p:sp>
        <p:nvSpPr>
          <p:cNvPr id="6" name="矩形: 圆角 12"/>
          <p:cNvSpPr/>
          <p:nvPr>
            <p:custDataLst>
              <p:tags r:id="rId11"/>
            </p:custDataLst>
          </p:nvPr>
        </p:nvSpPr>
        <p:spPr>
          <a:xfrm>
            <a:off x="6248321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" name="矩形: 圆角 20"/>
          <p:cNvSpPr/>
          <p:nvPr>
            <p:custDataLst>
              <p:tags r:id="rId12"/>
            </p:custDataLst>
          </p:nvPr>
        </p:nvSpPr>
        <p:spPr>
          <a:xfrm>
            <a:off x="711213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9" name="任意多边形: 形状 24"/>
          <p:cNvSpPr/>
          <p:nvPr>
            <p:custDataLst>
              <p:tags r:id="rId13"/>
            </p:custDataLst>
          </p:nvPr>
        </p:nvSpPr>
        <p:spPr>
          <a:xfrm>
            <a:off x="625468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6414463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实验结果：发现大多数人在权威压力下会服从命令，即使内心不愿意</a:t>
            </a:r>
          </a:p>
        </p:txBody>
      </p:sp>
      <p:sp>
        <p:nvSpPr>
          <p:cNvPr id="15" name="矩形: 圆角 12"/>
          <p:cNvSpPr/>
          <p:nvPr>
            <p:custDataLst>
              <p:tags r:id="rId15"/>
            </p:custDataLst>
          </p:nvPr>
        </p:nvSpPr>
        <p:spPr>
          <a:xfrm>
            <a:off x="9068281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矩形: 圆角 20"/>
          <p:cNvSpPr/>
          <p:nvPr>
            <p:custDataLst>
              <p:tags r:id="rId16"/>
            </p:custDataLst>
          </p:nvPr>
        </p:nvSpPr>
        <p:spPr>
          <a:xfrm>
            <a:off x="9932093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17" name="任意多边形: 形状 24"/>
          <p:cNvSpPr/>
          <p:nvPr>
            <p:custDataLst>
              <p:tags r:id="rId17"/>
            </p:custDataLst>
          </p:nvPr>
        </p:nvSpPr>
        <p:spPr>
          <a:xfrm>
            <a:off x="9074647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9234423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实验结论：权威压力和道德冲突是导致服从行为的主要原因</a:t>
            </a:r>
          </a:p>
        </p:txBody>
      </p:sp>
      <p:pic>
        <p:nvPicPr>
          <p:cNvPr id="24" name="内容占位符 4" descr="图示&#10;&#10;描述已自动生成">
            <a:extLst>
              <a:ext uri="{FF2B5EF4-FFF2-40B4-BE49-F238E27FC236}">
                <a16:creationId xmlns:a16="http://schemas.microsoft.com/office/drawing/2014/main" id="{F539A7AE-AC7F-488D-9234-302BB7E762C4}"/>
              </a:ext>
            </a:extLst>
          </p:cNvPr>
          <p:cNvPicPr>
            <a:picLocks noGrp="1" noChangeAspect="1"/>
          </p:cNvPicPr>
          <p:nvPr>
            <p:ph idx="3"/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7" y="1805490"/>
            <a:ext cx="3338734" cy="4238629"/>
          </a:xfr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37FB137-07E0-43E3-B681-0C40DEAF07D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00068" y="2206960"/>
            <a:ext cx="5352973" cy="3564421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A0B724F-C959-45AA-A449-A6FA5DCBB33F}"/>
              </a:ext>
            </a:extLst>
          </p:cNvPr>
          <p:cNvSpPr txBox="1"/>
          <p:nvPr/>
        </p:nvSpPr>
        <p:spPr>
          <a:xfrm>
            <a:off x="5991933" y="2393996"/>
            <a:ext cx="6146930" cy="32308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请继续。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这个实验需要你继续进行，请继续。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你继续进行是必要的。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你没有选择，你必须继续。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200486-015E-447D-AE1E-C3AFE4E8E15B}"/>
              </a:ext>
            </a:extLst>
          </p:cNvPr>
          <p:cNvSpPr txBox="1"/>
          <p:nvPr/>
        </p:nvSpPr>
        <p:spPr>
          <a:xfrm>
            <a:off x="3466217" y="3036092"/>
            <a:ext cx="7045705" cy="29333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服从命令者有更多以下特征：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世俗主义、重视社会压力及个人行为的社会价值；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毫不怀疑地接受权威的命令，并对违反社会习俗和社会价值的人不屑一顾；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多数不敢流露出真实的感受，思想个性并不明显；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喜欢跟着权威行事，害怕偏离社会准则</a:t>
            </a:r>
            <a:endParaRPr lang="zh-CN" altLang="en-US" sz="240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0A18505-F851-4ED5-AA83-0A2BE4F1BD24}"/>
              </a:ext>
            </a:extLst>
          </p:cNvPr>
          <p:cNvSpPr txBox="1"/>
          <p:nvPr/>
        </p:nvSpPr>
        <p:spPr>
          <a:xfrm>
            <a:off x="5403547" y="5915265"/>
            <a:ext cx="637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62.5%</a:t>
            </a:r>
            <a:r>
              <a:rPr lang="zh-CN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的参与者都达到了最大的</a:t>
            </a:r>
            <a:r>
              <a:rPr lang="en-US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450</a:t>
            </a:r>
            <a:r>
              <a:rPr lang="zh-CN" altLang="en-US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伏特</a:t>
            </a:r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5" grpId="0" animBg="1"/>
      <p:bldP spid="25" grpId="1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斯坦福监狱实验</a:t>
            </a: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 bwMode="auto">
          <a:xfrm>
            <a:off x="110850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1" name="Freeform 11"/>
          <p:cNvSpPr/>
          <p:nvPr>
            <p:custDataLst>
              <p:tags r:id="rId4"/>
            </p:custDataLst>
          </p:nvPr>
        </p:nvSpPr>
        <p:spPr bwMode="auto">
          <a:xfrm>
            <a:off x="124512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文本框 58"/>
          <p:cNvSpPr txBox="1"/>
          <p:nvPr>
            <p:custDataLst>
              <p:tags r:id="rId5"/>
            </p:custDataLst>
          </p:nvPr>
        </p:nvSpPr>
        <p:spPr>
          <a:xfrm>
            <a:off x="140017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23" name="Freeform 10"/>
          <p:cNvSpPr/>
          <p:nvPr>
            <p:custDataLst>
              <p:tags r:id="rId6"/>
            </p:custDataLst>
          </p:nvPr>
        </p:nvSpPr>
        <p:spPr bwMode="auto">
          <a:xfrm>
            <a:off x="4009983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4" name="Freeform 11"/>
          <p:cNvSpPr/>
          <p:nvPr>
            <p:custDataLst>
              <p:tags r:id="rId7"/>
            </p:custDataLst>
          </p:nvPr>
        </p:nvSpPr>
        <p:spPr bwMode="auto">
          <a:xfrm>
            <a:off x="4146606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2" name="文本框 58"/>
          <p:cNvSpPr txBox="1"/>
          <p:nvPr>
            <p:custDataLst>
              <p:tags r:id="rId8"/>
            </p:custDataLst>
          </p:nvPr>
        </p:nvSpPr>
        <p:spPr>
          <a:xfrm>
            <a:off x="4301656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02</a:t>
            </a:r>
          </a:p>
        </p:txBody>
      </p:sp>
      <p:sp>
        <p:nvSpPr>
          <p:cNvPr id="30" name="Freeform 10"/>
          <p:cNvSpPr/>
          <p:nvPr>
            <p:custDataLst>
              <p:tags r:id="rId9"/>
            </p:custDataLst>
          </p:nvPr>
        </p:nvSpPr>
        <p:spPr bwMode="auto">
          <a:xfrm>
            <a:off x="6912735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1" name="Freeform 11"/>
          <p:cNvSpPr/>
          <p:nvPr>
            <p:custDataLst>
              <p:tags r:id="rId10"/>
            </p:custDataLst>
          </p:nvPr>
        </p:nvSpPr>
        <p:spPr bwMode="auto">
          <a:xfrm>
            <a:off x="7049358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9" name="文本框 58"/>
          <p:cNvSpPr txBox="1"/>
          <p:nvPr>
            <p:custDataLst>
              <p:tags r:id="rId11"/>
            </p:custDataLst>
          </p:nvPr>
        </p:nvSpPr>
        <p:spPr>
          <a:xfrm>
            <a:off x="7203773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37" name="Freeform 10"/>
          <p:cNvSpPr/>
          <p:nvPr>
            <p:custDataLst>
              <p:tags r:id="rId12"/>
            </p:custDataLst>
          </p:nvPr>
        </p:nvSpPr>
        <p:spPr bwMode="auto">
          <a:xfrm>
            <a:off x="981485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8" name="Freeform 11"/>
          <p:cNvSpPr/>
          <p:nvPr>
            <p:custDataLst>
              <p:tags r:id="rId13"/>
            </p:custDataLst>
          </p:nvPr>
        </p:nvSpPr>
        <p:spPr bwMode="auto">
          <a:xfrm>
            <a:off x="995147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6" name="文本框 58"/>
          <p:cNvSpPr txBox="1"/>
          <p:nvPr>
            <p:custDataLst>
              <p:tags r:id="rId14"/>
            </p:custDataLst>
          </p:nvPr>
        </p:nvSpPr>
        <p:spPr>
          <a:xfrm>
            <a:off x="1010652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6" name="文本框 60"/>
          <p:cNvSpPr txBox="1"/>
          <p:nvPr>
            <p:custDataLst>
              <p:tags r:id="rId15"/>
            </p:custDataLst>
          </p:nvPr>
        </p:nvSpPr>
        <p:spPr>
          <a:xfrm>
            <a:off x="608400" y="3373711"/>
            <a:ext cx="2303476" cy="1959748"/>
          </a:xfrm>
          <a:prstGeom prst="rect">
            <a:avLst/>
          </a:prstGeom>
          <a:noFill/>
        </p:spPr>
        <p:txBody>
          <a:bodyPr wrap="square" r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实验目的：</a:t>
            </a:r>
            <a:r>
              <a:rPr lang="zh-CN" altLang="en-US" sz="2000"/>
              <a:t>了解模拟监狱环境中规范的发展以及角色、标签和社会期望的影响</a:t>
            </a:r>
            <a:endParaRPr lang="zh-CN" altLang="en-US" sz="2000" spc="150"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4" name="文本框 60"/>
          <p:cNvSpPr txBox="1"/>
          <p:nvPr>
            <p:custDataLst>
              <p:tags r:id="rId16"/>
            </p:custDataLst>
          </p:nvPr>
        </p:nvSpPr>
        <p:spPr>
          <a:xfrm>
            <a:off x="3495901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实验设计：模拟监狱环境，将志愿者分为囚犯和狱警</a:t>
            </a:r>
          </a:p>
        </p:txBody>
      </p:sp>
      <p:sp>
        <p:nvSpPr>
          <p:cNvPr id="5" name="文本框 60"/>
          <p:cNvSpPr txBox="1"/>
          <p:nvPr>
            <p:custDataLst>
              <p:tags r:id="rId17"/>
            </p:custDataLst>
          </p:nvPr>
        </p:nvSpPr>
        <p:spPr>
          <a:xfrm>
            <a:off x="6432968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实验结果：囚犯和狱警的行为表现出明显的服从倾向</a:t>
            </a:r>
          </a:p>
        </p:txBody>
      </p:sp>
      <p:sp>
        <p:nvSpPr>
          <p:cNvPr id="7" name="文本框 60"/>
          <p:cNvSpPr txBox="1"/>
          <p:nvPr>
            <p:custDataLst>
              <p:tags r:id="rId18"/>
            </p:custDataLst>
          </p:nvPr>
        </p:nvSpPr>
        <p:spPr>
          <a:xfrm>
            <a:off x="9370034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实验结论：环境因素和角色定位对服从行为具有重要影响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4ECCE3-4801-978B-979C-51882A8F2F73}"/>
              </a:ext>
            </a:extLst>
          </p:cNvPr>
          <p:cNvSpPr txBox="1"/>
          <p:nvPr/>
        </p:nvSpPr>
        <p:spPr>
          <a:xfrm>
            <a:off x="608400" y="5552574"/>
            <a:ext cx="11097825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相关影视作品：</a:t>
            </a:r>
            <a:r>
              <a:rPr lang="en-US" altLang="zh-CN"/>
              <a:t>	</a:t>
            </a:r>
            <a:r>
              <a:rPr lang="zh-CN" altLang="en-US"/>
              <a:t>死亡实验</a:t>
            </a:r>
            <a:r>
              <a:rPr lang="en-US" altLang="zh-CN"/>
              <a:t>(</a:t>
            </a:r>
            <a:r>
              <a:rPr lang="zh-CN" altLang="en-US"/>
              <a:t>德</a:t>
            </a:r>
            <a:r>
              <a:rPr lang="en-US" altLang="zh-CN"/>
              <a:t>)</a:t>
            </a:r>
            <a:r>
              <a:rPr lang="zh-CN" altLang="en-US"/>
              <a:t> </a:t>
            </a:r>
            <a:r>
              <a:rPr lang="en-US" altLang="zh-CN"/>
              <a:t>Das Experiment</a:t>
            </a:r>
          </a:p>
          <a:p>
            <a:pPr>
              <a:lnSpc>
                <a:spcPct val="130000"/>
              </a:lnSpc>
            </a:pPr>
            <a:r>
              <a:rPr lang="en-US" altLang="zh-CN"/>
              <a:t>		</a:t>
            </a:r>
            <a:r>
              <a:rPr lang="zh-CN" altLang="en-US"/>
              <a:t>死亡实验</a:t>
            </a:r>
            <a:r>
              <a:rPr lang="en-US" altLang="zh-CN"/>
              <a:t>(</a:t>
            </a:r>
            <a:r>
              <a:rPr lang="zh-CN" altLang="en-US"/>
              <a:t>美</a:t>
            </a:r>
            <a:r>
              <a:rPr lang="en-US" altLang="zh-CN"/>
              <a:t>) The Experiment</a:t>
            </a:r>
          </a:p>
          <a:p>
            <a:r>
              <a:rPr lang="en-US" altLang="zh-CN"/>
              <a:t>		</a:t>
            </a:r>
            <a:r>
              <a:rPr lang="zh-CN" altLang="en-US"/>
              <a:t>沉默的愤怒：斯坦福监狱实验 </a:t>
            </a:r>
            <a:r>
              <a:rPr lang="en-US" altLang="zh-CN"/>
              <a:t>Quiet Rage: The Stanford Prison Experiment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</a:t>
            </a:r>
            <a:r>
              <a:rPr lang="en-US" altLang="zh-CN">
                <a:ln>
                  <a:solidFill>
                    <a:schemeClr val="accent1"/>
                  </a:solidFill>
                </a:ln>
                <a:noFill/>
              </a:rPr>
              <a:t>03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服从行为的实际应用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企业管理中的服从行为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8054E86-C778-8458-39EB-3F22313FF7AA}"/>
              </a:ext>
            </a:extLst>
          </p:cNvPr>
          <p:cNvGrpSpPr/>
          <p:nvPr/>
        </p:nvGrpSpPr>
        <p:grpSpPr>
          <a:xfrm>
            <a:off x="608400" y="1869248"/>
            <a:ext cx="2592742" cy="4001370"/>
            <a:chOff x="608400" y="1869248"/>
            <a:chExt cx="2592742" cy="4001370"/>
          </a:xfrm>
        </p:grpSpPr>
        <p:sp>
          <p:nvSpPr>
            <p:cNvPr id="2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60840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9" name="圆角矩形 28"/>
            <p:cNvSpPr/>
            <p:nvPr>
              <p:custDataLst>
                <p:tags r:id="rId10"/>
              </p:custDataLst>
            </p:nvPr>
          </p:nvSpPr>
          <p:spPr>
            <a:xfrm>
              <a:off x="61094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 fontScale="525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1"/>
              </p:custDataLst>
            </p:nvPr>
          </p:nvSpPr>
          <p:spPr>
            <a:xfrm>
              <a:off x="763379" y="2290359"/>
              <a:ext cx="2282900" cy="3405176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algn="just" fontAlgn="auto">
                <a:lnSpc>
                  <a:spcPct val="120000"/>
                </a:lnSpc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企业管理者需要了解员工的服从行为，以便更好地管理团队。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3C1D4AA-04EC-4D51-B349-7E08E11D80C6}"/>
              </a:ext>
            </a:extLst>
          </p:cNvPr>
          <p:cNvGrpSpPr/>
          <p:nvPr/>
        </p:nvGrpSpPr>
        <p:grpSpPr>
          <a:xfrm>
            <a:off x="4579655" y="1869248"/>
            <a:ext cx="2592742" cy="4001370"/>
            <a:chOff x="3400560" y="1869248"/>
            <a:chExt cx="2592742" cy="4001370"/>
          </a:xfrm>
        </p:grpSpPr>
        <p:sp>
          <p:nvSpPr>
            <p:cNvPr id="30" name="圆角矩形 29"/>
            <p:cNvSpPr/>
            <p:nvPr>
              <p:custDataLst>
                <p:tags r:id="rId6"/>
              </p:custDataLst>
            </p:nvPr>
          </p:nvSpPr>
          <p:spPr>
            <a:xfrm>
              <a:off x="340056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3" name="圆角矩形 32"/>
            <p:cNvSpPr/>
            <p:nvPr>
              <p:custDataLst>
                <p:tags r:id="rId7"/>
              </p:custDataLst>
            </p:nvPr>
          </p:nvSpPr>
          <p:spPr>
            <a:xfrm>
              <a:off x="340310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8"/>
              </p:custDataLst>
            </p:nvPr>
          </p:nvSpPr>
          <p:spPr>
            <a:xfrm>
              <a:off x="3558080" y="2290359"/>
              <a:ext cx="2280103" cy="3406519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服从行为可以帮助企业管理者更好地制定和执行决策。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8CDA9289-CD0D-729A-3E62-FA2C9BC24AFF}"/>
              </a:ext>
            </a:extLst>
          </p:cNvPr>
          <p:cNvGrpSpPr/>
          <p:nvPr/>
        </p:nvGrpSpPr>
        <p:grpSpPr>
          <a:xfrm>
            <a:off x="8550910" y="1869248"/>
            <a:ext cx="2592742" cy="4001370"/>
            <a:chOff x="6192720" y="1869248"/>
            <a:chExt cx="2592742" cy="4001370"/>
          </a:xfrm>
        </p:grpSpPr>
        <p:sp>
          <p:nvSpPr>
            <p:cNvPr id="4" name="圆角矩形 3"/>
            <p:cNvSpPr/>
            <p:nvPr>
              <p:custDataLst>
                <p:tags r:id="rId3"/>
              </p:custDataLst>
            </p:nvPr>
          </p:nvSpPr>
          <p:spPr>
            <a:xfrm>
              <a:off x="619272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5" name="圆角矩形 4"/>
            <p:cNvSpPr/>
            <p:nvPr>
              <p:custDataLst>
                <p:tags r:id="rId4"/>
              </p:custDataLst>
            </p:nvPr>
          </p:nvSpPr>
          <p:spPr>
            <a:xfrm>
              <a:off x="619526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5"/>
              </p:custDataLst>
            </p:nvPr>
          </p:nvSpPr>
          <p:spPr>
            <a:xfrm>
              <a:off x="6349604" y="2290359"/>
              <a:ext cx="2280103" cy="3406519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服从行为可以增强员工的团队精神和凝聚力，提高工作效率。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教育领域的服从行为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B5A8BF6-756B-CF7D-43C3-BA9BE77E5B92}"/>
              </a:ext>
            </a:extLst>
          </p:cNvPr>
          <p:cNvGrpSpPr/>
          <p:nvPr/>
        </p:nvGrpSpPr>
        <p:grpSpPr>
          <a:xfrm>
            <a:off x="2288536" y="4017065"/>
            <a:ext cx="2992803" cy="2232239"/>
            <a:chOff x="1358095" y="4017065"/>
            <a:chExt cx="2992803" cy="2232239"/>
          </a:xfrm>
        </p:grpSpPr>
        <p:sp>
          <p:nvSpPr>
            <p:cNvPr id="68" name="圆角矩形 67"/>
            <p:cNvSpPr/>
            <p:nvPr>
              <p:custDataLst>
                <p:tags r:id="rId12"/>
              </p:custDataLst>
            </p:nvPr>
          </p:nvSpPr>
          <p:spPr>
            <a:xfrm>
              <a:off x="1358095" y="401706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2700000" sx="102000" sy="102000" algn="t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13"/>
              </p:custDataLst>
            </p:nvPr>
          </p:nvSpPr>
          <p:spPr>
            <a:xfrm>
              <a:off x="1514878" y="4151172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考试制度：学生服从考试制度，遵守考试规则</a:t>
              </a:r>
            </a:p>
          </p:txBody>
        </p:sp>
        <p:sp>
          <p:nvSpPr>
            <p:cNvPr id="71" name="文本框 70"/>
            <p:cNvSpPr txBox="1"/>
            <p:nvPr>
              <p:custDataLst>
                <p:tags r:id="rId14"/>
              </p:custDataLst>
            </p:nvPr>
          </p:nvSpPr>
          <p:spPr>
            <a:xfrm>
              <a:off x="3385258" y="5456616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03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056F1B-A7E7-6A15-9F36-4B300FEDD3F6}"/>
              </a:ext>
            </a:extLst>
          </p:cNvPr>
          <p:cNvGrpSpPr/>
          <p:nvPr/>
        </p:nvGrpSpPr>
        <p:grpSpPr>
          <a:xfrm>
            <a:off x="6520622" y="1549545"/>
            <a:ext cx="2992265" cy="2231975"/>
            <a:chOff x="6520622" y="1549545"/>
            <a:chExt cx="2992265" cy="2231975"/>
          </a:xfrm>
        </p:grpSpPr>
        <p:sp>
          <p:nvSpPr>
            <p:cNvPr id="60" name="圆角矩形 59"/>
            <p:cNvSpPr/>
            <p:nvPr>
              <p:custDataLst>
                <p:tags r:id="rId9"/>
              </p:custDataLst>
            </p:nvPr>
          </p:nvSpPr>
          <p:spPr>
            <a:xfrm>
              <a:off x="6520622" y="154954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66" name="文本框 65"/>
            <p:cNvSpPr txBox="1"/>
            <p:nvPr>
              <p:custDataLst>
                <p:tags r:id="rId10"/>
              </p:custDataLst>
            </p:nvPr>
          </p:nvSpPr>
          <p:spPr>
            <a:xfrm>
              <a:off x="6676757" y="1683653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学习任务：学生按照教师的要求完成学习任务</a:t>
              </a:r>
            </a:p>
          </p:txBody>
        </p:sp>
        <p:sp>
          <p:nvSpPr>
            <p:cNvPr id="67" name="文本框 66"/>
            <p:cNvSpPr txBox="1"/>
            <p:nvPr>
              <p:custDataLst>
                <p:tags r:id="rId11"/>
              </p:custDataLst>
            </p:nvPr>
          </p:nvSpPr>
          <p:spPr>
            <a:xfrm>
              <a:off x="8547137" y="2988448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02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2E09284-8D32-70A1-4C1F-47FFFEC6BBA4}"/>
              </a:ext>
            </a:extLst>
          </p:cNvPr>
          <p:cNvGrpSpPr/>
          <p:nvPr/>
        </p:nvGrpSpPr>
        <p:grpSpPr>
          <a:xfrm>
            <a:off x="2288535" y="1510760"/>
            <a:ext cx="2992265" cy="2231975"/>
            <a:chOff x="2288535" y="1510760"/>
            <a:chExt cx="2992265" cy="2231975"/>
          </a:xfrm>
        </p:grpSpPr>
        <p:sp>
          <p:nvSpPr>
            <p:cNvPr id="76" name="圆角矩形 75"/>
            <p:cNvSpPr/>
            <p:nvPr>
              <p:custDataLst>
                <p:tags r:id="rId6"/>
              </p:custDataLst>
            </p:nvPr>
          </p:nvSpPr>
          <p:spPr>
            <a:xfrm>
              <a:off x="2288535" y="1510760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78" name="文本框 77"/>
            <p:cNvSpPr txBox="1"/>
            <p:nvPr>
              <p:custDataLst>
                <p:tags r:id="rId7"/>
              </p:custDataLst>
            </p:nvPr>
          </p:nvSpPr>
          <p:spPr>
            <a:xfrm>
              <a:off x="2444670" y="1644868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课堂纪律：学生遵守课堂纪律，服从教师的管理</a:t>
              </a:r>
            </a:p>
          </p:txBody>
        </p:sp>
        <p:sp>
          <p:nvSpPr>
            <p:cNvPr id="79" name="文本框 78"/>
            <p:cNvSpPr txBox="1"/>
            <p:nvPr>
              <p:custDataLst>
                <p:tags r:id="rId8"/>
              </p:custDataLst>
            </p:nvPr>
          </p:nvSpPr>
          <p:spPr>
            <a:xfrm>
              <a:off x="4315050" y="2949663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buClrTx/>
                <a:buSzTx/>
                <a:buFontTx/>
                <a:defRPr sz="4400" b="1">
                  <a:gradFill>
                    <a:gsLst>
                      <a:gs pos="77000">
                        <a:schemeClr val="accent3">
                          <a:lumMod val="60000"/>
                          <a:lumOff val="40000"/>
                          <a:alpha val="0"/>
                        </a:schemeClr>
                      </a:gs>
                      <a:gs pos="100000">
                        <a:schemeClr val="accent3">
                          <a:lumMod val="7500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01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FA7CF36-5D4D-5C91-5F76-8C5926D44414}"/>
              </a:ext>
            </a:extLst>
          </p:cNvPr>
          <p:cNvGrpSpPr/>
          <p:nvPr/>
        </p:nvGrpSpPr>
        <p:grpSpPr>
          <a:xfrm>
            <a:off x="6520622" y="4017065"/>
            <a:ext cx="2992265" cy="2232239"/>
            <a:chOff x="7836075" y="4017065"/>
            <a:chExt cx="2992265" cy="2232239"/>
          </a:xfrm>
        </p:grpSpPr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7836075" y="401706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7992210" y="4151172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家庭教育：学生服从家长的教育要求和指导</a:t>
              </a:r>
            </a:p>
          </p:txBody>
        </p:sp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9862590" y="5456616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04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社会现象中的服从行为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3367EBE-A22D-838E-1C32-187416F74907}"/>
              </a:ext>
            </a:extLst>
          </p:cNvPr>
          <p:cNvGrpSpPr/>
          <p:nvPr/>
        </p:nvGrpSpPr>
        <p:grpSpPr>
          <a:xfrm>
            <a:off x="608400" y="1790165"/>
            <a:ext cx="2488339" cy="4122960"/>
            <a:chOff x="608400" y="1790165"/>
            <a:chExt cx="2488339" cy="4122960"/>
          </a:xfrm>
        </p:grpSpPr>
        <p:sp>
          <p:nvSpPr>
            <p:cNvPr id="8" name="五边形 2"/>
            <p:cNvSpPr/>
            <p:nvPr>
              <p:custDataLst>
                <p:tags r:id="rId13"/>
              </p:custDataLst>
            </p:nvPr>
          </p:nvSpPr>
          <p:spPr>
            <a:xfrm rot="16200000" flipH="1">
              <a:off x="1424826" y="1616498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9" name="五边形 3"/>
            <p:cNvSpPr/>
            <p:nvPr>
              <p:custDataLst>
                <p:tags r:id="rId14"/>
              </p:custDataLst>
            </p:nvPr>
          </p:nvSpPr>
          <p:spPr>
            <a:xfrm rot="16200000" flipH="1">
              <a:off x="1447255" y="4389398"/>
              <a:ext cx="813383" cy="223407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0" name="任意多边形 4"/>
            <p:cNvSpPr/>
            <p:nvPr>
              <p:custDataLst>
                <p:tags r:id="rId15"/>
              </p:custDataLst>
            </p:nvPr>
          </p:nvSpPr>
          <p:spPr>
            <a:xfrm>
              <a:off x="736567" y="2429720"/>
              <a:ext cx="2234071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1" name="任意多边形 5"/>
            <p:cNvSpPr/>
            <p:nvPr>
              <p:custDataLst>
                <p:tags r:id="rId16"/>
              </p:custDataLst>
            </p:nvPr>
          </p:nvSpPr>
          <p:spPr>
            <a:xfrm flipV="1">
              <a:off x="608400" y="1790165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36567" y="3139126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R="0" lvl="0" indent="0" defTabSz="1219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权威效应：人们倾向于服从权威人士的指示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29A3E2A-85F9-D7BF-2AF3-EDE7F8F2BEC5}"/>
              </a:ext>
            </a:extLst>
          </p:cNvPr>
          <p:cNvGrpSpPr/>
          <p:nvPr/>
        </p:nvGrpSpPr>
        <p:grpSpPr>
          <a:xfrm>
            <a:off x="9089872" y="1828615"/>
            <a:ext cx="2488339" cy="4121766"/>
            <a:chOff x="9089872" y="1828615"/>
            <a:chExt cx="2488339" cy="4121766"/>
          </a:xfrm>
        </p:grpSpPr>
        <p:sp>
          <p:nvSpPr>
            <p:cNvPr id="20" name="五边形 23"/>
            <p:cNvSpPr/>
            <p:nvPr>
              <p:custDataLst>
                <p:tags r:id="rId8"/>
              </p:custDataLst>
            </p:nvPr>
          </p:nvSpPr>
          <p:spPr>
            <a:xfrm rot="16200000" flipH="1">
              <a:off x="9906298" y="1654307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1" name="五边形 24"/>
            <p:cNvSpPr/>
            <p:nvPr>
              <p:custDataLst>
                <p:tags r:id="rId9"/>
              </p:custDataLst>
            </p:nvPr>
          </p:nvSpPr>
          <p:spPr>
            <a:xfrm rot="16200000" flipH="1">
              <a:off x="9928087" y="4425926"/>
              <a:ext cx="813383" cy="223552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3" name="任意多边形 25"/>
            <p:cNvSpPr/>
            <p:nvPr>
              <p:custDataLst>
                <p:tags r:id="rId10"/>
              </p:custDataLst>
            </p:nvPr>
          </p:nvSpPr>
          <p:spPr>
            <a:xfrm>
              <a:off x="9216758" y="2466888"/>
              <a:ext cx="2235528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4" name="任意多边形 26"/>
            <p:cNvSpPr/>
            <p:nvPr>
              <p:custDataLst>
                <p:tags r:id="rId11"/>
              </p:custDataLst>
            </p:nvPr>
          </p:nvSpPr>
          <p:spPr>
            <a:xfrm flipV="1">
              <a:off x="9089872" y="1828615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217399" y="3176294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indent="0" defTabSz="121920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sz="2000" err="1">
                  <a:solidFill>
                    <a:schemeClr val="dk1"/>
                  </a:solidFill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社会规范：在社会规范下，人们可能会表现出服从行为，以符合社会期望</a:t>
              </a:r>
              <a:endParaRPr sz="20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908A1CB-C3D4-1442-00EC-8FEAA8A81617}"/>
              </a:ext>
            </a:extLst>
          </p:cNvPr>
          <p:cNvGrpSpPr/>
          <p:nvPr/>
        </p:nvGrpSpPr>
        <p:grpSpPr>
          <a:xfrm>
            <a:off x="4849136" y="1803622"/>
            <a:ext cx="2488339" cy="4122320"/>
            <a:chOff x="3533819" y="1803622"/>
            <a:chExt cx="2488339" cy="4122320"/>
          </a:xfrm>
        </p:grpSpPr>
        <p:sp>
          <p:nvSpPr>
            <p:cNvPr id="15" name="五边形 9"/>
            <p:cNvSpPr/>
            <p:nvPr>
              <p:custDataLst>
                <p:tags r:id="rId3"/>
              </p:custDataLst>
            </p:nvPr>
          </p:nvSpPr>
          <p:spPr>
            <a:xfrm rot="16200000" flipH="1">
              <a:off x="4350245" y="1629315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6" name="五边形 10"/>
            <p:cNvSpPr/>
            <p:nvPr>
              <p:custDataLst>
                <p:tags r:id="rId4"/>
              </p:custDataLst>
            </p:nvPr>
          </p:nvSpPr>
          <p:spPr>
            <a:xfrm rot="16200000" flipH="1">
              <a:off x="4372033" y="4402215"/>
              <a:ext cx="813383" cy="223407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7" name="任意多边形 11"/>
            <p:cNvSpPr/>
            <p:nvPr>
              <p:custDataLst>
                <p:tags r:id="rId5"/>
              </p:custDataLst>
            </p:nvPr>
          </p:nvSpPr>
          <p:spPr>
            <a:xfrm>
              <a:off x="3661346" y="2441896"/>
              <a:ext cx="2234071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8" name="任意多边形 12"/>
            <p:cNvSpPr/>
            <p:nvPr>
              <p:custDataLst>
                <p:tags r:id="rId6"/>
              </p:custDataLst>
            </p:nvPr>
          </p:nvSpPr>
          <p:spPr>
            <a:xfrm flipV="1">
              <a:off x="3533819" y="1803622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661346" y="3151302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1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indent="0" defTabSz="121920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dk1"/>
                  </a:solidFill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群体压力：在群体中，人们容易受到他人行为的影响，从而表现出服从行为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</a:t>
            </a:r>
            <a:r>
              <a:rPr lang="en-US" altLang="zh-CN">
                <a:ln>
                  <a:solidFill>
                    <a:schemeClr val="accent1"/>
                  </a:solidFill>
                </a:ln>
                <a:noFill/>
              </a:rPr>
              <a:t>04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服从行为和依从行为的</a:t>
            </a:r>
            <a:r>
              <a:rPr lang="zh-CN" altLang="en-US"/>
              <a:t>差异</a:t>
            </a:r>
            <a:endParaRPr lang="zh-CN" altLang="en-US" sz="360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lang="zh-CN" altLang="en-US" sz="3600">
                <a:solidFill>
                  <a:schemeClr val="tx1"/>
                </a:solidFill>
              </a:rPr>
              <a:t>服从和依从的差异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05B825-3F6F-DC45-DD47-749109F30113}"/>
              </a:ext>
            </a:extLst>
          </p:cNvPr>
          <p:cNvSpPr txBox="1"/>
          <p:nvPr/>
        </p:nvSpPr>
        <p:spPr>
          <a:xfrm>
            <a:off x="608400" y="1572126"/>
            <a:ext cx="10969200" cy="929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/>
              <a:t>依从是指个人在特定社会情境中，通过对客体提供的社会信息的概括、判断和推理，为寻求奖赏或免受惩罚而产生的与客体一致的行为或态度。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E8E4CDF-C47A-ADE1-350D-C4C2C96DF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728858"/>
              </p:ext>
            </p:extLst>
          </p:nvPr>
        </p:nvGraphicFramePr>
        <p:xfrm>
          <a:off x="608399" y="2946580"/>
          <a:ext cx="10969199" cy="27720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30001">
                  <a:extLst>
                    <a:ext uri="{9D8B030D-6E8A-4147-A177-3AD203B41FA5}">
                      <a16:colId xmlns:a16="http://schemas.microsoft.com/office/drawing/2014/main" val="2116071717"/>
                    </a:ext>
                  </a:extLst>
                </a:gridCol>
                <a:gridCol w="5525815">
                  <a:extLst>
                    <a:ext uri="{9D8B030D-6E8A-4147-A177-3AD203B41FA5}">
                      <a16:colId xmlns:a16="http://schemas.microsoft.com/office/drawing/2014/main" val="3204478226"/>
                    </a:ext>
                  </a:extLst>
                </a:gridCol>
                <a:gridCol w="3613383">
                  <a:extLst>
                    <a:ext uri="{9D8B030D-6E8A-4147-A177-3AD203B41FA5}">
                      <a16:colId xmlns:a16="http://schemas.microsoft.com/office/drawing/2014/main" val="2472551767"/>
                    </a:ext>
                  </a:extLst>
                </a:gridCol>
              </a:tblGrid>
              <a:tr h="667483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特征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依从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服从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553995"/>
                  </a:ext>
                </a:extLst>
              </a:tr>
              <a:tr h="611455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行为动机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出于对奖赏或免受惩罚的期望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出于对他人或群体的认可</a:t>
                      </a:r>
                    </a:p>
                  </a:txBody>
                  <a:tcPr marL="0" marR="0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5508"/>
                  </a:ext>
                </a:extLst>
              </a:tr>
              <a:tr h="643631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行为对象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个人或群体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权威人士或群体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3903766"/>
                  </a:ext>
                </a:extLst>
              </a:tr>
              <a:tr h="849431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行为内容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可以与个人意愿相符，也可以与个人意愿相悖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通常与个人意愿相符</a:t>
                      </a:r>
                    </a:p>
                  </a:txBody>
                  <a:tcPr marL="0" marR="0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7883092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156932F-9D41-4DE5-9463-BF5B6AE26EF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608400" y="1490400"/>
            <a:ext cx="5064165" cy="5326534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菲利普</a:t>
            </a:r>
            <a:r>
              <a:rPr lang="en-US" altLang="zh-CN" dirty="0"/>
              <a:t>·</a:t>
            </a:r>
            <a:r>
              <a:rPr lang="zh-CN" altLang="en-US" dirty="0"/>
              <a:t>津巴多：普通人如何变成魔鬼或英雄 </a:t>
            </a:r>
            <a:r>
              <a:rPr lang="en-US" altLang="zh-CN" dirty="0"/>
              <a:t>(The psychology of evil)</a:t>
            </a:r>
            <a:br>
              <a:rPr lang="en-US" altLang="zh-CN" dirty="0"/>
            </a:br>
            <a:r>
              <a:rPr lang="zh-CN" altLang="en-US" dirty="0"/>
              <a:t>菲利普</a:t>
            </a:r>
            <a:r>
              <a:rPr lang="en-US" altLang="zh-CN" dirty="0"/>
              <a:t>·</a:t>
            </a:r>
            <a:r>
              <a:rPr lang="zh-CN" altLang="en-US" dirty="0"/>
              <a:t>津巴多知道好人变坏是多么的容易。在本次演讲中，他与大家分享自己对于阿布格莱布虐囚事件审判的深刻见解，以及一些未公开的照片。然后他谈了与此相对的一面：成为英雄是多么的容易，以及我们如何迎接挑战。</a:t>
            </a:r>
            <a:endParaRPr lang="en-US" altLang="zh-CN" dirty="0"/>
          </a:p>
          <a:p>
            <a:r>
              <a:rPr lang="zh-CN" altLang="en-US" dirty="0"/>
              <a:t>在线播放：</a:t>
            </a:r>
            <a:r>
              <a:rPr lang="en-US" altLang="zh-CN" dirty="0">
                <a:hlinkClick r:id="rId2"/>
              </a:rPr>
              <a:t>https://www.ted.com/talks/philip_zimbardo_the_psychology_of_evil</a:t>
            </a:r>
            <a:endParaRPr lang="en-US" altLang="zh-CN" dirty="0"/>
          </a:p>
          <a:p>
            <a:r>
              <a:rPr lang="zh-CN" altLang="en-US" dirty="0"/>
              <a:t>睿客网盘：</a:t>
            </a:r>
            <a:r>
              <a:rPr lang="en-US" altLang="zh-CN" dirty="0">
                <a:hlinkClick r:id="rId3"/>
              </a:rPr>
              <a:t>https://rec.ustc.edu.cn/share/73bdcc40-adca-11ee-8267-c394403dcb50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E3E23C3-CB98-4EC4-BF96-7A402CC0CAE8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n-US" altLang="zh-CN" dirty="0"/>
              <a:t>TED</a:t>
            </a:r>
            <a:r>
              <a:rPr lang="zh-CN" altLang="en-US" dirty="0"/>
              <a:t>演讲分享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B0271B8-3F5B-4B09-917D-55F677C9BD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16" y="1490400"/>
            <a:ext cx="5866031" cy="439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52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90BFBA7-FE00-4BD8-8F97-5C31FC339DC5}"/>
              </a:ext>
            </a:extLst>
          </p:cNvPr>
          <p:cNvSpPr>
            <a:spLocks noGrp="1"/>
          </p:cNvSpPr>
          <p:nvPr>
            <p:ph idx="3"/>
          </p:nvPr>
        </p:nvSpPr>
        <p:spPr/>
        <p:txBody>
          <a:bodyPr/>
          <a:lstStyle/>
          <a:p>
            <a:r>
              <a:rPr lang="zh-CN" altLang="en-US" dirty="0"/>
              <a:t>刘</a:t>
            </a:r>
            <a:r>
              <a:rPr lang="en-US" altLang="zh-CN" dirty="0"/>
              <a:t>   </a:t>
            </a:r>
            <a:r>
              <a:rPr lang="zh-CN" altLang="en-US" dirty="0"/>
              <a:t>畅：服从主题的课程资料收集；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    PPT</a:t>
            </a:r>
            <a:r>
              <a:rPr lang="zh-CN" altLang="en-US" dirty="0"/>
              <a:t>制作。</a:t>
            </a:r>
            <a:endParaRPr lang="en-US" altLang="zh-CN" dirty="0"/>
          </a:p>
          <a:p>
            <a:r>
              <a:rPr lang="zh-CN" altLang="en-US" dirty="0"/>
              <a:t>许荣仁：根据汇报调整</a:t>
            </a:r>
            <a:r>
              <a:rPr lang="en-US" altLang="zh-CN" dirty="0"/>
              <a:t>PPT</a:t>
            </a:r>
            <a:r>
              <a:rPr lang="zh-CN" altLang="en-US" dirty="0"/>
              <a:t>内容；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    </a:t>
            </a:r>
            <a:r>
              <a:rPr lang="zh-CN" altLang="en-US" dirty="0"/>
              <a:t>课堂汇报。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BF70E5E-D812-4E82-9FF5-E03484C7CBBB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zh-CN" altLang="en-US" dirty="0"/>
              <a:t>成员分工</a:t>
            </a:r>
          </a:p>
        </p:txBody>
      </p:sp>
    </p:spTree>
    <p:extLst>
      <p:ext uri="{BB962C8B-B14F-4D97-AF65-F5344CB8AC3E}">
        <p14:creationId xmlns:p14="http://schemas.microsoft.com/office/powerpoint/2010/main" val="1881052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感谢您的观看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汇报人：许荣仁</a:t>
            </a:r>
            <a:endParaRPr lang="en-US" altLang="zh-CN">
              <a:solidFill>
                <a:schemeClr val="dk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ViOTI5MjdiNDlmMjA4MzMxMDRkMTA3N2YzMzRh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  <p:tag name="KSO_WM_SLIDE_THEME_ID" val="3302748"/>
  <p:tag name="KSO_WM_SLIDE_THEME_NAME" val="清新弥散风主题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SLIDE_THEME_ID" val="3302748"/>
  <p:tag name="KSO_WM_SLIDE_THEME_NAME" val="清新弥散风主题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6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59_6*l_h_i*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6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6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6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2_1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9_6*l_h_i*1_2_2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6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  <p:tag name="KSO_WM_UNIT_TEXT_FORE_SCHEMECOLOR_INDEX_BRIGHTNESS" val="0"/>
  <p:tag name="KSO_WM_UNIT_TEXT_FORE_SCHEMECOLOR_INDEX" val="5"/>
  <p:tag name="KSO_WM_UNIT_TEXT_LINE_FILL_TYPE" val="2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3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3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3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3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3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3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3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3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3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3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3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3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3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3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3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3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3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3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3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3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3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3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3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3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3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3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3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3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5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7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9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10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8_3*l_h_f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8_3*l_h_f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8_3*l_h_f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8_3*l_h_f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  <p:tag name="KSO_WM_UNIT_TEXT_FORE_SCHEMECOLOR_INDEX_BRIGHTNESS" val="0"/>
  <p:tag name="KSO_WM_UNIT_TEXT_FORE_SCHEMECOLOR_INDEX" val="5"/>
  <p:tag name="KSO_WM_UNIT_TEXT_LINE_FILL_TYPE" val="2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3*l_h_i*1_1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56_3*l_h_f*1_1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56_3*l_h_i*1_1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56_3*l_h_i*1_1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3*l_h_i*1_2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56_3*l_h_i*1_2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56_3*l_h_i*1_2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6_3*l_h_f*1_2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56_3*l_h_i*1_3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56_3*l_h_i*1_3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56_3*l_h_i*1_3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56_3*l_h_f*1_3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56_3*l_h_i*1_4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56_3*l_h_i*1_4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56_3*l_h_i*1_4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56_3*l_h_f*1_4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5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7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9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10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8_3*l_h_f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8_3*l_h_f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8_3*l_h_f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8_3*l_h_f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  <p:tag name="KSO_WM_UNIT_TEXT_FORE_SCHEMECOLOR_INDEX_BRIGHTNESS" val="0"/>
  <p:tag name="KSO_WM_UNIT_TEXT_FORE_SCHEMECOLOR_INDEX" val="5"/>
  <p:tag name="KSO_WM_UNIT_TEXT_LINE_FILL_TYPE" val="2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55_5*l_h_i*1_6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55_5*l_h_f*1_6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55_5*l_h_i*1_6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5_5*l_h_i*1_2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5_5*l_h_f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55_5*l_h_i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7"/>
  <p:tag name="KSO_WM_UNIT_TEXT_FILL_TYPE" val="1"/>
  <p:tag name="KSO_WM_UNIT_USESOURCEFORMAT_APPLY" val="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55_5*l_h_i*1_3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55_5*l_h_f*1_3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55_5*l_h_i*1_3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55_5*l_h_i*1_4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55_5*l_h_f*1_4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55_5*l_h_i*1_4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6"/>
  <p:tag name="KSO_WM_UNIT_TEXT_FORE_SCHEMECOLOR_INDEX_BRIGHTNESS" val="0"/>
  <p:tag name="KSO_WM_UNIT_TEXT_FORE_SCHEMECOLOR_INDEX" val="5"/>
  <p:tag name="KSO_WM_UNIT_TEXT_LINE_FILL_TYPE" val="2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75"/>
  <p:tag name="KSO_WM_SLIDE_THEME_ID" val="3302748"/>
  <p:tag name="KSO_WM_SLIDE_THEME_NAME" val="清新弥散风主题"/>
  <p:tag name="KSO_WM_SLIDE_TYPE" val="text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  <p:tag name="KSO_WM_SLIDE_THEME_ID" val="3302748"/>
  <p:tag name="KSO_WM_SLIDE_THEME_NAME" val="清新弥散风主题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  <p:tag name="KSO_WM_UNIT_TEXT_FILL_FORE_SCHEMECOLOR_INDEX_BRIGHTNESS" val="0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3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905</Words>
  <Application>Microsoft Office PowerPoint</Application>
  <PresentationFormat>宽屏</PresentationFormat>
  <Paragraphs>114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MiSans</vt:lpstr>
      <vt:lpstr>MiSans Heavy</vt:lpstr>
      <vt:lpstr>MiSans Normal</vt:lpstr>
      <vt:lpstr>等线</vt:lpstr>
      <vt:lpstr>Arial</vt:lpstr>
      <vt:lpstr>Calibri</vt:lpstr>
      <vt:lpstr>Wingdings</vt:lpstr>
      <vt:lpstr>3_Office 主题</vt:lpstr>
      <vt:lpstr>8_Office 主题</vt:lpstr>
      <vt:lpstr>1_Office 主题</vt:lpstr>
      <vt:lpstr>10_Office 主题</vt:lpstr>
      <vt:lpstr>5_Office 主题</vt:lpstr>
      <vt:lpstr>7_Office 主题</vt:lpstr>
      <vt:lpstr>2_Office 主题</vt:lpstr>
      <vt:lpstr>服从</vt:lpstr>
      <vt:lpstr>CONTENT</vt:lpstr>
      <vt:lpstr>服从行为的概念</vt:lpstr>
      <vt:lpstr>服从行为的概念</vt:lpstr>
      <vt:lpstr>服从行为的分类</vt:lpstr>
      <vt:lpstr>服从行为的实验研究</vt:lpstr>
      <vt:lpstr>米尔格拉姆实验</vt:lpstr>
      <vt:lpstr>斯坦福监狱实验</vt:lpstr>
      <vt:lpstr>服从行为的实际应用</vt:lpstr>
      <vt:lpstr>企业管理中的服从行为</vt:lpstr>
      <vt:lpstr>教育领域的服从行为</vt:lpstr>
      <vt:lpstr>社会现象中的服从行为</vt:lpstr>
      <vt:lpstr>服从行为和依从行为的差异</vt:lpstr>
      <vt:lpstr>服从和依从的差异</vt:lpstr>
      <vt:lpstr>TED演讲分享</vt:lpstr>
      <vt:lpstr>成员分工</vt:lpstr>
      <vt:lpstr>感谢您的观看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Rongren Xu</dc:creator>
  <cp:lastModifiedBy>许 荣仁</cp:lastModifiedBy>
  <cp:revision>3</cp:revision>
  <dcterms:created xsi:type="dcterms:W3CDTF">2019-06-19T02:08:00Z</dcterms:created>
  <dcterms:modified xsi:type="dcterms:W3CDTF">2024-01-08T08:24:13Z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7123C9D2505845EB9B33B31A0A16E2B1_11</vt:lpwstr>
  </property>
</Properties>
</file>