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heme/theme8.xml" ContentType="application/vnd.openxmlformats-officedocument.theme+xml"/>
  <Override PartName="/ppt/theme/theme9.xml" ContentType="application/vnd.openxmlformats-officedocument.theme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notesSlides/notesSlide1.xml" ContentType="application/vnd.openxmlformats-officedocument.presentationml.notesSlide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notesSlides/notesSlide2.xml" ContentType="application/vnd.openxmlformats-officedocument.presentationml.notesSlide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notesSlides/notesSlide3.xml" ContentType="application/vnd.openxmlformats-officedocument.presentationml.notesSlide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60" r:id="rId1"/>
    <p:sldMasterId id="2147483672" r:id="rId2"/>
    <p:sldMasterId id="2147483684" r:id="rId3"/>
    <p:sldMasterId id="2147483696" r:id="rId4"/>
    <p:sldMasterId id="2147483720" r:id="rId5"/>
    <p:sldMasterId id="2147483744" r:id="rId6"/>
    <p:sldMasterId id="2147483756" r:id="rId7"/>
  </p:sldMasterIdLst>
  <p:notesMasterIdLst>
    <p:notesMasterId r:id="rId23"/>
  </p:notesMasterIdLst>
  <p:handoutMasterIdLst>
    <p:handoutMasterId r:id="rId24"/>
  </p:handoutMasterIdLst>
  <p:sldIdLst>
    <p:sldId id="257" r:id="rId8"/>
    <p:sldId id="258" r:id="rId9"/>
    <p:sldId id="259" r:id="rId10"/>
    <p:sldId id="260" r:id="rId11"/>
    <p:sldId id="261" r:id="rId12"/>
    <p:sldId id="263" r:id="rId13"/>
    <p:sldId id="264" r:id="rId14"/>
    <p:sldId id="265" r:id="rId15"/>
    <p:sldId id="271" r:id="rId16"/>
    <p:sldId id="272" r:id="rId17"/>
    <p:sldId id="273" r:id="rId18"/>
    <p:sldId id="274" r:id="rId19"/>
    <p:sldId id="305" r:id="rId20"/>
    <p:sldId id="303" r:id="rId21"/>
    <p:sldId id="283" r:id="rId22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7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B1066F-ED56-4810-BA05-0FFA6A69A7F6}" v="149" dt="2023-10-23T05:53:13.363"/>
    <p1510:client id="{E6F147C3-E0BC-4B37-B261-2FE3C97D75A2}" v="549" dt="2023-10-22T13:45:07.820"/>
  </p1510:revLst>
</p1510:revInfo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71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handoutMaster" Target="handoutMasters/handoutMaster1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61B1066F-ED56-4810-BA05-0FFA6A69A7F6}"/>
    <pc:docChg chg="undo custSel addSld delSld modSld modMainMaster">
      <pc:chgData name="许 荣仁" userId="a51c77e00fced653" providerId="LiveId" clId="{61B1066F-ED56-4810-BA05-0FFA6A69A7F6}" dt="2023-10-23T05:42:40.434" v="511" actId="478"/>
      <pc:docMkLst>
        <pc:docMk/>
      </pc:docMkLst>
      <pc:sldChg chg="addSp delSp modSp mod">
        <pc:chgData name="许 荣仁" userId="a51c77e00fced653" providerId="LiveId" clId="{61B1066F-ED56-4810-BA05-0FFA6A69A7F6}" dt="2023-10-21T14:04:19.607" v="335" actId="1076"/>
        <pc:sldMkLst>
          <pc:docMk/>
          <pc:sldMk cId="0" sldId="257"/>
        </pc:sldMkLst>
        <pc:spChg chg="add del mod">
          <ac:chgData name="许 荣仁" userId="a51c77e00fced653" providerId="LiveId" clId="{61B1066F-ED56-4810-BA05-0FFA6A69A7F6}" dt="2023-10-21T13:45:38.048" v="222" actId="478"/>
          <ac:spMkLst>
            <pc:docMk/>
            <pc:sldMk cId="0" sldId="257"/>
            <ac:spMk id="2" creationId="{051A5A94-A8A7-4893-8411-633E34E5B811}"/>
          </ac:spMkLst>
        </pc:spChg>
        <pc:spChg chg="del mod">
          <ac:chgData name="许 荣仁" userId="a51c77e00fced653" providerId="LiveId" clId="{61B1066F-ED56-4810-BA05-0FFA6A69A7F6}" dt="2023-10-21T13:45:29.978" v="219" actId="478"/>
          <ac:spMkLst>
            <pc:docMk/>
            <pc:sldMk cId="0" sldId="257"/>
            <ac:spMk id="4" creationId="{00000000-0000-0000-0000-000000000000}"/>
          </ac:spMkLst>
        </pc:spChg>
        <pc:spChg chg="add mod">
          <ac:chgData name="许 荣仁" userId="a51c77e00fced653" providerId="LiveId" clId="{61B1066F-ED56-4810-BA05-0FFA6A69A7F6}" dt="2023-10-21T14:04:19.607" v="335" actId="1076"/>
          <ac:spMkLst>
            <pc:docMk/>
            <pc:sldMk cId="0" sldId="257"/>
            <ac:spMk id="6" creationId="{00C81F8E-6DF6-43D8-9A19-29A128848328}"/>
          </ac:spMkLst>
        </pc:spChg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257"/>
            <ac:spMk id="7" creationId="{E18BD021-E5DF-4C10-B940-6CCCC3766AE7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257"/>
            <ac:spMk id="8" creationId="{49CDE021-0B08-4B56-A141-DBA11C8C22BF}"/>
          </ac:spMkLst>
        </pc:spChg>
      </pc:sldChg>
      <pc:sldChg chg="addSp delSp">
        <pc:chgData name="许 荣仁" userId="a51c77e00fced653" providerId="LiveId" clId="{61B1066F-ED56-4810-BA05-0FFA6A69A7F6}" dt="2023-10-21T13:54:49.232" v="307"/>
        <pc:sldMkLst>
          <pc:docMk/>
          <pc:sldMk cId="0" sldId="258"/>
        </pc:sldMkLst>
        <pc:spChg chg="del">
          <ac:chgData name="许 荣仁" userId="a51c77e00fced653" providerId="LiveId" clId="{61B1066F-ED56-4810-BA05-0FFA6A69A7F6}" dt="2023-10-21T13:48:26.088" v="301"/>
          <ac:spMkLst>
            <pc:docMk/>
            <pc:sldMk cId="0" sldId="258"/>
            <ac:spMk id="6" creationId="{E43095E9-E957-4750-AE6B-B3278DEBC4A0}"/>
          </ac:spMkLst>
        </pc:spChg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258"/>
            <ac:spMk id="9" creationId="{42A94CE5-BD0D-4D30-8E4C-46BDC352C2D7}"/>
          </ac:spMkLst>
        </pc:spChg>
        <pc:spChg chg="del">
          <ac:chgData name="许 荣仁" userId="a51c77e00fced653" providerId="LiveId" clId="{61B1066F-ED56-4810-BA05-0FFA6A69A7F6}" dt="2023-10-21T13:50:21.954" v="303"/>
          <ac:spMkLst>
            <pc:docMk/>
            <pc:sldMk cId="0" sldId="258"/>
            <ac:spMk id="11" creationId="{DC5996F9-A149-4887-A1D3-9C8A3F627256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258"/>
            <ac:spMk id="12" creationId="{4D000FAB-C9E7-4DF6-A3FD-F4D74A2AF170}"/>
          </ac:spMkLst>
        </pc:spChg>
        <pc:spChg chg="add">
          <ac:chgData name="许 荣仁" userId="a51c77e00fced653" providerId="LiveId" clId="{61B1066F-ED56-4810-BA05-0FFA6A69A7F6}" dt="2023-10-21T13:54:49.232" v="307"/>
          <ac:spMkLst>
            <pc:docMk/>
            <pc:sldMk cId="0" sldId="258"/>
            <ac:spMk id="14" creationId="{7EFFF3B3-AE87-4C50-A5A5-F5AC410C12CB}"/>
          </ac:spMkLst>
        </pc:spChg>
        <pc:spChg chg="del">
          <ac:chgData name="许 荣仁" userId="a51c77e00fced653" providerId="LiveId" clId="{61B1066F-ED56-4810-BA05-0FFA6A69A7F6}" dt="2023-10-21T13:54:49.232" v="307"/>
          <ac:spMkLst>
            <pc:docMk/>
            <pc:sldMk cId="0" sldId="258"/>
            <ac:spMk id="18" creationId="{6C9B35F4-0BA7-42C1-B8A3-42BC5977A453}"/>
          </ac:spMkLst>
        </pc:spChg>
      </pc:sldChg>
      <pc:sldChg chg="delSp">
        <pc:chgData name="许 荣仁" userId="a51c77e00fced653" providerId="LiveId" clId="{61B1066F-ED56-4810-BA05-0FFA6A69A7F6}" dt="2023-10-21T13:51:50.599" v="306"/>
        <pc:sldMkLst>
          <pc:docMk/>
          <pc:sldMk cId="0" sldId="259"/>
        </pc:sldMkLst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259"/>
            <ac:spMk id="3" creationId="{008573A8-990A-4FCD-BF96-3B09ECB31354}"/>
          </ac:spMkLst>
        </pc:spChg>
        <pc:spChg chg="del">
          <ac:chgData name="许 荣仁" userId="a51c77e00fced653" providerId="LiveId" clId="{61B1066F-ED56-4810-BA05-0FFA6A69A7F6}" dt="2023-10-21T13:50:21.954" v="303"/>
          <ac:spMkLst>
            <pc:docMk/>
            <pc:sldMk cId="0" sldId="259"/>
            <ac:spMk id="5" creationId="{C2C16CE9-0801-4B1D-A00E-D1F28C957D3C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259"/>
            <ac:spMk id="6" creationId="{59492012-20E9-4E4E-B6DE-9CB605F90D4F}"/>
          </ac:spMkLst>
        </pc:spChg>
      </pc:sldChg>
      <pc:sldChg chg="delSp modSp mod">
        <pc:chgData name="许 荣仁" userId="a51c77e00fced653" providerId="LiveId" clId="{61B1066F-ED56-4810-BA05-0FFA6A69A7F6}" dt="2023-10-21T13:51:50.599" v="306"/>
        <pc:sldMkLst>
          <pc:docMk/>
          <pc:sldMk cId="0" sldId="260"/>
        </pc:sldMkLst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260"/>
            <ac:spMk id="2" creationId="{AE710214-81BB-4C9B-9545-540CC6DC9C5E}"/>
          </ac:spMkLst>
        </pc:spChg>
        <pc:spChg chg="del">
          <ac:chgData name="许 荣仁" userId="a51c77e00fced653" providerId="LiveId" clId="{61B1066F-ED56-4810-BA05-0FFA6A69A7F6}" dt="2023-10-21T13:50:21.954" v="303"/>
          <ac:spMkLst>
            <pc:docMk/>
            <pc:sldMk cId="0" sldId="260"/>
            <ac:spMk id="4" creationId="{AC9CB14E-948E-459F-AE92-BE03CF12F818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260"/>
            <ac:spMk id="5" creationId="{27E81B67-FF53-4CBC-8873-7972558BB190}"/>
          </ac:spMkLst>
        </pc:spChg>
        <pc:spChg chg="mod">
          <ac:chgData name="许 荣仁" userId="a51c77e00fced653" providerId="LiveId" clId="{61B1066F-ED56-4810-BA05-0FFA6A69A7F6}" dt="2023-10-21T13:43:28.688" v="49" actId="27636"/>
          <ac:spMkLst>
            <pc:docMk/>
            <pc:sldMk cId="0" sldId="260"/>
            <ac:spMk id="60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667" v="30" actId="27636"/>
          <ac:spMkLst>
            <pc:docMk/>
            <pc:sldMk cId="0" sldId="260"/>
            <ac:spMk id="64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674" v="37" actId="27636"/>
          <ac:spMkLst>
            <pc:docMk/>
            <pc:sldMk cId="0" sldId="260"/>
            <ac:spMk id="66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683" v="45" actId="27636"/>
          <ac:spMkLst>
            <pc:docMk/>
            <pc:sldMk cId="0" sldId="260"/>
            <ac:spMk id="67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680" v="42" actId="27636"/>
          <ac:spMkLst>
            <pc:docMk/>
            <pc:sldMk cId="0" sldId="260"/>
            <ac:spMk id="68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679" v="41" actId="27636"/>
          <ac:spMkLst>
            <pc:docMk/>
            <pc:sldMk cId="0" sldId="260"/>
            <ac:spMk id="70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668" v="31" actId="27636"/>
          <ac:spMkLst>
            <pc:docMk/>
            <pc:sldMk cId="0" sldId="260"/>
            <ac:spMk id="72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670" v="33" actId="27636"/>
          <ac:spMkLst>
            <pc:docMk/>
            <pc:sldMk cId="0" sldId="260"/>
            <ac:spMk id="73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677" v="39" actId="27636"/>
          <ac:spMkLst>
            <pc:docMk/>
            <pc:sldMk cId="0" sldId="260"/>
            <ac:spMk id="77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689" v="50" actId="27636"/>
          <ac:spMkLst>
            <pc:docMk/>
            <pc:sldMk cId="0" sldId="260"/>
            <ac:spMk id="78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669" v="32" actId="27636"/>
          <ac:spMkLst>
            <pc:docMk/>
            <pc:sldMk cId="0" sldId="260"/>
            <ac:spMk id="79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681" v="43" actId="27636"/>
          <ac:spMkLst>
            <pc:docMk/>
            <pc:sldMk cId="0" sldId="260"/>
            <ac:spMk id="81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684" v="46" actId="27636"/>
          <ac:spMkLst>
            <pc:docMk/>
            <pc:sldMk cId="0" sldId="260"/>
            <ac:spMk id="82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690" v="51" actId="27636"/>
          <ac:spMkLst>
            <pc:docMk/>
            <pc:sldMk cId="0" sldId="260"/>
            <ac:spMk id="83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685" v="47" actId="27636"/>
          <ac:spMkLst>
            <pc:docMk/>
            <pc:sldMk cId="0" sldId="260"/>
            <ac:spMk id="85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671" v="34" actId="27636"/>
          <ac:spMkLst>
            <pc:docMk/>
            <pc:sldMk cId="0" sldId="260"/>
            <ac:spMk id="86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673" v="36" actId="27636"/>
          <ac:spMkLst>
            <pc:docMk/>
            <pc:sldMk cId="0" sldId="260"/>
            <ac:spMk id="87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678" v="40" actId="27636"/>
          <ac:spMkLst>
            <pc:docMk/>
            <pc:sldMk cId="0" sldId="260"/>
            <ac:spMk id="90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687" v="48" actId="27636"/>
          <ac:spMkLst>
            <pc:docMk/>
            <pc:sldMk cId="0" sldId="260"/>
            <ac:spMk id="91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666" v="29" actId="27636"/>
          <ac:spMkLst>
            <pc:docMk/>
            <pc:sldMk cId="0" sldId="260"/>
            <ac:spMk id="92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676" v="38" actId="27636"/>
          <ac:spMkLst>
            <pc:docMk/>
            <pc:sldMk cId="0" sldId="260"/>
            <ac:spMk id="94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672" v="35" actId="27636"/>
          <ac:spMkLst>
            <pc:docMk/>
            <pc:sldMk cId="0" sldId="260"/>
            <ac:spMk id="95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682" v="44" actId="27636"/>
          <ac:spMkLst>
            <pc:docMk/>
            <pc:sldMk cId="0" sldId="260"/>
            <ac:spMk id="96" creationId="{00000000-0000-0000-0000-000000000000}"/>
          </ac:spMkLst>
        </pc:spChg>
      </pc:sldChg>
      <pc:sldChg chg="delSp modSp mod">
        <pc:chgData name="许 荣仁" userId="a51c77e00fced653" providerId="LiveId" clId="{61B1066F-ED56-4810-BA05-0FFA6A69A7F6}" dt="2023-10-21T14:37:41.061" v="377" actId="1037"/>
        <pc:sldMkLst>
          <pc:docMk/>
          <pc:sldMk cId="0" sldId="261"/>
        </pc:sldMkLst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261"/>
            <ac:spMk id="2" creationId="{6BD76B6D-BF3A-4B42-8149-C6D2013DB4E9}"/>
          </ac:spMkLst>
        </pc:spChg>
        <pc:spChg chg="del">
          <ac:chgData name="许 荣仁" userId="a51c77e00fced653" providerId="LiveId" clId="{61B1066F-ED56-4810-BA05-0FFA6A69A7F6}" dt="2023-10-21T13:50:21.954" v="303"/>
          <ac:spMkLst>
            <pc:docMk/>
            <pc:sldMk cId="0" sldId="261"/>
            <ac:spMk id="8" creationId="{E3791B8B-F0F7-4A1E-9A59-4301A04E85FF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261"/>
            <ac:spMk id="9" creationId="{314A6B81-7594-4426-B7DD-E3241AA9D226}"/>
          </ac:spMkLst>
        </pc:spChg>
        <pc:spChg chg="mod">
          <ac:chgData name="许 荣仁" userId="a51c77e00fced653" providerId="LiveId" clId="{61B1066F-ED56-4810-BA05-0FFA6A69A7F6}" dt="2023-10-21T14:31:02.614" v="338" actId="20577"/>
          <ac:spMkLst>
            <pc:docMk/>
            <pc:sldMk cId="0" sldId="261"/>
            <ac:spMk id="16" creationId="{00000000-0000-0000-0000-000000000000}"/>
          </ac:spMkLst>
        </pc:spChg>
        <pc:spChg chg="mod">
          <ac:chgData name="许 荣仁" userId="a51c77e00fced653" providerId="LiveId" clId="{61B1066F-ED56-4810-BA05-0FFA6A69A7F6}" dt="2023-10-21T14:34:39.255" v="355" actId="688"/>
          <ac:spMkLst>
            <pc:docMk/>
            <pc:sldMk cId="0" sldId="261"/>
            <ac:spMk id="22" creationId="{00000000-0000-0000-0000-000000000000}"/>
          </ac:spMkLst>
        </pc:spChg>
        <pc:spChg chg="mod">
          <ac:chgData name="许 荣仁" userId="a51c77e00fced653" providerId="LiveId" clId="{61B1066F-ED56-4810-BA05-0FFA6A69A7F6}" dt="2023-10-21T14:37:13.870" v="370" actId="1037"/>
          <ac:spMkLst>
            <pc:docMk/>
            <pc:sldMk cId="0" sldId="261"/>
            <ac:spMk id="23" creationId="{00000000-0000-0000-0000-000000000000}"/>
          </ac:spMkLst>
        </pc:spChg>
        <pc:spChg chg="mod">
          <ac:chgData name="许 荣仁" userId="a51c77e00fced653" providerId="LiveId" clId="{61B1066F-ED56-4810-BA05-0FFA6A69A7F6}" dt="2023-10-21T14:37:13.870" v="370" actId="1037"/>
          <ac:spMkLst>
            <pc:docMk/>
            <pc:sldMk cId="0" sldId="261"/>
            <ac:spMk id="24" creationId="{00000000-0000-0000-0000-000000000000}"/>
          </ac:spMkLst>
        </pc:spChg>
        <pc:spChg chg="mod">
          <ac:chgData name="许 荣仁" userId="a51c77e00fced653" providerId="LiveId" clId="{61B1066F-ED56-4810-BA05-0FFA6A69A7F6}" dt="2023-10-21T14:31:54.351" v="351" actId="108"/>
          <ac:spMkLst>
            <pc:docMk/>
            <pc:sldMk cId="0" sldId="261"/>
            <ac:spMk id="29" creationId="{00000000-0000-0000-0000-000000000000}"/>
          </ac:spMkLst>
        </pc:spChg>
        <pc:spChg chg="mod">
          <ac:chgData name="许 荣仁" userId="a51c77e00fced653" providerId="LiveId" clId="{61B1066F-ED56-4810-BA05-0FFA6A69A7F6}" dt="2023-10-21T14:32:03.844" v="353" actId="108"/>
          <ac:spMkLst>
            <pc:docMk/>
            <pc:sldMk cId="0" sldId="261"/>
            <ac:spMk id="30" creationId="{00000000-0000-0000-0000-000000000000}"/>
          </ac:spMkLst>
        </pc:spChg>
        <pc:spChg chg="mod">
          <ac:chgData name="许 荣仁" userId="a51c77e00fced653" providerId="LiveId" clId="{61B1066F-ED56-4810-BA05-0FFA6A69A7F6}" dt="2023-10-21T14:31:58.251" v="352" actId="108"/>
          <ac:spMkLst>
            <pc:docMk/>
            <pc:sldMk cId="0" sldId="261"/>
            <ac:spMk id="31" creationId="{00000000-0000-0000-0000-000000000000}"/>
          </ac:spMkLst>
        </pc:spChg>
        <pc:spChg chg="mod">
          <ac:chgData name="许 荣仁" userId="a51c77e00fced653" providerId="LiveId" clId="{61B1066F-ED56-4810-BA05-0FFA6A69A7F6}" dt="2023-10-21T14:30:57.407" v="337" actId="20577"/>
          <ac:spMkLst>
            <pc:docMk/>
            <pc:sldMk cId="0" sldId="261"/>
            <ac:spMk id="36" creationId="{00000000-0000-0000-0000-000000000000}"/>
          </ac:spMkLst>
        </pc:spChg>
        <pc:spChg chg="mod">
          <ac:chgData name="许 荣仁" userId="a51c77e00fced653" providerId="LiveId" clId="{61B1066F-ED56-4810-BA05-0FFA6A69A7F6}" dt="2023-10-21T14:37:41.061" v="377" actId="1037"/>
          <ac:spMkLst>
            <pc:docMk/>
            <pc:sldMk cId="0" sldId="261"/>
            <ac:spMk id="37" creationId="{00000000-0000-0000-0000-000000000000}"/>
          </ac:spMkLst>
        </pc:spChg>
        <pc:spChg chg="mod">
          <ac:chgData name="许 荣仁" userId="a51c77e00fced653" providerId="LiveId" clId="{61B1066F-ED56-4810-BA05-0FFA6A69A7F6}" dt="2023-10-21T14:37:41.061" v="377" actId="1037"/>
          <ac:spMkLst>
            <pc:docMk/>
            <pc:sldMk cId="0" sldId="261"/>
            <ac:spMk id="38" creationId="{00000000-0000-0000-0000-000000000000}"/>
          </ac:spMkLst>
        </pc:spChg>
      </pc:sldChg>
      <pc:sldChg chg="delSp modSp mod">
        <pc:chgData name="许 荣仁" userId="a51c77e00fced653" providerId="LiveId" clId="{61B1066F-ED56-4810-BA05-0FFA6A69A7F6}" dt="2023-10-21T13:51:50.599" v="306"/>
        <pc:sldMkLst>
          <pc:docMk/>
          <pc:sldMk cId="0" sldId="262"/>
        </pc:sldMkLst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262"/>
            <ac:spMk id="2" creationId="{AE1BA6B9-E5BE-4FA5-A10C-8DECD6E6CF17}"/>
          </ac:spMkLst>
        </pc:spChg>
        <pc:spChg chg="del">
          <ac:chgData name="许 荣仁" userId="a51c77e00fced653" providerId="LiveId" clId="{61B1066F-ED56-4810-BA05-0FFA6A69A7F6}" dt="2023-10-21T13:50:21.954" v="303"/>
          <ac:spMkLst>
            <pc:docMk/>
            <pc:sldMk cId="0" sldId="262"/>
            <ac:spMk id="4" creationId="{928ECED9-2839-4AF9-BC91-868E6C7888E8}"/>
          </ac:spMkLst>
        </pc:spChg>
        <pc:spChg chg="mod">
          <ac:chgData name="许 荣仁" userId="a51c77e00fced653" providerId="LiveId" clId="{61B1066F-ED56-4810-BA05-0FFA6A69A7F6}" dt="2023-10-21T13:43:28.700" v="55" actId="27636"/>
          <ac:spMkLst>
            <pc:docMk/>
            <pc:sldMk cId="0" sldId="262"/>
            <ac:spMk id="6" creationId="{00000000-0000-0000-0000-000000000000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262"/>
            <ac:spMk id="7" creationId="{21C00622-C78E-425A-9874-938E8DEC0892}"/>
          </ac:spMkLst>
        </pc:spChg>
        <pc:spChg chg="mod">
          <ac:chgData name="许 荣仁" userId="a51c77e00fced653" providerId="LiveId" clId="{61B1066F-ED56-4810-BA05-0FFA6A69A7F6}" dt="2023-10-21T13:43:28.699" v="53" actId="27636"/>
          <ac:spMkLst>
            <pc:docMk/>
            <pc:sldMk cId="0" sldId="262"/>
            <ac:spMk id="18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697" v="52" actId="27636"/>
          <ac:spMkLst>
            <pc:docMk/>
            <pc:sldMk cId="0" sldId="262"/>
            <ac:spMk id="25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699" v="54" actId="27636"/>
          <ac:spMkLst>
            <pc:docMk/>
            <pc:sldMk cId="0" sldId="262"/>
            <ac:spMk id="32" creationId="{00000000-0000-0000-0000-000000000000}"/>
          </ac:spMkLst>
        </pc:spChg>
      </pc:sldChg>
      <pc:sldChg chg="delSp">
        <pc:chgData name="许 荣仁" userId="a51c77e00fced653" providerId="LiveId" clId="{61B1066F-ED56-4810-BA05-0FFA6A69A7F6}" dt="2023-10-21T13:51:50.599" v="306"/>
        <pc:sldMkLst>
          <pc:docMk/>
          <pc:sldMk cId="0" sldId="263"/>
        </pc:sldMkLst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263"/>
            <ac:spMk id="3" creationId="{DABEA019-A1AC-4261-872F-82CC975A77B5}"/>
          </ac:spMkLst>
        </pc:spChg>
        <pc:spChg chg="del">
          <ac:chgData name="许 荣仁" userId="a51c77e00fced653" providerId="LiveId" clId="{61B1066F-ED56-4810-BA05-0FFA6A69A7F6}" dt="2023-10-21T13:50:21.954" v="303"/>
          <ac:spMkLst>
            <pc:docMk/>
            <pc:sldMk cId="0" sldId="263"/>
            <ac:spMk id="5" creationId="{C8C00276-1741-4324-BE78-981BB21DCDA8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263"/>
            <ac:spMk id="6" creationId="{17059660-8A85-47BE-A1EF-E02CFC2F8FCD}"/>
          </ac:spMkLst>
        </pc:spChg>
      </pc:sldChg>
      <pc:sldChg chg="addSp delSp modSp mod modAnim">
        <pc:chgData name="许 荣仁" userId="a51c77e00fced653" providerId="LiveId" clId="{61B1066F-ED56-4810-BA05-0FFA6A69A7F6}" dt="2023-10-23T05:33:02.711" v="510"/>
        <pc:sldMkLst>
          <pc:docMk/>
          <pc:sldMk cId="0" sldId="264"/>
        </pc:sldMkLst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264"/>
            <ac:spMk id="2" creationId="{614224BD-A27E-4FC8-A52C-4ABBE96BFA7A}"/>
          </ac:spMkLst>
        </pc:spChg>
        <pc:spChg chg="mod">
          <ac:chgData name="许 荣仁" userId="a51c77e00fced653" providerId="LiveId" clId="{61B1066F-ED56-4810-BA05-0FFA6A69A7F6}" dt="2023-10-21T13:43:28.705" v="57" actId="27636"/>
          <ac:spMkLst>
            <pc:docMk/>
            <pc:sldMk cId="0" sldId="264"/>
            <ac:spMk id="8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06" v="58" actId="27636"/>
          <ac:spMkLst>
            <pc:docMk/>
            <pc:sldMk cId="0" sldId="264"/>
            <ac:spMk id="9" creationId="{00000000-0000-0000-0000-000000000000}"/>
          </ac:spMkLst>
        </pc:spChg>
        <pc:spChg chg="del">
          <ac:chgData name="许 荣仁" userId="a51c77e00fced653" providerId="LiveId" clId="{61B1066F-ED56-4810-BA05-0FFA6A69A7F6}" dt="2023-10-21T13:50:21.954" v="303"/>
          <ac:spMkLst>
            <pc:docMk/>
            <pc:sldMk cId="0" sldId="264"/>
            <ac:spMk id="12" creationId="{861B6973-8444-4C0C-983E-35781FBBE64C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264"/>
            <ac:spMk id="14" creationId="{DA8AA68F-1730-43AC-91BA-8A6844794DAB}"/>
          </ac:spMkLst>
        </pc:spChg>
        <pc:spChg chg="mod">
          <ac:chgData name="许 荣仁" userId="a51c77e00fced653" providerId="LiveId" clId="{61B1066F-ED56-4810-BA05-0FFA6A69A7F6}" dt="2023-10-21T13:43:28.704" v="56" actId="27636"/>
          <ac:spMkLst>
            <pc:docMk/>
            <pc:sldMk cId="0" sldId="264"/>
            <ac:spMk id="17" creationId="{00000000-0000-0000-0000-000000000000}"/>
          </ac:spMkLst>
        </pc:spChg>
        <pc:spChg chg="add mod">
          <ac:chgData name="许 荣仁" userId="a51c77e00fced653" providerId="LiveId" clId="{61B1066F-ED56-4810-BA05-0FFA6A69A7F6}" dt="2023-10-23T05:29:53.302" v="487" actId="20577"/>
          <ac:spMkLst>
            <pc:docMk/>
            <pc:sldMk cId="0" sldId="264"/>
            <ac:spMk id="25" creationId="{01200486-015E-447D-AE1E-C3AFE4E8E15B}"/>
          </ac:spMkLst>
        </pc:spChg>
        <pc:spChg chg="mod">
          <ac:chgData name="许 荣仁" userId="a51c77e00fced653" providerId="LiveId" clId="{61B1066F-ED56-4810-BA05-0FFA6A69A7F6}" dt="2023-10-21T15:00:13.922" v="381"/>
          <ac:spMkLst>
            <pc:docMk/>
            <pc:sldMk cId="0" sldId="264"/>
            <ac:spMk id="28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08" v="59" actId="27636"/>
          <ac:spMkLst>
            <pc:docMk/>
            <pc:sldMk cId="0" sldId="264"/>
            <ac:spMk id="29" creationId="{00000000-0000-0000-0000-000000000000}"/>
          </ac:spMkLst>
        </pc:spChg>
        <pc:spChg chg="add mod">
          <ac:chgData name="许 荣仁" userId="a51c77e00fced653" providerId="LiveId" clId="{61B1066F-ED56-4810-BA05-0FFA6A69A7F6}" dt="2023-10-23T05:12:49.861" v="430" actId="1076"/>
          <ac:spMkLst>
            <pc:docMk/>
            <pc:sldMk cId="0" sldId="264"/>
            <ac:spMk id="31" creationId="{1A0B724F-C959-45AA-A449-A6FA5DCBB33F}"/>
          </ac:spMkLst>
        </pc:spChg>
        <pc:spChg chg="add mod">
          <ac:chgData name="许 荣仁" userId="a51c77e00fced653" providerId="LiveId" clId="{61B1066F-ED56-4810-BA05-0FFA6A69A7F6}" dt="2023-10-23T05:32:51.310" v="508" actId="1076"/>
          <ac:spMkLst>
            <pc:docMk/>
            <pc:sldMk cId="0" sldId="264"/>
            <ac:spMk id="32" creationId="{B0A18505-F851-4ED5-AA83-0A2BE4F1BD24}"/>
          </ac:spMkLst>
        </pc:spChg>
        <pc:picChg chg="add mod">
          <ac:chgData name="许 荣仁" userId="a51c77e00fced653" providerId="LiveId" clId="{61B1066F-ED56-4810-BA05-0FFA6A69A7F6}" dt="2023-10-23T05:08:24.416" v="413" actId="14100"/>
          <ac:picMkLst>
            <pc:docMk/>
            <pc:sldMk cId="0" sldId="264"/>
            <ac:picMk id="22" creationId="{037FB137-07E0-43E3-B681-0C40DEAF07D1}"/>
          </ac:picMkLst>
        </pc:picChg>
        <pc:picChg chg="add mod">
          <ac:chgData name="许 荣仁" userId="a51c77e00fced653" providerId="LiveId" clId="{61B1066F-ED56-4810-BA05-0FFA6A69A7F6}" dt="2023-10-23T04:59:16.735" v="405" actId="14100"/>
          <ac:picMkLst>
            <pc:docMk/>
            <pc:sldMk cId="0" sldId="264"/>
            <ac:picMk id="24" creationId="{F539A7AE-AC7F-488D-9234-302BB7E762C4}"/>
          </ac:picMkLst>
        </pc:picChg>
      </pc:sldChg>
      <pc:sldChg chg="addSp delSp modSp mod">
        <pc:chgData name="许 荣仁" userId="a51c77e00fced653" providerId="LiveId" clId="{61B1066F-ED56-4810-BA05-0FFA6A69A7F6}" dt="2023-10-23T05:42:40.434" v="511" actId="478"/>
        <pc:sldMkLst>
          <pc:docMk/>
          <pc:sldMk cId="0" sldId="265"/>
        </pc:sldMkLst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265"/>
            <ac:spMk id="2" creationId="{026508D8-E22B-4E97-8F5B-1A75CA6A9461}"/>
          </ac:spMkLst>
        </pc:spChg>
        <pc:spChg chg="mod">
          <ac:chgData name="许 荣仁" userId="a51c77e00fced653" providerId="LiveId" clId="{61B1066F-ED56-4810-BA05-0FFA6A69A7F6}" dt="2023-10-21T19:11:45.382" v="394" actId="14100"/>
          <ac:spMkLst>
            <pc:docMk/>
            <pc:sldMk cId="0" sldId="265"/>
            <ac:spMk id="6" creationId="{00000000-0000-0000-0000-000000000000}"/>
          </ac:spMkLst>
        </pc:spChg>
        <pc:spChg chg="del">
          <ac:chgData name="许 荣仁" userId="a51c77e00fced653" providerId="LiveId" clId="{61B1066F-ED56-4810-BA05-0FFA6A69A7F6}" dt="2023-10-21T13:50:21.954" v="303"/>
          <ac:spMkLst>
            <pc:docMk/>
            <pc:sldMk cId="0" sldId="265"/>
            <ac:spMk id="8" creationId="{0042AED5-6ADA-4F3B-8E51-CBB21BC888AA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265"/>
            <ac:spMk id="9" creationId="{C7C73242-4DA7-4F80-8984-DD600EC84E33}"/>
          </ac:spMkLst>
        </pc:spChg>
        <pc:spChg chg="add del mod">
          <ac:chgData name="许 荣仁" userId="a51c77e00fced653" providerId="LiveId" clId="{61B1066F-ED56-4810-BA05-0FFA6A69A7F6}" dt="2023-10-23T05:42:40.434" v="511" actId="478"/>
          <ac:spMkLst>
            <pc:docMk/>
            <pc:sldMk cId="0" sldId="265"/>
            <ac:spMk id="15" creationId="{E41A497B-75FA-41B8-A4F7-CDD5C23B5385}"/>
          </ac:spMkLst>
        </pc:spChg>
        <pc:picChg chg="add del mod">
          <ac:chgData name="许 荣仁" userId="a51c77e00fced653" providerId="LiveId" clId="{61B1066F-ED56-4810-BA05-0FFA6A69A7F6}" dt="2023-10-23T04:59:01.194" v="401" actId="21"/>
          <ac:picMkLst>
            <pc:docMk/>
            <pc:sldMk cId="0" sldId="265"/>
            <ac:picMk id="25" creationId="{EB8A1E65-A219-4A6D-8878-3DF18D7DE63F}"/>
          </ac:picMkLst>
        </pc:picChg>
      </pc:sldChg>
      <pc:sldChg chg="delSp">
        <pc:chgData name="许 荣仁" userId="a51c77e00fced653" providerId="LiveId" clId="{61B1066F-ED56-4810-BA05-0FFA6A69A7F6}" dt="2023-10-21T13:51:50.599" v="306"/>
        <pc:sldMkLst>
          <pc:docMk/>
          <pc:sldMk cId="0" sldId="267"/>
        </pc:sldMkLst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267"/>
            <ac:spMk id="3" creationId="{3C68D110-22F0-42F7-AACD-6E541E5CF169}"/>
          </ac:spMkLst>
        </pc:spChg>
        <pc:spChg chg="del">
          <ac:chgData name="许 荣仁" userId="a51c77e00fced653" providerId="LiveId" clId="{61B1066F-ED56-4810-BA05-0FFA6A69A7F6}" dt="2023-10-21T13:50:21.954" v="303"/>
          <ac:spMkLst>
            <pc:docMk/>
            <pc:sldMk cId="0" sldId="267"/>
            <ac:spMk id="5" creationId="{C08C59B7-BB2A-4E2D-81FD-66287701D0FC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267"/>
            <ac:spMk id="6" creationId="{5935AB74-011E-4158-8E06-161736FEC9DB}"/>
          </ac:spMkLst>
        </pc:spChg>
      </pc:sldChg>
      <pc:sldChg chg="delSp modSp mod">
        <pc:chgData name="许 荣仁" userId="a51c77e00fced653" providerId="LiveId" clId="{61B1066F-ED56-4810-BA05-0FFA6A69A7F6}" dt="2023-10-21T13:51:50.599" v="306"/>
        <pc:sldMkLst>
          <pc:docMk/>
          <pc:sldMk cId="0" sldId="268"/>
        </pc:sldMkLst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268"/>
            <ac:spMk id="2" creationId="{67761C4C-5E22-4571-8B02-D232E7150020}"/>
          </ac:spMkLst>
        </pc:spChg>
        <pc:spChg chg="mod">
          <ac:chgData name="许 荣仁" userId="a51c77e00fced653" providerId="LiveId" clId="{61B1066F-ED56-4810-BA05-0FFA6A69A7F6}" dt="2023-10-21T13:43:28.716" v="62" actId="27636"/>
          <ac:spMkLst>
            <pc:docMk/>
            <pc:sldMk cId="0" sldId="268"/>
            <ac:spMk id="8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14" v="60" actId="27636"/>
          <ac:spMkLst>
            <pc:docMk/>
            <pc:sldMk cId="0" sldId="268"/>
            <ac:spMk id="9" creationId="{00000000-0000-0000-0000-000000000000}"/>
          </ac:spMkLst>
        </pc:spChg>
        <pc:spChg chg="del">
          <ac:chgData name="许 荣仁" userId="a51c77e00fced653" providerId="LiveId" clId="{61B1066F-ED56-4810-BA05-0FFA6A69A7F6}" dt="2023-10-21T13:50:21.954" v="303"/>
          <ac:spMkLst>
            <pc:docMk/>
            <pc:sldMk cId="0" sldId="268"/>
            <ac:spMk id="12" creationId="{2624341C-4A00-43FE-BDDD-A91C78FCE248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268"/>
            <ac:spMk id="14" creationId="{7D96A1E7-7531-4178-92EF-EC64AD88F1A5}"/>
          </ac:spMkLst>
        </pc:spChg>
        <pc:spChg chg="mod">
          <ac:chgData name="许 荣仁" userId="a51c77e00fced653" providerId="LiveId" clId="{61B1066F-ED56-4810-BA05-0FFA6A69A7F6}" dt="2023-10-21T13:43:28.717" v="63" actId="27636"/>
          <ac:spMkLst>
            <pc:docMk/>
            <pc:sldMk cId="0" sldId="268"/>
            <ac:spMk id="17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15" v="61" actId="27636"/>
          <ac:spMkLst>
            <pc:docMk/>
            <pc:sldMk cId="0" sldId="268"/>
            <ac:spMk id="29" creationId="{00000000-0000-0000-0000-000000000000}"/>
          </ac:spMkLst>
        </pc:spChg>
      </pc:sldChg>
      <pc:sldChg chg="delSp modSp mod">
        <pc:chgData name="许 荣仁" userId="a51c77e00fced653" providerId="LiveId" clId="{61B1066F-ED56-4810-BA05-0FFA6A69A7F6}" dt="2023-10-21T13:51:50.599" v="306"/>
        <pc:sldMkLst>
          <pc:docMk/>
          <pc:sldMk cId="0" sldId="269"/>
        </pc:sldMkLst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269"/>
            <ac:spMk id="2" creationId="{30B5E6D3-9EE7-491F-AE86-D345BCC2377D}"/>
          </ac:spMkLst>
        </pc:spChg>
        <pc:spChg chg="del">
          <ac:chgData name="许 荣仁" userId="a51c77e00fced653" providerId="LiveId" clId="{61B1066F-ED56-4810-BA05-0FFA6A69A7F6}" dt="2023-10-21T13:50:21.954" v="303"/>
          <ac:spMkLst>
            <pc:docMk/>
            <pc:sldMk cId="0" sldId="269"/>
            <ac:spMk id="4" creationId="{E0054F81-F4D6-4F69-B084-C89F55F0DECE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269"/>
            <ac:spMk id="5" creationId="{A4817989-E3D5-482C-9B0F-917B3D075ED7}"/>
          </ac:spMkLst>
        </pc:spChg>
        <pc:spChg chg="mod">
          <ac:chgData name="许 荣仁" userId="a51c77e00fced653" providerId="LiveId" clId="{61B1066F-ED56-4810-BA05-0FFA6A69A7F6}" dt="2023-10-21T13:43:28.737" v="76" actId="27636"/>
          <ac:spMkLst>
            <pc:docMk/>
            <pc:sldMk cId="0" sldId="269"/>
            <ac:spMk id="60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41" v="79" actId="27636"/>
          <ac:spMkLst>
            <pc:docMk/>
            <pc:sldMk cId="0" sldId="269"/>
            <ac:spMk id="64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39" v="78" actId="27636"/>
          <ac:spMkLst>
            <pc:docMk/>
            <pc:sldMk cId="0" sldId="269"/>
            <ac:spMk id="65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42" v="80" actId="27636"/>
          <ac:spMkLst>
            <pc:docMk/>
            <pc:sldMk cId="0" sldId="269"/>
            <ac:spMk id="66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38" v="77" actId="27636"/>
          <ac:spMkLst>
            <pc:docMk/>
            <pc:sldMk cId="0" sldId="269"/>
            <ac:spMk id="67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46" v="84" actId="27636"/>
          <ac:spMkLst>
            <pc:docMk/>
            <pc:sldMk cId="0" sldId="269"/>
            <ac:spMk id="68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43" v="81" actId="27636"/>
          <ac:spMkLst>
            <pc:docMk/>
            <pc:sldMk cId="0" sldId="269"/>
            <ac:spMk id="70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45" v="82" actId="27636"/>
          <ac:spMkLst>
            <pc:docMk/>
            <pc:sldMk cId="0" sldId="269"/>
            <ac:spMk id="72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30" v="70" actId="27636"/>
          <ac:spMkLst>
            <pc:docMk/>
            <pc:sldMk cId="0" sldId="269"/>
            <ac:spMk id="77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32" v="72" actId="27636"/>
          <ac:spMkLst>
            <pc:docMk/>
            <pc:sldMk cId="0" sldId="269"/>
            <ac:spMk id="78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47" v="85" actId="27636"/>
          <ac:spMkLst>
            <pc:docMk/>
            <pc:sldMk cId="0" sldId="269"/>
            <ac:spMk id="79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22" v="64" actId="27636"/>
          <ac:spMkLst>
            <pc:docMk/>
            <pc:sldMk cId="0" sldId="269"/>
            <ac:spMk id="81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23" v="65" actId="27636"/>
          <ac:spMkLst>
            <pc:docMk/>
            <pc:sldMk cId="0" sldId="269"/>
            <ac:spMk id="82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28" v="69" actId="27636"/>
          <ac:spMkLst>
            <pc:docMk/>
            <pc:sldMk cId="0" sldId="269"/>
            <ac:spMk id="85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35" v="74" actId="27636"/>
          <ac:spMkLst>
            <pc:docMk/>
            <pc:sldMk cId="0" sldId="269"/>
            <ac:spMk id="86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45" v="83" actId="27636"/>
          <ac:spMkLst>
            <pc:docMk/>
            <pc:sldMk cId="0" sldId="269"/>
            <ac:spMk id="87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25" v="66" actId="27636"/>
          <ac:spMkLst>
            <pc:docMk/>
            <pc:sldMk cId="0" sldId="269"/>
            <ac:spMk id="90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31" v="71" actId="27636"/>
          <ac:spMkLst>
            <pc:docMk/>
            <pc:sldMk cId="0" sldId="269"/>
            <ac:spMk id="91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27" v="68" actId="27636"/>
          <ac:spMkLst>
            <pc:docMk/>
            <pc:sldMk cId="0" sldId="269"/>
            <ac:spMk id="92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34" v="73" actId="27636"/>
          <ac:spMkLst>
            <pc:docMk/>
            <pc:sldMk cId="0" sldId="269"/>
            <ac:spMk id="94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26" v="67" actId="27636"/>
          <ac:spMkLst>
            <pc:docMk/>
            <pc:sldMk cId="0" sldId="269"/>
            <ac:spMk id="95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36" v="75" actId="27636"/>
          <ac:spMkLst>
            <pc:docMk/>
            <pc:sldMk cId="0" sldId="269"/>
            <ac:spMk id="96" creationId="{00000000-0000-0000-0000-000000000000}"/>
          </ac:spMkLst>
        </pc:spChg>
      </pc:sldChg>
      <pc:sldChg chg="delSp modSp mod">
        <pc:chgData name="许 荣仁" userId="a51c77e00fced653" providerId="LiveId" clId="{61B1066F-ED56-4810-BA05-0FFA6A69A7F6}" dt="2023-10-21T13:51:50.599" v="306"/>
        <pc:sldMkLst>
          <pc:docMk/>
          <pc:sldMk cId="0" sldId="270"/>
        </pc:sldMkLst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270"/>
            <ac:spMk id="2" creationId="{6715D3C0-DD57-413E-9747-6ED159E6DDE7}"/>
          </ac:spMkLst>
        </pc:spChg>
        <pc:spChg chg="del">
          <ac:chgData name="许 荣仁" userId="a51c77e00fced653" providerId="LiveId" clId="{61B1066F-ED56-4810-BA05-0FFA6A69A7F6}" dt="2023-10-21T13:50:21.954" v="303"/>
          <ac:spMkLst>
            <pc:docMk/>
            <pc:sldMk cId="0" sldId="270"/>
            <ac:spMk id="4" creationId="{FD08C9A4-5B7E-4CF9-A6E7-D3D55F8261D1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270"/>
            <ac:spMk id="5" creationId="{00182C65-C17F-4C27-8FD2-A02C58E7242E}"/>
          </ac:spMkLst>
        </pc:spChg>
        <pc:spChg chg="mod">
          <ac:chgData name="许 荣仁" userId="a51c77e00fced653" providerId="LiveId" clId="{61B1066F-ED56-4810-BA05-0FFA6A69A7F6}" dt="2023-10-21T13:43:28.754" v="86" actId="27636"/>
          <ac:spMkLst>
            <pc:docMk/>
            <pc:sldMk cId="0" sldId="270"/>
            <ac:spMk id="88" creationId="{00000000-0000-0000-0000-000000000000}"/>
          </ac:spMkLst>
        </pc:spChg>
      </pc:sldChg>
      <pc:sldChg chg="delSp">
        <pc:chgData name="许 荣仁" userId="a51c77e00fced653" providerId="LiveId" clId="{61B1066F-ED56-4810-BA05-0FFA6A69A7F6}" dt="2023-10-21T13:51:50.599" v="306"/>
        <pc:sldMkLst>
          <pc:docMk/>
          <pc:sldMk cId="0" sldId="271"/>
        </pc:sldMkLst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271"/>
            <ac:spMk id="3" creationId="{EED27311-286C-4680-9014-BD8092C12656}"/>
          </ac:spMkLst>
        </pc:spChg>
        <pc:spChg chg="del">
          <ac:chgData name="许 荣仁" userId="a51c77e00fced653" providerId="LiveId" clId="{61B1066F-ED56-4810-BA05-0FFA6A69A7F6}" dt="2023-10-21T13:50:21.954" v="303"/>
          <ac:spMkLst>
            <pc:docMk/>
            <pc:sldMk cId="0" sldId="271"/>
            <ac:spMk id="5" creationId="{225C4F08-83C9-4239-B8D0-8D9F5D4CA522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271"/>
            <ac:spMk id="6" creationId="{569D07CC-99C6-4F3D-8CBD-42CAEF2B26C3}"/>
          </ac:spMkLst>
        </pc:spChg>
      </pc:sldChg>
      <pc:sldChg chg="delSp modSp mod">
        <pc:chgData name="许 荣仁" userId="a51c77e00fced653" providerId="LiveId" clId="{61B1066F-ED56-4810-BA05-0FFA6A69A7F6}" dt="2023-10-21T13:51:50.599" v="306"/>
        <pc:sldMkLst>
          <pc:docMk/>
          <pc:sldMk cId="0" sldId="272"/>
        </pc:sldMkLst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272"/>
            <ac:spMk id="2" creationId="{27985FD6-2FDF-4D82-A645-06BE65DEFE0D}"/>
          </ac:spMkLst>
        </pc:spChg>
        <pc:spChg chg="mod">
          <ac:chgData name="许 荣仁" userId="a51c77e00fced653" providerId="LiveId" clId="{61B1066F-ED56-4810-BA05-0FFA6A69A7F6}" dt="2023-10-21T13:43:28.760" v="90" actId="27636"/>
          <ac:spMkLst>
            <pc:docMk/>
            <pc:sldMk cId="0" sldId="272"/>
            <ac:spMk id="5" creationId="{00000000-0000-0000-0000-000000000000}"/>
          </ac:spMkLst>
        </pc:spChg>
        <pc:spChg chg="del">
          <ac:chgData name="许 荣仁" userId="a51c77e00fced653" providerId="LiveId" clId="{61B1066F-ED56-4810-BA05-0FFA6A69A7F6}" dt="2023-10-21T13:50:21.954" v="303"/>
          <ac:spMkLst>
            <pc:docMk/>
            <pc:sldMk cId="0" sldId="272"/>
            <ac:spMk id="7" creationId="{FD8AE315-CDB8-423D-94BA-EB46E50227F4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272"/>
            <ac:spMk id="8" creationId="{D7B05B45-2EEF-4767-9E55-0EBA63EBB2FA}"/>
          </ac:spMkLst>
        </pc:spChg>
        <pc:spChg chg="mod">
          <ac:chgData name="许 荣仁" userId="a51c77e00fced653" providerId="LiveId" clId="{61B1066F-ED56-4810-BA05-0FFA6A69A7F6}" dt="2023-10-21T13:43:28.757" v="87" actId="27636"/>
          <ac:spMkLst>
            <pc:docMk/>
            <pc:sldMk cId="0" sldId="272"/>
            <ac:spMk id="10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59" v="88" actId="27636"/>
          <ac:spMkLst>
            <pc:docMk/>
            <pc:sldMk cId="0" sldId="272"/>
            <ac:spMk id="29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60" v="89" actId="27636"/>
          <ac:spMkLst>
            <pc:docMk/>
            <pc:sldMk cId="0" sldId="272"/>
            <ac:spMk id="33" creationId="{00000000-0000-0000-0000-000000000000}"/>
          </ac:spMkLst>
        </pc:spChg>
      </pc:sldChg>
      <pc:sldChg chg="delSp modSp mod">
        <pc:chgData name="许 荣仁" userId="a51c77e00fced653" providerId="LiveId" clId="{61B1066F-ED56-4810-BA05-0FFA6A69A7F6}" dt="2023-10-21T13:51:50.599" v="306"/>
        <pc:sldMkLst>
          <pc:docMk/>
          <pc:sldMk cId="0" sldId="273"/>
        </pc:sldMkLst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273"/>
            <ac:spMk id="2" creationId="{C13DD4C9-9896-4C3E-9836-5BBAF7000FE6}"/>
          </ac:spMkLst>
        </pc:spChg>
        <pc:spChg chg="del">
          <ac:chgData name="许 荣仁" userId="a51c77e00fced653" providerId="LiveId" clId="{61B1066F-ED56-4810-BA05-0FFA6A69A7F6}" dt="2023-10-21T13:50:21.954" v="303"/>
          <ac:spMkLst>
            <pc:docMk/>
            <pc:sldMk cId="0" sldId="273"/>
            <ac:spMk id="5" creationId="{D2523459-2223-4796-8DF6-55C88461F8FE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273"/>
            <ac:spMk id="6" creationId="{232F1CF6-4DEF-450A-9B10-6CA503FEC274}"/>
          </ac:spMkLst>
        </pc:spChg>
        <pc:spChg chg="mod">
          <ac:chgData name="许 荣仁" userId="a51c77e00fced653" providerId="LiveId" clId="{61B1066F-ED56-4810-BA05-0FFA6A69A7F6}" dt="2023-10-21T13:43:28.769" v="95" actId="27636"/>
          <ac:spMkLst>
            <pc:docMk/>
            <pc:sldMk cId="0" sldId="273"/>
            <ac:spMk id="10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70" v="96" actId="27636"/>
          <ac:spMkLst>
            <pc:docMk/>
            <pc:sldMk cId="0" sldId="273"/>
            <ac:spMk id="16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68" v="94" actId="27636"/>
          <ac:spMkLst>
            <pc:docMk/>
            <pc:sldMk cId="0" sldId="273"/>
            <ac:spMk id="67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66" v="92" actId="27636"/>
          <ac:spMkLst>
            <pc:docMk/>
            <pc:sldMk cId="0" sldId="273"/>
            <ac:spMk id="71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66" v="91" actId="27636"/>
          <ac:spMkLst>
            <pc:docMk/>
            <pc:sldMk cId="0" sldId="273"/>
            <ac:spMk id="75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67" v="93" actId="27636"/>
          <ac:spMkLst>
            <pc:docMk/>
            <pc:sldMk cId="0" sldId="273"/>
            <ac:spMk id="79" creationId="{00000000-0000-0000-0000-000000000000}"/>
          </ac:spMkLst>
        </pc:spChg>
      </pc:sldChg>
      <pc:sldChg chg="delSp modSp mod">
        <pc:chgData name="许 荣仁" userId="a51c77e00fced653" providerId="LiveId" clId="{61B1066F-ED56-4810-BA05-0FFA6A69A7F6}" dt="2023-10-21T13:51:50.599" v="306"/>
        <pc:sldMkLst>
          <pc:docMk/>
          <pc:sldMk cId="0" sldId="274"/>
        </pc:sldMkLst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274"/>
            <ac:spMk id="2" creationId="{C75B6512-1F4F-4231-9993-0434E8700AB0}"/>
          </ac:spMkLst>
        </pc:spChg>
        <pc:spChg chg="del">
          <ac:chgData name="许 荣仁" userId="a51c77e00fced653" providerId="LiveId" clId="{61B1066F-ED56-4810-BA05-0FFA6A69A7F6}" dt="2023-10-21T13:50:21.954" v="303"/>
          <ac:spMkLst>
            <pc:docMk/>
            <pc:sldMk cId="0" sldId="274"/>
            <ac:spMk id="12" creationId="{905399E2-50D1-4677-86F2-A207745E2BE6}"/>
          </ac:spMkLst>
        </pc:spChg>
        <pc:spChg chg="mod">
          <ac:chgData name="许 荣仁" userId="a51c77e00fced653" providerId="LiveId" clId="{61B1066F-ED56-4810-BA05-0FFA6A69A7F6}" dt="2023-10-21T13:43:28.776" v="97" actId="27636"/>
          <ac:spMkLst>
            <pc:docMk/>
            <pc:sldMk cId="0" sldId="274"/>
            <ac:spMk id="14" creationId="{00000000-0000-0000-0000-000000000000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274"/>
            <ac:spMk id="19" creationId="{5929B3AD-FD65-46AA-82AB-6E56387A4181}"/>
          </ac:spMkLst>
        </pc:spChg>
      </pc:sldChg>
      <pc:sldChg chg="delSp">
        <pc:chgData name="许 荣仁" userId="a51c77e00fced653" providerId="LiveId" clId="{61B1066F-ED56-4810-BA05-0FFA6A69A7F6}" dt="2023-10-21T13:51:50.599" v="306"/>
        <pc:sldMkLst>
          <pc:docMk/>
          <pc:sldMk cId="0" sldId="275"/>
        </pc:sldMkLst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275"/>
            <ac:spMk id="3" creationId="{139DE515-FF4A-4D05-B4DF-CA10FB011DC4}"/>
          </ac:spMkLst>
        </pc:spChg>
        <pc:spChg chg="del">
          <ac:chgData name="许 荣仁" userId="a51c77e00fced653" providerId="LiveId" clId="{61B1066F-ED56-4810-BA05-0FFA6A69A7F6}" dt="2023-10-21T13:50:21.954" v="303"/>
          <ac:spMkLst>
            <pc:docMk/>
            <pc:sldMk cId="0" sldId="275"/>
            <ac:spMk id="5" creationId="{57859603-D2E1-4498-BC36-D5D0BB8C74A9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275"/>
            <ac:spMk id="6" creationId="{AED0E1D5-D53A-4948-8FD6-5B078A497D47}"/>
          </ac:spMkLst>
        </pc:spChg>
      </pc:sldChg>
      <pc:sldChg chg="delSp modSp mod">
        <pc:chgData name="许 荣仁" userId="a51c77e00fced653" providerId="LiveId" clId="{61B1066F-ED56-4810-BA05-0FFA6A69A7F6}" dt="2023-10-21T13:51:50.599" v="306"/>
        <pc:sldMkLst>
          <pc:docMk/>
          <pc:sldMk cId="0" sldId="276"/>
        </pc:sldMkLst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276"/>
            <ac:spMk id="2" creationId="{DED01C75-C4EB-464C-8F5F-D09E29D8D683}"/>
          </ac:spMkLst>
        </pc:spChg>
        <pc:spChg chg="del">
          <ac:chgData name="许 荣仁" userId="a51c77e00fced653" providerId="LiveId" clId="{61B1066F-ED56-4810-BA05-0FFA6A69A7F6}" dt="2023-10-21T13:50:21.954" v="303"/>
          <ac:spMkLst>
            <pc:docMk/>
            <pc:sldMk cId="0" sldId="276"/>
            <ac:spMk id="4" creationId="{F25A59D6-C77E-4181-9AF0-A05964D95968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276"/>
            <ac:spMk id="5" creationId="{1D52F0A0-B6A3-409B-8F14-C298FF46C50A}"/>
          </ac:spMkLst>
        </pc:spChg>
        <pc:spChg chg="mod">
          <ac:chgData name="许 荣仁" userId="a51c77e00fced653" providerId="LiveId" clId="{61B1066F-ED56-4810-BA05-0FFA6A69A7F6}" dt="2023-10-21T13:43:28.782" v="100" actId="27636"/>
          <ac:spMkLst>
            <pc:docMk/>
            <pc:sldMk cId="0" sldId="276"/>
            <ac:spMk id="79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83" v="101" actId="27636"/>
          <ac:spMkLst>
            <pc:docMk/>
            <pc:sldMk cId="0" sldId="276"/>
            <ac:spMk id="88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81" v="99" actId="27636"/>
          <ac:spMkLst>
            <pc:docMk/>
            <pc:sldMk cId="0" sldId="276"/>
            <ac:spMk id="99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81" v="98" actId="27636"/>
          <ac:spMkLst>
            <pc:docMk/>
            <pc:sldMk cId="0" sldId="276"/>
            <ac:spMk id="121" creationId="{00000000-0000-0000-0000-000000000000}"/>
          </ac:spMkLst>
        </pc:spChg>
      </pc:sldChg>
      <pc:sldChg chg="delSp modSp mod">
        <pc:chgData name="许 荣仁" userId="a51c77e00fced653" providerId="LiveId" clId="{61B1066F-ED56-4810-BA05-0FFA6A69A7F6}" dt="2023-10-21T13:51:50.599" v="306"/>
        <pc:sldMkLst>
          <pc:docMk/>
          <pc:sldMk cId="0" sldId="277"/>
        </pc:sldMkLst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277"/>
            <ac:spMk id="2" creationId="{D687969F-9551-4AA3-BB8B-475B76EEDCDD}"/>
          </ac:spMkLst>
        </pc:spChg>
        <pc:spChg chg="del">
          <ac:chgData name="许 荣仁" userId="a51c77e00fced653" providerId="LiveId" clId="{61B1066F-ED56-4810-BA05-0FFA6A69A7F6}" dt="2023-10-21T13:50:21.954" v="303"/>
          <ac:spMkLst>
            <pc:docMk/>
            <pc:sldMk cId="0" sldId="277"/>
            <ac:spMk id="4" creationId="{34DEFFC4-8235-4023-B98B-350E33AF468B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277"/>
            <ac:spMk id="6" creationId="{402F360E-4CD5-4914-88B5-5CBC4565C81D}"/>
          </ac:spMkLst>
        </pc:spChg>
        <pc:spChg chg="mod">
          <ac:chgData name="许 荣仁" userId="a51c77e00fced653" providerId="LiveId" clId="{61B1066F-ED56-4810-BA05-0FFA6A69A7F6}" dt="2023-10-21T13:43:28.790" v="105" actId="27636"/>
          <ac:spMkLst>
            <pc:docMk/>
            <pc:sldMk cId="0" sldId="277"/>
            <ac:spMk id="8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89" v="104" actId="27636"/>
          <ac:spMkLst>
            <pc:docMk/>
            <pc:sldMk cId="0" sldId="277"/>
            <ac:spMk id="96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86" v="102" actId="27636"/>
          <ac:spMkLst>
            <pc:docMk/>
            <pc:sldMk cId="0" sldId="277"/>
            <ac:spMk id="106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87" v="103" actId="27636"/>
          <ac:spMkLst>
            <pc:docMk/>
            <pc:sldMk cId="0" sldId="277"/>
            <ac:spMk id="116" creationId="{00000000-0000-0000-0000-000000000000}"/>
          </ac:spMkLst>
        </pc:spChg>
      </pc:sldChg>
      <pc:sldChg chg="delSp modSp mod">
        <pc:chgData name="许 荣仁" userId="a51c77e00fced653" providerId="LiveId" clId="{61B1066F-ED56-4810-BA05-0FFA6A69A7F6}" dt="2023-10-21T13:51:50.599" v="306"/>
        <pc:sldMkLst>
          <pc:docMk/>
          <pc:sldMk cId="0" sldId="278"/>
        </pc:sldMkLst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278"/>
            <ac:spMk id="2" creationId="{4AD3CBD4-9CFC-47CF-9056-1DAEF121DFF5}"/>
          </ac:spMkLst>
        </pc:spChg>
        <pc:spChg chg="del">
          <ac:chgData name="许 荣仁" userId="a51c77e00fced653" providerId="LiveId" clId="{61B1066F-ED56-4810-BA05-0FFA6A69A7F6}" dt="2023-10-21T13:50:21.954" v="303"/>
          <ac:spMkLst>
            <pc:docMk/>
            <pc:sldMk cId="0" sldId="278"/>
            <ac:spMk id="4" creationId="{AB8BB781-4AD5-49C3-B2C4-B293C6CED7B6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278"/>
            <ac:spMk id="5" creationId="{538B9377-F95C-428F-845A-15B68DE90C80}"/>
          </ac:spMkLst>
        </pc:spChg>
        <pc:spChg chg="mod">
          <ac:chgData name="许 荣仁" userId="a51c77e00fced653" providerId="LiveId" clId="{61B1066F-ED56-4810-BA05-0FFA6A69A7F6}" dt="2023-10-21T13:43:28.813" v="123" actId="27636"/>
          <ac:spMkLst>
            <pc:docMk/>
            <pc:sldMk cId="0" sldId="278"/>
            <ac:spMk id="60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807" v="117" actId="27636"/>
          <ac:spMkLst>
            <pc:docMk/>
            <pc:sldMk cId="0" sldId="278"/>
            <ac:spMk id="64" creationId="{00000000-0000-0000-0000-000000000000}"/>
          </ac:spMkLst>
        </pc:spChg>
        <pc:spChg chg="mod">
          <ac:chgData name="许 荣仁" userId="a51c77e00fced653" providerId="LiveId" clId="{61B1066F-ED56-4810-BA05-0FFA6A69A7F6}" dt="2023-10-19T08:02:35.224" v="3" actId="27636"/>
          <ac:spMkLst>
            <pc:docMk/>
            <pc:sldMk cId="0" sldId="278"/>
            <ac:spMk id="65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815" v="124" actId="27636"/>
          <ac:spMkLst>
            <pc:docMk/>
            <pc:sldMk cId="0" sldId="278"/>
            <ac:spMk id="66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812" v="122" actId="27636"/>
          <ac:spMkLst>
            <pc:docMk/>
            <pc:sldMk cId="0" sldId="278"/>
            <ac:spMk id="67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804" v="115" actId="27636"/>
          <ac:spMkLst>
            <pc:docMk/>
            <pc:sldMk cId="0" sldId="278"/>
            <ac:spMk id="68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802" v="113" actId="27636"/>
          <ac:spMkLst>
            <pc:docMk/>
            <pc:sldMk cId="0" sldId="278"/>
            <ac:spMk id="70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804" v="114" actId="27636"/>
          <ac:spMkLst>
            <pc:docMk/>
            <pc:sldMk cId="0" sldId="278"/>
            <ac:spMk id="72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817" v="126" actId="27636"/>
          <ac:spMkLst>
            <pc:docMk/>
            <pc:sldMk cId="0" sldId="278"/>
            <ac:spMk id="73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810" v="120" actId="27636"/>
          <ac:spMkLst>
            <pc:docMk/>
            <pc:sldMk cId="0" sldId="278"/>
            <ac:spMk id="77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97" v="109" actId="27636"/>
          <ac:spMkLst>
            <pc:docMk/>
            <pc:sldMk cId="0" sldId="278"/>
            <ac:spMk id="78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800" v="111" actId="27636"/>
          <ac:spMkLst>
            <pc:docMk/>
            <pc:sldMk cId="0" sldId="278"/>
            <ac:spMk id="79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96" v="108" actId="27636"/>
          <ac:spMkLst>
            <pc:docMk/>
            <pc:sldMk cId="0" sldId="278"/>
            <ac:spMk id="81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801" v="112" actId="27636"/>
          <ac:spMkLst>
            <pc:docMk/>
            <pc:sldMk cId="0" sldId="278"/>
            <ac:spMk id="82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805" v="116" actId="27636"/>
          <ac:spMkLst>
            <pc:docMk/>
            <pc:sldMk cId="0" sldId="278"/>
            <ac:spMk id="85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816" v="125" actId="27636"/>
          <ac:spMkLst>
            <pc:docMk/>
            <pc:sldMk cId="0" sldId="278"/>
            <ac:spMk id="86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811" v="121" actId="27636"/>
          <ac:spMkLst>
            <pc:docMk/>
            <pc:sldMk cId="0" sldId="278"/>
            <ac:spMk id="87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809" v="119" actId="27636"/>
          <ac:spMkLst>
            <pc:docMk/>
            <pc:sldMk cId="0" sldId="278"/>
            <ac:spMk id="90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808" v="118" actId="27636"/>
          <ac:spMkLst>
            <pc:docMk/>
            <pc:sldMk cId="0" sldId="278"/>
            <ac:spMk id="91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94" v="107" actId="27636"/>
          <ac:spMkLst>
            <pc:docMk/>
            <pc:sldMk cId="0" sldId="278"/>
            <ac:spMk id="94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98" v="110" actId="27636"/>
          <ac:spMkLst>
            <pc:docMk/>
            <pc:sldMk cId="0" sldId="278"/>
            <ac:spMk id="95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793" v="106" actId="27636"/>
          <ac:spMkLst>
            <pc:docMk/>
            <pc:sldMk cId="0" sldId="278"/>
            <ac:spMk id="96" creationId="{00000000-0000-0000-0000-000000000000}"/>
          </ac:spMkLst>
        </pc:spChg>
      </pc:sldChg>
      <pc:sldChg chg="delSp modSp mod">
        <pc:chgData name="许 荣仁" userId="a51c77e00fced653" providerId="LiveId" clId="{61B1066F-ED56-4810-BA05-0FFA6A69A7F6}" dt="2023-10-21T13:51:50.599" v="306"/>
        <pc:sldMkLst>
          <pc:docMk/>
          <pc:sldMk cId="0" sldId="283"/>
        </pc:sldMkLst>
        <pc:spChg chg="mod">
          <ac:chgData name="许 荣仁" userId="a51c77e00fced653" providerId="LiveId" clId="{61B1066F-ED56-4810-BA05-0FFA6A69A7F6}" dt="2023-10-21T10:01:32.329" v="27" actId="20577"/>
          <ac:spMkLst>
            <pc:docMk/>
            <pc:sldMk cId="0" sldId="283"/>
            <ac:spMk id="2" creationId="{00000000-0000-0000-0000-000000000000}"/>
          </ac:spMkLst>
        </pc:spChg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283"/>
            <ac:spMk id="3" creationId="{05E4A5A0-B10A-44D1-8292-C308BA191833}"/>
          </ac:spMkLst>
        </pc:spChg>
        <pc:spChg chg="del">
          <ac:chgData name="许 荣仁" userId="a51c77e00fced653" providerId="LiveId" clId="{61B1066F-ED56-4810-BA05-0FFA6A69A7F6}" dt="2023-10-21T13:50:21.954" v="303"/>
          <ac:spMkLst>
            <pc:docMk/>
            <pc:sldMk cId="0" sldId="283"/>
            <ac:spMk id="4" creationId="{3EE58D9D-DFED-4ADE-A3C1-472F908F3D8C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283"/>
            <ac:spMk id="5" creationId="{CB4EB058-2DBF-4DC5-A56A-48E23713B706}"/>
          </ac:spMkLst>
        </pc:spChg>
      </pc:sldChg>
      <pc:sldChg chg="delSp">
        <pc:chgData name="许 荣仁" userId="a51c77e00fced653" providerId="LiveId" clId="{61B1066F-ED56-4810-BA05-0FFA6A69A7F6}" dt="2023-10-21T13:51:50.599" v="306"/>
        <pc:sldMkLst>
          <pc:docMk/>
          <pc:sldMk cId="0" sldId="303"/>
        </pc:sldMkLst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303"/>
            <ac:spMk id="2" creationId="{0FA4DE53-C8CA-4F96-8C8B-0BFA754BB708}"/>
          </ac:spMkLst>
        </pc:spChg>
        <pc:spChg chg="del">
          <ac:chgData name="许 荣仁" userId="a51c77e00fced653" providerId="LiveId" clId="{61B1066F-ED56-4810-BA05-0FFA6A69A7F6}" dt="2023-10-21T13:50:21.954" v="303"/>
          <ac:spMkLst>
            <pc:docMk/>
            <pc:sldMk cId="0" sldId="303"/>
            <ac:spMk id="4" creationId="{600AB7D8-017E-4105-BBD6-938AEE265118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303"/>
            <ac:spMk id="5" creationId="{7125EF4A-2037-48CA-9780-AF4DB6AF539C}"/>
          </ac:spMkLst>
        </pc:spChg>
      </pc:sldChg>
      <pc:sldChg chg="delSp modSp mod">
        <pc:chgData name="许 荣仁" userId="a51c77e00fced653" providerId="LiveId" clId="{61B1066F-ED56-4810-BA05-0FFA6A69A7F6}" dt="2023-10-21T13:51:50.599" v="306"/>
        <pc:sldMkLst>
          <pc:docMk/>
          <pc:sldMk cId="0" sldId="304"/>
        </pc:sldMkLst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304"/>
            <ac:spMk id="2" creationId="{CB57522F-30DF-4271-8A42-9044832E5C8C}"/>
          </ac:spMkLst>
        </pc:spChg>
        <pc:spChg chg="del">
          <ac:chgData name="许 荣仁" userId="a51c77e00fced653" providerId="LiveId" clId="{61B1066F-ED56-4810-BA05-0FFA6A69A7F6}" dt="2023-10-21T13:50:21.954" v="303"/>
          <ac:spMkLst>
            <pc:docMk/>
            <pc:sldMk cId="0" sldId="304"/>
            <ac:spMk id="4" creationId="{73BB99B9-6677-49EF-94F6-976A68A6B741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304"/>
            <ac:spMk id="5" creationId="{AB6F6F76-E69B-4ECF-8C2D-9B16235C0027}"/>
          </ac:spMkLst>
        </pc:spChg>
        <pc:spChg chg="mod">
          <ac:chgData name="许 荣仁" userId="a51c77e00fced653" providerId="LiveId" clId="{61B1066F-ED56-4810-BA05-0FFA6A69A7F6}" dt="2023-10-21T13:43:28.822" v="127" actId="27636"/>
          <ac:spMkLst>
            <pc:docMk/>
            <pc:sldMk cId="0" sldId="304"/>
            <ac:spMk id="79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824" v="129" actId="27636"/>
          <ac:spMkLst>
            <pc:docMk/>
            <pc:sldMk cId="0" sldId="304"/>
            <ac:spMk id="88" creationId="{00000000-0000-0000-0000-000000000000}"/>
          </ac:spMkLst>
        </pc:spChg>
        <pc:spChg chg="mod">
          <ac:chgData name="许 荣仁" userId="a51c77e00fced653" providerId="LiveId" clId="{61B1066F-ED56-4810-BA05-0FFA6A69A7F6}" dt="2023-10-21T13:43:28.823" v="128" actId="27636"/>
          <ac:spMkLst>
            <pc:docMk/>
            <pc:sldMk cId="0" sldId="304"/>
            <ac:spMk id="121" creationId="{00000000-0000-0000-0000-000000000000}"/>
          </ac:spMkLst>
        </pc:spChg>
      </pc:sldChg>
      <pc:sldChg chg="delSp">
        <pc:chgData name="许 荣仁" userId="a51c77e00fced653" providerId="LiveId" clId="{61B1066F-ED56-4810-BA05-0FFA6A69A7F6}" dt="2023-10-21T13:51:50.599" v="306"/>
        <pc:sldMkLst>
          <pc:docMk/>
          <pc:sldMk cId="0" sldId="305"/>
        </pc:sldMkLst>
        <pc:spChg chg="del">
          <ac:chgData name="许 荣仁" userId="a51c77e00fced653" providerId="LiveId" clId="{61B1066F-ED56-4810-BA05-0FFA6A69A7F6}" dt="2023-10-21T13:50:00.562" v="302"/>
          <ac:spMkLst>
            <pc:docMk/>
            <pc:sldMk cId="0" sldId="305"/>
            <ac:spMk id="3" creationId="{7A19BD1D-7FB2-419E-A1EF-F5565A18B2AF}"/>
          </ac:spMkLst>
        </pc:spChg>
        <pc:spChg chg="del">
          <ac:chgData name="许 荣仁" userId="a51c77e00fced653" providerId="LiveId" clId="{61B1066F-ED56-4810-BA05-0FFA6A69A7F6}" dt="2023-10-21T13:50:21.954" v="303"/>
          <ac:spMkLst>
            <pc:docMk/>
            <pc:sldMk cId="0" sldId="305"/>
            <ac:spMk id="5" creationId="{F4E718BC-B355-49F3-B3AD-76F0429EC824}"/>
          </ac:spMkLst>
        </pc:spChg>
        <pc:spChg chg="del">
          <ac:chgData name="许 荣仁" userId="a51c77e00fced653" providerId="LiveId" clId="{61B1066F-ED56-4810-BA05-0FFA6A69A7F6}" dt="2023-10-21T13:51:50.599" v="306"/>
          <ac:spMkLst>
            <pc:docMk/>
            <pc:sldMk cId="0" sldId="305"/>
            <ac:spMk id="6" creationId="{23CF5068-2FBB-4BF6-A57B-997E94F48BD5}"/>
          </ac:spMkLst>
        </pc:spChg>
      </pc:sldChg>
      <pc:sldChg chg="new del">
        <pc:chgData name="许 荣仁" userId="a51c77e00fced653" providerId="LiveId" clId="{61B1066F-ED56-4810-BA05-0FFA6A69A7F6}" dt="2023-10-21T13:51:40.839" v="305" actId="680"/>
        <pc:sldMkLst>
          <pc:docMk/>
          <pc:sldMk cId="1068078378" sldId="306"/>
        </pc:sldMkLst>
      </pc:sldChg>
      <pc:sldChg chg="addSp delSp modSp new del mod">
        <pc:chgData name="许 荣仁" userId="a51c77e00fced653" providerId="LiveId" clId="{61B1066F-ED56-4810-BA05-0FFA6A69A7F6}" dt="2023-10-23T05:17:45.520" v="433" actId="47"/>
        <pc:sldMkLst>
          <pc:docMk/>
          <pc:sldMk cId="2941498370" sldId="306"/>
        </pc:sldMkLst>
        <pc:spChg chg="del">
          <ac:chgData name="许 荣仁" userId="a51c77e00fced653" providerId="LiveId" clId="{61B1066F-ED56-4810-BA05-0FFA6A69A7F6}" dt="2023-10-23T04:58:27.845" v="396"/>
          <ac:spMkLst>
            <pc:docMk/>
            <pc:sldMk cId="2941498370" sldId="306"/>
            <ac:spMk id="2" creationId="{2014D7C4-EF2F-4EE2-A501-E3CB4F293397}"/>
          </ac:spMkLst>
        </pc:spChg>
        <pc:spChg chg="add mod">
          <ac:chgData name="许 荣仁" userId="a51c77e00fced653" providerId="LiveId" clId="{61B1066F-ED56-4810-BA05-0FFA6A69A7F6}" dt="2023-10-23T04:58:54.388" v="398" actId="21"/>
          <ac:spMkLst>
            <pc:docMk/>
            <pc:sldMk cId="2941498370" sldId="306"/>
            <ac:spMk id="7" creationId="{61583271-DFFA-4EA5-ABD9-025E67DAEF40}"/>
          </ac:spMkLst>
        </pc:spChg>
        <pc:picChg chg="add del mod">
          <ac:chgData name="许 荣仁" userId="a51c77e00fced653" providerId="LiveId" clId="{61B1066F-ED56-4810-BA05-0FFA6A69A7F6}" dt="2023-10-23T04:58:54.388" v="398" actId="21"/>
          <ac:picMkLst>
            <pc:docMk/>
            <pc:sldMk cId="2941498370" sldId="306"/>
            <ac:picMk id="5" creationId="{139B05BB-3F91-4044-BD4B-5DE481D2CF46}"/>
          </ac:picMkLst>
        </pc:picChg>
      </pc:sldChg>
      <pc:sldMasterChg chg="modSp mod modSldLayout">
        <pc:chgData name="许 荣仁" userId="a51c77e00fced653" providerId="LiveId" clId="{61B1066F-ED56-4810-BA05-0FFA6A69A7F6}" dt="2023-10-21T14:03:48.874" v="334" actId="20577"/>
        <pc:sldMasterMkLst>
          <pc:docMk/>
          <pc:sldMasterMk cId="0" sldId="2147483660"/>
        </pc:sldMasterMkLst>
        <pc:spChg chg="mod">
          <ac:chgData name="许 荣仁" userId="a51c77e00fced653" providerId="LiveId" clId="{61B1066F-ED56-4810-BA05-0FFA6A69A7F6}" dt="2023-10-21T14:03:00.526" v="325" actId="20577"/>
          <ac:spMkLst>
            <pc:docMk/>
            <pc:sldMasterMk cId="0" sldId="2147483660"/>
            <ac:spMk id="13" creationId="{00000000-0000-0000-0000-000000000000}"/>
          </ac:spMkLst>
        </pc:spChg>
        <pc:sldLayoutChg chg="modSp mod">
          <pc:chgData name="许 荣仁" userId="a51c77e00fced653" providerId="LiveId" clId="{61B1066F-ED56-4810-BA05-0FFA6A69A7F6}" dt="2023-10-21T14:03:48.874" v="334" actId="20577"/>
          <pc:sldLayoutMkLst>
            <pc:docMk/>
            <pc:sldMasterMk cId="0" sldId="2147483660"/>
            <pc:sldLayoutMk cId="0" sldId="2147483661"/>
          </pc:sldLayoutMkLst>
          <pc:spChg chg="mod">
            <ac:chgData name="许 荣仁" userId="a51c77e00fced653" providerId="LiveId" clId="{61B1066F-ED56-4810-BA05-0FFA6A69A7F6}" dt="2023-10-21T14:03:48.874" v="334" actId="20577"/>
            <ac:spMkLst>
              <pc:docMk/>
              <pc:sldMasterMk cId="0" sldId="2147483660"/>
              <pc:sldLayoutMk cId="0" sldId="2147483661"/>
              <ac:spMk id="6" creationId="{00000000-0000-0000-0000-000000000000}"/>
            </ac:spMkLst>
          </pc:spChg>
        </pc:sldLayoutChg>
      </pc:sldMasterChg>
    </pc:docChg>
  </pc:docChgLst>
  <pc:docChgLst>
    <pc:chgData name="Rongren Xu" userId="a51c77e00fced653" providerId="LiveId" clId="{E6F147C3-E0BC-4B37-B261-2FE3C97D75A2}"/>
    <pc:docChg chg="undo custSel delSld modSld delMainMaster">
      <pc:chgData name="Rongren Xu" userId="a51c77e00fced653" providerId="LiveId" clId="{E6F147C3-E0BC-4B37-B261-2FE3C97D75A2}" dt="2023-10-22T13:45:07.820" v="545" actId="20577"/>
      <pc:docMkLst>
        <pc:docMk/>
      </pc:docMkLst>
      <pc:sldChg chg="modSp mod">
        <pc:chgData name="Rongren Xu" userId="a51c77e00fced653" providerId="LiveId" clId="{E6F147C3-E0BC-4B37-B261-2FE3C97D75A2}" dt="2023-10-22T13:45:07.820" v="545" actId="20577"/>
        <pc:sldMkLst>
          <pc:docMk/>
          <pc:sldMk cId="0" sldId="257"/>
        </pc:sldMkLst>
        <pc:spChg chg="mod">
          <ac:chgData name="Rongren Xu" userId="a51c77e00fced653" providerId="LiveId" clId="{E6F147C3-E0BC-4B37-B261-2FE3C97D75A2}" dt="2023-10-22T13:45:07.820" v="545" actId="20577"/>
          <ac:spMkLst>
            <pc:docMk/>
            <pc:sldMk cId="0" sldId="257"/>
            <ac:spMk id="3" creationId="{00000000-0000-0000-0000-000000000000}"/>
          </ac:spMkLst>
        </pc:spChg>
      </pc:sldChg>
      <pc:sldChg chg="addSp delSp modSp mod">
        <pc:chgData name="Rongren Xu" userId="a51c77e00fced653" providerId="LiveId" clId="{E6F147C3-E0BC-4B37-B261-2FE3C97D75A2}" dt="2023-10-21T19:06:31.501" v="490" actId="20577"/>
        <pc:sldMkLst>
          <pc:docMk/>
          <pc:sldMk cId="0" sldId="258"/>
        </pc:sldMkLst>
        <pc:spChg chg="mod">
          <ac:chgData name="Rongren Xu" userId="a51c77e00fced653" providerId="LiveId" clId="{E6F147C3-E0BC-4B37-B261-2FE3C97D75A2}" dt="2023-10-21T16:09:56.042" v="19" actId="164"/>
          <ac:spMkLst>
            <pc:docMk/>
            <pc:sldMk cId="0" sldId="258"/>
            <ac:spMk id="2" creationId="{00000000-0000-0000-0000-000000000000}"/>
          </ac:spMkLst>
        </pc:spChg>
        <pc:spChg chg="mod">
          <ac:chgData name="Rongren Xu" userId="a51c77e00fced653" providerId="LiveId" clId="{E6F147C3-E0BC-4B37-B261-2FE3C97D75A2}" dt="2023-10-21T16:10:02.305" v="22" actId="164"/>
          <ac:spMkLst>
            <pc:docMk/>
            <pc:sldMk cId="0" sldId="258"/>
            <ac:spMk id="3" creationId="{00000000-0000-0000-0000-000000000000}"/>
          </ac:spMkLst>
        </pc:spChg>
        <pc:spChg chg="mod">
          <ac:chgData name="Rongren Xu" userId="a51c77e00fced653" providerId="LiveId" clId="{E6F147C3-E0BC-4B37-B261-2FE3C97D75A2}" dt="2023-10-21T16:09:58.380" v="21" actId="1076"/>
          <ac:spMkLst>
            <pc:docMk/>
            <pc:sldMk cId="0" sldId="258"/>
            <ac:spMk id="4" creationId="{00000000-0000-0000-0000-000000000000}"/>
          </ac:spMkLst>
        </pc:spChg>
        <pc:spChg chg="mod">
          <ac:chgData name="Rongren Xu" userId="a51c77e00fced653" providerId="LiveId" clId="{E6F147C3-E0BC-4B37-B261-2FE3C97D75A2}" dt="2023-10-21T16:10:02.305" v="22" actId="164"/>
          <ac:spMkLst>
            <pc:docMk/>
            <pc:sldMk cId="0" sldId="258"/>
            <ac:spMk id="5" creationId="{00000000-0000-0000-0000-000000000000}"/>
          </ac:spMkLst>
        </pc:spChg>
        <pc:spChg chg="mod">
          <ac:chgData name="Rongren Xu" userId="a51c77e00fced653" providerId="LiveId" clId="{E6F147C3-E0BC-4B37-B261-2FE3C97D75A2}" dt="2023-10-21T16:09:53.257" v="18" actId="164"/>
          <ac:spMkLst>
            <pc:docMk/>
            <pc:sldMk cId="0" sldId="258"/>
            <ac:spMk id="7" creationId="{00000000-0000-0000-0000-000000000000}"/>
          </ac:spMkLst>
        </pc:spChg>
        <pc:spChg chg="mod">
          <ac:chgData name="Rongren Xu" userId="a51c77e00fced653" providerId="LiveId" clId="{E6F147C3-E0BC-4B37-B261-2FE3C97D75A2}" dt="2023-10-21T16:09:43.097" v="16" actId="164"/>
          <ac:spMkLst>
            <pc:docMk/>
            <pc:sldMk cId="0" sldId="258"/>
            <ac:spMk id="8" creationId="{00000000-0000-0000-0000-000000000000}"/>
          </ac:spMkLst>
        </pc:spChg>
        <pc:spChg chg="mod">
          <ac:chgData name="Rongren Xu" userId="a51c77e00fced653" providerId="LiveId" clId="{E6F147C3-E0BC-4B37-B261-2FE3C97D75A2}" dt="2023-10-21T19:06:31.501" v="490" actId="20577"/>
          <ac:spMkLst>
            <pc:docMk/>
            <pc:sldMk cId="0" sldId="258"/>
            <ac:spMk id="10" creationId="{00000000-0000-0000-0000-000000000000}"/>
          </ac:spMkLst>
        </pc:spChg>
        <pc:spChg chg="mod">
          <ac:chgData name="Rongren Xu" userId="a51c77e00fced653" providerId="LiveId" clId="{E6F147C3-E0BC-4B37-B261-2FE3C97D75A2}" dt="2023-10-21T16:10:02.305" v="22" actId="164"/>
          <ac:spMkLst>
            <pc:docMk/>
            <pc:sldMk cId="0" sldId="258"/>
            <ac:spMk id="13" creationId="{00000000-0000-0000-0000-000000000000}"/>
          </ac:spMkLst>
        </pc:spChg>
        <pc:spChg chg="mod">
          <ac:chgData name="Rongren Xu" userId="a51c77e00fced653" providerId="LiveId" clId="{E6F147C3-E0BC-4B37-B261-2FE3C97D75A2}" dt="2023-10-21T16:09:46.602" v="17" actId="164"/>
          <ac:spMkLst>
            <pc:docMk/>
            <pc:sldMk cId="0" sldId="258"/>
            <ac:spMk id="15" creationId="{00000000-0000-0000-0000-000000000000}"/>
          </ac:spMkLst>
        </pc:spChg>
        <pc:spChg chg="mod">
          <ac:chgData name="Rongren Xu" userId="a51c77e00fced653" providerId="LiveId" clId="{E6F147C3-E0BC-4B37-B261-2FE3C97D75A2}" dt="2023-10-21T16:09:46.602" v="17" actId="164"/>
          <ac:spMkLst>
            <pc:docMk/>
            <pc:sldMk cId="0" sldId="258"/>
            <ac:spMk id="16" creationId="{00000000-0000-0000-0000-000000000000}"/>
          </ac:spMkLst>
        </pc:spChg>
        <pc:spChg chg="mod">
          <ac:chgData name="Rongren Xu" userId="a51c77e00fced653" providerId="LiveId" clId="{E6F147C3-E0BC-4B37-B261-2FE3C97D75A2}" dt="2023-10-21T16:09:46.602" v="17" actId="164"/>
          <ac:spMkLst>
            <pc:docMk/>
            <pc:sldMk cId="0" sldId="258"/>
            <ac:spMk id="26" creationId="{00000000-0000-0000-0000-000000000000}"/>
          </ac:spMkLst>
        </pc:spChg>
        <pc:spChg chg="del mod">
          <ac:chgData name="Rongren Xu" userId="a51c77e00fced653" providerId="LiveId" clId="{E6F147C3-E0BC-4B37-B261-2FE3C97D75A2}" dt="2023-10-21T16:09:02.359" v="4" actId="478"/>
          <ac:spMkLst>
            <pc:docMk/>
            <pc:sldMk cId="0" sldId="258"/>
            <ac:spMk id="33" creationId="{00000000-0000-0000-0000-000000000000}"/>
          </ac:spMkLst>
        </pc:spChg>
        <pc:spChg chg="del">
          <ac:chgData name="Rongren Xu" userId="a51c77e00fced653" providerId="LiveId" clId="{E6F147C3-E0BC-4B37-B261-2FE3C97D75A2}" dt="2023-10-21T16:09:00.422" v="3" actId="478"/>
          <ac:spMkLst>
            <pc:docMk/>
            <pc:sldMk cId="0" sldId="258"/>
            <ac:spMk id="34" creationId="{00000000-0000-0000-0000-000000000000}"/>
          </ac:spMkLst>
        </pc:spChg>
        <pc:spChg chg="del">
          <ac:chgData name="Rongren Xu" userId="a51c77e00fced653" providerId="LiveId" clId="{E6F147C3-E0BC-4B37-B261-2FE3C97D75A2}" dt="2023-10-21T16:08:56.504" v="1" actId="478"/>
          <ac:spMkLst>
            <pc:docMk/>
            <pc:sldMk cId="0" sldId="258"/>
            <ac:spMk id="36" creationId="{00000000-0000-0000-0000-000000000000}"/>
          </ac:spMkLst>
        </pc:spChg>
        <pc:spChg chg="mod">
          <ac:chgData name="Rongren Xu" userId="a51c77e00fced653" providerId="LiveId" clId="{E6F147C3-E0BC-4B37-B261-2FE3C97D75A2}" dt="2023-10-21T16:09:56.042" v="19" actId="164"/>
          <ac:spMkLst>
            <pc:docMk/>
            <pc:sldMk cId="0" sldId="258"/>
            <ac:spMk id="38" creationId="{00000000-0000-0000-0000-000000000000}"/>
          </ac:spMkLst>
        </pc:spChg>
        <pc:spChg chg="mod">
          <ac:chgData name="Rongren Xu" userId="a51c77e00fced653" providerId="LiveId" clId="{E6F147C3-E0BC-4B37-B261-2FE3C97D75A2}" dt="2023-10-21T16:09:56.042" v="19" actId="164"/>
          <ac:spMkLst>
            <pc:docMk/>
            <pc:sldMk cId="0" sldId="258"/>
            <ac:spMk id="40" creationId="{00000000-0000-0000-0000-000000000000}"/>
          </ac:spMkLst>
        </pc:spChg>
        <pc:spChg chg="del mod">
          <ac:chgData name="Rongren Xu" userId="a51c77e00fced653" providerId="LiveId" clId="{E6F147C3-E0BC-4B37-B261-2FE3C97D75A2}" dt="2023-10-21T16:09:27.591" v="12" actId="478"/>
          <ac:spMkLst>
            <pc:docMk/>
            <pc:sldMk cId="0" sldId="258"/>
            <ac:spMk id="41" creationId="{00000000-0000-0000-0000-000000000000}"/>
          </ac:spMkLst>
        </pc:spChg>
        <pc:spChg chg="del">
          <ac:chgData name="Rongren Xu" userId="a51c77e00fced653" providerId="LiveId" clId="{E6F147C3-E0BC-4B37-B261-2FE3C97D75A2}" dt="2023-10-21T16:09:30.079" v="13" actId="478"/>
          <ac:spMkLst>
            <pc:docMk/>
            <pc:sldMk cId="0" sldId="258"/>
            <ac:spMk id="42" creationId="{00000000-0000-0000-0000-000000000000}"/>
          </ac:spMkLst>
        </pc:spChg>
        <pc:spChg chg="del">
          <ac:chgData name="Rongren Xu" userId="a51c77e00fced653" providerId="LiveId" clId="{E6F147C3-E0BC-4B37-B261-2FE3C97D75A2}" dt="2023-10-21T16:09:19.871" v="10" actId="478"/>
          <ac:spMkLst>
            <pc:docMk/>
            <pc:sldMk cId="0" sldId="258"/>
            <ac:spMk id="44" creationId="{00000000-0000-0000-0000-000000000000}"/>
          </ac:spMkLst>
        </pc:spChg>
        <pc:grpChg chg="add mod">
          <ac:chgData name="Rongren Xu" userId="a51c77e00fced653" providerId="LiveId" clId="{E6F147C3-E0BC-4B37-B261-2FE3C97D75A2}" dt="2023-10-21T16:09:53.257" v="18" actId="164"/>
          <ac:grpSpMkLst>
            <pc:docMk/>
            <pc:sldMk cId="0" sldId="258"/>
            <ac:grpSpMk id="6" creationId="{9895CC84-0148-8B80-6FFB-313A8F0106C8}"/>
          </ac:grpSpMkLst>
        </pc:grpChg>
        <pc:grpChg chg="add mod">
          <ac:chgData name="Rongren Xu" userId="a51c77e00fced653" providerId="LiveId" clId="{E6F147C3-E0BC-4B37-B261-2FE3C97D75A2}" dt="2023-10-21T19:06:23.352" v="483" actId="408"/>
          <ac:grpSpMkLst>
            <pc:docMk/>
            <pc:sldMk cId="0" sldId="258"/>
            <ac:grpSpMk id="9" creationId="{34B90F23-2308-A2C8-720F-A4842289A720}"/>
          </ac:grpSpMkLst>
        </pc:grpChg>
        <pc:grpChg chg="add mod">
          <ac:chgData name="Rongren Xu" userId="a51c77e00fced653" providerId="LiveId" clId="{E6F147C3-E0BC-4B37-B261-2FE3C97D75A2}" dt="2023-10-21T19:06:14.807" v="481" actId="1076"/>
          <ac:grpSpMkLst>
            <pc:docMk/>
            <pc:sldMk cId="0" sldId="258"/>
            <ac:grpSpMk id="11" creationId="{74C446B4-2C7A-C07B-A59E-1C1BC0FDEEC9}"/>
          </ac:grpSpMkLst>
        </pc:grpChg>
        <pc:grpChg chg="add mod">
          <ac:chgData name="Rongren Xu" userId="a51c77e00fced653" providerId="LiveId" clId="{E6F147C3-E0BC-4B37-B261-2FE3C97D75A2}" dt="2023-10-21T19:06:23.352" v="483" actId="408"/>
          <ac:grpSpMkLst>
            <pc:docMk/>
            <pc:sldMk cId="0" sldId="258"/>
            <ac:grpSpMk id="12" creationId="{1152C48A-7B17-1EE7-3A10-FBBA40DE16B8}"/>
          </ac:grpSpMkLst>
        </pc:grpChg>
        <pc:grpChg chg="add mod">
          <ac:chgData name="Rongren Xu" userId="a51c77e00fced653" providerId="LiveId" clId="{E6F147C3-E0BC-4B37-B261-2FE3C97D75A2}" dt="2023-10-21T19:06:17.524" v="482" actId="1076"/>
          <ac:grpSpMkLst>
            <pc:docMk/>
            <pc:sldMk cId="0" sldId="258"/>
            <ac:grpSpMk id="14" creationId="{14C0EEA1-3EF1-1F87-F459-E29541FD5FE1}"/>
          </ac:grpSpMkLst>
        </pc:grpChg>
      </pc:sldChg>
      <pc:sldChg chg="modSp mod">
        <pc:chgData name="Rongren Xu" userId="a51c77e00fced653" providerId="LiveId" clId="{E6F147C3-E0BC-4B37-B261-2FE3C97D75A2}" dt="2023-10-21T19:04:56.447" v="453" actId="20577"/>
        <pc:sldMkLst>
          <pc:docMk/>
          <pc:sldMk cId="0" sldId="259"/>
        </pc:sldMkLst>
        <pc:spChg chg="mod">
          <ac:chgData name="Rongren Xu" userId="a51c77e00fced653" providerId="LiveId" clId="{E6F147C3-E0BC-4B37-B261-2FE3C97D75A2}" dt="2023-10-21T19:04:56.447" v="453" actId="20577"/>
          <ac:spMkLst>
            <pc:docMk/>
            <pc:sldMk cId="0" sldId="259"/>
            <ac:spMk id="4" creationId="{00000000-0000-0000-0000-000000000000}"/>
          </ac:spMkLst>
        </pc:spChg>
      </pc:sldChg>
      <pc:sldChg chg="del">
        <pc:chgData name="Rongren Xu" userId="a51c77e00fced653" providerId="LiveId" clId="{E6F147C3-E0BC-4B37-B261-2FE3C97D75A2}" dt="2023-10-21T16:07:59.656" v="0" actId="47"/>
        <pc:sldMkLst>
          <pc:docMk/>
          <pc:sldMk cId="0" sldId="262"/>
        </pc:sldMkLst>
      </pc:sldChg>
      <pc:sldChg chg="addSp modSp mod">
        <pc:chgData name="Rongren Xu" userId="a51c77e00fced653" providerId="LiveId" clId="{E6F147C3-E0BC-4B37-B261-2FE3C97D75A2}" dt="2023-10-21T19:23:45.566" v="530" actId="20577"/>
        <pc:sldMkLst>
          <pc:docMk/>
          <pc:sldMk cId="0" sldId="265"/>
        </pc:sldMkLst>
        <pc:spChg chg="add mod">
          <ac:chgData name="Rongren Xu" userId="a51c77e00fced653" providerId="LiveId" clId="{E6F147C3-E0BC-4B37-B261-2FE3C97D75A2}" dt="2023-10-21T19:04:35.851" v="448" actId="1076"/>
          <ac:spMkLst>
            <pc:docMk/>
            <pc:sldMk cId="0" sldId="265"/>
            <ac:spMk id="2" creationId="{894ECCE3-4801-978B-979C-51882A8F2F73}"/>
          </ac:spMkLst>
        </pc:spChg>
        <pc:spChg chg="mod">
          <ac:chgData name="Rongren Xu" userId="a51c77e00fced653" providerId="LiveId" clId="{E6F147C3-E0BC-4B37-B261-2FE3C97D75A2}" dt="2023-10-21T17:56:31.609" v="36" actId="14100"/>
          <ac:spMkLst>
            <pc:docMk/>
            <pc:sldMk cId="0" sldId="265"/>
            <ac:spMk id="4" creationId="{00000000-0000-0000-0000-000000000000}"/>
          </ac:spMkLst>
        </pc:spChg>
        <pc:spChg chg="mod">
          <ac:chgData name="Rongren Xu" userId="a51c77e00fced653" providerId="LiveId" clId="{E6F147C3-E0BC-4B37-B261-2FE3C97D75A2}" dt="2023-10-21T19:23:45.566" v="530" actId="20577"/>
          <ac:spMkLst>
            <pc:docMk/>
            <pc:sldMk cId="0" sldId="265"/>
            <ac:spMk id="5" creationId="{00000000-0000-0000-0000-000000000000}"/>
          </ac:spMkLst>
        </pc:spChg>
        <pc:spChg chg="mod">
          <ac:chgData name="Rongren Xu" userId="a51c77e00fced653" providerId="LiveId" clId="{E6F147C3-E0BC-4B37-B261-2FE3C97D75A2}" dt="2023-10-21T17:56:31.609" v="36" actId="14100"/>
          <ac:spMkLst>
            <pc:docMk/>
            <pc:sldMk cId="0" sldId="265"/>
            <ac:spMk id="6" creationId="{00000000-0000-0000-0000-000000000000}"/>
          </ac:spMkLst>
        </pc:spChg>
        <pc:spChg chg="mod">
          <ac:chgData name="Rongren Xu" userId="a51c77e00fced653" providerId="LiveId" clId="{E6F147C3-E0BC-4B37-B261-2FE3C97D75A2}" dt="2023-10-21T17:56:31.609" v="36" actId="14100"/>
          <ac:spMkLst>
            <pc:docMk/>
            <pc:sldMk cId="0" sldId="265"/>
            <ac:spMk id="7" creationId="{00000000-0000-0000-0000-000000000000}"/>
          </ac:spMkLst>
        </pc:spChg>
      </pc:sldChg>
      <pc:sldChg chg="del">
        <pc:chgData name="Rongren Xu" userId="a51c77e00fced653" providerId="LiveId" clId="{E6F147C3-E0BC-4B37-B261-2FE3C97D75A2}" dt="2023-10-21T16:10:26.184" v="24" actId="47"/>
        <pc:sldMkLst>
          <pc:docMk/>
          <pc:sldMk cId="0" sldId="267"/>
        </pc:sldMkLst>
      </pc:sldChg>
      <pc:sldChg chg="del">
        <pc:chgData name="Rongren Xu" userId="a51c77e00fced653" providerId="LiveId" clId="{E6F147C3-E0BC-4B37-B261-2FE3C97D75A2}" dt="2023-10-21T16:10:28.318" v="25" actId="47"/>
        <pc:sldMkLst>
          <pc:docMk/>
          <pc:sldMk cId="0" sldId="268"/>
        </pc:sldMkLst>
      </pc:sldChg>
      <pc:sldChg chg="del">
        <pc:chgData name="Rongren Xu" userId="a51c77e00fced653" providerId="LiveId" clId="{E6F147C3-E0BC-4B37-B261-2FE3C97D75A2}" dt="2023-10-21T16:10:29.307" v="26" actId="47"/>
        <pc:sldMkLst>
          <pc:docMk/>
          <pc:sldMk cId="0" sldId="269"/>
        </pc:sldMkLst>
      </pc:sldChg>
      <pc:sldChg chg="del">
        <pc:chgData name="Rongren Xu" userId="a51c77e00fced653" providerId="LiveId" clId="{E6F147C3-E0BC-4B37-B261-2FE3C97D75A2}" dt="2023-10-21T16:10:30.270" v="27" actId="47"/>
        <pc:sldMkLst>
          <pc:docMk/>
          <pc:sldMk cId="0" sldId="270"/>
        </pc:sldMkLst>
      </pc:sldChg>
      <pc:sldChg chg="modSp mod">
        <pc:chgData name="Rongren Xu" userId="a51c77e00fced653" providerId="LiveId" clId="{E6F147C3-E0BC-4B37-B261-2FE3C97D75A2}" dt="2023-10-21T16:10:34.944" v="29" actId="20577"/>
        <pc:sldMkLst>
          <pc:docMk/>
          <pc:sldMk cId="0" sldId="271"/>
        </pc:sldMkLst>
        <pc:spChg chg="mod">
          <ac:chgData name="Rongren Xu" userId="a51c77e00fced653" providerId="LiveId" clId="{E6F147C3-E0BC-4B37-B261-2FE3C97D75A2}" dt="2023-10-21T16:10:34.944" v="29" actId="20577"/>
          <ac:spMkLst>
            <pc:docMk/>
            <pc:sldMk cId="0" sldId="271"/>
            <ac:spMk id="2" creationId="{00000000-0000-0000-0000-000000000000}"/>
          </ac:spMkLst>
        </pc:spChg>
      </pc:sldChg>
      <pc:sldChg chg="addSp delSp modSp mod">
        <pc:chgData name="Rongren Xu" userId="a51c77e00fced653" providerId="LiveId" clId="{E6F147C3-E0BC-4B37-B261-2FE3C97D75A2}" dt="2023-10-21T18:41:08.351" v="112" actId="408"/>
        <pc:sldMkLst>
          <pc:docMk/>
          <pc:sldMk cId="0" sldId="272"/>
        </pc:sldMkLst>
        <pc:spChg chg="mod">
          <ac:chgData name="Rongren Xu" userId="a51c77e00fced653" providerId="LiveId" clId="{E6F147C3-E0BC-4B37-B261-2FE3C97D75A2}" dt="2023-10-21T18:40:41.966" v="77" actId="164"/>
          <ac:spMkLst>
            <pc:docMk/>
            <pc:sldMk cId="0" sldId="272"/>
            <ac:spMk id="4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0:41.966" v="77" actId="164"/>
          <ac:spMkLst>
            <pc:docMk/>
            <pc:sldMk cId="0" sldId="272"/>
            <ac:spMk id="5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0:41.966" v="77" actId="164"/>
          <ac:spMkLst>
            <pc:docMk/>
            <pc:sldMk cId="0" sldId="272"/>
            <ac:spMk id="6" creationId="{00000000-0000-0000-0000-000000000000}"/>
          </ac:spMkLst>
        </pc:spChg>
        <pc:spChg chg="del">
          <ac:chgData name="Rongren Xu" userId="a51c77e00fced653" providerId="LiveId" clId="{E6F147C3-E0BC-4B37-B261-2FE3C97D75A2}" dt="2023-10-21T18:40:31.475" v="76" actId="478"/>
          <ac:spMkLst>
            <pc:docMk/>
            <pc:sldMk cId="0" sldId="272"/>
            <ac:spMk id="9" creationId="{00000000-0000-0000-0000-000000000000}"/>
          </ac:spMkLst>
        </pc:spChg>
        <pc:spChg chg="del">
          <ac:chgData name="Rongren Xu" userId="a51c77e00fced653" providerId="LiveId" clId="{E6F147C3-E0BC-4B37-B261-2FE3C97D75A2}" dt="2023-10-21T18:40:31.475" v="76" actId="478"/>
          <ac:spMkLst>
            <pc:docMk/>
            <pc:sldMk cId="0" sldId="272"/>
            <ac:spMk id="10" creationId="{00000000-0000-0000-0000-000000000000}"/>
          </ac:spMkLst>
        </pc:spChg>
        <pc:spChg chg="del">
          <ac:chgData name="Rongren Xu" userId="a51c77e00fced653" providerId="LiveId" clId="{E6F147C3-E0BC-4B37-B261-2FE3C97D75A2}" dt="2023-10-21T18:40:31.475" v="76" actId="478"/>
          <ac:spMkLst>
            <pc:docMk/>
            <pc:sldMk cId="0" sldId="272"/>
            <ac:spMk id="11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0:48.208" v="79" actId="164"/>
          <ac:spMkLst>
            <pc:docMk/>
            <pc:sldMk cId="0" sldId="272"/>
            <ac:spMk id="27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0:48.208" v="79" actId="164"/>
          <ac:spMkLst>
            <pc:docMk/>
            <pc:sldMk cId="0" sldId="272"/>
            <ac:spMk id="29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0:45.552" v="78" actId="164"/>
          <ac:spMkLst>
            <pc:docMk/>
            <pc:sldMk cId="0" sldId="272"/>
            <ac:spMk id="30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0:48.208" v="79" actId="164"/>
          <ac:spMkLst>
            <pc:docMk/>
            <pc:sldMk cId="0" sldId="272"/>
            <ac:spMk id="32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0:45.552" v="78" actId="164"/>
          <ac:spMkLst>
            <pc:docMk/>
            <pc:sldMk cId="0" sldId="272"/>
            <ac:spMk id="33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0:45.552" v="78" actId="164"/>
          <ac:spMkLst>
            <pc:docMk/>
            <pc:sldMk cId="0" sldId="272"/>
            <ac:spMk id="35" creationId="{00000000-0000-0000-0000-000000000000}"/>
          </ac:spMkLst>
        </pc:spChg>
        <pc:grpChg chg="add mod">
          <ac:chgData name="Rongren Xu" userId="a51c77e00fced653" providerId="LiveId" clId="{E6F147C3-E0BC-4B37-B261-2FE3C97D75A2}" dt="2023-10-21T18:41:00.191" v="111" actId="1038"/>
          <ac:grpSpMkLst>
            <pc:docMk/>
            <pc:sldMk cId="0" sldId="272"/>
            <ac:grpSpMk id="2" creationId="{8CDA9289-CD0D-729A-3E62-FA2C9BC24AFF}"/>
          </ac:grpSpMkLst>
        </pc:grpChg>
        <pc:grpChg chg="add mod">
          <ac:chgData name="Rongren Xu" userId="a51c77e00fced653" providerId="LiveId" clId="{E6F147C3-E0BC-4B37-B261-2FE3C97D75A2}" dt="2023-10-21T18:41:08.351" v="112" actId="408"/>
          <ac:grpSpMkLst>
            <pc:docMk/>
            <pc:sldMk cId="0" sldId="272"/>
            <ac:grpSpMk id="7" creationId="{C3C1D4AA-04EC-4D51-B349-7E08E11D80C6}"/>
          </ac:grpSpMkLst>
        </pc:grpChg>
        <pc:grpChg chg="add mod">
          <ac:chgData name="Rongren Xu" userId="a51c77e00fced653" providerId="LiveId" clId="{E6F147C3-E0BC-4B37-B261-2FE3C97D75A2}" dt="2023-10-21T18:40:48.208" v="79" actId="164"/>
          <ac:grpSpMkLst>
            <pc:docMk/>
            <pc:sldMk cId="0" sldId="272"/>
            <ac:grpSpMk id="8" creationId="{D8054E86-C778-8458-39EB-3F22313FF7AA}"/>
          </ac:grpSpMkLst>
        </pc:grpChg>
      </pc:sldChg>
      <pc:sldChg chg="addSp delSp modSp mod">
        <pc:chgData name="Rongren Xu" userId="a51c77e00fced653" providerId="LiveId" clId="{E6F147C3-E0BC-4B37-B261-2FE3C97D75A2}" dt="2023-10-21T18:45:56.177" v="183" actId="164"/>
        <pc:sldMkLst>
          <pc:docMk/>
          <pc:sldMk cId="0" sldId="273"/>
        </pc:sldMkLst>
        <pc:spChg chg="mod">
          <ac:chgData name="Rongren Xu" userId="a51c77e00fced653" providerId="LiveId" clId="{E6F147C3-E0BC-4B37-B261-2FE3C97D75A2}" dt="2023-10-21T18:42:30.306" v="117" actId="164"/>
          <ac:spMkLst>
            <pc:docMk/>
            <pc:sldMk cId="0" sldId="273"/>
            <ac:spMk id="4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2:19.603" v="114" actId="164"/>
          <ac:spMkLst>
            <pc:docMk/>
            <pc:sldMk cId="0" sldId="273"/>
            <ac:spMk id="8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2:19.603" v="114" actId="164"/>
          <ac:spMkLst>
            <pc:docMk/>
            <pc:sldMk cId="0" sldId="273"/>
            <ac:spMk id="9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2:19.603" v="114" actId="164"/>
          <ac:spMkLst>
            <pc:docMk/>
            <pc:sldMk cId="0" sldId="273"/>
            <ac:spMk id="10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2:22.060" v="115" actId="164"/>
          <ac:spMkLst>
            <pc:docMk/>
            <pc:sldMk cId="0" sldId="273"/>
            <ac:spMk id="14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2:22.060" v="115" actId="164"/>
          <ac:spMkLst>
            <pc:docMk/>
            <pc:sldMk cId="0" sldId="273"/>
            <ac:spMk id="15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4:18.563" v="174" actId="20577"/>
          <ac:spMkLst>
            <pc:docMk/>
            <pc:sldMk cId="0" sldId="273"/>
            <ac:spMk id="16" creationId="{00000000-0000-0000-0000-000000000000}"/>
          </ac:spMkLst>
        </pc:spChg>
        <pc:spChg chg="mod topLvl">
          <ac:chgData name="Rongren Xu" userId="a51c77e00fced653" providerId="LiveId" clId="{E6F147C3-E0BC-4B37-B261-2FE3C97D75A2}" dt="2023-10-21T18:45:54.010" v="182" actId="164"/>
          <ac:spMkLst>
            <pc:docMk/>
            <pc:sldMk cId="0" sldId="273"/>
            <ac:spMk id="60" creationId="{00000000-0000-0000-0000-000000000000}"/>
          </ac:spMkLst>
        </pc:spChg>
        <pc:spChg chg="mod topLvl">
          <ac:chgData name="Rongren Xu" userId="a51c77e00fced653" providerId="LiveId" clId="{E6F147C3-E0BC-4B37-B261-2FE3C97D75A2}" dt="2023-10-21T18:45:54.010" v="182" actId="164"/>
          <ac:spMkLst>
            <pc:docMk/>
            <pc:sldMk cId="0" sldId="273"/>
            <ac:spMk id="66" creationId="{00000000-0000-0000-0000-000000000000}"/>
          </ac:spMkLst>
        </pc:spChg>
        <pc:spChg chg="mod topLvl">
          <ac:chgData name="Rongren Xu" userId="a51c77e00fced653" providerId="LiveId" clId="{E6F147C3-E0BC-4B37-B261-2FE3C97D75A2}" dt="2023-10-21T18:45:54.010" v="182" actId="164"/>
          <ac:spMkLst>
            <pc:docMk/>
            <pc:sldMk cId="0" sldId="273"/>
            <ac:spMk id="67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2:32.698" v="118" actId="164"/>
          <ac:spMkLst>
            <pc:docMk/>
            <pc:sldMk cId="0" sldId="273"/>
            <ac:spMk id="68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2:32.698" v="118" actId="164"/>
          <ac:spMkLst>
            <pc:docMk/>
            <pc:sldMk cId="0" sldId="273"/>
            <ac:spMk id="70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4:15.531" v="172" actId="20577"/>
          <ac:spMkLst>
            <pc:docMk/>
            <pc:sldMk cId="0" sldId="273"/>
            <ac:spMk id="71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2:30.306" v="117" actId="164"/>
          <ac:spMkLst>
            <pc:docMk/>
            <pc:sldMk cId="0" sldId="273"/>
            <ac:spMk id="74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2:30.306" v="117" actId="164"/>
          <ac:spMkLst>
            <pc:docMk/>
            <pc:sldMk cId="0" sldId="273"/>
            <ac:spMk id="75" creationId="{00000000-0000-0000-0000-000000000000}"/>
          </ac:spMkLst>
        </pc:spChg>
        <pc:spChg chg="mod topLvl">
          <ac:chgData name="Rongren Xu" userId="a51c77e00fced653" providerId="LiveId" clId="{E6F147C3-E0BC-4B37-B261-2FE3C97D75A2}" dt="2023-10-21T18:45:56.177" v="183" actId="164"/>
          <ac:spMkLst>
            <pc:docMk/>
            <pc:sldMk cId="0" sldId="273"/>
            <ac:spMk id="76" creationId="{00000000-0000-0000-0000-000000000000}"/>
          </ac:spMkLst>
        </pc:spChg>
        <pc:spChg chg="mod topLvl">
          <ac:chgData name="Rongren Xu" userId="a51c77e00fced653" providerId="LiveId" clId="{E6F147C3-E0BC-4B37-B261-2FE3C97D75A2}" dt="2023-10-21T18:45:56.177" v="183" actId="164"/>
          <ac:spMkLst>
            <pc:docMk/>
            <pc:sldMk cId="0" sldId="273"/>
            <ac:spMk id="78" creationId="{00000000-0000-0000-0000-000000000000}"/>
          </ac:spMkLst>
        </pc:spChg>
        <pc:spChg chg="mod topLvl">
          <ac:chgData name="Rongren Xu" userId="a51c77e00fced653" providerId="LiveId" clId="{E6F147C3-E0BC-4B37-B261-2FE3C97D75A2}" dt="2023-10-21T18:45:56.177" v="183" actId="164"/>
          <ac:spMkLst>
            <pc:docMk/>
            <pc:sldMk cId="0" sldId="273"/>
            <ac:spMk id="79" creationId="{00000000-0000-0000-0000-000000000000}"/>
          </ac:spMkLst>
        </pc:spChg>
        <pc:grpChg chg="add del mod">
          <ac:chgData name="Rongren Xu" userId="a51c77e00fced653" providerId="LiveId" clId="{E6F147C3-E0BC-4B37-B261-2FE3C97D75A2}" dt="2023-10-21T18:45:42.404" v="180" actId="165"/>
          <ac:grpSpMkLst>
            <pc:docMk/>
            <pc:sldMk cId="0" sldId="273"/>
            <ac:grpSpMk id="2" creationId="{5B5A5A58-B0B6-182D-9B22-E4F0E23B2DE2}"/>
          </ac:grpSpMkLst>
        </pc:grpChg>
        <pc:grpChg chg="add del mod">
          <ac:chgData name="Rongren Xu" userId="a51c77e00fced653" providerId="LiveId" clId="{E6F147C3-E0BC-4B37-B261-2FE3C97D75A2}" dt="2023-10-21T18:42:41.225" v="119" actId="478"/>
          <ac:grpSpMkLst>
            <pc:docMk/>
            <pc:sldMk cId="0" sldId="273"/>
            <ac:grpSpMk id="5" creationId="{81DA612B-5BF5-25D4-A81F-1D05F568F8B0}"/>
          </ac:grpSpMkLst>
        </pc:grpChg>
        <pc:grpChg chg="add mod">
          <ac:chgData name="Rongren Xu" userId="a51c77e00fced653" providerId="LiveId" clId="{E6F147C3-E0BC-4B37-B261-2FE3C97D75A2}" dt="2023-10-21T18:44:00.708" v="166" actId="1038"/>
          <ac:grpSpMkLst>
            <pc:docMk/>
            <pc:sldMk cId="0" sldId="273"/>
            <ac:grpSpMk id="6" creationId="{9FA7CF36-5D4D-5C91-5F76-8C5926D44414}"/>
          </ac:grpSpMkLst>
        </pc:grpChg>
        <pc:grpChg chg="add del mod">
          <ac:chgData name="Rongren Xu" userId="a51c77e00fced653" providerId="LiveId" clId="{E6F147C3-E0BC-4B37-B261-2FE3C97D75A2}" dt="2023-10-21T18:45:36.203" v="179" actId="165"/>
          <ac:grpSpMkLst>
            <pc:docMk/>
            <pc:sldMk cId="0" sldId="273"/>
            <ac:grpSpMk id="7" creationId="{F21C8711-DDF1-9A77-7877-503408188503}"/>
          </ac:grpSpMkLst>
        </pc:grpChg>
        <pc:grpChg chg="add del mod">
          <ac:chgData name="Rongren Xu" userId="a51c77e00fced653" providerId="LiveId" clId="{E6F147C3-E0BC-4B37-B261-2FE3C97D75A2}" dt="2023-10-21T18:43:23.698" v="120" actId="478"/>
          <ac:grpSpMkLst>
            <pc:docMk/>
            <pc:sldMk cId="0" sldId="273"/>
            <ac:grpSpMk id="11" creationId="{50909B08-996D-4F25-80BB-4AB8E3945B2F}"/>
          </ac:grpSpMkLst>
        </pc:grpChg>
        <pc:grpChg chg="add mod">
          <ac:chgData name="Rongren Xu" userId="a51c77e00fced653" providerId="LiveId" clId="{E6F147C3-E0BC-4B37-B261-2FE3C97D75A2}" dt="2023-10-21T18:43:55.786" v="141" actId="1038"/>
          <ac:grpSpMkLst>
            <pc:docMk/>
            <pc:sldMk cId="0" sldId="273"/>
            <ac:grpSpMk id="12" creationId="{6B5A8BF6-756B-CF7D-43C3-BA9BE77E5B92}"/>
          </ac:grpSpMkLst>
        </pc:grpChg>
        <pc:grpChg chg="add mod">
          <ac:chgData name="Rongren Xu" userId="a51c77e00fced653" providerId="LiveId" clId="{E6F147C3-E0BC-4B37-B261-2FE3C97D75A2}" dt="2023-10-21T18:45:54.010" v="182" actId="164"/>
          <ac:grpSpMkLst>
            <pc:docMk/>
            <pc:sldMk cId="0" sldId="273"/>
            <ac:grpSpMk id="13" creationId="{F8056F1B-A7E7-6A15-9F36-4B300FEDD3F6}"/>
          </ac:grpSpMkLst>
        </pc:grpChg>
        <pc:grpChg chg="add mod">
          <ac:chgData name="Rongren Xu" userId="a51c77e00fced653" providerId="LiveId" clId="{E6F147C3-E0BC-4B37-B261-2FE3C97D75A2}" dt="2023-10-21T18:45:56.177" v="183" actId="164"/>
          <ac:grpSpMkLst>
            <pc:docMk/>
            <pc:sldMk cId="0" sldId="273"/>
            <ac:grpSpMk id="17" creationId="{D2E09284-8D32-70A1-4C1F-47FFFEC6BBA4}"/>
          </ac:grpSpMkLst>
        </pc:grpChg>
      </pc:sldChg>
      <pc:sldChg chg="addSp delSp modSp mod">
        <pc:chgData name="Rongren Xu" userId="a51c77e00fced653" providerId="LiveId" clId="{E6F147C3-E0BC-4B37-B261-2FE3C97D75A2}" dt="2023-10-21T18:46:39.384" v="192" actId="408"/>
        <pc:sldMkLst>
          <pc:docMk/>
          <pc:sldMk cId="0" sldId="274"/>
        </pc:sldMkLst>
        <pc:spChg chg="mod">
          <ac:chgData name="Rongren Xu" userId="a51c77e00fced653" providerId="LiveId" clId="{E6F147C3-E0BC-4B37-B261-2FE3C97D75A2}" dt="2023-10-21T18:46:26.624" v="188" actId="1076"/>
          <ac:spMkLst>
            <pc:docMk/>
            <pc:sldMk cId="0" sldId="274"/>
            <ac:spMk id="3" creationId="{00000000-0000-0000-0000-000000000000}"/>
          </ac:spMkLst>
        </pc:spChg>
        <pc:spChg chg="del">
          <ac:chgData name="Rongren Xu" userId="a51c77e00fced653" providerId="LiveId" clId="{E6F147C3-E0BC-4B37-B261-2FE3C97D75A2}" dt="2023-10-21T18:46:10.822" v="184" actId="478"/>
          <ac:spMkLst>
            <pc:docMk/>
            <pc:sldMk cId="0" sldId="274"/>
            <ac:spMk id="4" creationId="{00000000-0000-0000-0000-000000000000}"/>
          </ac:spMkLst>
        </pc:spChg>
        <pc:spChg chg="del">
          <ac:chgData name="Rongren Xu" userId="a51c77e00fced653" providerId="LiveId" clId="{E6F147C3-E0BC-4B37-B261-2FE3C97D75A2}" dt="2023-10-21T18:46:10.822" v="184" actId="478"/>
          <ac:spMkLst>
            <pc:docMk/>
            <pc:sldMk cId="0" sldId="274"/>
            <ac:spMk id="5" creationId="{00000000-0000-0000-0000-000000000000}"/>
          </ac:spMkLst>
        </pc:spChg>
        <pc:spChg chg="del">
          <ac:chgData name="Rongren Xu" userId="a51c77e00fced653" providerId="LiveId" clId="{E6F147C3-E0BC-4B37-B261-2FE3C97D75A2}" dt="2023-10-21T18:46:10.822" v="184" actId="478"/>
          <ac:spMkLst>
            <pc:docMk/>
            <pc:sldMk cId="0" sldId="274"/>
            <ac:spMk id="6" creationId="{00000000-0000-0000-0000-000000000000}"/>
          </ac:spMkLst>
        </pc:spChg>
        <pc:spChg chg="del">
          <ac:chgData name="Rongren Xu" userId="a51c77e00fced653" providerId="LiveId" clId="{E6F147C3-E0BC-4B37-B261-2FE3C97D75A2}" dt="2023-10-21T18:46:10.822" v="184" actId="478"/>
          <ac:spMkLst>
            <pc:docMk/>
            <pc:sldMk cId="0" sldId="274"/>
            <ac:spMk id="7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6:33.761" v="191" actId="164"/>
          <ac:spMkLst>
            <pc:docMk/>
            <pc:sldMk cId="0" sldId="274"/>
            <ac:spMk id="8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6:33.761" v="191" actId="164"/>
          <ac:spMkLst>
            <pc:docMk/>
            <pc:sldMk cId="0" sldId="274"/>
            <ac:spMk id="9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6:33.761" v="191" actId="164"/>
          <ac:spMkLst>
            <pc:docMk/>
            <pc:sldMk cId="0" sldId="274"/>
            <ac:spMk id="10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6:33.761" v="191" actId="164"/>
          <ac:spMkLst>
            <pc:docMk/>
            <pc:sldMk cId="0" sldId="274"/>
            <ac:spMk id="11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6:33.761" v="191" actId="164"/>
          <ac:spMkLst>
            <pc:docMk/>
            <pc:sldMk cId="0" sldId="274"/>
            <ac:spMk id="13" creationId="{00000000-0000-0000-0000-000000000000}"/>
          </ac:spMkLst>
        </pc:spChg>
        <pc:spChg chg="del">
          <ac:chgData name="Rongren Xu" userId="a51c77e00fced653" providerId="LiveId" clId="{E6F147C3-E0BC-4B37-B261-2FE3C97D75A2}" dt="2023-10-21T18:46:10.822" v="184" actId="478"/>
          <ac:spMkLst>
            <pc:docMk/>
            <pc:sldMk cId="0" sldId="274"/>
            <ac:spMk id="14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6:39.384" v="192" actId="408"/>
          <ac:spMkLst>
            <pc:docMk/>
            <pc:sldMk cId="0" sldId="274"/>
            <ac:spMk id="15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6:39.384" v="192" actId="408"/>
          <ac:spMkLst>
            <pc:docMk/>
            <pc:sldMk cId="0" sldId="274"/>
            <ac:spMk id="16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6:39.384" v="192" actId="408"/>
          <ac:spMkLst>
            <pc:docMk/>
            <pc:sldMk cId="0" sldId="274"/>
            <ac:spMk id="17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6:39.384" v="192" actId="408"/>
          <ac:spMkLst>
            <pc:docMk/>
            <pc:sldMk cId="0" sldId="274"/>
            <ac:spMk id="18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6:28.696" v="189" actId="164"/>
          <ac:spMkLst>
            <pc:docMk/>
            <pc:sldMk cId="0" sldId="274"/>
            <ac:spMk id="20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6:28.696" v="189" actId="164"/>
          <ac:spMkLst>
            <pc:docMk/>
            <pc:sldMk cId="0" sldId="274"/>
            <ac:spMk id="21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6:28.696" v="189" actId="164"/>
          <ac:spMkLst>
            <pc:docMk/>
            <pc:sldMk cId="0" sldId="274"/>
            <ac:spMk id="23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6:28.696" v="189" actId="164"/>
          <ac:spMkLst>
            <pc:docMk/>
            <pc:sldMk cId="0" sldId="274"/>
            <ac:spMk id="24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6:28.696" v="189" actId="164"/>
          <ac:spMkLst>
            <pc:docMk/>
            <pc:sldMk cId="0" sldId="274"/>
            <ac:spMk id="29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6:39.384" v="192" actId="408"/>
          <ac:spMkLst>
            <pc:docMk/>
            <pc:sldMk cId="0" sldId="274"/>
            <ac:spMk id="30" creationId="{00000000-0000-0000-0000-000000000000}"/>
          </ac:spMkLst>
        </pc:spChg>
        <pc:grpChg chg="add mod">
          <ac:chgData name="Rongren Xu" userId="a51c77e00fced653" providerId="LiveId" clId="{E6F147C3-E0BC-4B37-B261-2FE3C97D75A2}" dt="2023-10-21T18:46:39.384" v="192" actId="408"/>
          <ac:grpSpMkLst>
            <pc:docMk/>
            <pc:sldMk cId="0" sldId="274"/>
            <ac:grpSpMk id="2" creationId="{129A3E2A-85F9-D7BF-2AF3-EDE7F8F2BEC5}"/>
          </ac:grpSpMkLst>
        </pc:grpChg>
        <pc:grpChg chg="add mod">
          <ac:chgData name="Rongren Xu" userId="a51c77e00fced653" providerId="LiveId" clId="{E6F147C3-E0BC-4B37-B261-2FE3C97D75A2}" dt="2023-10-21T18:46:39.384" v="192" actId="408"/>
          <ac:grpSpMkLst>
            <pc:docMk/>
            <pc:sldMk cId="0" sldId="274"/>
            <ac:grpSpMk id="12" creationId="{0908A1CB-C3D4-1442-00EC-8FEAA8A81617}"/>
          </ac:grpSpMkLst>
        </pc:grpChg>
        <pc:grpChg chg="add mod">
          <ac:chgData name="Rongren Xu" userId="a51c77e00fced653" providerId="LiveId" clId="{E6F147C3-E0BC-4B37-B261-2FE3C97D75A2}" dt="2023-10-21T18:46:39.384" v="192" actId="408"/>
          <ac:grpSpMkLst>
            <pc:docMk/>
            <pc:sldMk cId="0" sldId="274"/>
            <ac:grpSpMk id="19" creationId="{63367EBE-A22D-838E-1C32-187416F74907}"/>
          </ac:grpSpMkLst>
        </pc:grpChg>
      </pc:sldChg>
      <pc:sldChg chg="del">
        <pc:chgData name="Rongren Xu" userId="a51c77e00fced653" providerId="LiveId" clId="{E6F147C3-E0BC-4B37-B261-2FE3C97D75A2}" dt="2023-10-21T16:10:54.158" v="30" actId="47"/>
        <pc:sldMkLst>
          <pc:docMk/>
          <pc:sldMk cId="0" sldId="275"/>
        </pc:sldMkLst>
      </pc:sldChg>
      <pc:sldChg chg="del">
        <pc:chgData name="Rongren Xu" userId="a51c77e00fced653" providerId="LiveId" clId="{E6F147C3-E0BC-4B37-B261-2FE3C97D75A2}" dt="2023-10-21T16:10:58.472" v="31" actId="47"/>
        <pc:sldMkLst>
          <pc:docMk/>
          <pc:sldMk cId="0" sldId="276"/>
        </pc:sldMkLst>
      </pc:sldChg>
      <pc:sldChg chg="del">
        <pc:chgData name="Rongren Xu" userId="a51c77e00fced653" providerId="LiveId" clId="{E6F147C3-E0BC-4B37-B261-2FE3C97D75A2}" dt="2023-10-21T16:11:00.060" v="32" actId="47"/>
        <pc:sldMkLst>
          <pc:docMk/>
          <pc:sldMk cId="0" sldId="277"/>
        </pc:sldMkLst>
      </pc:sldChg>
      <pc:sldChg chg="del">
        <pc:chgData name="Rongren Xu" userId="a51c77e00fced653" providerId="LiveId" clId="{E6F147C3-E0BC-4B37-B261-2FE3C97D75A2}" dt="2023-10-21T16:11:01.915" v="33" actId="47"/>
        <pc:sldMkLst>
          <pc:docMk/>
          <pc:sldMk cId="0" sldId="278"/>
        </pc:sldMkLst>
      </pc:sldChg>
      <pc:sldChg chg="addSp delSp modSp mod">
        <pc:chgData name="Rongren Xu" userId="a51c77e00fced653" providerId="LiveId" clId="{E6F147C3-E0BC-4B37-B261-2FE3C97D75A2}" dt="2023-10-21T19:00:08.584" v="375" actId="255"/>
        <pc:sldMkLst>
          <pc:docMk/>
          <pc:sldMk cId="0" sldId="303"/>
        </pc:sldMkLst>
        <pc:spChg chg="add mod">
          <ac:chgData name="Rongren Xu" userId="a51c77e00fced653" providerId="LiveId" clId="{E6F147C3-E0BC-4B37-B261-2FE3C97D75A2}" dt="2023-10-21T18:53:37.088" v="246" actId="255"/>
          <ac:spMkLst>
            <pc:docMk/>
            <pc:sldMk cId="0" sldId="303"/>
            <ac:spMk id="2" creationId="{5005B825-3F6F-DC45-DD47-749109F30113}"/>
          </ac:spMkLst>
        </pc:spChg>
        <pc:spChg chg="mod">
          <ac:chgData name="Rongren Xu" userId="a51c77e00fced653" providerId="LiveId" clId="{E6F147C3-E0BC-4B37-B261-2FE3C97D75A2}" dt="2023-10-21T18:50:23.758" v="226" actId="20577"/>
          <ac:spMkLst>
            <pc:docMk/>
            <pc:sldMk cId="0" sldId="303"/>
            <ac:spMk id="3" creationId="{00000000-0000-0000-0000-000000000000}"/>
          </ac:spMkLst>
        </pc:spChg>
        <pc:spChg chg="del mod">
          <ac:chgData name="Rongren Xu" userId="a51c77e00fced653" providerId="LiveId" clId="{E6F147C3-E0BC-4B37-B261-2FE3C97D75A2}" dt="2023-10-21T18:50:02.332" v="221" actId="478"/>
          <ac:spMkLst>
            <pc:docMk/>
            <pc:sldMk cId="0" sldId="303"/>
            <ac:spMk id="67" creationId="{00000000-0000-0000-0000-000000000000}"/>
          </ac:spMkLst>
        </pc:spChg>
        <pc:graphicFrameChg chg="add mod modGraphic">
          <ac:chgData name="Rongren Xu" userId="a51c77e00fced653" providerId="LiveId" clId="{E6F147C3-E0BC-4B37-B261-2FE3C97D75A2}" dt="2023-10-21T19:00:08.584" v="375" actId="255"/>
          <ac:graphicFrameMkLst>
            <pc:docMk/>
            <pc:sldMk cId="0" sldId="303"/>
            <ac:graphicFrameMk id="4" creationId="{1E8E4CDF-C47A-ADE1-350D-C4C2C96DF2BC}"/>
          </ac:graphicFrameMkLst>
        </pc:graphicFrameChg>
      </pc:sldChg>
      <pc:sldChg chg="del">
        <pc:chgData name="Rongren Xu" userId="a51c77e00fced653" providerId="LiveId" clId="{E6F147C3-E0BC-4B37-B261-2FE3C97D75A2}" dt="2023-10-21T18:47:09.380" v="193" actId="47"/>
        <pc:sldMkLst>
          <pc:docMk/>
          <pc:sldMk cId="0" sldId="304"/>
        </pc:sldMkLst>
      </pc:sldChg>
      <pc:sldChg chg="modSp mod">
        <pc:chgData name="Rongren Xu" userId="a51c77e00fced653" providerId="LiveId" clId="{E6F147C3-E0BC-4B37-B261-2FE3C97D75A2}" dt="2023-10-21T18:49:46.628" v="215" actId="20577"/>
        <pc:sldMkLst>
          <pc:docMk/>
          <pc:sldMk cId="0" sldId="305"/>
        </pc:sldMkLst>
        <pc:spChg chg="mod">
          <ac:chgData name="Rongren Xu" userId="a51c77e00fced653" providerId="LiveId" clId="{E6F147C3-E0BC-4B37-B261-2FE3C97D75A2}" dt="2023-10-21T16:11:06.745" v="35" actId="20577"/>
          <ac:spMkLst>
            <pc:docMk/>
            <pc:sldMk cId="0" sldId="305"/>
            <ac:spMk id="2" creationId="{00000000-0000-0000-0000-000000000000}"/>
          </ac:spMkLst>
        </pc:spChg>
        <pc:spChg chg="mod">
          <ac:chgData name="Rongren Xu" userId="a51c77e00fced653" providerId="LiveId" clId="{E6F147C3-E0BC-4B37-B261-2FE3C97D75A2}" dt="2023-10-21T18:49:46.628" v="215" actId="20577"/>
          <ac:spMkLst>
            <pc:docMk/>
            <pc:sldMk cId="0" sldId="305"/>
            <ac:spMk id="4" creationId="{00000000-0000-0000-0000-000000000000}"/>
          </ac:spMkLst>
        </pc:spChg>
      </pc:sldChg>
      <pc:sldMasterChg chg="del delSldLayout">
        <pc:chgData name="Rongren Xu" userId="a51c77e00fced653" providerId="LiveId" clId="{E6F147C3-E0BC-4B37-B261-2FE3C97D75A2}" dt="2023-10-21T16:10:26.184" v="24" actId="47"/>
        <pc:sldMasterMkLst>
          <pc:docMk/>
          <pc:sldMasterMk cId="0" sldId="2147483708"/>
        </pc:sldMasterMkLst>
        <pc:sldLayoutChg chg="del">
          <pc:chgData name="Rongren Xu" userId="a51c77e00fced653" providerId="LiveId" clId="{E6F147C3-E0BC-4B37-B261-2FE3C97D75A2}" dt="2023-10-21T16:10:26.184" v="24" actId="47"/>
          <pc:sldLayoutMkLst>
            <pc:docMk/>
            <pc:sldMasterMk cId="0" sldId="2147483708"/>
            <pc:sldLayoutMk cId="0" sldId="2147483709"/>
          </pc:sldLayoutMkLst>
        </pc:sldLayoutChg>
        <pc:sldLayoutChg chg="del">
          <pc:chgData name="Rongren Xu" userId="a51c77e00fced653" providerId="LiveId" clId="{E6F147C3-E0BC-4B37-B261-2FE3C97D75A2}" dt="2023-10-21T16:10:26.184" v="24" actId="47"/>
          <pc:sldLayoutMkLst>
            <pc:docMk/>
            <pc:sldMasterMk cId="0" sldId="2147483708"/>
            <pc:sldLayoutMk cId="0" sldId="2147483710"/>
          </pc:sldLayoutMkLst>
        </pc:sldLayoutChg>
        <pc:sldLayoutChg chg="del">
          <pc:chgData name="Rongren Xu" userId="a51c77e00fced653" providerId="LiveId" clId="{E6F147C3-E0BC-4B37-B261-2FE3C97D75A2}" dt="2023-10-21T16:10:26.184" v="24" actId="47"/>
          <pc:sldLayoutMkLst>
            <pc:docMk/>
            <pc:sldMasterMk cId="0" sldId="2147483708"/>
            <pc:sldLayoutMk cId="0" sldId="2147483711"/>
          </pc:sldLayoutMkLst>
        </pc:sldLayoutChg>
        <pc:sldLayoutChg chg="del">
          <pc:chgData name="Rongren Xu" userId="a51c77e00fced653" providerId="LiveId" clId="{E6F147C3-E0BC-4B37-B261-2FE3C97D75A2}" dt="2023-10-21T16:10:26.184" v="24" actId="47"/>
          <pc:sldLayoutMkLst>
            <pc:docMk/>
            <pc:sldMasterMk cId="0" sldId="2147483708"/>
            <pc:sldLayoutMk cId="0" sldId="2147483712"/>
          </pc:sldLayoutMkLst>
        </pc:sldLayoutChg>
        <pc:sldLayoutChg chg="del">
          <pc:chgData name="Rongren Xu" userId="a51c77e00fced653" providerId="LiveId" clId="{E6F147C3-E0BC-4B37-B261-2FE3C97D75A2}" dt="2023-10-21T16:10:26.184" v="24" actId="47"/>
          <pc:sldLayoutMkLst>
            <pc:docMk/>
            <pc:sldMasterMk cId="0" sldId="2147483708"/>
            <pc:sldLayoutMk cId="0" sldId="2147483713"/>
          </pc:sldLayoutMkLst>
        </pc:sldLayoutChg>
        <pc:sldLayoutChg chg="del">
          <pc:chgData name="Rongren Xu" userId="a51c77e00fced653" providerId="LiveId" clId="{E6F147C3-E0BC-4B37-B261-2FE3C97D75A2}" dt="2023-10-21T16:10:26.184" v="24" actId="47"/>
          <pc:sldLayoutMkLst>
            <pc:docMk/>
            <pc:sldMasterMk cId="0" sldId="2147483708"/>
            <pc:sldLayoutMk cId="0" sldId="2147483714"/>
          </pc:sldLayoutMkLst>
        </pc:sldLayoutChg>
        <pc:sldLayoutChg chg="del">
          <pc:chgData name="Rongren Xu" userId="a51c77e00fced653" providerId="LiveId" clId="{E6F147C3-E0BC-4B37-B261-2FE3C97D75A2}" dt="2023-10-21T16:10:26.184" v="24" actId="47"/>
          <pc:sldLayoutMkLst>
            <pc:docMk/>
            <pc:sldMasterMk cId="0" sldId="2147483708"/>
            <pc:sldLayoutMk cId="0" sldId="2147483715"/>
          </pc:sldLayoutMkLst>
        </pc:sldLayoutChg>
        <pc:sldLayoutChg chg="del">
          <pc:chgData name="Rongren Xu" userId="a51c77e00fced653" providerId="LiveId" clId="{E6F147C3-E0BC-4B37-B261-2FE3C97D75A2}" dt="2023-10-21T16:10:26.184" v="24" actId="47"/>
          <pc:sldLayoutMkLst>
            <pc:docMk/>
            <pc:sldMasterMk cId="0" sldId="2147483708"/>
            <pc:sldLayoutMk cId="0" sldId="2147483716"/>
          </pc:sldLayoutMkLst>
        </pc:sldLayoutChg>
        <pc:sldLayoutChg chg="del">
          <pc:chgData name="Rongren Xu" userId="a51c77e00fced653" providerId="LiveId" clId="{E6F147C3-E0BC-4B37-B261-2FE3C97D75A2}" dt="2023-10-21T16:10:26.184" v="24" actId="47"/>
          <pc:sldLayoutMkLst>
            <pc:docMk/>
            <pc:sldMasterMk cId="0" sldId="2147483708"/>
            <pc:sldLayoutMk cId="0" sldId="2147483717"/>
          </pc:sldLayoutMkLst>
        </pc:sldLayoutChg>
        <pc:sldLayoutChg chg="del">
          <pc:chgData name="Rongren Xu" userId="a51c77e00fced653" providerId="LiveId" clId="{E6F147C3-E0BC-4B37-B261-2FE3C97D75A2}" dt="2023-10-21T16:10:26.184" v="24" actId="47"/>
          <pc:sldLayoutMkLst>
            <pc:docMk/>
            <pc:sldMasterMk cId="0" sldId="2147483708"/>
            <pc:sldLayoutMk cId="0" sldId="2147483718"/>
          </pc:sldLayoutMkLst>
        </pc:sldLayoutChg>
        <pc:sldLayoutChg chg="del">
          <pc:chgData name="Rongren Xu" userId="a51c77e00fced653" providerId="LiveId" clId="{E6F147C3-E0BC-4B37-B261-2FE3C97D75A2}" dt="2023-10-21T16:10:26.184" v="24" actId="47"/>
          <pc:sldLayoutMkLst>
            <pc:docMk/>
            <pc:sldMasterMk cId="0" sldId="2147483708"/>
            <pc:sldLayoutMk cId="0" sldId="2147483719"/>
          </pc:sldLayoutMkLst>
        </pc:sldLayoutChg>
      </pc:sldMasterChg>
      <pc:sldMasterChg chg="del delSldLayout">
        <pc:chgData name="Rongren Xu" userId="a51c77e00fced653" providerId="LiveId" clId="{E6F147C3-E0BC-4B37-B261-2FE3C97D75A2}" dt="2023-10-21T16:10:54.158" v="30" actId="47"/>
        <pc:sldMasterMkLst>
          <pc:docMk/>
          <pc:sldMasterMk cId="0" sldId="2147483732"/>
        </pc:sldMasterMkLst>
        <pc:sldLayoutChg chg="del">
          <pc:chgData name="Rongren Xu" userId="a51c77e00fced653" providerId="LiveId" clId="{E6F147C3-E0BC-4B37-B261-2FE3C97D75A2}" dt="2023-10-21T16:10:54.158" v="30" actId="47"/>
          <pc:sldLayoutMkLst>
            <pc:docMk/>
            <pc:sldMasterMk cId="0" sldId="2147483732"/>
            <pc:sldLayoutMk cId="0" sldId="2147483733"/>
          </pc:sldLayoutMkLst>
        </pc:sldLayoutChg>
        <pc:sldLayoutChg chg="del">
          <pc:chgData name="Rongren Xu" userId="a51c77e00fced653" providerId="LiveId" clId="{E6F147C3-E0BC-4B37-B261-2FE3C97D75A2}" dt="2023-10-21T16:10:54.158" v="30" actId="47"/>
          <pc:sldLayoutMkLst>
            <pc:docMk/>
            <pc:sldMasterMk cId="0" sldId="2147483732"/>
            <pc:sldLayoutMk cId="0" sldId="2147483734"/>
          </pc:sldLayoutMkLst>
        </pc:sldLayoutChg>
        <pc:sldLayoutChg chg="del">
          <pc:chgData name="Rongren Xu" userId="a51c77e00fced653" providerId="LiveId" clId="{E6F147C3-E0BC-4B37-B261-2FE3C97D75A2}" dt="2023-10-21T16:10:54.158" v="30" actId="47"/>
          <pc:sldLayoutMkLst>
            <pc:docMk/>
            <pc:sldMasterMk cId="0" sldId="2147483732"/>
            <pc:sldLayoutMk cId="0" sldId="2147483735"/>
          </pc:sldLayoutMkLst>
        </pc:sldLayoutChg>
        <pc:sldLayoutChg chg="del">
          <pc:chgData name="Rongren Xu" userId="a51c77e00fced653" providerId="LiveId" clId="{E6F147C3-E0BC-4B37-B261-2FE3C97D75A2}" dt="2023-10-21T16:10:54.158" v="30" actId="47"/>
          <pc:sldLayoutMkLst>
            <pc:docMk/>
            <pc:sldMasterMk cId="0" sldId="2147483732"/>
            <pc:sldLayoutMk cId="0" sldId="2147483736"/>
          </pc:sldLayoutMkLst>
        </pc:sldLayoutChg>
        <pc:sldLayoutChg chg="del">
          <pc:chgData name="Rongren Xu" userId="a51c77e00fced653" providerId="LiveId" clId="{E6F147C3-E0BC-4B37-B261-2FE3C97D75A2}" dt="2023-10-21T16:10:54.158" v="30" actId="47"/>
          <pc:sldLayoutMkLst>
            <pc:docMk/>
            <pc:sldMasterMk cId="0" sldId="2147483732"/>
            <pc:sldLayoutMk cId="0" sldId="2147483737"/>
          </pc:sldLayoutMkLst>
        </pc:sldLayoutChg>
        <pc:sldLayoutChg chg="del">
          <pc:chgData name="Rongren Xu" userId="a51c77e00fced653" providerId="LiveId" clId="{E6F147C3-E0BC-4B37-B261-2FE3C97D75A2}" dt="2023-10-21T16:10:54.158" v="30" actId="47"/>
          <pc:sldLayoutMkLst>
            <pc:docMk/>
            <pc:sldMasterMk cId="0" sldId="2147483732"/>
            <pc:sldLayoutMk cId="0" sldId="2147483738"/>
          </pc:sldLayoutMkLst>
        </pc:sldLayoutChg>
        <pc:sldLayoutChg chg="del">
          <pc:chgData name="Rongren Xu" userId="a51c77e00fced653" providerId="LiveId" clId="{E6F147C3-E0BC-4B37-B261-2FE3C97D75A2}" dt="2023-10-21T16:10:54.158" v="30" actId="47"/>
          <pc:sldLayoutMkLst>
            <pc:docMk/>
            <pc:sldMasterMk cId="0" sldId="2147483732"/>
            <pc:sldLayoutMk cId="0" sldId="2147483739"/>
          </pc:sldLayoutMkLst>
        </pc:sldLayoutChg>
        <pc:sldLayoutChg chg="del">
          <pc:chgData name="Rongren Xu" userId="a51c77e00fced653" providerId="LiveId" clId="{E6F147C3-E0BC-4B37-B261-2FE3C97D75A2}" dt="2023-10-21T16:10:54.158" v="30" actId="47"/>
          <pc:sldLayoutMkLst>
            <pc:docMk/>
            <pc:sldMasterMk cId="0" sldId="2147483732"/>
            <pc:sldLayoutMk cId="0" sldId="2147483740"/>
          </pc:sldLayoutMkLst>
        </pc:sldLayoutChg>
        <pc:sldLayoutChg chg="del">
          <pc:chgData name="Rongren Xu" userId="a51c77e00fced653" providerId="LiveId" clId="{E6F147C3-E0BC-4B37-B261-2FE3C97D75A2}" dt="2023-10-21T16:10:54.158" v="30" actId="47"/>
          <pc:sldLayoutMkLst>
            <pc:docMk/>
            <pc:sldMasterMk cId="0" sldId="2147483732"/>
            <pc:sldLayoutMk cId="0" sldId="2147483741"/>
          </pc:sldLayoutMkLst>
        </pc:sldLayoutChg>
        <pc:sldLayoutChg chg="del">
          <pc:chgData name="Rongren Xu" userId="a51c77e00fced653" providerId="LiveId" clId="{E6F147C3-E0BC-4B37-B261-2FE3C97D75A2}" dt="2023-10-21T16:10:54.158" v="30" actId="47"/>
          <pc:sldLayoutMkLst>
            <pc:docMk/>
            <pc:sldMasterMk cId="0" sldId="2147483732"/>
            <pc:sldLayoutMk cId="0" sldId="2147483742"/>
          </pc:sldLayoutMkLst>
        </pc:sldLayoutChg>
        <pc:sldLayoutChg chg="del">
          <pc:chgData name="Rongren Xu" userId="a51c77e00fced653" providerId="LiveId" clId="{E6F147C3-E0BC-4B37-B261-2FE3C97D75A2}" dt="2023-10-21T16:10:54.158" v="30" actId="47"/>
          <pc:sldLayoutMkLst>
            <pc:docMk/>
            <pc:sldMasterMk cId="0" sldId="2147483732"/>
            <pc:sldLayoutMk cId="0" sldId="2147483743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实验介绍：https://zhuanlan.zhihu.com/p/76590011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tags" Target="../tags/tag22.xml"/><Relationship Id="rId18" Type="http://schemas.openxmlformats.org/officeDocument/2006/relationships/image" Target="../media/image4.png"/><Relationship Id="rId3" Type="http://schemas.openxmlformats.org/officeDocument/2006/relationships/tags" Target="../tags/tag12.xml"/><Relationship Id="rId21" Type="http://schemas.openxmlformats.org/officeDocument/2006/relationships/image" Target="../media/image7.svg"/><Relationship Id="rId7" Type="http://schemas.openxmlformats.org/officeDocument/2006/relationships/tags" Target="../tags/tag16.xml"/><Relationship Id="rId12" Type="http://schemas.openxmlformats.org/officeDocument/2006/relationships/tags" Target="../tags/tag21.xml"/><Relationship Id="rId17" Type="http://schemas.openxmlformats.org/officeDocument/2006/relationships/image" Target="../media/image3.svg"/><Relationship Id="rId2" Type="http://schemas.openxmlformats.org/officeDocument/2006/relationships/tags" Target="../tags/tag11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5" Type="http://schemas.openxmlformats.org/officeDocument/2006/relationships/tags" Target="../tags/tag14.xml"/><Relationship Id="rId15" Type="http://schemas.openxmlformats.org/officeDocument/2006/relationships/image" Target="../media/image1.png"/><Relationship Id="rId10" Type="http://schemas.openxmlformats.org/officeDocument/2006/relationships/tags" Target="../tags/tag19.xml"/><Relationship Id="rId19" Type="http://schemas.openxmlformats.org/officeDocument/2006/relationships/image" Target="../media/image5.svg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9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9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image" Target="../media/image9.svg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12" Type="http://schemas.openxmlformats.org/officeDocument/2006/relationships/image" Target="../media/image8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image" Target="../media/image1.png"/><Relationship Id="rId5" Type="http://schemas.openxmlformats.org/officeDocument/2006/relationships/tags" Target="../tags/tag4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40.xml"/><Relationship Id="rId9" Type="http://schemas.openxmlformats.org/officeDocument/2006/relationships/tags" Target="../tags/tag4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10" Type="http://schemas.openxmlformats.org/officeDocument/2006/relationships/image" Target="../media/image1.png"/><Relationship Id="rId4" Type="http://schemas.openxmlformats.org/officeDocument/2006/relationships/tags" Target="../tags/tag49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3" Type="http://schemas.openxmlformats.org/officeDocument/2006/relationships/tags" Target="../tags/tag56.xml"/><Relationship Id="rId7" Type="http://schemas.openxmlformats.org/officeDocument/2006/relationships/tags" Target="../tags/tag60.xml"/><Relationship Id="rId12" Type="http://schemas.openxmlformats.org/officeDocument/2006/relationships/image" Target="../media/image1.png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58.xml"/><Relationship Id="rId10" Type="http://schemas.openxmlformats.org/officeDocument/2006/relationships/tags" Target="../tags/tag63.xml"/><Relationship Id="rId4" Type="http://schemas.openxmlformats.org/officeDocument/2006/relationships/tags" Target="../tags/tag57.xml"/><Relationship Id="rId9" Type="http://schemas.openxmlformats.org/officeDocument/2006/relationships/tags" Target="../tags/tag6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6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7" Type="http://schemas.openxmlformats.org/officeDocument/2006/relationships/image" Target="../media/image1.pn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4.xml"/><Relationship Id="rId4" Type="http://schemas.openxmlformats.org/officeDocument/2006/relationships/tags" Target="../tags/tag73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7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83.xml"/><Relationship Id="rId7" Type="http://schemas.openxmlformats.org/officeDocument/2006/relationships/tags" Target="../tags/tag87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9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13" Type="http://schemas.openxmlformats.org/officeDocument/2006/relationships/image" Target="../media/image1.png"/><Relationship Id="rId3" Type="http://schemas.openxmlformats.org/officeDocument/2006/relationships/tags" Target="../tags/tag90.xml"/><Relationship Id="rId7" Type="http://schemas.openxmlformats.org/officeDocument/2006/relationships/tags" Target="../tags/tag94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11" Type="http://schemas.openxmlformats.org/officeDocument/2006/relationships/tags" Target="../tags/tag98.xml"/><Relationship Id="rId5" Type="http://schemas.openxmlformats.org/officeDocument/2006/relationships/tags" Target="../tags/tag92.xml"/><Relationship Id="rId15" Type="http://schemas.openxmlformats.org/officeDocument/2006/relationships/image" Target="../media/image11.png"/><Relationship Id="rId10" Type="http://schemas.openxmlformats.org/officeDocument/2006/relationships/tags" Target="../tags/tag97.xml"/><Relationship Id="rId4" Type="http://schemas.openxmlformats.org/officeDocument/2006/relationships/tags" Target="../tags/tag91.xml"/><Relationship Id="rId9" Type="http://schemas.openxmlformats.org/officeDocument/2006/relationships/tags" Target="../tags/tag96.xml"/><Relationship Id="rId1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14.xml"/><Relationship Id="rId13" Type="http://schemas.openxmlformats.org/officeDocument/2006/relationships/tags" Target="../tags/tag119.xml"/><Relationship Id="rId18" Type="http://schemas.openxmlformats.org/officeDocument/2006/relationships/image" Target="../media/image4.png"/><Relationship Id="rId3" Type="http://schemas.openxmlformats.org/officeDocument/2006/relationships/tags" Target="../tags/tag109.xml"/><Relationship Id="rId21" Type="http://schemas.openxmlformats.org/officeDocument/2006/relationships/image" Target="../media/image7.svg"/><Relationship Id="rId7" Type="http://schemas.openxmlformats.org/officeDocument/2006/relationships/tags" Target="../tags/tag113.xml"/><Relationship Id="rId12" Type="http://schemas.openxmlformats.org/officeDocument/2006/relationships/tags" Target="../tags/tag118.xml"/><Relationship Id="rId17" Type="http://schemas.openxmlformats.org/officeDocument/2006/relationships/image" Target="../media/image3.svg"/><Relationship Id="rId2" Type="http://schemas.openxmlformats.org/officeDocument/2006/relationships/tags" Target="../tags/tag108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11" Type="http://schemas.openxmlformats.org/officeDocument/2006/relationships/tags" Target="../tags/tag117.xml"/><Relationship Id="rId5" Type="http://schemas.openxmlformats.org/officeDocument/2006/relationships/tags" Target="../tags/tag111.xml"/><Relationship Id="rId15" Type="http://schemas.openxmlformats.org/officeDocument/2006/relationships/image" Target="../media/image1.png"/><Relationship Id="rId10" Type="http://schemas.openxmlformats.org/officeDocument/2006/relationships/tags" Target="../tags/tag116.xml"/><Relationship Id="rId19" Type="http://schemas.openxmlformats.org/officeDocument/2006/relationships/image" Target="../media/image5.svg"/><Relationship Id="rId4" Type="http://schemas.openxmlformats.org/officeDocument/2006/relationships/tags" Target="../tags/tag110.xml"/><Relationship Id="rId9" Type="http://schemas.openxmlformats.org/officeDocument/2006/relationships/tags" Target="../tags/tag115.xml"/><Relationship Id="rId14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22.xml"/><Relationship Id="rId7" Type="http://schemas.openxmlformats.org/officeDocument/2006/relationships/tags" Target="../tags/tag126.xml"/><Relationship Id="rId2" Type="http://schemas.openxmlformats.org/officeDocument/2006/relationships/tags" Target="../tags/tag121.xml"/><Relationship Id="rId1" Type="http://schemas.openxmlformats.org/officeDocument/2006/relationships/tags" Target="../tags/tag120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9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4" Type="http://schemas.openxmlformats.org/officeDocument/2006/relationships/tags" Target="../tags/tag130.xml"/><Relationship Id="rId9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image" Target="../media/image9.svg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8.png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image" Target="../media/image1.png"/><Relationship Id="rId5" Type="http://schemas.openxmlformats.org/officeDocument/2006/relationships/tags" Target="../tags/tag138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37.xml"/><Relationship Id="rId9" Type="http://schemas.openxmlformats.org/officeDocument/2006/relationships/tags" Target="../tags/tag14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50.xml"/><Relationship Id="rId3" Type="http://schemas.openxmlformats.org/officeDocument/2006/relationships/tags" Target="../tags/tag145.xml"/><Relationship Id="rId7" Type="http://schemas.openxmlformats.org/officeDocument/2006/relationships/tags" Target="../tags/tag149.xml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6" Type="http://schemas.openxmlformats.org/officeDocument/2006/relationships/tags" Target="../tags/tag148.xml"/><Relationship Id="rId5" Type="http://schemas.openxmlformats.org/officeDocument/2006/relationships/tags" Target="../tags/tag147.xml"/><Relationship Id="rId10" Type="http://schemas.openxmlformats.org/officeDocument/2006/relationships/image" Target="../media/image1.png"/><Relationship Id="rId4" Type="http://schemas.openxmlformats.org/officeDocument/2006/relationships/tags" Target="../tags/tag146.xml"/><Relationship Id="rId9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58.xml"/><Relationship Id="rId3" Type="http://schemas.openxmlformats.org/officeDocument/2006/relationships/tags" Target="../tags/tag153.xml"/><Relationship Id="rId7" Type="http://schemas.openxmlformats.org/officeDocument/2006/relationships/tags" Target="../tags/tag157.xml"/><Relationship Id="rId12" Type="http://schemas.openxmlformats.org/officeDocument/2006/relationships/image" Target="../media/image1.png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tags" Target="../tags/tag156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55.xml"/><Relationship Id="rId10" Type="http://schemas.openxmlformats.org/officeDocument/2006/relationships/tags" Target="../tags/tag160.xml"/><Relationship Id="rId4" Type="http://schemas.openxmlformats.org/officeDocument/2006/relationships/tags" Target="../tags/tag154.xml"/><Relationship Id="rId9" Type="http://schemas.openxmlformats.org/officeDocument/2006/relationships/tags" Target="../tags/tag159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163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62.xml"/><Relationship Id="rId1" Type="http://schemas.openxmlformats.org/officeDocument/2006/relationships/tags" Target="../tags/tag161.xml"/><Relationship Id="rId6" Type="http://schemas.openxmlformats.org/officeDocument/2006/relationships/tags" Target="../tags/tag166.xml"/><Relationship Id="rId5" Type="http://schemas.openxmlformats.org/officeDocument/2006/relationships/tags" Target="../tags/tag165.xml"/><Relationship Id="rId4" Type="http://schemas.openxmlformats.org/officeDocument/2006/relationships/tags" Target="../tags/tag164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169.xml"/><Relationship Id="rId7" Type="http://schemas.openxmlformats.org/officeDocument/2006/relationships/image" Target="../media/image1.png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71.xml"/><Relationship Id="rId4" Type="http://schemas.openxmlformats.org/officeDocument/2006/relationships/tags" Target="../tags/tag170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174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73.xml"/><Relationship Id="rId1" Type="http://schemas.openxmlformats.org/officeDocument/2006/relationships/tags" Target="../tags/tag172.xml"/><Relationship Id="rId6" Type="http://schemas.openxmlformats.org/officeDocument/2006/relationships/tags" Target="../tags/tag177.xml"/><Relationship Id="rId5" Type="http://schemas.openxmlformats.org/officeDocument/2006/relationships/tags" Target="../tags/tag176.xml"/><Relationship Id="rId4" Type="http://schemas.openxmlformats.org/officeDocument/2006/relationships/tags" Target="../tags/tag175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80.xml"/><Relationship Id="rId7" Type="http://schemas.openxmlformats.org/officeDocument/2006/relationships/tags" Target="../tags/tag184.xml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tags" Target="../tags/tag183.xml"/><Relationship Id="rId5" Type="http://schemas.openxmlformats.org/officeDocument/2006/relationships/tags" Target="../tags/tag182.xml"/><Relationship Id="rId4" Type="http://schemas.openxmlformats.org/officeDocument/2006/relationships/tags" Target="../tags/tag181.xml"/><Relationship Id="rId9" Type="http://schemas.openxmlformats.org/officeDocument/2006/relationships/image" Target="../media/image1.pn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192.xml"/><Relationship Id="rId13" Type="http://schemas.openxmlformats.org/officeDocument/2006/relationships/image" Target="../media/image1.png"/><Relationship Id="rId3" Type="http://schemas.openxmlformats.org/officeDocument/2006/relationships/tags" Target="../tags/tag187.xml"/><Relationship Id="rId7" Type="http://schemas.openxmlformats.org/officeDocument/2006/relationships/tags" Target="../tags/tag191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11" Type="http://schemas.openxmlformats.org/officeDocument/2006/relationships/tags" Target="../tags/tag195.xml"/><Relationship Id="rId5" Type="http://schemas.openxmlformats.org/officeDocument/2006/relationships/tags" Target="../tags/tag189.xml"/><Relationship Id="rId15" Type="http://schemas.openxmlformats.org/officeDocument/2006/relationships/image" Target="../media/image11.png"/><Relationship Id="rId10" Type="http://schemas.openxmlformats.org/officeDocument/2006/relationships/tags" Target="../tags/tag194.xml"/><Relationship Id="rId4" Type="http://schemas.openxmlformats.org/officeDocument/2006/relationships/tags" Target="../tags/tag188.xml"/><Relationship Id="rId9" Type="http://schemas.openxmlformats.org/officeDocument/2006/relationships/tags" Target="../tags/tag193.xml"/><Relationship Id="rId14" Type="http://schemas.openxmlformats.org/officeDocument/2006/relationships/image" Target="../media/image10.pn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211.xml"/><Relationship Id="rId13" Type="http://schemas.openxmlformats.org/officeDocument/2006/relationships/tags" Target="../tags/tag216.xml"/><Relationship Id="rId18" Type="http://schemas.openxmlformats.org/officeDocument/2006/relationships/image" Target="../media/image4.png"/><Relationship Id="rId3" Type="http://schemas.openxmlformats.org/officeDocument/2006/relationships/tags" Target="../tags/tag206.xml"/><Relationship Id="rId21" Type="http://schemas.openxmlformats.org/officeDocument/2006/relationships/image" Target="../media/image7.svg"/><Relationship Id="rId7" Type="http://schemas.openxmlformats.org/officeDocument/2006/relationships/tags" Target="../tags/tag210.xml"/><Relationship Id="rId12" Type="http://schemas.openxmlformats.org/officeDocument/2006/relationships/tags" Target="../tags/tag215.xml"/><Relationship Id="rId17" Type="http://schemas.openxmlformats.org/officeDocument/2006/relationships/image" Target="../media/image3.svg"/><Relationship Id="rId2" Type="http://schemas.openxmlformats.org/officeDocument/2006/relationships/tags" Target="../tags/tag205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tags" Target="../tags/tag204.xml"/><Relationship Id="rId6" Type="http://schemas.openxmlformats.org/officeDocument/2006/relationships/tags" Target="../tags/tag209.xml"/><Relationship Id="rId11" Type="http://schemas.openxmlformats.org/officeDocument/2006/relationships/tags" Target="../tags/tag214.xml"/><Relationship Id="rId5" Type="http://schemas.openxmlformats.org/officeDocument/2006/relationships/tags" Target="../tags/tag208.xml"/><Relationship Id="rId15" Type="http://schemas.openxmlformats.org/officeDocument/2006/relationships/image" Target="../media/image1.png"/><Relationship Id="rId10" Type="http://schemas.openxmlformats.org/officeDocument/2006/relationships/tags" Target="../tags/tag213.xml"/><Relationship Id="rId19" Type="http://schemas.openxmlformats.org/officeDocument/2006/relationships/image" Target="../media/image5.svg"/><Relationship Id="rId4" Type="http://schemas.openxmlformats.org/officeDocument/2006/relationships/tags" Target="../tags/tag207.xml"/><Relationship Id="rId9" Type="http://schemas.openxmlformats.org/officeDocument/2006/relationships/tags" Target="../tags/tag212.xml"/><Relationship Id="rId14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19.xml"/><Relationship Id="rId7" Type="http://schemas.openxmlformats.org/officeDocument/2006/relationships/tags" Target="../tags/tag223.xml"/><Relationship Id="rId2" Type="http://schemas.openxmlformats.org/officeDocument/2006/relationships/tags" Target="../tags/tag218.xml"/><Relationship Id="rId1" Type="http://schemas.openxmlformats.org/officeDocument/2006/relationships/tags" Target="../tags/tag217.xml"/><Relationship Id="rId6" Type="http://schemas.openxmlformats.org/officeDocument/2006/relationships/tags" Target="../tags/tag222.xml"/><Relationship Id="rId5" Type="http://schemas.openxmlformats.org/officeDocument/2006/relationships/tags" Target="../tags/tag221.xml"/><Relationship Id="rId4" Type="http://schemas.openxmlformats.org/officeDocument/2006/relationships/tags" Target="../tags/tag220.xml"/><Relationship Id="rId9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26.xml"/><Relationship Id="rId7" Type="http://schemas.openxmlformats.org/officeDocument/2006/relationships/tags" Target="../tags/tag230.xml"/><Relationship Id="rId2" Type="http://schemas.openxmlformats.org/officeDocument/2006/relationships/tags" Target="../tags/tag225.xml"/><Relationship Id="rId1" Type="http://schemas.openxmlformats.org/officeDocument/2006/relationships/tags" Target="../tags/tag224.xml"/><Relationship Id="rId6" Type="http://schemas.openxmlformats.org/officeDocument/2006/relationships/tags" Target="../tags/tag229.xml"/><Relationship Id="rId5" Type="http://schemas.openxmlformats.org/officeDocument/2006/relationships/tags" Target="../tags/tag228.xml"/><Relationship Id="rId4" Type="http://schemas.openxmlformats.org/officeDocument/2006/relationships/tags" Target="../tags/tag227.xml"/><Relationship Id="rId9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238.xml"/><Relationship Id="rId13" Type="http://schemas.openxmlformats.org/officeDocument/2006/relationships/image" Target="../media/image9.svg"/><Relationship Id="rId3" Type="http://schemas.openxmlformats.org/officeDocument/2006/relationships/tags" Target="../tags/tag233.xml"/><Relationship Id="rId7" Type="http://schemas.openxmlformats.org/officeDocument/2006/relationships/tags" Target="../tags/tag237.xml"/><Relationship Id="rId12" Type="http://schemas.openxmlformats.org/officeDocument/2006/relationships/image" Target="../media/image8.png"/><Relationship Id="rId2" Type="http://schemas.openxmlformats.org/officeDocument/2006/relationships/tags" Target="../tags/tag232.xml"/><Relationship Id="rId1" Type="http://schemas.openxmlformats.org/officeDocument/2006/relationships/tags" Target="../tags/tag231.xml"/><Relationship Id="rId6" Type="http://schemas.openxmlformats.org/officeDocument/2006/relationships/tags" Target="../tags/tag236.xml"/><Relationship Id="rId11" Type="http://schemas.openxmlformats.org/officeDocument/2006/relationships/image" Target="../media/image1.png"/><Relationship Id="rId5" Type="http://schemas.openxmlformats.org/officeDocument/2006/relationships/tags" Target="../tags/tag235.xml"/><Relationship Id="rId10" Type="http://schemas.openxmlformats.org/officeDocument/2006/relationships/slideMaster" Target="../slideMasters/slideMaster3.xml"/><Relationship Id="rId4" Type="http://schemas.openxmlformats.org/officeDocument/2006/relationships/tags" Target="../tags/tag234.xml"/><Relationship Id="rId9" Type="http://schemas.openxmlformats.org/officeDocument/2006/relationships/tags" Target="../tags/tag239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247.xml"/><Relationship Id="rId3" Type="http://schemas.openxmlformats.org/officeDocument/2006/relationships/tags" Target="../tags/tag242.xml"/><Relationship Id="rId7" Type="http://schemas.openxmlformats.org/officeDocument/2006/relationships/tags" Target="../tags/tag246.xml"/><Relationship Id="rId2" Type="http://schemas.openxmlformats.org/officeDocument/2006/relationships/tags" Target="../tags/tag241.xml"/><Relationship Id="rId1" Type="http://schemas.openxmlformats.org/officeDocument/2006/relationships/tags" Target="../tags/tag240.xml"/><Relationship Id="rId6" Type="http://schemas.openxmlformats.org/officeDocument/2006/relationships/tags" Target="../tags/tag245.xml"/><Relationship Id="rId5" Type="http://schemas.openxmlformats.org/officeDocument/2006/relationships/tags" Target="../tags/tag244.xml"/><Relationship Id="rId10" Type="http://schemas.openxmlformats.org/officeDocument/2006/relationships/image" Target="../media/image1.png"/><Relationship Id="rId4" Type="http://schemas.openxmlformats.org/officeDocument/2006/relationships/tags" Target="../tags/tag243.xml"/><Relationship Id="rId9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255.xml"/><Relationship Id="rId3" Type="http://schemas.openxmlformats.org/officeDocument/2006/relationships/tags" Target="../tags/tag250.xml"/><Relationship Id="rId7" Type="http://schemas.openxmlformats.org/officeDocument/2006/relationships/tags" Target="../tags/tag254.xml"/><Relationship Id="rId12" Type="http://schemas.openxmlformats.org/officeDocument/2006/relationships/image" Target="../media/image1.png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slideMaster" Target="../slideMasters/slideMaster3.xml"/><Relationship Id="rId5" Type="http://schemas.openxmlformats.org/officeDocument/2006/relationships/tags" Target="../tags/tag252.xml"/><Relationship Id="rId10" Type="http://schemas.openxmlformats.org/officeDocument/2006/relationships/tags" Target="../tags/tag257.xml"/><Relationship Id="rId4" Type="http://schemas.openxmlformats.org/officeDocument/2006/relationships/tags" Target="../tags/tag251.xml"/><Relationship Id="rId9" Type="http://schemas.openxmlformats.org/officeDocument/2006/relationships/tags" Target="../tags/tag256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260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59.xml"/><Relationship Id="rId1" Type="http://schemas.openxmlformats.org/officeDocument/2006/relationships/tags" Target="../tags/tag258.xml"/><Relationship Id="rId6" Type="http://schemas.openxmlformats.org/officeDocument/2006/relationships/tags" Target="../tags/tag263.xml"/><Relationship Id="rId5" Type="http://schemas.openxmlformats.org/officeDocument/2006/relationships/tags" Target="../tags/tag262.xml"/><Relationship Id="rId4" Type="http://schemas.openxmlformats.org/officeDocument/2006/relationships/tags" Target="../tags/tag26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266.xml"/><Relationship Id="rId7" Type="http://schemas.openxmlformats.org/officeDocument/2006/relationships/image" Target="../media/image1.png"/><Relationship Id="rId2" Type="http://schemas.openxmlformats.org/officeDocument/2006/relationships/tags" Target="../tags/tag265.xml"/><Relationship Id="rId1" Type="http://schemas.openxmlformats.org/officeDocument/2006/relationships/tags" Target="../tags/tag264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268.xml"/><Relationship Id="rId4" Type="http://schemas.openxmlformats.org/officeDocument/2006/relationships/tags" Target="../tags/tag267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271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tags" Target="../tags/tag274.xml"/><Relationship Id="rId5" Type="http://schemas.openxmlformats.org/officeDocument/2006/relationships/tags" Target="../tags/tag273.xml"/><Relationship Id="rId4" Type="http://schemas.openxmlformats.org/officeDocument/2006/relationships/tags" Target="../tags/tag272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77.xml"/><Relationship Id="rId7" Type="http://schemas.openxmlformats.org/officeDocument/2006/relationships/tags" Target="../tags/tag281.xml"/><Relationship Id="rId2" Type="http://schemas.openxmlformats.org/officeDocument/2006/relationships/tags" Target="../tags/tag276.xml"/><Relationship Id="rId1" Type="http://schemas.openxmlformats.org/officeDocument/2006/relationships/tags" Target="../tags/tag275.xml"/><Relationship Id="rId6" Type="http://schemas.openxmlformats.org/officeDocument/2006/relationships/tags" Target="../tags/tag280.xml"/><Relationship Id="rId5" Type="http://schemas.openxmlformats.org/officeDocument/2006/relationships/tags" Target="../tags/tag279.xml"/><Relationship Id="rId4" Type="http://schemas.openxmlformats.org/officeDocument/2006/relationships/tags" Target="../tags/tag278.xml"/><Relationship Id="rId9" Type="http://schemas.openxmlformats.org/officeDocument/2006/relationships/image" Target="../media/image1.pn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289.xml"/><Relationship Id="rId13" Type="http://schemas.openxmlformats.org/officeDocument/2006/relationships/image" Target="../media/image1.png"/><Relationship Id="rId3" Type="http://schemas.openxmlformats.org/officeDocument/2006/relationships/tags" Target="../tags/tag284.xml"/><Relationship Id="rId7" Type="http://schemas.openxmlformats.org/officeDocument/2006/relationships/tags" Target="../tags/tag288.xml"/><Relationship Id="rId12" Type="http://schemas.openxmlformats.org/officeDocument/2006/relationships/slideMaster" Target="../slideMasters/slideMaster3.xml"/><Relationship Id="rId2" Type="http://schemas.openxmlformats.org/officeDocument/2006/relationships/tags" Target="../tags/tag283.xml"/><Relationship Id="rId1" Type="http://schemas.openxmlformats.org/officeDocument/2006/relationships/tags" Target="../tags/tag282.xml"/><Relationship Id="rId6" Type="http://schemas.openxmlformats.org/officeDocument/2006/relationships/tags" Target="../tags/tag287.xml"/><Relationship Id="rId11" Type="http://schemas.openxmlformats.org/officeDocument/2006/relationships/tags" Target="../tags/tag292.xml"/><Relationship Id="rId5" Type="http://schemas.openxmlformats.org/officeDocument/2006/relationships/tags" Target="../tags/tag286.xml"/><Relationship Id="rId15" Type="http://schemas.openxmlformats.org/officeDocument/2006/relationships/image" Target="../media/image11.png"/><Relationship Id="rId10" Type="http://schemas.openxmlformats.org/officeDocument/2006/relationships/tags" Target="../tags/tag291.xml"/><Relationship Id="rId4" Type="http://schemas.openxmlformats.org/officeDocument/2006/relationships/tags" Target="../tags/tag285.xml"/><Relationship Id="rId9" Type="http://schemas.openxmlformats.org/officeDocument/2006/relationships/tags" Target="../tags/tag290.xml"/><Relationship Id="rId14" Type="http://schemas.openxmlformats.org/officeDocument/2006/relationships/image" Target="../media/image10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tags" Target="../tags/tag308.xml"/><Relationship Id="rId13" Type="http://schemas.openxmlformats.org/officeDocument/2006/relationships/tags" Target="../tags/tag313.xml"/><Relationship Id="rId18" Type="http://schemas.openxmlformats.org/officeDocument/2006/relationships/image" Target="../media/image4.png"/><Relationship Id="rId3" Type="http://schemas.openxmlformats.org/officeDocument/2006/relationships/tags" Target="../tags/tag303.xml"/><Relationship Id="rId21" Type="http://schemas.openxmlformats.org/officeDocument/2006/relationships/image" Target="../media/image7.svg"/><Relationship Id="rId7" Type="http://schemas.openxmlformats.org/officeDocument/2006/relationships/tags" Target="../tags/tag307.xml"/><Relationship Id="rId12" Type="http://schemas.openxmlformats.org/officeDocument/2006/relationships/tags" Target="../tags/tag312.xml"/><Relationship Id="rId17" Type="http://schemas.openxmlformats.org/officeDocument/2006/relationships/image" Target="../media/image3.svg"/><Relationship Id="rId2" Type="http://schemas.openxmlformats.org/officeDocument/2006/relationships/tags" Target="../tags/tag302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tags" Target="../tags/tag301.xml"/><Relationship Id="rId6" Type="http://schemas.openxmlformats.org/officeDocument/2006/relationships/tags" Target="../tags/tag306.xml"/><Relationship Id="rId11" Type="http://schemas.openxmlformats.org/officeDocument/2006/relationships/tags" Target="../tags/tag311.xml"/><Relationship Id="rId5" Type="http://schemas.openxmlformats.org/officeDocument/2006/relationships/tags" Target="../tags/tag305.xml"/><Relationship Id="rId15" Type="http://schemas.openxmlformats.org/officeDocument/2006/relationships/image" Target="../media/image1.png"/><Relationship Id="rId10" Type="http://schemas.openxmlformats.org/officeDocument/2006/relationships/tags" Target="../tags/tag310.xml"/><Relationship Id="rId19" Type="http://schemas.openxmlformats.org/officeDocument/2006/relationships/image" Target="../media/image5.svg"/><Relationship Id="rId4" Type="http://schemas.openxmlformats.org/officeDocument/2006/relationships/tags" Target="../tags/tag304.xml"/><Relationship Id="rId9" Type="http://schemas.openxmlformats.org/officeDocument/2006/relationships/tags" Target="../tags/tag309.xml"/><Relationship Id="rId14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316.xml"/><Relationship Id="rId7" Type="http://schemas.openxmlformats.org/officeDocument/2006/relationships/tags" Target="../tags/tag320.xml"/><Relationship Id="rId2" Type="http://schemas.openxmlformats.org/officeDocument/2006/relationships/tags" Target="../tags/tag315.xml"/><Relationship Id="rId1" Type="http://schemas.openxmlformats.org/officeDocument/2006/relationships/tags" Target="../tags/tag314.xml"/><Relationship Id="rId6" Type="http://schemas.openxmlformats.org/officeDocument/2006/relationships/tags" Target="../tags/tag319.xml"/><Relationship Id="rId5" Type="http://schemas.openxmlformats.org/officeDocument/2006/relationships/tags" Target="../tags/tag318.xml"/><Relationship Id="rId4" Type="http://schemas.openxmlformats.org/officeDocument/2006/relationships/tags" Target="../tags/tag317.xml"/><Relationship Id="rId9" Type="http://schemas.openxmlformats.org/officeDocument/2006/relationships/image" Target="../media/image1.png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323.xml"/><Relationship Id="rId7" Type="http://schemas.openxmlformats.org/officeDocument/2006/relationships/tags" Target="../tags/tag327.xml"/><Relationship Id="rId2" Type="http://schemas.openxmlformats.org/officeDocument/2006/relationships/tags" Target="../tags/tag322.xml"/><Relationship Id="rId1" Type="http://schemas.openxmlformats.org/officeDocument/2006/relationships/tags" Target="../tags/tag321.xml"/><Relationship Id="rId6" Type="http://schemas.openxmlformats.org/officeDocument/2006/relationships/tags" Target="../tags/tag326.xml"/><Relationship Id="rId5" Type="http://schemas.openxmlformats.org/officeDocument/2006/relationships/tags" Target="../tags/tag325.xml"/><Relationship Id="rId4" Type="http://schemas.openxmlformats.org/officeDocument/2006/relationships/tags" Target="../tags/tag324.xml"/><Relationship Id="rId9" Type="http://schemas.openxmlformats.org/officeDocument/2006/relationships/image" Target="../media/image1.png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tags" Target="../tags/tag335.xml"/><Relationship Id="rId13" Type="http://schemas.openxmlformats.org/officeDocument/2006/relationships/image" Target="../media/image9.svg"/><Relationship Id="rId3" Type="http://schemas.openxmlformats.org/officeDocument/2006/relationships/tags" Target="../tags/tag330.xml"/><Relationship Id="rId7" Type="http://schemas.openxmlformats.org/officeDocument/2006/relationships/tags" Target="../tags/tag334.xml"/><Relationship Id="rId12" Type="http://schemas.openxmlformats.org/officeDocument/2006/relationships/image" Target="../media/image8.png"/><Relationship Id="rId2" Type="http://schemas.openxmlformats.org/officeDocument/2006/relationships/tags" Target="../tags/tag329.xml"/><Relationship Id="rId1" Type="http://schemas.openxmlformats.org/officeDocument/2006/relationships/tags" Target="../tags/tag328.xml"/><Relationship Id="rId6" Type="http://schemas.openxmlformats.org/officeDocument/2006/relationships/tags" Target="../tags/tag333.xml"/><Relationship Id="rId11" Type="http://schemas.openxmlformats.org/officeDocument/2006/relationships/image" Target="../media/image1.png"/><Relationship Id="rId5" Type="http://schemas.openxmlformats.org/officeDocument/2006/relationships/tags" Target="../tags/tag332.xml"/><Relationship Id="rId10" Type="http://schemas.openxmlformats.org/officeDocument/2006/relationships/slideMaster" Target="../slideMasters/slideMaster4.xml"/><Relationship Id="rId4" Type="http://schemas.openxmlformats.org/officeDocument/2006/relationships/tags" Target="../tags/tag331.xml"/><Relationship Id="rId9" Type="http://schemas.openxmlformats.org/officeDocument/2006/relationships/tags" Target="../tags/tag336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tags" Target="../tags/tag344.xml"/><Relationship Id="rId3" Type="http://schemas.openxmlformats.org/officeDocument/2006/relationships/tags" Target="../tags/tag339.xml"/><Relationship Id="rId7" Type="http://schemas.openxmlformats.org/officeDocument/2006/relationships/tags" Target="../tags/tag343.xml"/><Relationship Id="rId2" Type="http://schemas.openxmlformats.org/officeDocument/2006/relationships/tags" Target="../tags/tag338.xml"/><Relationship Id="rId1" Type="http://schemas.openxmlformats.org/officeDocument/2006/relationships/tags" Target="../tags/tag337.xml"/><Relationship Id="rId6" Type="http://schemas.openxmlformats.org/officeDocument/2006/relationships/tags" Target="../tags/tag342.xml"/><Relationship Id="rId5" Type="http://schemas.openxmlformats.org/officeDocument/2006/relationships/tags" Target="../tags/tag341.xml"/><Relationship Id="rId10" Type="http://schemas.openxmlformats.org/officeDocument/2006/relationships/image" Target="../media/image1.png"/><Relationship Id="rId4" Type="http://schemas.openxmlformats.org/officeDocument/2006/relationships/tags" Target="../tags/tag340.xml"/><Relationship Id="rId9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tags" Target="../tags/tag352.xml"/><Relationship Id="rId3" Type="http://schemas.openxmlformats.org/officeDocument/2006/relationships/tags" Target="../tags/tag347.xml"/><Relationship Id="rId7" Type="http://schemas.openxmlformats.org/officeDocument/2006/relationships/tags" Target="../tags/tag351.xml"/><Relationship Id="rId12" Type="http://schemas.openxmlformats.org/officeDocument/2006/relationships/image" Target="../media/image1.png"/><Relationship Id="rId2" Type="http://schemas.openxmlformats.org/officeDocument/2006/relationships/tags" Target="../tags/tag346.xml"/><Relationship Id="rId1" Type="http://schemas.openxmlformats.org/officeDocument/2006/relationships/tags" Target="../tags/tag345.xml"/><Relationship Id="rId6" Type="http://schemas.openxmlformats.org/officeDocument/2006/relationships/tags" Target="../tags/tag350.xml"/><Relationship Id="rId11" Type="http://schemas.openxmlformats.org/officeDocument/2006/relationships/slideMaster" Target="../slideMasters/slideMaster4.xml"/><Relationship Id="rId5" Type="http://schemas.openxmlformats.org/officeDocument/2006/relationships/tags" Target="../tags/tag349.xml"/><Relationship Id="rId10" Type="http://schemas.openxmlformats.org/officeDocument/2006/relationships/tags" Target="../tags/tag354.xml"/><Relationship Id="rId4" Type="http://schemas.openxmlformats.org/officeDocument/2006/relationships/tags" Target="../tags/tag348.xml"/><Relationship Id="rId9" Type="http://schemas.openxmlformats.org/officeDocument/2006/relationships/tags" Target="../tags/tag353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357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356.xml"/><Relationship Id="rId1" Type="http://schemas.openxmlformats.org/officeDocument/2006/relationships/tags" Target="../tags/tag355.xml"/><Relationship Id="rId6" Type="http://schemas.openxmlformats.org/officeDocument/2006/relationships/tags" Target="../tags/tag360.xml"/><Relationship Id="rId5" Type="http://schemas.openxmlformats.org/officeDocument/2006/relationships/tags" Target="../tags/tag359.xml"/><Relationship Id="rId4" Type="http://schemas.openxmlformats.org/officeDocument/2006/relationships/tags" Target="../tags/tag358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tags" Target="../tags/tag363.xml"/><Relationship Id="rId7" Type="http://schemas.openxmlformats.org/officeDocument/2006/relationships/image" Target="../media/image1.png"/><Relationship Id="rId2" Type="http://schemas.openxmlformats.org/officeDocument/2006/relationships/tags" Target="../tags/tag362.xml"/><Relationship Id="rId1" Type="http://schemas.openxmlformats.org/officeDocument/2006/relationships/tags" Target="../tags/tag361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365.xml"/><Relationship Id="rId4" Type="http://schemas.openxmlformats.org/officeDocument/2006/relationships/tags" Target="../tags/tag364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368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367.xml"/><Relationship Id="rId1" Type="http://schemas.openxmlformats.org/officeDocument/2006/relationships/tags" Target="../tags/tag366.xml"/><Relationship Id="rId6" Type="http://schemas.openxmlformats.org/officeDocument/2006/relationships/tags" Target="../tags/tag371.xml"/><Relationship Id="rId5" Type="http://schemas.openxmlformats.org/officeDocument/2006/relationships/tags" Target="../tags/tag370.xml"/><Relationship Id="rId4" Type="http://schemas.openxmlformats.org/officeDocument/2006/relationships/tags" Target="../tags/tag369.xml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374.xml"/><Relationship Id="rId7" Type="http://schemas.openxmlformats.org/officeDocument/2006/relationships/tags" Target="../tags/tag378.xml"/><Relationship Id="rId2" Type="http://schemas.openxmlformats.org/officeDocument/2006/relationships/tags" Target="../tags/tag373.xml"/><Relationship Id="rId1" Type="http://schemas.openxmlformats.org/officeDocument/2006/relationships/tags" Target="../tags/tag372.xml"/><Relationship Id="rId6" Type="http://schemas.openxmlformats.org/officeDocument/2006/relationships/tags" Target="../tags/tag377.xml"/><Relationship Id="rId5" Type="http://schemas.openxmlformats.org/officeDocument/2006/relationships/tags" Target="../tags/tag376.xml"/><Relationship Id="rId4" Type="http://schemas.openxmlformats.org/officeDocument/2006/relationships/tags" Target="../tags/tag375.xml"/><Relationship Id="rId9" Type="http://schemas.openxmlformats.org/officeDocument/2006/relationships/image" Target="../media/image1.png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tags" Target="../tags/tag386.xml"/><Relationship Id="rId13" Type="http://schemas.openxmlformats.org/officeDocument/2006/relationships/image" Target="../media/image1.png"/><Relationship Id="rId3" Type="http://schemas.openxmlformats.org/officeDocument/2006/relationships/tags" Target="../tags/tag381.xml"/><Relationship Id="rId7" Type="http://schemas.openxmlformats.org/officeDocument/2006/relationships/tags" Target="../tags/tag385.xml"/><Relationship Id="rId12" Type="http://schemas.openxmlformats.org/officeDocument/2006/relationships/slideMaster" Target="../slideMasters/slideMaster4.xml"/><Relationship Id="rId2" Type="http://schemas.openxmlformats.org/officeDocument/2006/relationships/tags" Target="../tags/tag380.xml"/><Relationship Id="rId1" Type="http://schemas.openxmlformats.org/officeDocument/2006/relationships/tags" Target="../tags/tag379.xml"/><Relationship Id="rId6" Type="http://schemas.openxmlformats.org/officeDocument/2006/relationships/tags" Target="../tags/tag384.xml"/><Relationship Id="rId11" Type="http://schemas.openxmlformats.org/officeDocument/2006/relationships/tags" Target="../tags/tag389.xml"/><Relationship Id="rId5" Type="http://schemas.openxmlformats.org/officeDocument/2006/relationships/tags" Target="../tags/tag383.xml"/><Relationship Id="rId15" Type="http://schemas.openxmlformats.org/officeDocument/2006/relationships/image" Target="../media/image11.png"/><Relationship Id="rId10" Type="http://schemas.openxmlformats.org/officeDocument/2006/relationships/tags" Target="../tags/tag388.xml"/><Relationship Id="rId4" Type="http://schemas.openxmlformats.org/officeDocument/2006/relationships/tags" Target="../tags/tag382.xml"/><Relationship Id="rId9" Type="http://schemas.openxmlformats.org/officeDocument/2006/relationships/tags" Target="../tags/tag387.xml"/><Relationship Id="rId14" Type="http://schemas.openxmlformats.org/officeDocument/2006/relationships/image" Target="../media/image10.png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405.xml"/><Relationship Id="rId13" Type="http://schemas.openxmlformats.org/officeDocument/2006/relationships/tags" Target="../tags/tag410.xml"/><Relationship Id="rId18" Type="http://schemas.openxmlformats.org/officeDocument/2006/relationships/image" Target="../media/image4.png"/><Relationship Id="rId3" Type="http://schemas.openxmlformats.org/officeDocument/2006/relationships/tags" Target="../tags/tag400.xml"/><Relationship Id="rId21" Type="http://schemas.openxmlformats.org/officeDocument/2006/relationships/image" Target="../media/image7.svg"/><Relationship Id="rId7" Type="http://schemas.openxmlformats.org/officeDocument/2006/relationships/tags" Target="../tags/tag404.xml"/><Relationship Id="rId12" Type="http://schemas.openxmlformats.org/officeDocument/2006/relationships/tags" Target="../tags/tag409.xml"/><Relationship Id="rId17" Type="http://schemas.openxmlformats.org/officeDocument/2006/relationships/image" Target="../media/image3.svg"/><Relationship Id="rId2" Type="http://schemas.openxmlformats.org/officeDocument/2006/relationships/tags" Target="../tags/tag399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tags" Target="../tags/tag398.xml"/><Relationship Id="rId6" Type="http://schemas.openxmlformats.org/officeDocument/2006/relationships/tags" Target="../tags/tag403.xml"/><Relationship Id="rId11" Type="http://schemas.openxmlformats.org/officeDocument/2006/relationships/tags" Target="../tags/tag408.xml"/><Relationship Id="rId5" Type="http://schemas.openxmlformats.org/officeDocument/2006/relationships/tags" Target="../tags/tag402.xml"/><Relationship Id="rId15" Type="http://schemas.openxmlformats.org/officeDocument/2006/relationships/image" Target="../media/image1.png"/><Relationship Id="rId10" Type="http://schemas.openxmlformats.org/officeDocument/2006/relationships/tags" Target="../tags/tag407.xml"/><Relationship Id="rId19" Type="http://schemas.openxmlformats.org/officeDocument/2006/relationships/image" Target="../media/image5.svg"/><Relationship Id="rId4" Type="http://schemas.openxmlformats.org/officeDocument/2006/relationships/tags" Target="../tags/tag401.xml"/><Relationship Id="rId9" Type="http://schemas.openxmlformats.org/officeDocument/2006/relationships/tags" Target="../tags/tag406.xml"/><Relationship Id="rId14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413.xml"/><Relationship Id="rId7" Type="http://schemas.openxmlformats.org/officeDocument/2006/relationships/tags" Target="../tags/tag417.xml"/><Relationship Id="rId2" Type="http://schemas.openxmlformats.org/officeDocument/2006/relationships/tags" Target="../tags/tag412.xml"/><Relationship Id="rId1" Type="http://schemas.openxmlformats.org/officeDocument/2006/relationships/tags" Target="../tags/tag411.xml"/><Relationship Id="rId6" Type="http://schemas.openxmlformats.org/officeDocument/2006/relationships/tags" Target="../tags/tag416.xml"/><Relationship Id="rId5" Type="http://schemas.openxmlformats.org/officeDocument/2006/relationships/tags" Target="../tags/tag415.xml"/><Relationship Id="rId4" Type="http://schemas.openxmlformats.org/officeDocument/2006/relationships/tags" Target="../tags/tag414.xml"/><Relationship Id="rId9" Type="http://schemas.openxmlformats.org/officeDocument/2006/relationships/image" Target="../media/image1.png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420.xml"/><Relationship Id="rId7" Type="http://schemas.openxmlformats.org/officeDocument/2006/relationships/tags" Target="../tags/tag424.xml"/><Relationship Id="rId2" Type="http://schemas.openxmlformats.org/officeDocument/2006/relationships/tags" Target="../tags/tag419.xml"/><Relationship Id="rId1" Type="http://schemas.openxmlformats.org/officeDocument/2006/relationships/tags" Target="../tags/tag418.xml"/><Relationship Id="rId6" Type="http://schemas.openxmlformats.org/officeDocument/2006/relationships/tags" Target="../tags/tag423.xml"/><Relationship Id="rId5" Type="http://schemas.openxmlformats.org/officeDocument/2006/relationships/tags" Target="../tags/tag422.xml"/><Relationship Id="rId4" Type="http://schemas.openxmlformats.org/officeDocument/2006/relationships/tags" Target="../tags/tag421.xml"/><Relationship Id="rId9" Type="http://schemas.openxmlformats.org/officeDocument/2006/relationships/image" Target="../media/image1.png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tags" Target="../tags/tag432.xml"/><Relationship Id="rId13" Type="http://schemas.openxmlformats.org/officeDocument/2006/relationships/image" Target="../media/image9.svg"/><Relationship Id="rId3" Type="http://schemas.openxmlformats.org/officeDocument/2006/relationships/tags" Target="../tags/tag427.xml"/><Relationship Id="rId7" Type="http://schemas.openxmlformats.org/officeDocument/2006/relationships/tags" Target="../tags/tag431.xml"/><Relationship Id="rId12" Type="http://schemas.openxmlformats.org/officeDocument/2006/relationships/image" Target="../media/image8.png"/><Relationship Id="rId2" Type="http://schemas.openxmlformats.org/officeDocument/2006/relationships/tags" Target="../tags/tag426.xml"/><Relationship Id="rId1" Type="http://schemas.openxmlformats.org/officeDocument/2006/relationships/tags" Target="../tags/tag425.xml"/><Relationship Id="rId6" Type="http://schemas.openxmlformats.org/officeDocument/2006/relationships/tags" Target="../tags/tag430.xml"/><Relationship Id="rId11" Type="http://schemas.openxmlformats.org/officeDocument/2006/relationships/image" Target="../media/image1.png"/><Relationship Id="rId5" Type="http://schemas.openxmlformats.org/officeDocument/2006/relationships/tags" Target="../tags/tag429.xml"/><Relationship Id="rId10" Type="http://schemas.openxmlformats.org/officeDocument/2006/relationships/slideMaster" Target="../slideMasters/slideMaster5.xml"/><Relationship Id="rId4" Type="http://schemas.openxmlformats.org/officeDocument/2006/relationships/tags" Target="../tags/tag428.xml"/><Relationship Id="rId9" Type="http://schemas.openxmlformats.org/officeDocument/2006/relationships/tags" Target="../tags/tag433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tags" Target="../tags/tag441.xml"/><Relationship Id="rId3" Type="http://schemas.openxmlformats.org/officeDocument/2006/relationships/tags" Target="../tags/tag436.xml"/><Relationship Id="rId7" Type="http://schemas.openxmlformats.org/officeDocument/2006/relationships/tags" Target="../tags/tag440.xml"/><Relationship Id="rId2" Type="http://schemas.openxmlformats.org/officeDocument/2006/relationships/tags" Target="../tags/tag435.xml"/><Relationship Id="rId1" Type="http://schemas.openxmlformats.org/officeDocument/2006/relationships/tags" Target="../tags/tag434.xml"/><Relationship Id="rId6" Type="http://schemas.openxmlformats.org/officeDocument/2006/relationships/tags" Target="../tags/tag439.xml"/><Relationship Id="rId5" Type="http://schemas.openxmlformats.org/officeDocument/2006/relationships/tags" Target="../tags/tag438.xml"/><Relationship Id="rId10" Type="http://schemas.openxmlformats.org/officeDocument/2006/relationships/image" Target="../media/image1.png"/><Relationship Id="rId4" Type="http://schemas.openxmlformats.org/officeDocument/2006/relationships/tags" Target="../tags/tag437.xml"/><Relationship Id="rId9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tags" Target="../tags/tag449.xml"/><Relationship Id="rId3" Type="http://schemas.openxmlformats.org/officeDocument/2006/relationships/tags" Target="../tags/tag444.xml"/><Relationship Id="rId7" Type="http://schemas.openxmlformats.org/officeDocument/2006/relationships/tags" Target="../tags/tag448.xml"/><Relationship Id="rId12" Type="http://schemas.openxmlformats.org/officeDocument/2006/relationships/image" Target="../media/image1.png"/><Relationship Id="rId2" Type="http://schemas.openxmlformats.org/officeDocument/2006/relationships/tags" Target="../tags/tag443.xml"/><Relationship Id="rId1" Type="http://schemas.openxmlformats.org/officeDocument/2006/relationships/tags" Target="../tags/tag442.xml"/><Relationship Id="rId6" Type="http://schemas.openxmlformats.org/officeDocument/2006/relationships/tags" Target="../tags/tag447.xml"/><Relationship Id="rId11" Type="http://schemas.openxmlformats.org/officeDocument/2006/relationships/slideMaster" Target="../slideMasters/slideMaster5.xml"/><Relationship Id="rId5" Type="http://schemas.openxmlformats.org/officeDocument/2006/relationships/tags" Target="../tags/tag446.xml"/><Relationship Id="rId10" Type="http://schemas.openxmlformats.org/officeDocument/2006/relationships/tags" Target="../tags/tag451.xml"/><Relationship Id="rId4" Type="http://schemas.openxmlformats.org/officeDocument/2006/relationships/tags" Target="../tags/tag445.xml"/><Relationship Id="rId9" Type="http://schemas.openxmlformats.org/officeDocument/2006/relationships/tags" Target="../tags/tag450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45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453.xml"/><Relationship Id="rId1" Type="http://schemas.openxmlformats.org/officeDocument/2006/relationships/tags" Target="../tags/tag452.xml"/><Relationship Id="rId6" Type="http://schemas.openxmlformats.org/officeDocument/2006/relationships/tags" Target="../tags/tag457.xml"/><Relationship Id="rId5" Type="http://schemas.openxmlformats.org/officeDocument/2006/relationships/tags" Target="../tags/tag456.xml"/><Relationship Id="rId4" Type="http://schemas.openxmlformats.org/officeDocument/2006/relationships/tags" Target="../tags/tag45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tags" Target="../tags/tag460.xml"/><Relationship Id="rId7" Type="http://schemas.openxmlformats.org/officeDocument/2006/relationships/image" Target="../media/image1.png"/><Relationship Id="rId2" Type="http://schemas.openxmlformats.org/officeDocument/2006/relationships/tags" Target="../tags/tag459.xml"/><Relationship Id="rId1" Type="http://schemas.openxmlformats.org/officeDocument/2006/relationships/tags" Target="../tags/tag458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462.xml"/><Relationship Id="rId4" Type="http://schemas.openxmlformats.org/officeDocument/2006/relationships/tags" Target="../tags/tag461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465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464.xml"/><Relationship Id="rId1" Type="http://schemas.openxmlformats.org/officeDocument/2006/relationships/tags" Target="../tags/tag463.xml"/><Relationship Id="rId6" Type="http://schemas.openxmlformats.org/officeDocument/2006/relationships/tags" Target="../tags/tag468.xml"/><Relationship Id="rId5" Type="http://schemas.openxmlformats.org/officeDocument/2006/relationships/tags" Target="../tags/tag467.xml"/><Relationship Id="rId4" Type="http://schemas.openxmlformats.org/officeDocument/2006/relationships/tags" Target="../tags/tag466.xml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471.xml"/><Relationship Id="rId7" Type="http://schemas.openxmlformats.org/officeDocument/2006/relationships/tags" Target="../tags/tag475.xml"/><Relationship Id="rId2" Type="http://schemas.openxmlformats.org/officeDocument/2006/relationships/tags" Target="../tags/tag470.xml"/><Relationship Id="rId1" Type="http://schemas.openxmlformats.org/officeDocument/2006/relationships/tags" Target="../tags/tag469.xml"/><Relationship Id="rId6" Type="http://schemas.openxmlformats.org/officeDocument/2006/relationships/tags" Target="../tags/tag474.xml"/><Relationship Id="rId5" Type="http://schemas.openxmlformats.org/officeDocument/2006/relationships/tags" Target="../tags/tag473.xml"/><Relationship Id="rId4" Type="http://schemas.openxmlformats.org/officeDocument/2006/relationships/tags" Target="../tags/tag472.xml"/><Relationship Id="rId9" Type="http://schemas.openxmlformats.org/officeDocument/2006/relationships/image" Target="../media/image1.png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tags" Target="../tags/tag483.xml"/><Relationship Id="rId13" Type="http://schemas.openxmlformats.org/officeDocument/2006/relationships/image" Target="../media/image1.png"/><Relationship Id="rId3" Type="http://schemas.openxmlformats.org/officeDocument/2006/relationships/tags" Target="../tags/tag478.xml"/><Relationship Id="rId7" Type="http://schemas.openxmlformats.org/officeDocument/2006/relationships/tags" Target="../tags/tag482.xml"/><Relationship Id="rId12" Type="http://schemas.openxmlformats.org/officeDocument/2006/relationships/slideMaster" Target="../slideMasters/slideMaster5.xml"/><Relationship Id="rId2" Type="http://schemas.openxmlformats.org/officeDocument/2006/relationships/tags" Target="../tags/tag477.xml"/><Relationship Id="rId1" Type="http://schemas.openxmlformats.org/officeDocument/2006/relationships/tags" Target="../tags/tag476.xml"/><Relationship Id="rId6" Type="http://schemas.openxmlformats.org/officeDocument/2006/relationships/tags" Target="../tags/tag481.xml"/><Relationship Id="rId11" Type="http://schemas.openxmlformats.org/officeDocument/2006/relationships/tags" Target="../tags/tag486.xml"/><Relationship Id="rId5" Type="http://schemas.openxmlformats.org/officeDocument/2006/relationships/tags" Target="../tags/tag480.xml"/><Relationship Id="rId15" Type="http://schemas.openxmlformats.org/officeDocument/2006/relationships/image" Target="../media/image11.png"/><Relationship Id="rId10" Type="http://schemas.openxmlformats.org/officeDocument/2006/relationships/tags" Target="../tags/tag485.xml"/><Relationship Id="rId4" Type="http://schemas.openxmlformats.org/officeDocument/2006/relationships/tags" Target="../tags/tag479.xml"/><Relationship Id="rId9" Type="http://schemas.openxmlformats.org/officeDocument/2006/relationships/tags" Target="../tags/tag484.xml"/><Relationship Id="rId14" Type="http://schemas.openxmlformats.org/officeDocument/2006/relationships/image" Target="../media/image10.pn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tags" Target="../tags/tag502.xml"/><Relationship Id="rId13" Type="http://schemas.openxmlformats.org/officeDocument/2006/relationships/tags" Target="../tags/tag507.xml"/><Relationship Id="rId18" Type="http://schemas.openxmlformats.org/officeDocument/2006/relationships/image" Target="../media/image4.png"/><Relationship Id="rId3" Type="http://schemas.openxmlformats.org/officeDocument/2006/relationships/tags" Target="../tags/tag497.xml"/><Relationship Id="rId21" Type="http://schemas.openxmlformats.org/officeDocument/2006/relationships/image" Target="../media/image7.svg"/><Relationship Id="rId7" Type="http://schemas.openxmlformats.org/officeDocument/2006/relationships/tags" Target="../tags/tag501.xml"/><Relationship Id="rId12" Type="http://schemas.openxmlformats.org/officeDocument/2006/relationships/tags" Target="../tags/tag506.xml"/><Relationship Id="rId17" Type="http://schemas.openxmlformats.org/officeDocument/2006/relationships/image" Target="../media/image3.svg"/><Relationship Id="rId2" Type="http://schemas.openxmlformats.org/officeDocument/2006/relationships/tags" Target="../tags/tag496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tags" Target="../tags/tag495.xml"/><Relationship Id="rId6" Type="http://schemas.openxmlformats.org/officeDocument/2006/relationships/tags" Target="../tags/tag500.xml"/><Relationship Id="rId11" Type="http://schemas.openxmlformats.org/officeDocument/2006/relationships/tags" Target="../tags/tag505.xml"/><Relationship Id="rId5" Type="http://schemas.openxmlformats.org/officeDocument/2006/relationships/tags" Target="../tags/tag499.xml"/><Relationship Id="rId15" Type="http://schemas.openxmlformats.org/officeDocument/2006/relationships/image" Target="../media/image1.png"/><Relationship Id="rId10" Type="http://schemas.openxmlformats.org/officeDocument/2006/relationships/tags" Target="../tags/tag504.xml"/><Relationship Id="rId19" Type="http://schemas.openxmlformats.org/officeDocument/2006/relationships/image" Target="../media/image5.svg"/><Relationship Id="rId4" Type="http://schemas.openxmlformats.org/officeDocument/2006/relationships/tags" Target="../tags/tag498.xml"/><Relationship Id="rId9" Type="http://schemas.openxmlformats.org/officeDocument/2006/relationships/tags" Target="../tags/tag503.xml"/><Relationship Id="rId14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6.xml"/><Relationship Id="rId3" Type="http://schemas.openxmlformats.org/officeDocument/2006/relationships/tags" Target="../tags/tag510.xml"/><Relationship Id="rId7" Type="http://schemas.openxmlformats.org/officeDocument/2006/relationships/tags" Target="../tags/tag514.xml"/><Relationship Id="rId2" Type="http://schemas.openxmlformats.org/officeDocument/2006/relationships/tags" Target="../tags/tag509.xml"/><Relationship Id="rId1" Type="http://schemas.openxmlformats.org/officeDocument/2006/relationships/tags" Target="../tags/tag508.xml"/><Relationship Id="rId6" Type="http://schemas.openxmlformats.org/officeDocument/2006/relationships/tags" Target="../tags/tag513.xml"/><Relationship Id="rId5" Type="http://schemas.openxmlformats.org/officeDocument/2006/relationships/tags" Target="../tags/tag512.xml"/><Relationship Id="rId4" Type="http://schemas.openxmlformats.org/officeDocument/2006/relationships/tags" Target="../tags/tag511.xml"/><Relationship Id="rId9" Type="http://schemas.openxmlformats.org/officeDocument/2006/relationships/image" Target="../media/image1.png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6.xml"/><Relationship Id="rId3" Type="http://schemas.openxmlformats.org/officeDocument/2006/relationships/tags" Target="../tags/tag517.xml"/><Relationship Id="rId7" Type="http://schemas.openxmlformats.org/officeDocument/2006/relationships/tags" Target="../tags/tag521.xml"/><Relationship Id="rId2" Type="http://schemas.openxmlformats.org/officeDocument/2006/relationships/tags" Target="../tags/tag516.xml"/><Relationship Id="rId1" Type="http://schemas.openxmlformats.org/officeDocument/2006/relationships/tags" Target="../tags/tag515.xml"/><Relationship Id="rId6" Type="http://schemas.openxmlformats.org/officeDocument/2006/relationships/tags" Target="../tags/tag520.xml"/><Relationship Id="rId5" Type="http://schemas.openxmlformats.org/officeDocument/2006/relationships/tags" Target="../tags/tag519.xml"/><Relationship Id="rId4" Type="http://schemas.openxmlformats.org/officeDocument/2006/relationships/tags" Target="../tags/tag518.xml"/><Relationship Id="rId9" Type="http://schemas.openxmlformats.org/officeDocument/2006/relationships/image" Target="../media/image1.png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tags" Target="../tags/tag529.xml"/><Relationship Id="rId13" Type="http://schemas.openxmlformats.org/officeDocument/2006/relationships/image" Target="../media/image9.svg"/><Relationship Id="rId3" Type="http://schemas.openxmlformats.org/officeDocument/2006/relationships/tags" Target="../tags/tag524.xml"/><Relationship Id="rId7" Type="http://schemas.openxmlformats.org/officeDocument/2006/relationships/tags" Target="../tags/tag528.xml"/><Relationship Id="rId12" Type="http://schemas.openxmlformats.org/officeDocument/2006/relationships/image" Target="../media/image8.png"/><Relationship Id="rId2" Type="http://schemas.openxmlformats.org/officeDocument/2006/relationships/tags" Target="../tags/tag523.xml"/><Relationship Id="rId1" Type="http://schemas.openxmlformats.org/officeDocument/2006/relationships/tags" Target="../tags/tag522.xml"/><Relationship Id="rId6" Type="http://schemas.openxmlformats.org/officeDocument/2006/relationships/tags" Target="../tags/tag527.xml"/><Relationship Id="rId11" Type="http://schemas.openxmlformats.org/officeDocument/2006/relationships/image" Target="../media/image1.png"/><Relationship Id="rId5" Type="http://schemas.openxmlformats.org/officeDocument/2006/relationships/tags" Target="../tags/tag526.xml"/><Relationship Id="rId10" Type="http://schemas.openxmlformats.org/officeDocument/2006/relationships/slideMaster" Target="../slideMasters/slideMaster6.xml"/><Relationship Id="rId4" Type="http://schemas.openxmlformats.org/officeDocument/2006/relationships/tags" Target="../tags/tag525.xml"/><Relationship Id="rId9" Type="http://schemas.openxmlformats.org/officeDocument/2006/relationships/tags" Target="../tags/tag530.xml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tags" Target="../tags/tag538.xml"/><Relationship Id="rId3" Type="http://schemas.openxmlformats.org/officeDocument/2006/relationships/tags" Target="../tags/tag533.xml"/><Relationship Id="rId7" Type="http://schemas.openxmlformats.org/officeDocument/2006/relationships/tags" Target="../tags/tag537.xml"/><Relationship Id="rId2" Type="http://schemas.openxmlformats.org/officeDocument/2006/relationships/tags" Target="../tags/tag532.xml"/><Relationship Id="rId1" Type="http://schemas.openxmlformats.org/officeDocument/2006/relationships/tags" Target="../tags/tag531.xml"/><Relationship Id="rId6" Type="http://schemas.openxmlformats.org/officeDocument/2006/relationships/tags" Target="../tags/tag536.xml"/><Relationship Id="rId5" Type="http://schemas.openxmlformats.org/officeDocument/2006/relationships/tags" Target="../tags/tag535.xml"/><Relationship Id="rId10" Type="http://schemas.openxmlformats.org/officeDocument/2006/relationships/image" Target="../media/image1.png"/><Relationship Id="rId4" Type="http://schemas.openxmlformats.org/officeDocument/2006/relationships/tags" Target="../tags/tag534.xml"/><Relationship Id="rId9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tags" Target="../tags/tag546.xml"/><Relationship Id="rId3" Type="http://schemas.openxmlformats.org/officeDocument/2006/relationships/tags" Target="../tags/tag541.xml"/><Relationship Id="rId7" Type="http://schemas.openxmlformats.org/officeDocument/2006/relationships/tags" Target="../tags/tag545.xml"/><Relationship Id="rId12" Type="http://schemas.openxmlformats.org/officeDocument/2006/relationships/image" Target="../media/image1.png"/><Relationship Id="rId2" Type="http://schemas.openxmlformats.org/officeDocument/2006/relationships/tags" Target="../tags/tag540.xml"/><Relationship Id="rId1" Type="http://schemas.openxmlformats.org/officeDocument/2006/relationships/tags" Target="../tags/tag539.xml"/><Relationship Id="rId6" Type="http://schemas.openxmlformats.org/officeDocument/2006/relationships/tags" Target="../tags/tag544.xml"/><Relationship Id="rId11" Type="http://schemas.openxmlformats.org/officeDocument/2006/relationships/slideMaster" Target="../slideMasters/slideMaster6.xml"/><Relationship Id="rId5" Type="http://schemas.openxmlformats.org/officeDocument/2006/relationships/tags" Target="../tags/tag543.xml"/><Relationship Id="rId10" Type="http://schemas.openxmlformats.org/officeDocument/2006/relationships/tags" Target="../tags/tag548.xml"/><Relationship Id="rId4" Type="http://schemas.openxmlformats.org/officeDocument/2006/relationships/tags" Target="../tags/tag542.xml"/><Relationship Id="rId9" Type="http://schemas.openxmlformats.org/officeDocument/2006/relationships/tags" Target="../tags/tag547.xml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551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550.xml"/><Relationship Id="rId1" Type="http://schemas.openxmlformats.org/officeDocument/2006/relationships/tags" Target="../tags/tag549.xml"/><Relationship Id="rId6" Type="http://schemas.openxmlformats.org/officeDocument/2006/relationships/tags" Target="../tags/tag554.xml"/><Relationship Id="rId5" Type="http://schemas.openxmlformats.org/officeDocument/2006/relationships/tags" Target="../tags/tag553.xml"/><Relationship Id="rId4" Type="http://schemas.openxmlformats.org/officeDocument/2006/relationships/tags" Target="../tags/tag55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tags" Target="../tags/tag557.xml"/><Relationship Id="rId7" Type="http://schemas.openxmlformats.org/officeDocument/2006/relationships/image" Target="../media/image1.png"/><Relationship Id="rId2" Type="http://schemas.openxmlformats.org/officeDocument/2006/relationships/tags" Target="../tags/tag556.xml"/><Relationship Id="rId1" Type="http://schemas.openxmlformats.org/officeDocument/2006/relationships/tags" Target="../tags/tag555.xml"/><Relationship Id="rId6" Type="http://schemas.openxmlformats.org/officeDocument/2006/relationships/slideMaster" Target="../slideMasters/slideMaster6.xml"/><Relationship Id="rId5" Type="http://schemas.openxmlformats.org/officeDocument/2006/relationships/tags" Target="../tags/tag559.xml"/><Relationship Id="rId4" Type="http://schemas.openxmlformats.org/officeDocument/2006/relationships/tags" Target="../tags/tag558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562.xml"/><Relationship Id="rId7" Type="http://schemas.openxmlformats.org/officeDocument/2006/relationships/slideMaster" Target="../slideMasters/slideMaster6.xml"/><Relationship Id="rId2" Type="http://schemas.openxmlformats.org/officeDocument/2006/relationships/tags" Target="../tags/tag561.xml"/><Relationship Id="rId1" Type="http://schemas.openxmlformats.org/officeDocument/2006/relationships/tags" Target="../tags/tag560.xml"/><Relationship Id="rId6" Type="http://schemas.openxmlformats.org/officeDocument/2006/relationships/tags" Target="../tags/tag565.xml"/><Relationship Id="rId5" Type="http://schemas.openxmlformats.org/officeDocument/2006/relationships/tags" Target="../tags/tag564.xml"/><Relationship Id="rId4" Type="http://schemas.openxmlformats.org/officeDocument/2006/relationships/tags" Target="../tags/tag563.xml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6.xml"/><Relationship Id="rId3" Type="http://schemas.openxmlformats.org/officeDocument/2006/relationships/tags" Target="../tags/tag568.xml"/><Relationship Id="rId7" Type="http://schemas.openxmlformats.org/officeDocument/2006/relationships/tags" Target="../tags/tag572.xml"/><Relationship Id="rId2" Type="http://schemas.openxmlformats.org/officeDocument/2006/relationships/tags" Target="../tags/tag567.xml"/><Relationship Id="rId1" Type="http://schemas.openxmlformats.org/officeDocument/2006/relationships/tags" Target="../tags/tag566.xml"/><Relationship Id="rId6" Type="http://schemas.openxmlformats.org/officeDocument/2006/relationships/tags" Target="../tags/tag571.xml"/><Relationship Id="rId5" Type="http://schemas.openxmlformats.org/officeDocument/2006/relationships/tags" Target="../tags/tag570.xml"/><Relationship Id="rId4" Type="http://schemas.openxmlformats.org/officeDocument/2006/relationships/tags" Target="../tags/tag569.xml"/><Relationship Id="rId9" Type="http://schemas.openxmlformats.org/officeDocument/2006/relationships/image" Target="../media/image1.png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tags" Target="../tags/tag580.xml"/><Relationship Id="rId13" Type="http://schemas.openxmlformats.org/officeDocument/2006/relationships/image" Target="../media/image1.png"/><Relationship Id="rId3" Type="http://schemas.openxmlformats.org/officeDocument/2006/relationships/tags" Target="../tags/tag575.xml"/><Relationship Id="rId7" Type="http://schemas.openxmlformats.org/officeDocument/2006/relationships/tags" Target="../tags/tag579.xml"/><Relationship Id="rId12" Type="http://schemas.openxmlformats.org/officeDocument/2006/relationships/slideMaster" Target="../slideMasters/slideMaster6.xml"/><Relationship Id="rId2" Type="http://schemas.openxmlformats.org/officeDocument/2006/relationships/tags" Target="../tags/tag574.xml"/><Relationship Id="rId1" Type="http://schemas.openxmlformats.org/officeDocument/2006/relationships/tags" Target="../tags/tag573.xml"/><Relationship Id="rId6" Type="http://schemas.openxmlformats.org/officeDocument/2006/relationships/tags" Target="../tags/tag578.xml"/><Relationship Id="rId11" Type="http://schemas.openxmlformats.org/officeDocument/2006/relationships/tags" Target="../tags/tag583.xml"/><Relationship Id="rId5" Type="http://schemas.openxmlformats.org/officeDocument/2006/relationships/tags" Target="../tags/tag577.xml"/><Relationship Id="rId15" Type="http://schemas.openxmlformats.org/officeDocument/2006/relationships/image" Target="../media/image11.png"/><Relationship Id="rId10" Type="http://schemas.openxmlformats.org/officeDocument/2006/relationships/tags" Target="../tags/tag582.xml"/><Relationship Id="rId4" Type="http://schemas.openxmlformats.org/officeDocument/2006/relationships/tags" Target="../tags/tag576.xml"/><Relationship Id="rId9" Type="http://schemas.openxmlformats.org/officeDocument/2006/relationships/tags" Target="../tags/tag581.xml"/><Relationship Id="rId14" Type="http://schemas.openxmlformats.org/officeDocument/2006/relationships/image" Target="../media/image10.pn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tags" Target="../tags/tag599.xml"/><Relationship Id="rId13" Type="http://schemas.openxmlformats.org/officeDocument/2006/relationships/tags" Target="../tags/tag604.xml"/><Relationship Id="rId18" Type="http://schemas.openxmlformats.org/officeDocument/2006/relationships/image" Target="../media/image4.png"/><Relationship Id="rId3" Type="http://schemas.openxmlformats.org/officeDocument/2006/relationships/tags" Target="../tags/tag594.xml"/><Relationship Id="rId21" Type="http://schemas.openxmlformats.org/officeDocument/2006/relationships/image" Target="../media/image7.svg"/><Relationship Id="rId7" Type="http://schemas.openxmlformats.org/officeDocument/2006/relationships/tags" Target="../tags/tag598.xml"/><Relationship Id="rId12" Type="http://schemas.openxmlformats.org/officeDocument/2006/relationships/tags" Target="../tags/tag603.xml"/><Relationship Id="rId17" Type="http://schemas.openxmlformats.org/officeDocument/2006/relationships/image" Target="../media/image3.svg"/><Relationship Id="rId2" Type="http://schemas.openxmlformats.org/officeDocument/2006/relationships/tags" Target="../tags/tag593.xml"/><Relationship Id="rId16" Type="http://schemas.openxmlformats.org/officeDocument/2006/relationships/image" Target="../media/image2.png"/><Relationship Id="rId20" Type="http://schemas.openxmlformats.org/officeDocument/2006/relationships/image" Target="../media/image6.png"/><Relationship Id="rId1" Type="http://schemas.openxmlformats.org/officeDocument/2006/relationships/tags" Target="../tags/tag592.xml"/><Relationship Id="rId6" Type="http://schemas.openxmlformats.org/officeDocument/2006/relationships/tags" Target="../tags/tag597.xml"/><Relationship Id="rId11" Type="http://schemas.openxmlformats.org/officeDocument/2006/relationships/tags" Target="../tags/tag602.xml"/><Relationship Id="rId5" Type="http://schemas.openxmlformats.org/officeDocument/2006/relationships/tags" Target="../tags/tag596.xml"/><Relationship Id="rId15" Type="http://schemas.openxmlformats.org/officeDocument/2006/relationships/image" Target="../media/image1.png"/><Relationship Id="rId10" Type="http://schemas.openxmlformats.org/officeDocument/2006/relationships/tags" Target="../tags/tag601.xml"/><Relationship Id="rId19" Type="http://schemas.openxmlformats.org/officeDocument/2006/relationships/image" Target="../media/image5.svg"/><Relationship Id="rId4" Type="http://schemas.openxmlformats.org/officeDocument/2006/relationships/tags" Target="../tags/tag595.xml"/><Relationship Id="rId9" Type="http://schemas.openxmlformats.org/officeDocument/2006/relationships/tags" Target="../tags/tag600.xml"/><Relationship Id="rId14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7.xml"/><Relationship Id="rId3" Type="http://schemas.openxmlformats.org/officeDocument/2006/relationships/tags" Target="../tags/tag607.xml"/><Relationship Id="rId7" Type="http://schemas.openxmlformats.org/officeDocument/2006/relationships/tags" Target="../tags/tag611.xml"/><Relationship Id="rId2" Type="http://schemas.openxmlformats.org/officeDocument/2006/relationships/tags" Target="../tags/tag606.xml"/><Relationship Id="rId1" Type="http://schemas.openxmlformats.org/officeDocument/2006/relationships/tags" Target="../tags/tag605.xml"/><Relationship Id="rId6" Type="http://schemas.openxmlformats.org/officeDocument/2006/relationships/tags" Target="../tags/tag610.xml"/><Relationship Id="rId5" Type="http://schemas.openxmlformats.org/officeDocument/2006/relationships/tags" Target="../tags/tag609.xml"/><Relationship Id="rId4" Type="http://schemas.openxmlformats.org/officeDocument/2006/relationships/tags" Target="../tags/tag608.xml"/><Relationship Id="rId9" Type="http://schemas.openxmlformats.org/officeDocument/2006/relationships/image" Target="../media/image1.png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7.xml"/><Relationship Id="rId3" Type="http://schemas.openxmlformats.org/officeDocument/2006/relationships/tags" Target="../tags/tag614.xml"/><Relationship Id="rId7" Type="http://schemas.openxmlformats.org/officeDocument/2006/relationships/tags" Target="../tags/tag618.xml"/><Relationship Id="rId2" Type="http://schemas.openxmlformats.org/officeDocument/2006/relationships/tags" Target="../tags/tag613.xml"/><Relationship Id="rId1" Type="http://schemas.openxmlformats.org/officeDocument/2006/relationships/tags" Target="../tags/tag612.xml"/><Relationship Id="rId6" Type="http://schemas.openxmlformats.org/officeDocument/2006/relationships/tags" Target="../tags/tag617.xml"/><Relationship Id="rId5" Type="http://schemas.openxmlformats.org/officeDocument/2006/relationships/tags" Target="../tags/tag616.xml"/><Relationship Id="rId4" Type="http://schemas.openxmlformats.org/officeDocument/2006/relationships/tags" Target="../tags/tag615.xml"/><Relationship Id="rId9" Type="http://schemas.openxmlformats.org/officeDocument/2006/relationships/image" Target="../media/image1.png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tags" Target="../tags/tag626.xml"/><Relationship Id="rId13" Type="http://schemas.openxmlformats.org/officeDocument/2006/relationships/image" Target="../media/image9.svg"/><Relationship Id="rId3" Type="http://schemas.openxmlformats.org/officeDocument/2006/relationships/tags" Target="../tags/tag621.xml"/><Relationship Id="rId7" Type="http://schemas.openxmlformats.org/officeDocument/2006/relationships/tags" Target="../tags/tag625.xml"/><Relationship Id="rId12" Type="http://schemas.openxmlformats.org/officeDocument/2006/relationships/image" Target="../media/image8.png"/><Relationship Id="rId2" Type="http://schemas.openxmlformats.org/officeDocument/2006/relationships/tags" Target="../tags/tag620.xml"/><Relationship Id="rId1" Type="http://schemas.openxmlformats.org/officeDocument/2006/relationships/tags" Target="../tags/tag619.xml"/><Relationship Id="rId6" Type="http://schemas.openxmlformats.org/officeDocument/2006/relationships/tags" Target="../tags/tag624.xml"/><Relationship Id="rId11" Type="http://schemas.openxmlformats.org/officeDocument/2006/relationships/image" Target="../media/image1.png"/><Relationship Id="rId5" Type="http://schemas.openxmlformats.org/officeDocument/2006/relationships/tags" Target="../tags/tag623.xml"/><Relationship Id="rId10" Type="http://schemas.openxmlformats.org/officeDocument/2006/relationships/slideMaster" Target="../slideMasters/slideMaster7.xml"/><Relationship Id="rId4" Type="http://schemas.openxmlformats.org/officeDocument/2006/relationships/tags" Target="../tags/tag622.xml"/><Relationship Id="rId9" Type="http://schemas.openxmlformats.org/officeDocument/2006/relationships/tags" Target="../tags/tag627.xml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tags" Target="../tags/tag635.xml"/><Relationship Id="rId3" Type="http://schemas.openxmlformats.org/officeDocument/2006/relationships/tags" Target="../tags/tag630.xml"/><Relationship Id="rId7" Type="http://schemas.openxmlformats.org/officeDocument/2006/relationships/tags" Target="../tags/tag634.xml"/><Relationship Id="rId2" Type="http://schemas.openxmlformats.org/officeDocument/2006/relationships/tags" Target="../tags/tag629.xml"/><Relationship Id="rId1" Type="http://schemas.openxmlformats.org/officeDocument/2006/relationships/tags" Target="../tags/tag628.xml"/><Relationship Id="rId6" Type="http://schemas.openxmlformats.org/officeDocument/2006/relationships/tags" Target="../tags/tag633.xml"/><Relationship Id="rId5" Type="http://schemas.openxmlformats.org/officeDocument/2006/relationships/tags" Target="../tags/tag632.xml"/><Relationship Id="rId10" Type="http://schemas.openxmlformats.org/officeDocument/2006/relationships/image" Target="../media/image1.png"/><Relationship Id="rId4" Type="http://schemas.openxmlformats.org/officeDocument/2006/relationships/tags" Target="../tags/tag631.xml"/><Relationship Id="rId9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tags" Target="../tags/tag643.xml"/><Relationship Id="rId3" Type="http://schemas.openxmlformats.org/officeDocument/2006/relationships/tags" Target="../tags/tag638.xml"/><Relationship Id="rId7" Type="http://schemas.openxmlformats.org/officeDocument/2006/relationships/tags" Target="../tags/tag642.xml"/><Relationship Id="rId12" Type="http://schemas.openxmlformats.org/officeDocument/2006/relationships/image" Target="../media/image1.png"/><Relationship Id="rId2" Type="http://schemas.openxmlformats.org/officeDocument/2006/relationships/tags" Target="../tags/tag637.xml"/><Relationship Id="rId1" Type="http://schemas.openxmlformats.org/officeDocument/2006/relationships/tags" Target="../tags/tag636.xml"/><Relationship Id="rId6" Type="http://schemas.openxmlformats.org/officeDocument/2006/relationships/tags" Target="../tags/tag641.xml"/><Relationship Id="rId11" Type="http://schemas.openxmlformats.org/officeDocument/2006/relationships/slideMaster" Target="../slideMasters/slideMaster7.xml"/><Relationship Id="rId5" Type="http://schemas.openxmlformats.org/officeDocument/2006/relationships/tags" Target="../tags/tag640.xml"/><Relationship Id="rId10" Type="http://schemas.openxmlformats.org/officeDocument/2006/relationships/tags" Target="../tags/tag645.xml"/><Relationship Id="rId4" Type="http://schemas.openxmlformats.org/officeDocument/2006/relationships/tags" Target="../tags/tag639.xml"/><Relationship Id="rId9" Type="http://schemas.openxmlformats.org/officeDocument/2006/relationships/tags" Target="../tags/tag644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648.xml"/><Relationship Id="rId7" Type="http://schemas.openxmlformats.org/officeDocument/2006/relationships/slideMaster" Target="../slideMasters/slideMaster7.xml"/><Relationship Id="rId2" Type="http://schemas.openxmlformats.org/officeDocument/2006/relationships/tags" Target="../tags/tag647.xml"/><Relationship Id="rId1" Type="http://schemas.openxmlformats.org/officeDocument/2006/relationships/tags" Target="../tags/tag646.xml"/><Relationship Id="rId6" Type="http://schemas.openxmlformats.org/officeDocument/2006/relationships/tags" Target="../tags/tag651.xml"/><Relationship Id="rId5" Type="http://schemas.openxmlformats.org/officeDocument/2006/relationships/tags" Target="../tags/tag650.xml"/><Relationship Id="rId4" Type="http://schemas.openxmlformats.org/officeDocument/2006/relationships/tags" Target="../tags/tag649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tags" Target="../tags/tag654.xml"/><Relationship Id="rId7" Type="http://schemas.openxmlformats.org/officeDocument/2006/relationships/image" Target="../media/image1.png"/><Relationship Id="rId2" Type="http://schemas.openxmlformats.org/officeDocument/2006/relationships/tags" Target="../tags/tag653.xml"/><Relationship Id="rId1" Type="http://schemas.openxmlformats.org/officeDocument/2006/relationships/tags" Target="../tags/tag652.xml"/><Relationship Id="rId6" Type="http://schemas.openxmlformats.org/officeDocument/2006/relationships/slideMaster" Target="../slideMasters/slideMaster7.xml"/><Relationship Id="rId5" Type="http://schemas.openxmlformats.org/officeDocument/2006/relationships/tags" Target="../tags/tag656.xml"/><Relationship Id="rId4" Type="http://schemas.openxmlformats.org/officeDocument/2006/relationships/tags" Target="../tags/tag655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659.xml"/><Relationship Id="rId7" Type="http://schemas.openxmlformats.org/officeDocument/2006/relationships/slideMaster" Target="../slideMasters/slideMaster7.xml"/><Relationship Id="rId2" Type="http://schemas.openxmlformats.org/officeDocument/2006/relationships/tags" Target="../tags/tag658.xml"/><Relationship Id="rId1" Type="http://schemas.openxmlformats.org/officeDocument/2006/relationships/tags" Target="../tags/tag657.xml"/><Relationship Id="rId6" Type="http://schemas.openxmlformats.org/officeDocument/2006/relationships/tags" Target="../tags/tag662.xml"/><Relationship Id="rId5" Type="http://schemas.openxmlformats.org/officeDocument/2006/relationships/tags" Target="../tags/tag661.xml"/><Relationship Id="rId4" Type="http://schemas.openxmlformats.org/officeDocument/2006/relationships/tags" Target="../tags/tag660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7.xml"/><Relationship Id="rId3" Type="http://schemas.openxmlformats.org/officeDocument/2006/relationships/tags" Target="../tags/tag665.xml"/><Relationship Id="rId7" Type="http://schemas.openxmlformats.org/officeDocument/2006/relationships/tags" Target="../tags/tag669.xml"/><Relationship Id="rId2" Type="http://schemas.openxmlformats.org/officeDocument/2006/relationships/tags" Target="../tags/tag664.xml"/><Relationship Id="rId1" Type="http://schemas.openxmlformats.org/officeDocument/2006/relationships/tags" Target="../tags/tag663.xml"/><Relationship Id="rId6" Type="http://schemas.openxmlformats.org/officeDocument/2006/relationships/tags" Target="../tags/tag668.xml"/><Relationship Id="rId5" Type="http://schemas.openxmlformats.org/officeDocument/2006/relationships/tags" Target="../tags/tag667.xml"/><Relationship Id="rId4" Type="http://schemas.openxmlformats.org/officeDocument/2006/relationships/tags" Target="../tags/tag666.xml"/><Relationship Id="rId9" Type="http://schemas.openxmlformats.org/officeDocument/2006/relationships/image" Target="../media/image1.png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tags" Target="../tags/tag677.xml"/><Relationship Id="rId13" Type="http://schemas.openxmlformats.org/officeDocument/2006/relationships/image" Target="../media/image1.png"/><Relationship Id="rId3" Type="http://schemas.openxmlformats.org/officeDocument/2006/relationships/tags" Target="../tags/tag672.xml"/><Relationship Id="rId7" Type="http://schemas.openxmlformats.org/officeDocument/2006/relationships/tags" Target="../tags/tag676.xml"/><Relationship Id="rId12" Type="http://schemas.openxmlformats.org/officeDocument/2006/relationships/slideMaster" Target="../slideMasters/slideMaster7.xml"/><Relationship Id="rId2" Type="http://schemas.openxmlformats.org/officeDocument/2006/relationships/tags" Target="../tags/tag671.xml"/><Relationship Id="rId1" Type="http://schemas.openxmlformats.org/officeDocument/2006/relationships/tags" Target="../tags/tag670.xml"/><Relationship Id="rId6" Type="http://schemas.openxmlformats.org/officeDocument/2006/relationships/tags" Target="../tags/tag675.xml"/><Relationship Id="rId11" Type="http://schemas.openxmlformats.org/officeDocument/2006/relationships/tags" Target="../tags/tag680.xml"/><Relationship Id="rId5" Type="http://schemas.openxmlformats.org/officeDocument/2006/relationships/tags" Target="../tags/tag674.xml"/><Relationship Id="rId15" Type="http://schemas.openxmlformats.org/officeDocument/2006/relationships/image" Target="../media/image11.png"/><Relationship Id="rId10" Type="http://schemas.openxmlformats.org/officeDocument/2006/relationships/tags" Target="../tags/tag679.xml"/><Relationship Id="rId4" Type="http://schemas.openxmlformats.org/officeDocument/2006/relationships/tags" Target="../tags/tag673.xml"/><Relationship Id="rId9" Type="http://schemas.openxmlformats.org/officeDocument/2006/relationships/tags" Target="../tags/tag678.xml"/><Relationship Id="rId1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任意多边形: 形状 37"/>
          <p:cNvSpPr/>
          <p:nvPr>
            <p:custDataLst>
              <p:tags r:id="rId2"/>
            </p:custDataLst>
          </p:nvPr>
        </p:nvSpPr>
        <p:spPr>
          <a:xfrm flipH="1" flipV="1">
            <a:off x="0" y="-4767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" lastClr="FFFFFF"/>
              </a:solidFill>
              <a:cs typeface="MiSans Normal" panose="00000500000000000000" charset="-122"/>
            </a:endParaRPr>
          </a:p>
        </p:txBody>
      </p:sp>
      <p:sp>
        <p:nvSpPr>
          <p:cNvPr id="16" name="椭圆 15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16810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11" name="椭圆 10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10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sp>
        <p:nvSpPr>
          <p:cNvPr id="9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1551940" y="1732280"/>
            <a:ext cx="9091295" cy="218249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pic>
        <p:nvPicPr>
          <p:cNvPr id="19" name="图形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pic>
        <p:nvPicPr>
          <p:cNvPr id="20" name="图形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63241" y="594019"/>
            <a:ext cx="228600" cy="228600"/>
          </a:xfrm>
          <a:prstGeom prst="rect">
            <a:avLst/>
          </a:prstGeom>
        </p:spPr>
      </p:pic>
      <p:sp>
        <p:nvSpPr>
          <p:cNvPr id="8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518160" y="5792470"/>
            <a:ext cx="2536825" cy="6997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1551940" y="3914775"/>
            <a:ext cx="8883015" cy="7747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500" normalizeH="0" baseline="0" noProof="1" dirty="0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10AC6A8-79BA-42F5-8BA3-455CC7F3848C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" lastClr="FFFFFF"/>
              </a:solidFill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47F4DE0D-3B21-4F4F-90F4-5E174EBD13F6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椭圆 22"/>
          <p:cNvSpPr/>
          <p:nvPr>
            <p:custDataLst>
              <p:tags r:id="rId2"/>
            </p:custDataLst>
          </p:nvPr>
        </p:nvSpPr>
        <p:spPr>
          <a:xfrm>
            <a:off x="10795" y="3653790"/>
            <a:ext cx="3129915" cy="3204210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820490" y="1561381"/>
            <a:ext cx="10248193" cy="4246963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820489" y="734130"/>
            <a:ext cx="10248193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err="1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E54B0A2-ADAB-4FBE-9C8D-B460D9C8C739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椭圆 9"/>
          <p:cNvSpPr/>
          <p:nvPr>
            <p:custDataLst>
              <p:tags r:id="rId2"/>
            </p:custDataLst>
          </p:nvPr>
        </p:nvSpPr>
        <p:spPr>
          <a:xfrm>
            <a:off x="635" y="2720975"/>
            <a:ext cx="4062095" cy="4137025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9669780" y="635"/>
            <a:ext cx="2522855" cy="234886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节编号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2014220" y="2289811"/>
            <a:ext cx="2496820" cy="21177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4511040" y="2289810"/>
            <a:ext cx="3531235" cy="21170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pic>
        <p:nvPicPr>
          <p:cNvPr id="13" name="图形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05136" y="3207049"/>
            <a:ext cx="2155313" cy="352463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97D9DBC-EC36-4139-97FF-CD8BA05265AE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E96A7CB-CF36-4DC3-B8DA-8489116616C9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2CC4576-4F87-45F7-BBFC-628BBBEEEEB8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44C1A332-67A4-45D6-BD0D-44E0DAE9FA0E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03DAE66E-67F0-4B00-8813-0C71733A318C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ED314D9-11C1-4665-A4E5-91683B545A1E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6FE91AC-6EC0-417F-AAF6-705A9EE71C0F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椭圆 11"/>
          <p:cNvSpPr/>
          <p:nvPr>
            <p:custDataLst>
              <p:tags r:id="rId2"/>
            </p:custDataLst>
          </p:nvPr>
        </p:nvSpPr>
        <p:spPr>
          <a:xfrm>
            <a:off x="9721215" y="1270"/>
            <a:ext cx="2470785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1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pic>
        <p:nvPicPr>
          <p:cNvPr id="13" name="图形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1525270" y="1951355"/>
            <a:ext cx="9239250" cy="21463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副标题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18160" y="5717540"/>
            <a:ext cx="2536825" cy="8128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EF018DC-F6AC-449F-B2FF-CD79D18FC84C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任意多边形: 形状 37"/>
          <p:cNvSpPr/>
          <p:nvPr>
            <p:custDataLst>
              <p:tags r:id="rId2"/>
            </p:custDataLst>
          </p:nvPr>
        </p:nvSpPr>
        <p:spPr>
          <a:xfrm flipH="1" flipV="1">
            <a:off x="0" y="-4767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6" name="椭圆 15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16810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1" name="椭圆 10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0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sp>
        <p:nvSpPr>
          <p:cNvPr id="9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1551940" y="1732280"/>
            <a:ext cx="9091295" cy="218249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pic>
        <p:nvPicPr>
          <p:cNvPr id="19" name="图形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pic>
        <p:nvPicPr>
          <p:cNvPr id="20" name="图形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63241" y="594019"/>
            <a:ext cx="228600" cy="228600"/>
          </a:xfrm>
          <a:prstGeom prst="rect">
            <a:avLst/>
          </a:prstGeom>
        </p:spPr>
      </p:pic>
      <p:sp>
        <p:nvSpPr>
          <p:cNvPr id="8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518160" y="5792470"/>
            <a:ext cx="2536825" cy="6997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1551940" y="3914775"/>
            <a:ext cx="8883015" cy="7747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500" normalizeH="0" baseline="0" noProof="1" dirty="0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6D32427B-9327-4DCD-BA26-6CE5F32ECEB1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86B1C7E-3A95-4D4A-BBD4-AEA5D767802F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椭圆 22"/>
          <p:cNvSpPr/>
          <p:nvPr>
            <p:custDataLst>
              <p:tags r:id="rId2"/>
            </p:custDataLst>
          </p:nvPr>
        </p:nvSpPr>
        <p:spPr>
          <a:xfrm>
            <a:off x="10795" y="3653790"/>
            <a:ext cx="3129915" cy="3204210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820490" y="1561381"/>
            <a:ext cx="10248193" cy="4246963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820489" y="734130"/>
            <a:ext cx="10248193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err="1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D430CB9-4D41-47DF-8334-CB75B2478A04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椭圆 9"/>
          <p:cNvSpPr/>
          <p:nvPr>
            <p:custDataLst>
              <p:tags r:id="rId2"/>
            </p:custDataLst>
          </p:nvPr>
        </p:nvSpPr>
        <p:spPr>
          <a:xfrm>
            <a:off x="635" y="2720975"/>
            <a:ext cx="4062095" cy="4137025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9669780" y="635"/>
            <a:ext cx="2522855" cy="234886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节编号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2014220" y="2289811"/>
            <a:ext cx="2496820" cy="21177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4511040" y="2289810"/>
            <a:ext cx="3531235" cy="21170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pic>
        <p:nvPicPr>
          <p:cNvPr id="13" name="图形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05136" y="3207049"/>
            <a:ext cx="2155313" cy="352463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0B84295-37D4-40E2-973D-21711531E6EB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241AC55-FA38-4998-813F-6E0AABDD5176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F1D8391-561A-4183-B5CD-E198AAABC381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FC3343A-9BD2-4050-9851-8B4F88F5FF8D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C7015672-072F-4479-A774-FCF4799B4D5B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9A237E12-5962-4194-8A56-FC1448FCEBEC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7723020-9B4F-4A68-BA1A-F35CEA47DA2B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椭圆 11"/>
          <p:cNvSpPr/>
          <p:nvPr>
            <p:custDataLst>
              <p:tags r:id="rId2"/>
            </p:custDataLst>
          </p:nvPr>
        </p:nvSpPr>
        <p:spPr>
          <a:xfrm>
            <a:off x="9721215" y="1270"/>
            <a:ext cx="2470785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" lastClr="FFFFFF"/>
              </a:solidFill>
            </a:endParaRPr>
          </a:p>
        </p:txBody>
      </p:sp>
      <p:sp>
        <p:nvSpPr>
          <p:cNvPr id="10" name="椭圆 9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pic>
        <p:nvPicPr>
          <p:cNvPr id="11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pic>
        <p:nvPicPr>
          <p:cNvPr id="13" name="图形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1525270" y="1951355"/>
            <a:ext cx="9239250" cy="21463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副标题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18160" y="5717540"/>
            <a:ext cx="2536825" cy="8128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F32EB77-9493-474E-B439-82E22B0D32FC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任意多边形: 形状 37"/>
          <p:cNvSpPr/>
          <p:nvPr>
            <p:custDataLst>
              <p:tags r:id="rId2"/>
            </p:custDataLst>
          </p:nvPr>
        </p:nvSpPr>
        <p:spPr>
          <a:xfrm flipH="1" flipV="1">
            <a:off x="0" y="-4767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6" name="椭圆 15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16810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1" name="椭圆 10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0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sp>
        <p:nvSpPr>
          <p:cNvPr id="9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1551940" y="1732280"/>
            <a:ext cx="9091295" cy="218249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pic>
        <p:nvPicPr>
          <p:cNvPr id="19" name="图形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pic>
        <p:nvPicPr>
          <p:cNvPr id="20" name="图形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63241" y="594019"/>
            <a:ext cx="228600" cy="228600"/>
          </a:xfrm>
          <a:prstGeom prst="rect">
            <a:avLst/>
          </a:prstGeom>
        </p:spPr>
      </p:pic>
      <p:sp>
        <p:nvSpPr>
          <p:cNvPr id="8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518160" y="5792470"/>
            <a:ext cx="2536825" cy="6997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1551940" y="3914775"/>
            <a:ext cx="8883015" cy="7747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500" normalizeH="0" baseline="0" noProof="1" dirty="0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011D884-5FA2-42BA-988B-6BC265635390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1BE445F-E39C-45BA-A373-ABBEE12B9133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椭圆 22"/>
          <p:cNvSpPr/>
          <p:nvPr>
            <p:custDataLst>
              <p:tags r:id="rId2"/>
            </p:custDataLst>
          </p:nvPr>
        </p:nvSpPr>
        <p:spPr>
          <a:xfrm>
            <a:off x="10795" y="3653790"/>
            <a:ext cx="3129915" cy="3204210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820490" y="1561381"/>
            <a:ext cx="10248193" cy="4246963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820489" y="734130"/>
            <a:ext cx="10248193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err="1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9D9FAC1-D071-49D2-8906-C43419A2FB26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椭圆 9"/>
          <p:cNvSpPr/>
          <p:nvPr>
            <p:custDataLst>
              <p:tags r:id="rId2"/>
            </p:custDataLst>
          </p:nvPr>
        </p:nvSpPr>
        <p:spPr>
          <a:xfrm>
            <a:off x="635" y="2720975"/>
            <a:ext cx="4062095" cy="4137025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9669780" y="635"/>
            <a:ext cx="2522855" cy="234886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8" name="节编号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2014220" y="2289811"/>
            <a:ext cx="2496820" cy="21177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4511040" y="2289810"/>
            <a:ext cx="3531235" cy="21170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pic>
        <p:nvPicPr>
          <p:cNvPr id="13" name="图形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05136" y="3207049"/>
            <a:ext cx="2155313" cy="352463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15F4580-DC6F-4B1A-AAEB-754089D3D164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9F00C5A6-5C18-4E97-BF31-06B6A4832D0B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98A053E7-493E-40F8-99B0-2305604669F9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CD13272-8B81-4783-8CCD-C22E2398F5E6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C371F349-DC04-4894-933E-61D465F8C179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67626352-B104-4A62-BAF3-4120B5C679E2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D9A03B1-807D-48F1-BC77-F58DF7CCF704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椭圆 11"/>
          <p:cNvSpPr/>
          <p:nvPr>
            <p:custDataLst>
              <p:tags r:id="rId2"/>
            </p:custDataLst>
          </p:nvPr>
        </p:nvSpPr>
        <p:spPr>
          <a:xfrm>
            <a:off x="9721215" y="1270"/>
            <a:ext cx="2470785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1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pic>
        <p:nvPicPr>
          <p:cNvPr id="13" name="图形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1525270" y="1951355"/>
            <a:ext cx="9239250" cy="21463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副标题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18160" y="5717540"/>
            <a:ext cx="2536825" cy="8128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90CF822-E360-4A11-AA30-7A5BCADAA8E6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任意多边形: 形状 37"/>
          <p:cNvSpPr/>
          <p:nvPr>
            <p:custDataLst>
              <p:tags r:id="rId2"/>
            </p:custDataLst>
          </p:nvPr>
        </p:nvSpPr>
        <p:spPr>
          <a:xfrm flipH="1" flipV="1">
            <a:off x="0" y="-4767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6" name="椭圆 15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16810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1" name="椭圆 10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0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sp>
        <p:nvSpPr>
          <p:cNvPr id="9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1551940" y="1732280"/>
            <a:ext cx="9091295" cy="218249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pic>
        <p:nvPicPr>
          <p:cNvPr id="19" name="图形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pic>
        <p:nvPicPr>
          <p:cNvPr id="20" name="图形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63241" y="594019"/>
            <a:ext cx="228600" cy="228600"/>
          </a:xfrm>
          <a:prstGeom prst="rect">
            <a:avLst/>
          </a:prstGeom>
        </p:spPr>
      </p:pic>
      <p:sp>
        <p:nvSpPr>
          <p:cNvPr id="8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518160" y="5792470"/>
            <a:ext cx="2536825" cy="6997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1551940" y="3914775"/>
            <a:ext cx="8883015" cy="7747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500" normalizeH="0" baseline="0" noProof="1" dirty="0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C71C3C1-0E95-4885-A2AC-444046A0D78A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6DA96EA3-759F-437E-B564-C6C18DE4CC0C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椭圆 22"/>
          <p:cNvSpPr/>
          <p:nvPr>
            <p:custDataLst>
              <p:tags r:id="rId2"/>
            </p:custDataLst>
          </p:nvPr>
        </p:nvSpPr>
        <p:spPr>
          <a:xfrm>
            <a:off x="10795" y="3653790"/>
            <a:ext cx="3129915" cy="3204210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820490" y="1561381"/>
            <a:ext cx="10248193" cy="4246963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820489" y="734130"/>
            <a:ext cx="10248193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err="1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CA4B8E8-FCA7-47C9-89E2-100CEFA9461D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椭圆 9"/>
          <p:cNvSpPr/>
          <p:nvPr>
            <p:custDataLst>
              <p:tags r:id="rId2"/>
            </p:custDataLst>
          </p:nvPr>
        </p:nvSpPr>
        <p:spPr>
          <a:xfrm>
            <a:off x="635" y="2720975"/>
            <a:ext cx="4062095" cy="4137025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9669780" y="635"/>
            <a:ext cx="2522855" cy="234886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8" name="节编号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2014220" y="2289811"/>
            <a:ext cx="2496820" cy="21177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4511040" y="2289810"/>
            <a:ext cx="3531235" cy="21170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pic>
        <p:nvPicPr>
          <p:cNvPr id="13" name="图形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05136" y="3207049"/>
            <a:ext cx="2155313" cy="352463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9DE22BD-CB0E-4FDE-8E50-A5B658BD949E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51D06D5-D661-4CA1-B91B-55A03AAE09F7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8C2E703-BCE7-4740-8123-9EDA99C808AF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681C6356-3A81-4837-B027-4C25D91FB852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0AC6901D-ACCD-4AD3-B730-7D1B79D54917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598CE3-53D9-4669-93AC-A243657E6AB4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887AFD1-B3E1-47D5-B5C3-7BAE9A87113E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椭圆 11"/>
          <p:cNvSpPr/>
          <p:nvPr>
            <p:custDataLst>
              <p:tags r:id="rId2"/>
            </p:custDataLst>
          </p:nvPr>
        </p:nvSpPr>
        <p:spPr>
          <a:xfrm>
            <a:off x="9721215" y="1270"/>
            <a:ext cx="2470785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1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pic>
        <p:nvPicPr>
          <p:cNvPr id="13" name="图形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1525270" y="1951355"/>
            <a:ext cx="9239250" cy="21463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副标题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18160" y="5717540"/>
            <a:ext cx="2536825" cy="8128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A29BD12-4B2E-4C11-843D-049353D1004A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任意多边形: 形状 37"/>
          <p:cNvSpPr/>
          <p:nvPr>
            <p:custDataLst>
              <p:tags r:id="rId2"/>
            </p:custDataLst>
          </p:nvPr>
        </p:nvSpPr>
        <p:spPr>
          <a:xfrm flipH="1" flipV="1">
            <a:off x="0" y="-4767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6" name="椭圆 15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16810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1" name="椭圆 10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0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sp>
        <p:nvSpPr>
          <p:cNvPr id="9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1551940" y="1732280"/>
            <a:ext cx="9091295" cy="218249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pic>
        <p:nvPicPr>
          <p:cNvPr id="19" name="图形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pic>
        <p:nvPicPr>
          <p:cNvPr id="20" name="图形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63241" y="594019"/>
            <a:ext cx="228600" cy="228600"/>
          </a:xfrm>
          <a:prstGeom prst="rect">
            <a:avLst/>
          </a:prstGeom>
        </p:spPr>
      </p:pic>
      <p:sp>
        <p:nvSpPr>
          <p:cNvPr id="8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518160" y="5792470"/>
            <a:ext cx="2536825" cy="6997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1551940" y="3914775"/>
            <a:ext cx="8883015" cy="7747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500" normalizeH="0" baseline="0" noProof="1" dirty="0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E72F1F1-866B-429E-9560-1507589B6058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B466A13-4F10-406C-A664-935C1AA6A357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椭圆 22"/>
          <p:cNvSpPr/>
          <p:nvPr>
            <p:custDataLst>
              <p:tags r:id="rId2"/>
            </p:custDataLst>
          </p:nvPr>
        </p:nvSpPr>
        <p:spPr>
          <a:xfrm>
            <a:off x="10795" y="3653790"/>
            <a:ext cx="3129915" cy="3204210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820490" y="1561381"/>
            <a:ext cx="10248193" cy="4246963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820489" y="734130"/>
            <a:ext cx="10248193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err="1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DE60A10-6165-4AE7-B678-1FA930029F85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椭圆 9"/>
          <p:cNvSpPr/>
          <p:nvPr>
            <p:custDataLst>
              <p:tags r:id="rId2"/>
            </p:custDataLst>
          </p:nvPr>
        </p:nvSpPr>
        <p:spPr>
          <a:xfrm>
            <a:off x="635" y="2720975"/>
            <a:ext cx="4062095" cy="4137025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9669780" y="635"/>
            <a:ext cx="2522855" cy="234886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8" name="节编号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2014220" y="2289811"/>
            <a:ext cx="2496820" cy="21177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4511040" y="2289810"/>
            <a:ext cx="3531235" cy="21170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pic>
        <p:nvPicPr>
          <p:cNvPr id="13" name="图形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05136" y="3207049"/>
            <a:ext cx="2155313" cy="352463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5430AAD-AF1F-446C-8F1E-AE2614CDCAF0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DC3E475-C0C2-4370-85D6-D2BAFE0F4C99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8607AC7-CAB5-44AD-ABC5-F2EFE21C5BB8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66A40669-5A5D-41CB-8A7A-5152E784A242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13FCA3EC-7EEC-4457-8394-A82DB13BFC62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46B4990-8B4C-44C7-BAE6-BBF3AF1664BD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EA408B1-54A9-4550-BA49-843BAAB226EB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椭圆 11"/>
          <p:cNvSpPr/>
          <p:nvPr>
            <p:custDataLst>
              <p:tags r:id="rId2"/>
            </p:custDataLst>
          </p:nvPr>
        </p:nvSpPr>
        <p:spPr>
          <a:xfrm>
            <a:off x="9721215" y="1270"/>
            <a:ext cx="2470785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1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pic>
        <p:nvPicPr>
          <p:cNvPr id="13" name="图形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1525270" y="1951355"/>
            <a:ext cx="9239250" cy="21463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副标题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18160" y="5717540"/>
            <a:ext cx="2536825" cy="8128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163DB05-6090-40C7-81FB-E659BCD3D344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任意多边形: 形状 37"/>
          <p:cNvSpPr/>
          <p:nvPr>
            <p:custDataLst>
              <p:tags r:id="rId2"/>
            </p:custDataLst>
          </p:nvPr>
        </p:nvSpPr>
        <p:spPr>
          <a:xfrm flipH="1" flipV="1">
            <a:off x="0" y="-4767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6" name="椭圆 15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16810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1" name="椭圆 10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0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sp>
        <p:nvSpPr>
          <p:cNvPr id="9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1551940" y="1732280"/>
            <a:ext cx="9091295" cy="218249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pic>
        <p:nvPicPr>
          <p:cNvPr id="19" name="图形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pic>
        <p:nvPicPr>
          <p:cNvPr id="20" name="图形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63241" y="594019"/>
            <a:ext cx="228600" cy="228600"/>
          </a:xfrm>
          <a:prstGeom prst="rect">
            <a:avLst/>
          </a:prstGeom>
        </p:spPr>
      </p:pic>
      <p:sp>
        <p:nvSpPr>
          <p:cNvPr id="8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518160" y="5792470"/>
            <a:ext cx="2536825" cy="6997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1551940" y="3914775"/>
            <a:ext cx="8883015" cy="7747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500" normalizeH="0" baseline="0" noProof="1" dirty="0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6765F83-C0B2-4B92-9492-6DC082B59596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9C583CC-F524-409A-A815-97A1C5FCBA5A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椭圆 22"/>
          <p:cNvSpPr/>
          <p:nvPr>
            <p:custDataLst>
              <p:tags r:id="rId2"/>
            </p:custDataLst>
          </p:nvPr>
        </p:nvSpPr>
        <p:spPr>
          <a:xfrm>
            <a:off x="10795" y="3653790"/>
            <a:ext cx="3129915" cy="3204210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820490" y="1561381"/>
            <a:ext cx="10248193" cy="4246963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820489" y="734130"/>
            <a:ext cx="10248193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err="1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4BC33F23-7670-49E6-9D4C-B0C6CDEB57E8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椭圆 9"/>
          <p:cNvSpPr/>
          <p:nvPr>
            <p:custDataLst>
              <p:tags r:id="rId2"/>
            </p:custDataLst>
          </p:nvPr>
        </p:nvSpPr>
        <p:spPr>
          <a:xfrm>
            <a:off x="635" y="2720975"/>
            <a:ext cx="4062095" cy="4137025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9669780" y="635"/>
            <a:ext cx="2522855" cy="234886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MiSans Normal" panose="00000500000000000000" charset="-122"/>
            </a:endParaRPr>
          </a:p>
        </p:txBody>
      </p:sp>
      <p:sp>
        <p:nvSpPr>
          <p:cNvPr id="8" name="节编号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2014220" y="2289811"/>
            <a:ext cx="2496820" cy="21177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4511040" y="2289810"/>
            <a:ext cx="3531235" cy="21170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pic>
        <p:nvPicPr>
          <p:cNvPr id="13" name="图形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05136" y="3207049"/>
            <a:ext cx="2155313" cy="352463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5BB57393-5C3A-4443-A0CD-90FAF97EC98A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B5D53CF-1B60-4447-B010-549A77175F8D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1BB5982-9AD5-41F9-8EE3-738F1890F71F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4E94FA7-19FC-4B6A-AEFB-291F3EEDE92F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3FA09C1F-6B08-4832-9AA9-A3C3873F9F8A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BCB1236-FB5F-4E4E-8A23-C40486EE5ADA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518B879-EB51-4BF0-AFB3-2838870E5233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椭圆 11"/>
          <p:cNvSpPr/>
          <p:nvPr>
            <p:custDataLst>
              <p:tags r:id="rId2"/>
            </p:custDataLst>
          </p:nvPr>
        </p:nvSpPr>
        <p:spPr>
          <a:xfrm>
            <a:off x="9721215" y="1270"/>
            <a:ext cx="2470785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1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pic>
        <p:nvPicPr>
          <p:cNvPr id="13" name="图形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1525270" y="1951355"/>
            <a:ext cx="9239250" cy="21463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副标题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18160" y="5717540"/>
            <a:ext cx="2536825" cy="8128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C3156FF-7C90-4A88-B9EE-C4A91EE5D687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任意多边形: 形状 37"/>
          <p:cNvSpPr/>
          <p:nvPr>
            <p:custDataLst>
              <p:tags r:id="rId2"/>
            </p:custDataLst>
          </p:nvPr>
        </p:nvSpPr>
        <p:spPr>
          <a:xfrm flipH="1" flipV="1">
            <a:off x="0" y="-4767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6" name="椭圆 15"/>
          <p:cNvSpPr/>
          <p:nvPr>
            <p:custDataLst>
              <p:tags r:id="rId3"/>
            </p:custDataLst>
          </p:nvPr>
        </p:nvSpPr>
        <p:spPr>
          <a:xfrm>
            <a:off x="9721215" y="1270"/>
            <a:ext cx="2416810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11" name="椭圆 10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0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sp>
        <p:nvSpPr>
          <p:cNvPr id="9" name="标题" descr="7b0a20202020227461726765744d6f64756c65223a202270726f636573734f6e6c696e65466f6e7473220a7d0a"/>
          <p:cNvSpPr txBox="1">
            <a:spLocks noGrp="1"/>
          </p:cNvSpPr>
          <p:nvPr>
            <p:ph type="title" idx="5" hasCustomPrompt="1"/>
            <p:custDataLst>
              <p:tags r:id="rId6"/>
            </p:custDataLst>
          </p:nvPr>
        </p:nvSpPr>
        <p:spPr>
          <a:xfrm>
            <a:off x="1551940" y="1732280"/>
            <a:ext cx="9091295" cy="2182495"/>
          </a:xfrm>
          <a:prstGeom prst="rect">
            <a:avLst/>
          </a:prstGeom>
          <a:noFill/>
        </p:spPr>
        <p:txBody>
          <a:bodyPr wrap="square" lIns="91440" tIns="45720" rIns="91440" bIns="45720" rtlCol="0" anchor="b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pic>
        <p:nvPicPr>
          <p:cNvPr id="19" name="图形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pic>
        <p:nvPicPr>
          <p:cNvPr id="20" name="图形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63241" y="594019"/>
            <a:ext cx="228600" cy="228600"/>
          </a:xfrm>
          <a:prstGeom prst="rect">
            <a:avLst/>
          </a:prstGeom>
        </p:spPr>
      </p:pic>
      <p:sp>
        <p:nvSpPr>
          <p:cNvPr id="8" name="副标题" descr="7b0a20202020227461726765744d6f64756c65223a202270726f636573734f6e6c696e65466f6e7473220a7d0a"/>
          <p:cNvSpPr txBox="1"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518160" y="5792470"/>
            <a:ext cx="2536825" cy="69977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7" name="副标题" descr="7b0a20202020227461726765744d6f64756c65223a202270726f636573734f6e6c696e65466f6e7473220a7d0a"/>
          <p:cNvSpPr txBox="1"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1551940" y="3914775"/>
            <a:ext cx="8883015" cy="7747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10000"/>
              </a:lnSpc>
              <a:buClrTx/>
              <a:buSzTx/>
              <a:buFontTx/>
              <a:buNone/>
              <a:defRPr kumimoji="0" lang="en-US" altLang="zh-CN" sz="1600" b="0" i="0" u="none" strike="noStrike" kern="1200" cap="none" spc="500" normalizeH="0" baseline="0" noProof="1" dirty="0">
                <a:ln>
                  <a:noFill/>
                </a:ln>
                <a:solidFill>
                  <a:schemeClr val="accent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7DEE80D-B516-4C7B-937D-695FB2BC42A6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正文" descr="7b0a20202020227461726765744d6f64756c65223a202270726f636573734f6e6c696e65466f6e7473220a7d0a"/>
          <p:cNvSpPr txBox="1"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第二级</a:t>
            </a:r>
            <a:endParaRPr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第三级</a:t>
            </a:r>
            <a:endParaRPr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第四级</a:t>
            </a:r>
            <a:endParaRPr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err="1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标题" descr="7b0a20202020227461726765744d6f64756c65223a202270726f636573734f6e6c696e65466f6e7473220a7d0a"/>
          <p:cNvSpPr txBox="1">
            <a:spLocks noGrp="1"/>
          </p:cNvSpPr>
          <p:nvPr>
            <p:ph type="title" idx="2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1" name="任意多边形: 形状 37"/>
          <p:cNvSpPr/>
          <p:nvPr>
            <p:custDataLst>
              <p:tags r:id="rId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C757CD8-B3F6-4352-A777-D947805A2579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椭圆 22"/>
          <p:cNvSpPr/>
          <p:nvPr>
            <p:custDataLst>
              <p:tags r:id="rId2"/>
            </p:custDataLst>
          </p:nvPr>
        </p:nvSpPr>
        <p:spPr>
          <a:xfrm>
            <a:off x="10795" y="3653790"/>
            <a:ext cx="3129915" cy="3204210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  <a:effectLst>
            <a:softEdge rad="762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idx="2"/>
            <p:custDataLst>
              <p:tags r:id="rId3"/>
            </p:custDataLst>
          </p:nvPr>
        </p:nvSpPr>
        <p:spPr>
          <a:xfrm>
            <a:off x="820490" y="1561381"/>
            <a:ext cx="10248193" cy="4246963"/>
          </a:xfrm>
          <a:prstGeom prst="rect">
            <a:avLst/>
          </a:prstGeom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820489" y="734130"/>
            <a:ext cx="10248193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 err="1"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DF9789F-48BA-4722-A58B-4B359DE06EDF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椭圆 9"/>
          <p:cNvSpPr/>
          <p:nvPr>
            <p:custDataLst>
              <p:tags r:id="rId2"/>
            </p:custDataLst>
          </p:nvPr>
        </p:nvSpPr>
        <p:spPr>
          <a:xfrm>
            <a:off x="635" y="2720975"/>
            <a:ext cx="4062095" cy="4137025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  <a:effectLst>
            <a:softEdge rad="1155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>
                  <a:alpha val="0"/>
                </a:schemeClr>
              </a:solidFill>
              <a:cs typeface="MiSans Normal" panose="00000500000000000000" charset="-122"/>
            </a:endParaRPr>
          </a:p>
        </p:txBody>
      </p:sp>
      <p:sp>
        <p:nvSpPr>
          <p:cNvPr id="9" name="椭圆 8"/>
          <p:cNvSpPr/>
          <p:nvPr>
            <p:custDataLst>
              <p:tags r:id="rId3"/>
            </p:custDataLst>
          </p:nvPr>
        </p:nvSpPr>
        <p:spPr>
          <a:xfrm>
            <a:off x="9669780" y="635"/>
            <a:ext cx="2522855" cy="234886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sp>
        <p:nvSpPr>
          <p:cNvPr id="8" name="节编号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2014220" y="2289811"/>
            <a:ext cx="2496820" cy="211772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600" b="0" i="0" u="none" strike="noStrike" kern="1200" cap="none" spc="0" normalizeH="0" baseline="0" noProof="1" dirty="0">
                <a:ln>
                  <a:solidFill>
                    <a:schemeClr val="accent1"/>
                  </a:solidFill>
                </a:ln>
                <a:noFill/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err="1">
                <a:sym typeface="+mn-ea"/>
              </a:rPr>
              <a:t>编辑节编号</a:t>
            </a:r>
            <a:endParaRPr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4511040" y="2289810"/>
            <a:ext cx="3531235" cy="21170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单击编辑标题</a:t>
            </a:r>
          </a:p>
        </p:txBody>
      </p:sp>
      <p:pic>
        <p:nvPicPr>
          <p:cNvPr id="13" name="图形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05136" y="3207049"/>
            <a:ext cx="2155313" cy="352463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E70948D-132E-49DE-A92C-F684B26D47FD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正文"/>
          <p:cNvSpPr txBox="1">
            <a:spLocks noGrp="1"/>
          </p:cNvSpPr>
          <p:nvPr>
            <p:ph idx="3"/>
            <p:custDataLst>
              <p:tags r:id="rId3"/>
            </p:custDataLst>
          </p:nvPr>
        </p:nvSpPr>
        <p:spPr>
          <a:xfrm>
            <a:off x="6400805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4"/>
            </p:custDataLst>
          </p:nvPr>
        </p:nvSpPr>
        <p:spPr>
          <a:xfrm>
            <a:off x="608400" y="1490357"/>
            <a:ext cx="5176800" cy="4759236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1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055B8E8-4857-4E6C-BC81-8E963635512A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正文"/>
          <p:cNvSpPr txBox="1">
            <a:spLocks noGrp="1"/>
          </p:cNvSpPr>
          <p:nvPr>
            <p:ph idx="5"/>
            <p:custDataLst>
              <p:tags r:id="rId3"/>
            </p:custDataLst>
          </p:nvPr>
        </p:nvSpPr>
        <p:spPr>
          <a:xfrm>
            <a:off x="62352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62352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2" name="正文"/>
          <p:cNvSpPr txBox="1">
            <a:spLocks noGrp="1"/>
          </p:cNvSpPr>
          <p:nvPr>
            <p:ph idx="3"/>
            <p:custDataLst>
              <p:tags r:id="rId5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11" name="标题"/>
          <p:cNvSpPr txBox="1">
            <a:spLocks noGrp="1"/>
          </p:cNvSpPr>
          <p:nvPr>
            <p:ph type="title" idx="2"/>
            <p:custDataLst>
              <p:tags r:id="rId6"/>
            </p:custDataLst>
          </p:nvPr>
        </p:nvSpPr>
        <p:spPr>
          <a:xfrm>
            <a:off x="608400" y="1429200"/>
            <a:ext cx="5342400" cy="40011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" name="标题"/>
          <p:cNvSpPr txBox="1">
            <a:spLocks noGrp="1"/>
          </p:cNvSpPr>
          <p:nvPr>
            <p:ph type="title" idx="1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B6035F6-8BFB-49C1-9F86-760085BC00E9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7BF0EB8-94EA-4BEA-A761-3549E2BD5AC2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37"/>
          <p:cNvSpPr/>
          <p:nvPr>
            <p:custDataLst>
              <p:tags r:id="rId1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21634523-1D69-4272-9BDC-8862085DAD01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正文" descr="7b0a20202020227461726765744d6f64756c65223a202270726f636573734f6e6c696e65466f6e7473220a7d0a"/>
          <p:cNvSpPr txBox="1"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330" y="608330"/>
            <a:ext cx="10968990" cy="564832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单击此处编辑母版文本样式</a:t>
            </a:r>
          </a:p>
          <a:p>
            <a:pPr lvl="1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第二级</a:t>
            </a: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第三级</a:t>
            </a:r>
          </a:p>
          <a:p>
            <a:pPr lvl="3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第四级</a:t>
            </a:r>
          </a:p>
          <a:p>
            <a:pPr lvl="4"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</a:pPr>
            <a:r>
              <a:rPr lang="zh-CN" altLang="en-US"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23FEA23-9A5A-460C-938E-59DF177220EF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2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3"/>
            </p:custDataLst>
          </p:nvPr>
        </p:nvSpPr>
        <p:spPr>
          <a:xfrm>
            <a:off x="608400" y="1324800"/>
            <a:ext cx="10969200" cy="3987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0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单击此处编辑母版副标题样式</a:t>
            </a:r>
          </a:p>
        </p:txBody>
      </p:sp>
      <p:sp>
        <p:nvSpPr>
          <p:cNvPr id="6" name="标题"/>
          <p:cNvSpPr txBox="1">
            <a:spLocks noGrp="1"/>
          </p:cNvSpPr>
          <p:nvPr>
            <p:ph type="title" idx="1"/>
            <p:custDataLst>
              <p:tags r:id="rId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A622E4C-B7AE-4983-BF7B-4CCD8AA3563B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雪地上&#10;&#10;中度可信度描述已自动生成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椭圆 11"/>
          <p:cNvSpPr/>
          <p:nvPr>
            <p:custDataLst>
              <p:tags r:id="rId2"/>
            </p:custDataLst>
          </p:nvPr>
        </p:nvSpPr>
        <p:spPr>
          <a:xfrm>
            <a:off x="9721215" y="1270"/>
            <a:ext cx="2470785" cy="2159635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7200000" scaled="0"/>
          </a:gradFill>
          <a:ln>
            <a:noFill/>
          </a:ln>
          <a:effectLst>
            <a:softEdge rad="850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37"/>
          <p:cNvSpPr/>
          <p:nvPr>
            <p:custDataLst>
              <p:tags r:id="rId3"/>
            </p:custDataLst>
          </p:nvPr>
        </p:nvSpPr>
        <p:spPr>
          <a:xfrm flipH="1" flipV="1">
            <a:off x="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47000">
                <a:schemeClr val="accent1">
                  <a:lumMod val="20000"/>
                  <a:lumOff val="80000"/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4"/>
            </p:custDataLst>
          </p:nvPr>
        </p:nvSpPr>
        <p:spPr>
          <a:xfrm rot="20622537">
            <a:off x="2338705" y="2000885"/>
            <a:ext cx="7515225" cy="2039620"/>
          </a:xfrm>
          <a:prstGeom prst="ellipse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Normal" panose="00000500000000000000" charset="-122"/>
            </a:endParaRPr>
          </a:p>
        </p:txBody>
      </p:sp>
      <p:pic>
        <p:nvPicPr>
          <p:cNvPr id="11" name="图形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00000">
            <a:off x="7799705" y="1013460"/>
            <a:ext cx="1157605" cy="1157605"/>
          </a:xfrm>
          <a:prstGeom prst="rect">
            <a:avLst/>
          </a:prstGeom>
        </p:spPr>
      </p:pic>
      <p:pic>
        <p:nvPicPr>
          <p:cNvPr id="13" name="图形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12943" y="5334181"/>
            <a:ext cx="1427948" cy="1427948"/>
          </a:xfrm>
          <a:prstGeom prst="rect">
            <a:avLst/>
          </a:prstGeom>
        </p:spPr>
      </p:pic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7"/>
            </p:custDataLst>
          </p:nvPr>
        </p:nvSpPr>
        <p:spPr>
          <a:xfrm>
            <a:off x="1525270" y="1951355"/>
            <a:ext cx="9239250" cy="21463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80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副标题"/>
          <p:cNvSpPr txBox="1"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18160" y="5717540"/>
            <a:ext cx="2536825" cy="812800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Normal" panose="000005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FB17A54-EC9E-4D14-9E80-370B9DA6CC09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20" Type="http://schemas.openxmlformats.org/officeDocument/2006/relationships/tags" Target="../tags/tag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8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99.xml"/><Relationship Id="rId18" Type="http://schemas.openxmlformats.org/officeDocument/2006/relationships/tags" Target="../tags/tag104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tags" Target="../tags/tag103.xml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102.xml"/><Relationship Id="rId20" Type="http://schemas.openxmlformats.org/officeDocument/2006/relationships/tags" Target="../tags/tag106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101.xml"/><Relationship Id="rId10" Type="http://schemas.openxmlformats.org/officeDocument/2006/relationships/slideLayout" Target="../slideLayouts/slideLayout21.xml"/><Relationship Id="rId19" Type="http://schemas.openxmlformats.org/officeDocument/2006/relationships/tags" Target="../tags/tag105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10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ags" Target="../tags/tag196.xml"/><Relationship Id="rId18" Type="http://schemas.openxmlformats.org/officeDocument/2006/relationships/tags" Target="../tags/tag201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tags" Target="../tags/tag200.xml"/><Relationship Id="rId2" Type="http://schemas.openxmlformats.org/officeDocument/2006/relationships/slideLayout" Target="../slideLayouts/slideLayout24.xml"/><Relationship Id="rId16" Type="http://schemas.openxmlformats.org/officeDocument/2006/relationships/tags" Target="../tags/tag199.xml"/><Relationship Id="rId20" Type="http://schemas.openxmlformats.org/officeDocument/2006/relationships/tags" Target="../tags/tag20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ags" Target="../tags/tag198.xml"/><Relationship Id="rId10" Type="http://schemas.openxmlformats.org/officeDocument/2006/relationships/slideLayout" Target="../slideLayouts/slideLayout32.xml"/><Relationship Id="rId19" Type="http://schemas.openxmlformats.org/officeDocument/2006/relationships/tags" Target="../tags/tag20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ags" Target="../tags/tag19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ags" Target="../tags/tag293.xml"/><Relationship Id="rId18" Type="http://schemas.openxmlformats.org/officeDocument/2006/relationships/tags" Target="../tags/tag298.xml"/><Relationship Id="rId3" Type="http://schemas.openxmlformats.org/officeDocument/2006/relationships/slideLayout" Target="../slideLayouts/slideLayout36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tags" Target="../tags/tag297.xml"/><Relationship Id="rId2" Type="http://schemas.openxmlformats.org/officeDocument/2006/relationships/slideLayout" Target="../slideLayouts/slideLayout35.xml"/><Relationship Id="rId16" Type="http://schemas.openxmlformats.org/officeDocument/2006/relationships/tags" Target="../tags/tag296.xml"/><Relationship Id="rId20" Type="http://schemas.openxmlformats.org/officeDocument/2006/relationships/tags" Target="../tags/tag300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tags" Target="../tags/tag295.xml"/><Relationship Id="rId10" Type="http://schemas.openxmlformats.org/officeDocument/2006/relationships/slideLayout" Target="../slideLayouts/slideLayout43.xml"/><Relationship Id="rId19" Type="http://schemas.openxmlformats.org/officeDocument/2006/relationships/tags" Target="../tags/tag299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ags" Target="../tags/tag29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ags" Target="../tags/tag390.xml"/><Relationship Id="rId18" Type="http://schemas.openxmlformats.org/officeDocument/2006/relationships/tags" Target="../tags/tag395.xml"/><Relationship Id="rId3" Type="http://schemas.openxmlformats.org/officeDocument/2006/relationships/slideLayout" Target="../slideLayouts/slideLayout47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tags" Target="../tags/tag394.xml"/><Relationship Id="rId2" Type="http://schemas.openxmlformats.org/officeDocument/2006/relationships/slideLayout" Target="../slideLayouts/slideLayout46.xml"/><Relationship Id="rId16" Type="http://schemas.openxmlformats.org/officeDocument/2006/relationships/tags" Target="../tags/tag393.xml"/><Relationship Id="rId20" Type="http://schemas.openxmlformats.org/officeDocument/2006/relationships/tags" Target="../tags/tag397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tags" Target="../tags/tag392.xml"/><Relationship Id="rId10" Type="http://schemas.openxmlformats.org/officeDocument/2006/relationships/slideLayout" Target="../slideLayouts/slideLayout54.xml"/><Relationship Id="rId19" Type="http://schemas.openxmlformats.org/officeDocument/2006/relationships/tags" Target="../tags/tag396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ags" Target="../tags/tag39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ags" Target="../tags/tag487.xml"/><Relationship Id="rId18" Type="http://schemas.openxmlformats.org/officeDocument/2006/relationships/tags" Target="../tags/tag492.xml"/><Relationship Id="rId3" Type="http://schemas.openxmlformats.org/officeDocument/2006/relationships/slideLayout" Target="../slideLayouts/slideLayout58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17" Type="http://schemas.openxmlformats.org/officeDocument/2006/relationships/tags" Target="../tags/tag491.xml"/><Relationship Id="rId2" Type="http://schemas.openxmlformats.org/officeDocument/2006/relationships/slideLayout" Target="../slideLayouts/slideLayout57.xml"/><Relationship Id="rId16" Type="http://schemas.openxmlformats.org/officeDocument/2006/relationships/tags" Target="../tags/tag490.xml"/><Relationship Id="rId20" Type="http://schemas.openxmlformats.org/officeDocument/2006/relationships/tags" Target="../tags/tag494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tags" Target="../tags/tag489.xml"/><Relationship Id="rId10" Type="http://schemas.openxmlformats.org/officeDocument/2006/relationships/slideLayout" Target="../slideLayouts/slideLayout65.xml"/><Relationship Id="rId19" Type="http://schemas.openxmlformats.org/officeDocument/2006/relationships/tags" Target="../tags/tag493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ags" Target="../tags/tag48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ags" Target="../tags/tag584.xml"/><Relationship Id="rId18" Type="http://schemas.openxmlformats.org/officeDocument/2006/relationships/tags" Target="../tags/tag589.xml"/><Relationship Id="rId3" Type="http://schemas.openxmlformats.org/officeDocument/2006/relationships/slideLayout" Target="../slideLayouts/slideLayout69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17" Type="http://schemas.openxmlformats.org/officeDocument/2006/relationships/tags" Target="../tags/tag588.xml"/><Relationship Id="rId2" Type="http://schemas.openxmlformats.org/officeDocument/2006/relationships/slideLayout" Target="../slideLayouts/slideLayout68.xml"/><Relationship Id="rId16" Type="http://schemas.openxmlformats.org/officeDocument/2006/relationships/tags" Target="../tags/tag587.xml"/><Relationship Id="rId20" Type="http://schemas.openxmlformats.org/officeDocument/2006/relationships/tags" Target="../tags/tag591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tags" Target="../tags/tag586.xml"/><Relationship Id="rId10" Type="http://schemas.openxmlformats.org/officeDocument/2006/relationships/slideLayout" Target="../slideLayouts/slideLayout76.xml"/><Relationship Id="rId19" Type="http://schemas.openxmlformats.org/officeDocument/2006/relationships/tags" Target="../tags/tag590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ags" Target="../tags/tag5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" lastClr="FFFFFF"/>
              </a:solidFill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93DD8FB-4D00-4EFE-87A7-17AC99F6D4B1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Char char="●"/>
            </a:pPr>
            <a:r>
              <a:rPr lang="zh-CN" altLang="en-US"/>
              <a:t>单击此处编辑母版文本样式</a:t>
            </a:r>
          </a:p>
          <a:p>
            <a:pPr lvl="1">
              <a:buChar char="●"/>
              <a:tabLst>
                <a:tab pos="1609725" algn="l"/>
              </a:tabLst>
            </a:pPr>
            <a:r>
              <a:rPr lang="zh-CN" altLang="en-US"/>
              <a:t>二级</a:t>
            </a:r>
          </a:p>
          <a:p>
            <a:pPr lvl="2">
              <a:buChar char="●"/>
            </a:pPr>
            <a:r>
              <a:rPr lang="zh-CN" altLang="en-US"/>
              <a:t>三级</a:t>
            </a:r>
          </a:p>
          <a:p>
            <a:pPr lvl="3">
              <a:buFont typeface="Wingdings" panose="05000000000000000000" charset="0"/>
              <a:buChar char=""/>
            </a:pPr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</a:p>
        </p:txBody>
      </p:sp>
      <p:sp>
        <p:nvSpPr>
          <p:cNvPr id="3" name="KSO_TEMPLATE" hidden="1"/>
          <p:cNvSpPr/>
          <p:nvPr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MiSans Normal" panose="00000500000000000000" charset="-122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" lastClr="FFFFFF"/>
              </a:solidFill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3D72BFD-30F1-42A1-B246-DFA838DA82E2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Char char="●"/>
            </a:pPr>
            <a:r>
              <a:rPr lang="zh-CN" altLang="en-US"/>
              <a:t>单击此处编辑母版文本样式</a:t>
            </a:r>
          </a:p>
          <a:p>
            <a:pPr lvl="1">
              <a:buChar char="●"/>
              <a:tabLst>
                <a:tab pos="1609725" algn="l"/>
              </a:tabLst>
            </a:pPr>
            <a:r>
              <a:rPr lang="zh-CN" altLang="en-US"/>
              <a:t>二级</a:t>
            </a:r>
          </a:p>
          <a:p>
            <a:pPr lvl="2">
              <a:buChar char="●"/>
            </a:pPr>
            <a:r>
              <a:rPr lang="zh-CN" altLang="en-US"/>
              <a:t>三级</a:t>
            </a:r>
          </a:p>
          <a:p>
            <a:pPr lvl="3">
              <a:buFont typeface="Wingdings" panose="05000000000000000000" charset="0"/>
              <a:buChar char=""/>
            </a:pPr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</a:p>
        </p:txBody>
      </p:sp>
      <p:sp>
        <p:nvSpPr>
          <p:cNvPr id="3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MiSans Normal" panose="00000500000000000000" charset="-122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" lastClr="FFFFFF"/>
              </a:solidFill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2FBE10A-1239-4ABE-AA39-10D2FDFEB5EF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Char char="●"/>
            </a:pPr>
            <a:r>
              <a:rPr lang="zh-CN" altLang="en-US"/>
              <a:t>单击此处编辑母版文本样式</a:t>
            </a:r>
          </a:p>
          <a:p>
            <a:pPr lvl="1">
              <a:buChar char="●"/>
              <a:tabLst>
                <a:tab pos="1609725" algn="l"/>
              </a:tabLst>
            </a:pPr>
            <a:r>
              <a:rPr lang="zh-CN" altLang="en-US"/>
              <a:t>二级</a:t>
            </a:r>
          </a:p>
          <a:p>
            <a:pPr lvl="2">
              <a:buChar char="●"/>
            </a:pPr>
            <a:r>
              <a:rPr lang="zh-CN" altLang="en-US"/>
              <a:t>三级</a:t>
            </a:r>
          </a:p>
          <a:p>
            <a:pPr lvl="3">
              <a:buFont typeface="Wingdings" panose="05000000000000000000" charset="0"/>
              <a:buChar char=""/>
            </a:pPr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</a:p>
        </p:txBody>
      </p:sp>
      <p:sp>
        <p:nvSpPr>
          <p:cNvPr id="3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MiSans Normal" panose="00000500000000000000" charset="-122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" lastClr="FFFFFF"/>
              </a:solidFill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6B3A54A4-6F80-459C-911E-9F2D38BC7D8B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Char char="●"/>
            </a:pPr>
            <a:r>
              <a:rPr lang="zh-CN" altLang="en-US"/>
              <a:t>单击此处编辑母版文本样式</a:t>
            </a:r>
          </a:p>
          <a:p>
            <a:pPr lvl="1">
              <a:buChar char="●"/>
              <a:tabLst>
                <a:tab pos="1609725" algn="l"/>
              </a:tabLst>
            </a:pPr>
            <a:r>
              <a:rPr lang="zh-CN" altLang="en-US"/>
              <a:t>二级</a:t>
            </a:r>
          </a:p>
          <a:p>
            <a:pPr lvl="2">
              <a:buChar char="●"/>
            </a:pPr>
            <a:r>
              <a:rPr lang="zh-CN" altLang="en-US"/>
              <a:t>三级</a:t>
            </a:r>
          </a:p>
          <a:p>
            <a:pPr lvl="3">
              <a:buFont typeface="Wingdings" panose="05000000000000000000" charset="0"/>
              <a:buChar char=""/>
            </a:pPr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</a:p>
        </p:txBody>
      </p:sp>
      <p:sp>
        <p:nvSpPr>
          <p:cNvPr id="3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MiSans Normal" panose="00000500000000000000" charset="-122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" lastClr="FFFFFF"/>
              </a:solidFill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DDB5D97-60CE-4111-AB71-E1ED26262124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Char char="●"/>
            </a:pPr>
            <a:r>
              <a:rPr lang="zh-CN" altLang="en-US"/>
              <a:t>单击此处编辑母版文本样式</a:t>
            </a:r>
          </a:p>
          <a:p>
            <a:pPr lvl="1">
              <a:buChar char="●"/>
              <a:tabLst>
                <a:tab pos="1609725" algn="l"/>
              </a:tabLst>
            </a:pPr>
            <a:r>
              <a:rPr lang="zh-CN" altLang="en-US"/>
              <a:t>二级</a:t>
            </a:r>
          </a:p>
          <a:p>
            <a:pPr lvl="2">
              <a:buChar char="●"/>
            </a:pPr>
            <a:r>
              <a:rPr lang="zh-CN" altLang="en-US"/>
              <a:t>三级</a:t>
            </a:r>
          </a:p>
          <a:p>
            <a:pPr lvl="3">
              <a:buFont typeface="Wingdings" panose="05000000000000000000" charset="0"/>
              <a:buChar char=""/>
            </a:pPr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</a:p>
        </p:txBody>
      </p:sp>
      <p:sp>
        <p:nvSpPr>
          <p:cNvPr id="3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MiSans Normal" panose="00000500000000000000" charset="-122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" lastClr="FFFFFF"/>
              </a:solidFill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44420DB5-6E75-4EAF-8143-ADE79E11835A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Char char="●"/>
            </a:pPr>
            <a:r>
              <a:rPr lang="zh-CN" altLang="en-US"/>
              <a:t>单击此处编辑母版文本样式</a:t>
            </a:r>
          </a:p>
          <a:p>
            <a:pPr lvl="1">
              <a:buChar char="●"/>
              <a:tabLst>
                <a:tab pos="1609725" algn="l"/>
              </a:tabLst>
            </a:pPr>
            <a:r>
              <a:rPr lang="zh-CN" altLang="en-US"/>
              <a:t>二级</a:t>
            </a:r>
          </a:p>
          <a:p>
            <a:pPr lvl="2">
              <a:buChar char="●"/>
            </a:pPr>
            <a:r>
              <a:rPr lang="zh-CN" altLang="en-US"/>
              <a:t>三级</a:t>
            </a:r>
          </a:p>
          <a:p>
            <a:pPr lvl="3">
              <a:buFont typeface="Wingdings" panose="05000000000000000000" charset="0"/>
              <a:buChar char=""/>
            </a:pPr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</a:p>
        </p:txBody>
      </p:sp>
      <p:sp>
        <p:nvSpPr>
          <p:cNvPr id="3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MiSans Normal" panose="00000500000000000000" charset="-122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雪地上&#10;&#10;中度可信度描述已自动生成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1"/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任意多边形: 形状 37"/>
          <p:cNvSpPr/>
          <p:nvPr>
            <p:custDataLst>
              <p:tags r:id="rId14"/>
            </p:custDataLst>
          </p:nvPr>
        </p:nvSpPr>
        <p:spPr>
          <a:xfrm flipV="1">
            <a:off x="5674360" y="1905"/>
            <a:ext cx="6517640" cy="6856095"/>
          </a:xfrm>
          <a:custGeom>
            <a:avLst/>
            <a:gdLst>
              <a:gd name="connsiteX0" fmla="*/ 11073245 w 11073245"/>
              <a:gd name="connsiteY0" fmla="*/ 7199311 h 7199311"/>
              <a:gd name="connsiteX1" fmla="*/ 0 w 11073245"/>
              <a:gd name="connsiteY1" fmla="*/ 7199311 h 7199311"/>
              <a:gd name="connsiteX2" fmla="*/ 0 w 11073245"/>
              <a:gd name="connsiteY2" fmla="*/ 0 h 7199311"/>
              <a:gd name="connsiteX3" fmla="*/ 11073245 w 11073245"/>
              <a:gd name="connsiteY3" fmla="*/ 0 h 719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3245" h="7199311">
                <a:moveTo>
                  <a:pt x="11073245" y="7199311"/>
                </a:moveTo>
                <a:lnTo>
                  <a:pt x="0" y="7199311"/>
                </a:lnTo>
                <a:lnTo>
                  <a:pt x="0" y="0"/>
                </a:lnTo>
                <a:lnTo>
                  <a:pt x="1107324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alpha val="30000"/>
                </a:schemeClr>
              </a:gs>
              <a:gs pos="47000">
                <a:schemeClr val="accent1">
                  <a:alpha val="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rgbClr val="0099FF">
              <a:shade val="50000"/>
            </a:srgbClr>
          </a:lnRef>
          <a:fillRef idx="1">
            <a:srgbClr val="0099FF"/>
          </a:fillRef>
          <a:effectRef idx="0">
            <a:srgbClr val="0099FF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ysClr val="window" lastClr="FFFFFF"/>
              </a:solidFill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921100D-9FBE-47D2-BA4E-D10B594BC8F5}" type="datetime1">
              <a:rPr lang="zh-CN" altLang="en-US" smtClean="0"/>
              <a:t>2023/10/22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CFDA0808-8B01-405B-8ED6-12013DCE0AF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29310" y="1673225"/>
            <a:ext cx="10534650" cy="450342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/>
          <a:p>
            <a:pPr marR="0" lvl="0" fontAlgn="auto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>
                <a:srgbClr val="548235"/>
              </a:buClr>
              <a:buSzTx/>
              <a:buChar char="●"/>
            </a:pPr>
            <a:r>
              <a:rPr lang="zh-CN" altLang="en-US"/>
              <a:t>单击此处编辑母版文本样式</a:t>
            </a:r>
          </a:p>
          <a:p>
            <a:pPr lvl="1">
              <a:buChar char="●"/>
              <a:tabLst>
                <a:tab pos="1609725" algn="l"/>
              </a:tabLst>
            </a:pPr>
            <a:r>
              <a:rPr lang="zh-CN" altLang="en-US"/>
              <a:t>二级</a:t>
            </a:r>
          </a:p>
          <a:p>
            <a:pPr lvl="2">
              <a:buChar char="●"/>
            </a:pPr>
            <a:r>
              <a:rPr lang="zh-CN" altLang="en-US"/>
              <a:t>三级</a:t>
            </a:r>
          </a:p>
          <a:p>
            <a:pPr lvl="3">
              <a:buFont typeface="Wingdings" panose="05000000000000000000" charset="0"/>
              <a:buChar char=""/>
            </a:pPr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838200" y="457200"/>
            <a:ext cx="10515600" cy="107950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/>
              <a:t>单击此处编辑母版标题样式</a:t>
            </a:r>
          </a:p>
        </p:txBody>
      </p:sp>
      <p:sp>
        <p:nvSpPr>
          <p:cNvPr id="3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600" b="0" i="0" u="none" strike="noStrike" kern="1200" cap="none" spc="300" normalizeH="0" baseline="0" smtClean="0">
          <a:ln>
            <a:noFill/>
            <a:prstDash val="sysDot"/>
          </a:ln>
          <a:solidFill>
            <a:schemeClr val="tx1">
              <a:lumMod val="85000"/>
              <a:lumOff val="15000"/>
            </a:schemeClr>
          </a:solidFill>
          <a:latin typeface="+mj-ea"/>
          <a:ea typeface="+mj-ea"/>
          <a:cs typeface="MiSans Normal" panose="0000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MiSans Normal" panose="00000500000000000000" charset="-122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Clr>
          <a:srgbClr val="548235"/>
        </a:buClr>
        <a:buFont typeface="Arial" panose="020B0604020202020204" pitchFamily="34" charset="0"/>
        <a:buChar char="•"/>
        <a:defRPr kumimoji="0" lang="zh-CN" altLang="en-US" sz="1400" b="0" i="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MiSans Normal" panose="00000500000000000000" charset="-122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82.xml"/><Relationship Id="rId1" Type="http://schemas.openxmlformats.org/officeDocument/2006/relationships/tags" Target="../tags/tag68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690.xml"/><Relationship Id="rId13" Type="http://schemas.openxmlformats.org/officeDocument/2006/relationships/tags" Target="../tags/tag695.xml"/><Relationship Id="rId3" Type="http://schemas.openxmlformats.org/officeDocument/2006/relationships/tags" Target="../tags/tag685.xml"/><Relationship Id="rId7" Type="http://schemas.openxmlformats.org/officeDocument/2006/relationships/tags" Target="../tags/tag689.xml"/><Relationship Id="rId12" Type="http://schemas.openxmlformats.org/officeDocument/2006/relationships/tags" Target="../tags/tag694.xml"/><Relationship Id="rId2" Type="http://schemas.openxmlformats.org/officeDocument/2006/relationships/tags" Target="../tags/tag684.xml"/><Relationship Id="rId16" Type="http://schemas.openxmlformats.org/officeDocument/2006/relationships/notesSlide" Target="../notesSlides/notesSlide2.xml"/><Relationship Id="rId1" Type="http://schemas.openxmlformats.org/officeDocument/2006/relationships/tags" Target="../tags/tag683.xml"/><Relationship Id="rId6" Type="http://schemas.openxmlformats.org/officeDocument/2006/relationships/tags" Target="../tags/tag688.xml"/><Relationship Id="rId11" Type="http://schemas.openxmlformats.org/officeDocument/2006/relationships/tags" Target="../tags/tag693.xml"/><Relationship Id="rId5" Type="http://schemas.openxmlformats.org/officeDocument/2006/relationships/tags" Target="../tags/tag687.xml"/><Relationship Id="rId15" Type="http://schemas.openxmlformats.org/officeDocument/2006/relationships/slideLayout" Target="../slideLayouts/slideLayout69.xml"/><Relationship Id="rId10" Type="http://schemas.openxmlformats.org/officeDocument/2006/relationships/tags" Target="../tags/tag692.xml"/><Relationship Id="rId4" Type="http://schemas.openxmlformats.org/officeDocument/2006/relationships/tags" Target="../tags/tag686.xml"/><Relationship Id="rId9" Type="http://schemas.openxmlformats.org/officeDocument/2006/relationships/tags" Target="../tags/tag691.xml"/><Relationship Id="rId14" Type="http://schemas.openxmlformats.org/officeDocument/2006/relationships/tags" Target="../tags/tag69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699.xml"/><Relationship Id="rId2" Type="http://schemas.openxmlformats.org/officeDocument/2006/relationships/tags" Target="../tags/tag698.xml"/><Relationship Id="rId1" Type="http://schemas.openxmlformats.org/officeDocument/2006/relationships/tags" Target="../tags/tag697.xml"/><Relationship Id="rId4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707.xml"/><Relationship Id="rId13" Type="http://schemas.openxmlformats.org/officeDocument/2006/relationships/tags" Target="../tags/tag712.xml"/><Relationship Id="rId18" Type="http://schemas.openxmlformats.org/officeDocument/2006/relationships/tags" Target="../tags/tag717.xml"/><Relationship Id="rId26" Type="http://schemas.openxmlformats.org/officeDocument/2006/relationships/tags" Target="../tags/tag725.xml"/><Relationship Id="rId3" Type="http://schemas.openxmlformats.org/officeDocument/2006/relationships/tags" Target="../tags/tag702.xml"/><Relationship Id="rId21" Type="http://schemas.openxmlformats.org/officeDocument/2006/relationships/tags" Target="../tags/tag720.xml"/><Relationship Id="rId7" Type="http://schemas.openxmlformats.org/officeDocument/2006/relationships/tags" Target="../tags/tag706.xml"/><Relationship Id="rId12" Type="http://schemas.openxmlformats.org/officeDocument/2006/relationships/tags" Target="../tags/tag711.xml"/><Relationship Id="rId17" Type="http://schemas.openxmlformats.org/officeDocument/2006/relationships/tags" Target="../tags/tag716.xml"/><Relationship Id="rId25" Type="http://schemas.openxmlformats.org/officeDocument/2006/relationships/tags" Target="../tags/tag724.xml"/><Relationship Id="rId2" Type="http://schemas.openxmlformats.org/officeDocument/2006/relationships/tags" Target="../tags/tag701.xml"/><Relationship Id="rId16" Type="http://schemas.openxmlformats.org/officeDocument/2006/relationships/tags" Target="../tags/tag715.xml"/><Relationship Id="rId20" Type="http://schemas.openxmlformats.org/officeDocument/2006/relationships/tags" Target="../tags/tag719.xml"/><Relationship Id="rId29" Type="http://schemas.openxmlformats.org/officeDocument/2006/relationships/tags" Target="../tags/tag728.xml"/><Relationship Id="rId1" Type="http://schemas.openxmlformats.org/officeDocument/2006/relationships/tags" Target="../tags/tag700.xml"/><Relationship Id="rId6" Type="http://schemas.openxmlformats.org/officeDocument/2006/relationships/tags" Target="../tags/tag705.xml"/><Relationship Id="rId11" Type="http://schemas.openxmlformats.org/officeDocument/2006/relationships/tags" Target="../tags/tag710.xml"/><Relationship Id="rId24" Type="http://schemas.openxmlformats.org/officeDocument/2006/relationships/tags" Target="../tags/tag723.xml"/><Relationship Id="rId5" Type="http://schemas.openxmlformats.org/officeDocument/2006/relationships/tags" Target="../tags/tag704.xml"/><Relationship Id="rId15" Type="http://schemas.openxmlformats.org/officeDocument/2006/relationships/tags" Target="../tags/tag714.xml"/><Relationship Id="rId23" Type="http://schemas.openxmlformats.org/officeDocument/2006/relationships/tags" Target="../tags/tag722.xml"/><Relationship Id="rId28" Type="http://schemas.openxmlformats.org/officeDocument/2006/relationships/tags" Target="../tags/tag727.xml"/><Relationship Id="rId10" Type="http://schemas.openxmlformats.org/officeDocument/2006/relationships/tags" Target="../tags/tag709.xml"/><Relationship Id="rId19" Type="http://schemas.openxmlformats.org/officeDocument/2006/relationships/tags" Target="../tags/tag718.xml"/><Relationship Id="rId31" Type="http://schemas.openxmlformats.org/officeDocument/2006/relationships/slideLayout" Target="../slideLayouts/slideLayout2.xml"/><Relationship Id="rId4" Type="http://schemas.openxmlformats.org/officeDocument/2006/relationships/tags" Target="../tags/tag703.xml"/><Relationship Id="rId9" Type="http://schemas.openxmlformats.org/officeDocument/2006/relationships/tags" Target="../tags/tag708.xml"/><Relationship Id="rId14" Type="http://schemas.openxmlformats.org/officeDocument/2006/relationships/tags" Target="../tags/tag713.xml"/><Relationship Id="rId22" Type="http://schemas.openxmlformats.org/officeDocument/2006/relationships/tags" Target="../tags/tag721.xml"/><Relationship Id="rId27" Type="http://schemas.openxmlformats.org/officeDocument/2006/relationships/tags" Target="../tags/tag726.xml"/><Relationship Id="rId30" Type="http://schemas.openxmlformats.org/officeDocument/2006/relationships/tags" Target="../tags/tag72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737.xml"/><Relationship Id="rId13" Type="http://schemas.openxmlformats.org/officeDocument/2006/relationships/tags" Target="../tags/tag742.xml"/><Relationship Id="rId18" Type="http://schemas.openxmlformats.org/officeDocument/2006/relationships/tags" Target="../tags/tag747.xml"/><Relationship Id="rId3" Type="http://schemas.openxmlformats.org/officeDocument/2006/relationships/tags" Target="../tags/tag732.xml"/><Relationship Id="rId7" Type="http://schemas.openxmlformats.org/officeDocument/2006/relationships/tags" Target="../tags/tag736.xml"/><Relationship Id="rId12" Type="http://schemas.openxmlformats.org/officeDocument/2006/relationships/tags" Target="../tags/tag741.xml"/><Relationship Id="rId17" Type="http://schemas.openxmlformats.org/officeDocument/2006/relationships/tags" Target="../tags/tag746.xml"/><Relationship Id="rId2" Type="http://schemas.openxmlformats.org/officeDocument/2006/relationships/tags" Target="../tags/tag731.xml"/><Relationship Id="rId16" Type="http://schemas.openxmlformats.org/officeDocument/2006/relationships/tags" Target="../tags/tag745.xml"/><Relationship Id="rId1" Type="http://schemas.openxmlformats.org/officeDocument/2006/relationships/tags" Target="../tags/tag730.xml"/><Relationship Id="rId6" Type="http://schemas.openxmlformats.org/officeDocument/2006/relationships/tags" Target="../tags/tag735.xml"/><Relationship Id="rId11" Type="http://schemas.openxmlformats.org/officeDocument/2006/relationships/tags" Target="../tags/tag740.xml"/><Relationship Id="rId5" Type="http://schemas.openxmlformats.org/officeDocument/2006/relationships/tags" Target="../tags/tag734.xml"/><Relationship Id="rId15" Type="http://schemas.openxmlformats.org/officeDocument/2006/relationships/tags" Target="../tags/tag744.xml"/><Relationship Id="rId10" Type="http://schemas.openxmlformats.org/officeDocument/2006/relationships/tags" Target="../tags/tag739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733.xml"/><Relationship Id="rId9" Type="http://schemas.openxmlformats.org/officeDocument/2006/relationships/tags" Target="../tags/tag738.xml"/><Relationship Id="rId14" Type="http://schemas.openxmlformats.org/officeDocument/2006/relationships/tags" Target="../tags/tag74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750.xml"/><Relationship Id="rId2" Type="http://schemas.openxmlformats.org/officeDocument/2006/relationships/tags" Target="../tags/tag749.xml"/><Relationship Id="rId1" Type="http://schemas.openxmlformats.org/officeDocument/2006/relationships/tags" Target="../tags/tag748.xml"/><Relationship Id="rId4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758.xml"/><Relationship Id="rId13" Type="http://schemas.openxmlformats.org/officeDocument/2006/relationships/tags" Target="../tags/tag763.xml"/><Relationship Id="rId18" Type="http://schemas.openxmlformats.org/officeDocument/2006/relationships/tags" Target="../tags/tag768.xml"/><Relationship Id="rId3" Type="http://schemas.openxmlformats.org/officeDocument/2006/relationships/tags" Target="../tags/tag753.xml"/><Relationship Id="rId21" Type="http://schemas.openxmlformats.org/officeDocument/2006/relationships/image" Target="../media/image12.png"/><Relationship Id="rId7" Type="http://schemas.openxmlformats.org/officeDocument/2006/relationships/tags" Target="../tags/tag757.xml"/><Relationship Id="rId12" Type="http://schemas.openxmlformats.org/officeDocument/2006/relationships/tags" Target="../tags/tag762.xml"/><Relationship Id="rId17" Type="http://schemas.openxmlformats.org/officeDocument/2006/relationships/tags" Target="../tags/tag767.xml"/><Relationship Id="rId2" Type="http://schemas.openxmlformats.org/officeDocument/2006/relationships/tags" Target="../tags/tag752.xml"/><Relationship Id="rId16" Type="http://schemas.openxmlformats.org/officeDocument/2006/relationships/tags" Target="../tags/tag766.xml"/><Relationship Id="rId20" Type="http://schemas.openxmlformats.org/officeDocument/2006/relationships/notesSlide" Target="../notesSlides/notesSlide3.xml"/><Relationship Id="rId1" Type="http://schemas.openxmlformats.org/officeDocument/2006/relationships/tags" Target="../tags/tag751.xml"/><Relationship Id="rId6" Type="http://schemas.openxmlformats.org/officeDocument/2006/relationships/tags" Target="../tags/tag756.xml"/><Relationship Id="rId11" Type="http://schemas.openxmlformats.org/officeDocument/2006/relationships/tags" Target="../tags/tag761.xml"/><Relationship Id="rId5" Type="http://schemas.openxmlformats.org/officeDocument/2006/relationships/tags" Target="../tags/tag755.xml"/><Relationship Id="rId15" Type="http://schemas.openxmlformats.org/officeDocument/2006/relationships/tags" Target="../tags/tag765.xml"/><Relationship Id="rId10" Type="http://schemas.openxmlformats.org/officeDocument/2006/relationships/tags" Target="../tags/tag760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754.xml"/><Relationship Id="rId9" Type="http://schemas.openxmlformats.org/officeDocument/2006/relationships/tags" Target="../tags/tag759.xml"/><Relationship Id="rId14" Type="http://schemas.openxmlformats.org/officeDocument/2006/relationships/tags" Target="../tags/tag764.xml"/><Relationship Id="rId2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776.xml"/><Relationship Id="rId13" Type="http://schemas.openxmlformats.org/officeDocument/2006/relationships/tags" Target="../tags/tag781.xml"/><Relationship Id="rId18" Type="http://schemas.openxmlformats.org/officeDocument/2006/relationships/tags" Target="../tags/tag786.xml"/><Relationship Id="rId3" Type="http://schemas.openxmlformats.org/officeDocument/2006/relationships/tags" Target="../tags/tag771.xml"/><Relationship Id="rId7" Type="http://schemas.openxmlformats.org/officeDocument/2006/relationships/tags" Target="../tags/tag775.xml"/><Relationship Id="rId12" Type="http://schemas.openxmlformats.org/officeDocument/2006/relationships/tags" Target="../tags/tag780.xml"/><Relationship Id="rId17" Type="http://schemas.openxmlformats.org/officeDocument/2006/relationships/tags" Target="../tags/tag785.xml"/><Relationship Id="rId2" Type="http://schemas.openxmlformats.org/officeDocument/2006/relationships/tags" Target="../tags/tag770.xml"/><Relationship Id="rId16" Type="http://schemas.openxmlformats.org/officeDocument/2006/relationships/tags" Target="../tags/tag784.xml"/><Relationship Id="rId1" Type="http://schemas.openxmlformats.org/officeDocument/2006/relationships/tags" Target="../tags/tag769.xml"/><Relationship Id="rId6" Type="http://schemas.openxmlformats.org/officeDocument/2006/relationships/tags" Target="../tags/tag774.xml"/><Relationship Id="rId11" Type="http://schemas.openxmlformats.org/officeDocument/2006/relationships/tags" Target="../tags/tag779.xml"/><Relationship Id="rId5" Type="http://schemas.openxmlformats.org/officeDocument/2006/relationships/tags" Target="../tags/tag773.xml"/><Relationship Id="rId15" Type="http://schemas.openxmlformats.org/officeDocument/2006/relationships/tags" Target="../tags/tag783.xml"/><Relationship Id="rId10" Type="http://schemas.openxmlformats.org/officeDocument/2006/relationships/tags" Target="../tags/tag778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772.xml"/><Relationship Id="rId9" Type="http://schemas.openxmlformats.org/officeDocument/2006/relationships/tags" Target="../tags/tag777.xml"/><Relationship Id="rId14" Type="http://schemas.openxmlformats.org/officeDocument/2006/relationships/tags" Target="../tags/tag78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789.xml"/><Relationship Id="rId2" Type="http://schemas.openxmlformats.org/officeDocument/2006/relationships/tags" Target="../tags/tag788.xml"/><Relationship Id="rId1" Type="http://schemas.openxmlformats.org/officeDocument/2006/relationships/tags" Target="../tags/tag787.xml"/><Relationship Id="rId4" Type="http://schemas.openxmlformats.org/officeDocument/2006/relationships/slideLayout" Target="../slideLayouts/slideLayout4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797.xml"/><Relationship Id="rId3" Type="http://schemas.openxmlformats.org/officeDocument/2006/relationships/tags" Target="../tags/tag792.xml"/><Relationship Id="rId7" Type="http://schemas.openxmlformats.org/officeDocument/2006/relationships/tags" Target="../tags/tag796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791.xml"/><Relationship Id="rId1" Type="http://schemas.openxmlformats.org/officeDocument/2006/relationships/tags" Target="../tags/tag790.xml"/><Relationship Id="rId6" Type="http://schemas.openxmlformats.org/officeDocument/2006/relationships/tags" Target="../tags/tag795.xml"/><Relationship Id="rId11" Type="http://schemas.openxmlformats.org/officeDocument/2006/relationships/tags" Target="../tags/tag800.xml"/><Relationship Id="rId5" Type="http://schemas.openxmlformats.org/officeDocument/2006/relationships/tags" Target="../tags/tag794.xml"/><Relationship Id="rId10" Type="http://schemas.openxmlformats.org/officeDocument/2006/relationships/tags" Target="../tags/tag799.xml"/><Relationship Id="rId4" Type="http://schemas.openxmlformats.org/officeDocument/2006/relationships/tags" Target="../tags/tag793.xml"/><Relationship Id="rId9" Type="http://schemas.openxmlformats.org/officeDocument/2006/relationships/tags" Target="../tags/tag79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808.xml"/><Relationship Id="rId13" Type="http://schemas.openxmlformats.org/officeDocument/2006/relationships/tags" Target="../tags/tag813.xml"/><Relationship Id="rId3" Type="http://schemas.openxmlformats.org/officeDocument/2006/relationships/tags" Target="../tags/tag803.xml"/><Relationship Id="rId7" Type="http://schemas.openxmlformats.org/officeDocument/2006/relationships/tags" Target="../tags/tag807.xml"/><Relationship Id="rId12" Type="http://schemas.openxmlformats.org/officeDocument/2006/relationships/tags" Target="../tags/tag812.xml"/><Relationship Id="rId2" Type="http://schemas.openxmlformats.org/officeDocument/2006/relationships/tags" Target="../tags/tag802.xml"/><Relationship Id="rId1" Type="http://schemas.openxmlformats.org/officeDocument/2006/relationships/tags" Target="../tags/tag801.xml"/><Relationship Id="rId6" Type="http://schemas.openxmlformats.org/officeDocument/2006/relationships/tags" Target="../tags/tag806.xml"/><Relationship Id="rId11" Type="http://schemas.openxmlformats.org/officeDocument/2006/relationships/tags" Target="../tags/tag811.xml"/><Relationship Id="rId5" Type="http://schemas.openxmlformats.org/officeDocument/2006/relationships/tags" Target="../tags/tag805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810.xml"/><Relationship Id="rId4" Type="http://schemas.openxmlformats.org/officeDocument/2006/relationships/tags" Target="../tags/tag804.xml"/><Relationship Id="rId9" Type="http://schemas.openxmlformats.org/officeDocument/2006/relationships/tags" Target="../tags/tag809.xml"/><Relationship Id="rId14" Type="http://schemas.openxmlformats.org/officeDocument/2006/relationships/tags" Target="../tags/tag81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822.xml"/><Relationship Id="rId13" Type="http://schemas.openxmlformats.org/officeDocument/2006/relationships/tags" Target="../tags/tag827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817.xml"/><Relationship Id="rId7" Type="http://schemas.openxmlformats.org/officeDocument/2006/relationships/tags" Target="../tags/tag821.xml"/><Relationship Id="rId12" Type="http://schemas.openxmlformats.org/officeDocument/2006/relationships/tags" Target="../tags/tag826.xml"/><Relationship Id="rId17" Type="http://schemas.openxmlformats.org/officeDocument/2006/relationships/tags" Target="../tags/tag831.xml"/><Relationship Id="rId2" Type="http://schemas.openxmlformats.org/officeDocument/2006/relationships/tags" Target="../tags/tag816.xml"/><Relationship Id="rId16" Type="http://schemas.openxmlformats.org/officeDocument/2006/relationships/tags" Target="../tags/tag830.xml"/><Relationship Id="rId1" Type="http://schemas.openxmlformats.org/officeDocument/2006/relationships/tags" Target="../tags/tag815.xml"/><Relationship Id="rId6" Type="http://schemas.openxmlformats.org/officeDocument/2006/relationships/tags" Target="../tags/tag820.xml"/><Relationship Id="rId11" Type="http://schemas.openxmlformats.org/officeDocument/2006/relationships/tags" Target="../tags/tag825.xml"/><Relationship Id="rId5" Type="http://schemas.openxmlformats.org/officeDocument/2006/relationships/tags" Target="../tags/tag819.xml"/><Relationship Id="rId15" Type="http://schemas.openxmlformats.org/officeDocument/2006/relationships/tags" Target="../tags/tag829.xml"/><Relationship Id="rId10" Type="http://schemas.openxmlformats.org/officeDocument/2006/relationships/tags" Target="../tags/tag824.xml"/><Relationship Id="rId4" Type="http://schemas.openxmlformats.org/officeDocument/2006/relationships/tags" Target="../tags/tag818.xml"/><Relationship Id="rId9" Type="http://schemas.openxmlformats.org/officeDocument/2006/relationships/tags" Target="../tags/tag823.xml"/><Relationship Id="rId14" Type="http://schemas.openxmlformats.org/officeDocument/2006/relationships/tags" Target="../tags/tag8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834.xml"/><Relationship Id="rId2" Type="http://schemas.openxmlformats.org/officeDocument/2006/relationships/tags" Target="../tags/tag833.xml"/><Relationship Id="rId1" Type="http://schemas.openxmlformats.org/officeDocument/2006/relationships/tags" Target="../tags/tag832.xml"/><Relationship Id="rId4" Type="http://schemas.openxmlformats.org/officeDocument/2006/relationships/slideLayout" Target="../slideLayouts/slideLayout5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36.xml"/><Relationship Id="rId1" Type="http://schemas.openxmlformats.org/officeDocument/2006/relationships/tags" Target="../tags/tag8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839.xml"/><Relationship Id="rId2" Type="http://schemas.openxmlformats.org/officeDocument/2006/relationships/tags" Target="../tags/tag838.xml"/><Relationship Id="rId1" Type="http://schemas.openxmlformats.org/officeDocument/2006/relationships/tags" Target="../tags/tag837.xml"/><Relationship Id="rId4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idx="5"/>
            <p:custDataLst>
              <p:tags r:id="rId2"/>
            </p:custDataLst>
          </p:nvPr>
        </p:nvSpPr>
        <p:spPr>
          <a:xfrm>
            <a:off x="2304415" y="2314575"/>
            <a:ext cx="7583170" cy="1209675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>
                <a:solidFill>
                  <a:schemeClr val="tx1"/>
                </a:solidFill>
              </a:rPr>
              <a:t>服从</a:t>
            </a: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00C81F8E-6DF6-43D8-9A19-29A12884832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75487" y="5272391"/>
            <a:ext cx="4618044" cy="1407917"/>
          </a:xfrm>
        </p:spPr>
        <p:txBody>
          <a:bodyPr/>
          <a:lstStyle/>
          <a:p>
            <a:r>
              <a:rPr lang="en-US" altLang="zh-CN"/>
              <a:t>PPT</a:t>
            </a:r>
            <a:r>
              <a:rPr lang="zh-CN" altLang="en-US"/>
              <a:t>制作：刘畅       上海光机所</a:t>
            </a:r>
            <a:r>
              <a:rPr lang="en-US" altLang="zh-CN"/>
              <a:t> </a:t>
            </a:r>
            <a:r>
              <a:rPr lang="zh-CN" altLang="en-US"/>
              <a:t>光学工程 </a:t>
            </a:r>
            <a:endParaRPr lang="en-US" altLang="zh-CN"/>
          </a:p>
          <a:p>
            <a:r>
              <a:rPr lang="zh-CN" altLang="en-US"/>
              <a:t>汇报：      许荣仁    计算机科学与技术 </a:t>
            </a:r>
            <a:endParaRPr lang="en-US" altLang="zh-CN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tx1"/>
                </a:solidFill>
              </a:rPr>
              <a:t>CONTENT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4C446B4-2C7A-C07B-A59E-1C1BC0FDEEC9}"/>
              </a:ext>
            </a:extLst>
          </p:cNvPr>
          <p:cNvGrpSpPr/>
          <p:nvPr/>
        </p:nvGrpSpPr>
        <p:grpSpPr>
          <a:xfrm>
            <a:off x="1187556" y="2255520"/>
            <a:ext cx="1867535" cy="3552825"/>
            <a:chOff x="298450" y="2255520"/>
            <a:chExt cx="1867535" cy="3552825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9895CC84-0148-8B80-6FFB-313A8F0106C8}"/>
                </a:ext>
              </a:extLst>
            </p:cNvPr>
            <p:cNvGrpSpPr/>
            <p:nvPr/>
          </p:nvGrpSpPr>
          <p:grpSpPr>
            <a:xfrm>
              <a:off x="441960" y="2757170"/>
              <a:ext cx="1588770" cy="2651760"/>
              <a:chOff x="441960" y="2757170"/>
              <a:chExt cx="1588770" cy="2651760"/>
            </a:xfrm>
          </p:grpSpPr>
          <p:sp>
            <p:nvSpPr>
              <p:cNvPr id="8" name="序号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441960" y="2757170"/>
                <a:ext cx="1549400" cy="68072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rm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en-US" sz="3600">
                    <a:solidFill>
                      <a:schemeClr val="dk1"/>
                    </a:solidFill>
                    <a:latin typeface="+mj-ea"/>
                    <a:ea typeface="+mj-ea"/>
                    <a:cs typeface="MiSans Normal" panose="00000500000000000000" charset="-122"/>
                    <a:sym typeface="+mn-ea"/>
                  </a:rPr>
                  <a:t>01</a:t>
                </a:r>
              </a:p>
            </p:txBody>
          </p:sp>
          <p:sp>
            <p:nvSpPr>
              <p:cNvPr id="10" name="标题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441960" y="3655695"/>
                <a:ext cx="1588770" cy="1753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normAutofit/>
              </a:bodyPr>
              <a:lstStyle/>
              <a:p>
                <a:pPr marL="0" lvl="0" indent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SzPct val="100000"/>
                  <a:buFontTx/>
                </a:pPr>
                <a:r>
                  <a:rPr lang="zh-CN" altLang="en-US" sz="2000" spc="300">
                    <a:solidFill>
                      <a:schemeClr val="dk1">
                        <a:lumMod val="85000"/>
                        <a:lumOff val="15000"/>
                      </a:schemeClr>
                    </a:solidFill>
                    <a:latin typeface="+mj-ea"/>
                    <a:ea typeface="+mj-ea"/>
                    <a:cs typeface="MiSans Normal" panose="00000500000000000000" charset="-122"/>
                    <a:sym typeface="MiSans" panose="00000500000000000000" charset="-122"/>
                  </a:rPr>
                  <a:t>服从行为的概念</a:t>
                </a:r>
              </a:p>
            </p:txBody>
          </p:sp>
        </p:grpSp>
        <p:sp>
          <p:nvSpPr>
            <p:cNvPr id="7" name="矩形: 圆角 6"/>
            <p:cNvSpPr/>
            <p:nvPr>
              <p:custDataLst>
                <p:tags r:id="rId12"/>
              </p:custDataLst>
            </p:nvPr>
          </p:nvSpPr>
          <p:spPr>
            <a:xfrm>
              <a:off x="298450" y="2255520"/>
              <a:ext cx="1867535" cy="3552825"/>
            </a:xfrm>
            <a:prstGeom prst="roundRect">
              <a:avLst>
                <a:gd name="adj" fmla="val 7307"/>
              </a:avLst>
            </a:prstGeom>
            <a:noFill/>
            <a:ln>
              <a:solidFill>
                <a:schemeClr val="l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MiSans Normal" panose="00000500000000000000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34B90F23-2308-A2C8-720F-A4842289A720}"/>
              </a:ext>
            </a:extLst>
          </p:cNvPr>
          <p:cNvGrpSpPr/>
          <p:nvPr/>
        </p:nvGrpSpPr>
        <p:grpSpPr>
          <a:xfrm>
            <a:off x="3789504" y="2255520"/>
            <a:ext cx="1867535" cy="3552825"/>
            <a:chOff x="2226310" y="2255520"/>
            <a:chExt cx="1867535" cy="3552825"/>
          </a:xfrm>
        </p:grpSpPr>
        <p:sp>
          <p:nvSpPr>
            <p:cNvPr id="26" name="矩形: 圆角 6"/>
            <p:cNvSpPr/>
            <p:nvPr>
              <p:custDataLst>
                <p:tags r:id="rId9"/>
              </p:custDataLst>
            </p:nvPr>
          </p:nvSpPr>
          <p:spPr>
            <a:xfrm>
              <a:off x="2226310" y="2255520"/>
              <a:ext cx="1867535" cy="3552825"/>
            </a:xfrm>
            <a:prstGeom prst="roundRect">
              <a:avLst>
                <a:gd name="adj" fmla="val 7307"/>
              </a:avLst>
            </a:prstGeom>
            <a:noFill/>
            <a:ln>
              <a:solidFill>
                <a:schemeClr val="l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MiSans Normal" panose="00000500000000000000" charset="-122"/>
              </a:endParaRPr>
            </a:p>
          </p:txBody>
        </p:sp>
        <p:sp>
          <p:nvSpPr>
            <p:cNvPr id="15" name="序号"/>
            <p:cNvSpPr txBox="1"/>
            <p:nvPr>
              <p:custDataLst>
                <p:tags r:id="rId10"/>
              </p:custDataLst>
            </p:nvPr>
          </p:nvSpPr>
          <p:spPr>
            <a:xfrm>
              <a:off x="2429510" y="2757170"/>
              <a:ext cx="1549400" cy="68072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sz="3600">
                  <a:solidFill>
                    <a:schemeClr val="dk1"/>
                  </a:solidFill>
                  <a:latin typeface="+mj-ea"/>
                  <a:ea typeface="+mj-ea"/>
                  <a:cs typeface="MiSans Normal" panose="00000500000000000000" charset="-122"/>
                  <a:sym typeface="+mn-ea"/>
                </a:rPr>
                <a:t>02</a:t>
              </a:r>
            </a:p>
          </p:txBody>
        </p:sp>
        <p:sp>
          <p:nvSpPr>
            <p:cNvPr id="16" name="标题"/>
            <p:cNvSpPr txBox="1"/>
            <p:nvPr>
              <p:custDataLst>
                <p:tags r:id="rId11"/>
              </p:custDataLst>
            </p:nvPr>
          </p:nvSpPr>
          <p:spPr>
            <a:xfrm>
              <a:off x="2369820" y="3655695"/>
              <a:ext cx="1588770" cy="175323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rmAutofit/>
            </a:bodyPr>
            <a:lstStyle/>
            <a:p>
              <a:pPr marL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</a:pPr>
              <a:r>
                <a:rPr lang="zh-CN" altLang="en-US" sz="2000" spc="300">
                  <a:solidFill>
                    <a:schemeClr val="dk1">
                      <a:lumMod val="85000"/>
                      <a:lumOff val="15000"/>
                    </a:schemeClr>
                  </a:solidFill>
                  <a:latin typeface="+mj-ea"/>
                  <a:ea typeface="+mj-ea"/>
                  <a:cs typeface="MiSans Normal" panose="00000500000000000000" charset="-122"/>
                  <a:sym typeface="MiSans" panose="00000500000000000000" charset="-122"/>
                </a:rPr>
                <a:t>服从行为的实验研究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1152C48A-7B17-1EE7-3A10-FBBA40DE16B8}"/>
              </a:ext>
            </a:extLst>
          </p:cNvPr>
          <p:cNvGrpSpPr/>
          <p:nvPr/>
        </p:nvGrpSpPr>
        <p:grpSpPr>
          <a:xfrm>
            <a:off x="6391452" y="2255520"/>
            <a:ext cx="1867535" cy="3552825"/>
            <a:chOff x="6082030" y="2255520"/>
            <a:chExt cx="1867535" cy="3552825"/>
          </a:xfrm>
        </p:grpSpPr>
        <p:sp>
          <p:nvSpPr>
            <p:cNvPr id="2" name="序号"/>
            <p:cNvSpPr txBox="1"/>
            <p:nvPr>
              <p:custDataLst>
                <p:tags r:id="rId6"/>
              </p:custDataLst>
            </p:nvPr>
          </p:nvSpPr>
          <p:spPr>
            <a:xfrm>
              <a:off x="6295390" y="2757170"/>
              <a:ext cx="1549400" cy="68072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sz="3600">
                  <a:solidFill>
                    <a:schemeClr val="dk1"/>
                  </a:solidFill>
                  <a:latin typeface="+mj-ea"/>
                  <a:ea typeface="+mj-ea"/>
                  <a:cs typeface="MiSans Normal" panose="00000500000000000000" charset="-122"/>
                  <a:sym typeface="+mn-ea"/>
                </a:rPr>
                <a:t>03</a:t>
              </a:r>
            </a:p>
          </p:txBody>
        </p:sp>
        <p:sp>
          <p:nvSpPr>
            <p:cNvPr id="38" name="标题"/>
            <p:cNvSpPr txBox="1"/>
            <p:nvPr>
              <p:custDataLst>
                <p:tags r:id="rId7"/>
              </p:custDataLst>
            </p:nvPr>
          </p:nvSpPr>
          <p:spPr>
            <a:xfrm>
              <a:off x="6225540" y="3655695"/>
              <a:ext cx="1588770" cy="175323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rmAutofit/>
            </a:bodyPr>
            <a:lstStyle/>
            <a:p>
              <a:pPr marL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</a:pPr>
              <a:r>
                <a:rPr lang="zh-CN" altLang="en-US" sz="2000" spc="300">
                  <a:solidFill>
                    <a:schemeClr val="dk1">
                      <a:lumMod val="85000"/>
                      <a:lumOff val="15000"/>
                    </a:schemeClr>
                  </a:solidFill>
                  <a:latin typeface="+mj-ea"/>
                  <a:ea typeface="+mj-ea"/>
                  <a:cs typeface="MiSans Normal" panose="00000500000000000000" charset="-122"/>
                  <a:sym typeface="MiSans" panose="00000500000000000000" charset="-122"/>
                </a:rPr>
                <a:t>服从行为的实际应用</a:t>
              </a:r>
            </a:p>
          </p:txBody>
        </p:sp>
        <p:sp>
          <p:nvSpPr>
            <p:cNvPr id="40" name="矩形: 圆角 6"/>
            <p:cNvSpPr/>
            <p:nvPr>
              <p:custDataLst>
                <p:tags r:id="rId8"/>
              </p:custDataLst>
            </p:nvPr>
          </p:nvSpPr>
          <p:spPr>
            <a:xfrm>
              <a:off x="6082030" y="2255520"/>
              <a:ext cx="1867535" cy="3552825"/>
            </a:xfrm>
            <a:prstGeom prst="roundRect">
              <a:avLst>
                <a:gd name="adj" fmla="val 7307"/>
              </a:avLst>
            </a:prstGeom>
            <a:noFill/>
            <a:ln>
              <a:solidFill>
                <a:schemeClr val="l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MiSans Normal" panose="00000500000000000000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4C0EEA1-3EF1-1F87-F459-E29541FD5FE1}"/>
              </a:ext>
            </a:extLst>
          </p:cNvPr>
          <p:cNvGrpSpPr/>
          <p:nvPr/>
        </p:nvGrpSpPr>
        <p:grpSpPr>
          <a:xfrm>
            <a:off x="8993399" y="2244090"/>
            <a:ext cx="1867535" cy="3552825"/>
            <a:chOff x="9937115" y="2255520"/>
            <a:chExt cx="1867535" cy="3552825"/>
          </a:xfrm>
        </p:grpSpPr>
        <p:sp>
          <p:nvSpPr>
            <p:cNvPr id="13" name="序号"/>
            <p:cNvSpPr txBox="1"/>
            <p:nvPr>
              <p:custDataLst>
                <p:tags r:id="rId3"/>
              </p:custDataLst>
            </p:nvPr>
          </p:nvSpPr>
          <p:spPr>
            <a:xfrm>
              <a:off x="10123170" y="2757170"/>
              <a:ext cx="1549400" cy="68072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sz="3600">
                  <a:solidFill>
                    <a:schemeClr val="dk1"/>
                  </a:solidFill>
                  <a:latin typeface="+mj-ea"/>
                  <a:ea typeface="+mj-ea"/>
                  <a:cs typeface="MiSans Normal" panose="00000500000000000000" charset="-122"/>
                  <a:sym typeface="+mn-ea"/>
                </a:rPr>
                <a:t>04</a:t>
              </a:r>
            </a:p>
          </p:txBody>
        </p:sp>
        <p:sp>
          <p:nvSpPr>
            <p:cNvPr id="3" name="标题"/>
            <p:cNvSpPr txBox="1"/>
            <p:nvPr>
              <p:custDataLst>
                <p:tags r:id="rId4"/>
              </p:custDataLst>
            </p:nvPr>
          </p:nvSpPr>
          <p:spPr>
            <a:xfrm>
              <a:off x="10083800" y="3655695"/>
              <a:ext cx="1588770" cy="175323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rmAutofit/>
            </a:bodyPr>
            <a:lstStyle/>
            <a:p>
              <a:pPr marL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Tx/>
              </a:pPr>
              <a:r>
                <a:rPr lang="zh-CN" altLang="en-US" sz="2000" spc="300">
                  <a:solidFill>
                    <a:schemeClr val="dk1">
                      <a:lumMod val="85000"/>
                      <a:lumOff val="15000"/>
                    </a:schemeClr>
                  </a:solidFill>
                  <a:latin typeface="+mj-ea"/>
                  <a:ea typeface="+mj-ea"/>
                  <a:cs typeface="MiSans Normal" panose="00000500000000000000" charset="-122"/>
                  <a:sym typeface="MiSans Normal" panose="00000500000000000000" charset="-122"/>
                </a:rPr>
                <a:t>服从行为和依从行为的异同点</a:t>
              </a:r>
            </a:p>
          </p:txBody>
        </p:sp>
        <p:sp>
          <p:nvSpPr>
            <p:cNvPr id="5" name="矩形: 圆角 6"/>
            <p:cNvSpPr/>
            <p:nvPr>
              <p:custDataLst>
                <p:tags r:id="rId5"/>
              </p:custDataLst>
            </p:nvPr>
          </p:nvSpPr>
          <p:spPr>
            <a:xfrm>
              <a:off x="9937115" y="2255520"/>
              <a:ext cx="1867535" cy="3552825"/>
            </a:xfrm>
            <a:prstGeom prst="roundRect">
              <a:avLst>
                <a:gd name="adj" fmla="val 7307"/>
              </a:avLst>
            </a:prstGeom>
            <a:noFill/>
            <a:ln>
              <a:solidFill>
                <a:schemeClr val="l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MiSans Normal" panose="00000500000000000000" charset="-122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/>
                  </a:solidFill>
                </a:ln>
                <a:noFill/>
              </a:rPr>
              <a:t>PART-01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3600">
                <a:solidFill>
                  <a:schemeClr val="tx1"/>
                </a:solidFill>
              </a:rPr>
              <a:t>服从行为的概念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服从行为的概念</a:t>
            </a:r>
          </a:p>
        </p:txBody>
      </p:sp>
      <p:sp>
        <p:nvSpPr>
          <p:cNvPr id="58" name="矩形 57"/>
          <p:cNvSpPr/>
          <p:nvPr>
            <p:custDataLst>
              <p:tags r:id="rId3"/>
            </p:custDataLst>
          </p:nvPr>
        </p:nvSpPr>
        <p:spPr>
          <a:xfrm>
            <a:off x="608400" y="4041364"/>
            <a:ext cx="5351702" cy="1848054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60" name="矩形 59"/>
          <p:cNvSpPr/>
          <p:nvPr>
            <p:custDataLst>
              <p:tags r:id="rId4"/>
            </p:custDataLst>
          </p:nvPr>
        </p:nvSpPr>
        <p:spPr>
          <a:xfrm>
            <a:off x="793779" y="4489840"/>
            <a:ext cx="565692" cy="77082"/>
          </a:xfrm>
          <a:prstGeom prst="rect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64" name="矩形 63"/>
          <p:cNvSpPr/>
          <p:nvPr>
            <p:custDataLst>
              <p:tags r:id="rId5"/>
            </p:custDataLst>
          </p:nvPr>
        </p:nvSpPr>
        <p:spPr>
          <a:xfrm>
            <a:off x="735171" y="4446522"/>
            <a:ext cx="565692" cy="770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65" name="文本框 64"/>
          <p:cNvSpPr txBox="1"/>
          <p:nvPr>
            <p:custDataLst>
              <p:tags r:id="rId6"/>
            </p:custDataLst>
          </p:nvPr>
        </p:nvSpPr>
        <p:spPr>
          <a:xfrm>
            <a:off x="735808" y="4612789"/>
            <a:ext cx="4988211" cy="11842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200" spc="100">
                <a:solidFill>
                  <a:schemeClr val="dk1"/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服从行为可以表现为对权威的服从、对群体的服从和对规范的服从。</a:t>
            </a:r>
          </a:p>
        </p:txBody>
      </p:sp>
      <p:sp>
        <p:nvSpPr>
          <p:cNvPr id="66" name="三角形 33"/>
          <p:cNvSpPr/>
          <p:nvPr>
            <p:custDataLst>
              <p:tags r:id="rId7"/>
            </p:custDataLst>
          </p:nvPr>
        </p:nvSpPr>
        <p:spPr>
          <a:xfrm>
            <a:off x="5723835" y="5749269"/>
            <a:ext cx="111482" cy="96193"/>
          </a:xfrm>
          <a:prstGeom prst="triangle">
            <a:avLst/>
          </a:prstGeom>
          <a:solidFill>
            <a:schemeClr val="accent3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67" name="三角形 7"/>
          <p:cNvSpPr/>
          <p:nvPr>
            <p:custDataLst>
              <p:tags r:id="rId8"/>
            </p:custDataLst>
          </p:nvPr>
        </p:nvSpPr>
        <p:spPr>
          <a:xfrm>
            <a:off x="5682427" y="5726336"/>
            <a:ext cx="111482" cy="9619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68" name="文本框 67"/>
          <p:cNvSpPr txBox="1"/>
          <p:nvPr>
            <p:custDataLst>
              <p:tags r:id="rId9"/>
            </p:custDataLst>
          </p:nvPr>
        </p:nvSpPr>
        <p:spPr>
          <a:xfrm>
            <a:off x="635156" y="4006327"/>
            <a:ext cx="769545" cy="6491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90000" lnSpcReduction="1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dk1"/>
                </a:solidFill>
                <a:latin typeface="MiSans" panose="00000500000000000000" charset="-122"/>
                <a:ea typeface="MiSans" panose="00000500000000000000" charset="-122"/>
                <a:cs typeface="MiSans Heavy" panose="00000A00000000000000" charset="-122"/>
                <a:sym typeface="MiSans" panose="00000500000000000000" charset="-122"/>
              </a:rPr>
              <a:t>03</a:t>
            </a:r>
          </a:p>
        </p:txBody>
      </p:sp>
      <p:sp>
        <p:nvSpPr>
          <p:cNvPr id="69" name="矩形 68"/>
          <p:cNvSpPr/>
          <p:nvPr>
            <p:custDataLst>
              <p:tags r:id="rId10"/>
            </p:custDataLst>
          </p:nvPr>
        </p:nvSpPr>
        <p:spPr>
          <a:xfrm>
            <a:off x="6226460" y="4041364"/>
            <a:ext cx="5351702" cy="1848054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70" name="矩形 69"/>
          <p:cNvSpPr/>
          <p:nvPr>
            <p:custDataLst>
              <p:tags r:id="rId11"/>
            </p:custDataLst>
          </p:nvPr>
        </p:nvSpPr>
        <p:spPr>
          <a:xfrm>
            <a:off x="6411202" y="4489840"/>
            <a:ext cx="565692" cy="7708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72" name="矩形 71"/>
          <p:cNvSpPr/>
          <p:nvPr>
            <p:custDataLst>
              <p:tags r:id="rId12"/>
            </p:custDataLst>
          </p:nvPr>
        </p:nvSpPr>
        <p:spPr>
          <a:xfrm>
            <a:off x="6353231" y="4446522"/>
            <a:ext cx="565692" cy="770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73" name="文本框 72"/>
          <p:cNvSpPr txBox="1"/>
          <p:nvPr>
            <p:custDataLst>
              <p:tags r:id="rId13"/>
            </p:custDataLst>
          </p:nvPr>
        </p:nvSpPr>
        <p:spPr>
          <a:xfrm>
            <a:off x="6353868" y="4612789"/>
            <a:ext cx="4988211" cy="11842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/>
          <a:p>
            <a: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400" spc="100">
                <a:solidFill>
                  <a:schemeClr val="dk1"/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服从行为受到多种因素的影响，包括权威的性质、群体的压力、个人的性格特点等。</a:t>
            </a:r>
          </a:p>
        </p:txBody>
      </p:sp>
      <p:sp>
        <p:nvSpPr>
          <p:cNvPr id="77" name="三角形 33"/>
          <p:cNvSpPr/>
          <p:nvPr>
            <p:custDataLst>
              <p:tags r:id="rId14"/>
            </p:custDataLst>
          </p:nvPr>
        </p:nvSpPr>
        <p:spPr>
          <a:xfrm>
            <a:off x="11341895" y="5749269"/>
            <a:ext cx="111482" cy="96193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78" name="三角形 7"/>
          <p:cNvSpPr/>
          <p:nvPr>
            <p:custDataLst>
              <p:tags r:id="rId15"/>
            </p:custDataLst>
          </p:nvPr>
        </p:nvSpPr>
        <p:spPr>
          <a:xfrm>
            <a:off x="11299851" y="5726336"/>
            <a:ext cx="111482" cy="96193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79" name="文本框 78"/>
          <p:cNvSpPr txBox="1"/>
          <p:nvPr>
            <p:custDataLst>
              <p:tags r:id="rId16"/>
            </p:custDataLst>
          </p:nvPr>
        </p:nvSpPr>
        <p:spPr>
          <a:xfrm>
            <a:off x="6253216" y="4006327"/>
            <a:ext cx="769545" cy="6491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90000" lnSpcReduction="1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dk1"/>
                </a:solidFill>
                <a:latin typeface="MiSans" panose="00000500000000000000" charset="-122"/>
                <a:ea typeface="MiSans" panose="00000500000000000000" charset="-122"/>
                <a:cs typeface="MiSans Heavy" panose="00000A00000000000000" charset="-122"/>
                <a:sym typeface="MiSans" panose="00000500000000000000" charset="-122"/>
              </a:rPr>
              <a:t>04</a:t>
            </a:r>
          </a:p>
        </p:txBody>
      </p:sp>
      <p:sp>
        <p:nvSpPr>
          <p:cNvPr id="80" name="矩形 79"/>
          <p:cNvSpPr/>
          <p:nvPr>
            <p:custDataLst>
              <p:tags r:id="rId17"/>
            </p:custDataLst>
          </p:nvPr>
        </p:nvSpPr>
        <p:spPr>
          <a:xfrm>
            <a:off x="608400" y="1886256"/>
            <a:ext cx="5351702" cy="18480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81" name="矩形 80"/>
          <p:cNvSpPr/>
          <p:nvPr>
            <p:custDataLst>
              <p:tags r:id="rId18"/>
            </p:custDataLst>
          </p:nvPr>
        </p:nvSpPr>
        <p:spPr>
          <a:xfrm>
            <a:off x="793779" y="2335369"/>
            <a:ext cx="565692" cy="77082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82" name="矩形 81"/>
          <p:cNvSpPr/>
          <p:nvPr>
            <p:custDataLst>
              <p:tags r:id="rId19"/>
            </p:custDataLst>
          </p:nvPr>
        </p:nvSpPr>
        <p:spPr>
          <a:xfrm>
            <a:off x="735171" y="2291414"/>
            <a:ext cx="565692" cy="770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83" name="文本框 82"/>
          <p:cNvSpPr txBox="1"/>
          <p:nvPr>
            <p:custDataLst>
              <p:tags r:id="rId20"/>
            </p:custDataLst>
          </p:nvPr>
        </p:nvSpPr>
        <p:spPr>
          <a:xfrm>
            <a:off x="735808" y="2458318"/>
            <a:ext cx="4988211" cy="11842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/>
          <a:p>
            <a: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400" spc="100">
                <a:solidFill>
                  <a:schemeClr val="dk1"/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服从行为是指个体在权威或群体压力下，按照他人的要求或指示行动的行为。</a:t>
            </a:r>
          </a:p>
        </p:txBody>
      </p:sp>
      <p:sp>
        <p:nvSpPr>
          <p:cNvPr id="85" name="三角形 33"/>
          <p:cNvSpPr/>
          <p:nvPr>
            <p:custDataLst>
              <p:tags r:id="rId21"/>
            </p:custDataLst>
          </p:nvPr>
        </p:nvSpPr>
        <p:spPr>
          <a:xfrm>
            <a:off x="5723835" y="3594798"/>
            <a:ext cx="111482" cy="96193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86" name="三角形 7"/>
          <p:cNvSpPr/>
          <p:nvPr>
            <p:custDataLst>
              <p:tags r:id="rId22"/>
            </p:custDataLst>
          </p:nvPr>
        </p:nvSpPr>
        <p:spPr>
          <a:xfrm>
            <a:off x="5682427" y="3571865"/>
            <a:ext cx="111482" cy="9619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87" name="文本框 86"/>
          <p:cNvSpPr txBox="1"/>
          <p:nvPr>
            <p:custDataLst>
              <p:tags r:id="rId23"/>
            </p:custDataLst>
          </p:nvPr>
        </p:nvSpPr>
        <p:spPr>
          <a:xfrm>
            <a:off x="635156" y="1851219"/>
            <a:ext cx="769545" cy="6491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90000" lnSpcReduction="1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dk1"/>
                </a:solidFill>
                <a:latin typeface="MiSans" panose="00000500000000000000" charset="-122"/>
                <a:ea typeface="MiSans" panose="00000500000000000000" charset="-122"/>
                <a:cs typeface="MiSans Heavy" panose="00000A00000000000000" charset="-122"/>
                <a:sym typeface="MiSans" panose="00000500000000000000" charset="-122"/>
              </a:rPr>
              <a:t>01</a:t>
            </a:r>
          </a:p>
        </p:txBody>
      </p:sp>
      <p:sp>
        <p:nvSpPr>
          <p:cNvPr id="89" name="矩形 88"/>
          <p:cNvSpPr/>
          <p:nvPr>
            <p:custDataLst>
              <p:tags r:id="rId24"/>
            </p:custDataLst>
          </p:nvPr>
        </p:nvSpPr>
        <p:spPr>
          <a:xfrm>
            <a:off x="6226460" y="1886256"/>
            <a:ext cx="5351702" cy="184805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90" name="矩形 89"/>
          <p:cNvSpPr/>
          <p:nvPr>
            <p:custDataLst>
              <p:tags r:id="rId25"/>
            </p:custDataLst>
          </p:nvPr>
        </p:nvSpPr>
        <p:spPr>
          <a:xfrm>
            <a:off x="6411202" y="2335369"/>
            <a:ext cx="565692" cy="77082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91" name="矩形 90"/>
          <p:cNvSpPr/>
          <p:nvPr>
            <p:custDataLst>
              <p:tags r:id="rId26"/>
            </p:custDataLst>
          </p:nvPr>
        </p:nvSpPr>
        <p:spPr>
          <a:xfrm>
            <a:off x="6353231" y="2291414"/>
            <a:ext cx="565692" cy="770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92" name="文本框 91"/>
          <p:cNvSpPr txBox="1"/>
          <p:nvPr>
            <p:custDataLst>
              <p:tags r:id="rId27"/>
            </p:custDataLst>
          </p:nvPr>
        </p:nvSpPr>
        <p:spPr>
          <a:xfrm>
            <a:off x="6353868" y="2458318"/>
            <a:ext cx="4988211" cy="11842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 fontScale="90000" lnSpcReduction="10000"/>
          </a:bodyPr>
          <a:lstStyle/>
          <a:p>
            <a: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400" spc="100">
                <a:solidFill>
                  <a:schemeClr val="dk1"/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服从行为是社会认知心理学研究的重要领域，研究个体在群体中的行为、态度和认知。</a:t>
            </a:r>
          </a:p>
        </p:txBody>
      </p:sp>
      <p:sp>
        <p:nvSpPr>
          <p:cNvPr id="94" name="三角形 33"/>
          <p:cNvSpPr/>
          <p:nvPr>
            <p:custDataLst>
              <p:tags r:id="rId28"/>
            </p:custDataLst>
          </p:nvPr>
        </p:nvSpPr>
        <p:spPr>
          <a:xfrm>
            <a:off x="11341895" y="3594798"/>
            <a:ext cx="111482" cy="96193"/>
          </a:xfrm>
          <a:prstGeom prst="triangle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95" name="三角形 7"/>
          <p:cNvSpPr/>
          <p:nvPr>
            <p:custDataLst>
              <p:tags r:id="rId29"/>
            </p:custDataLst>
          </p:nvPr>
        </p:nvSpPr>
        <p:spPr>
          <a:xfrm>
            <a:off x="11299851" y="3571865"/>
            <a:ext cx="111482" cy="96193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 lnSpcReduction="20000"/>
          </a:bodyPr>
          <a:lstStyle/>
          <a:p>
            <a:pPr algn="ctr"/>
            <a:endParaRPr kumimoji="1" lang="zh-CN" altLang="en-US">
              <a:solidFill>
                <a:schemeClr val="lt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96" name="文本框 95"/>
          <p:cNvSpPr txBox="1"/>
          <p:nvPr>
            <p:custDataLst>
              <p:tags r:id="rId30"/>
            </p:custDataLst>
          </p:nvPr>
        </p:nvSpPr>
        <p:spPr>
          <a:xfrm>
            <a:off x="6253216" y="1851219"/>
            <a:ext cx="769545" cy="64914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0">
            <a:normAutofit fontScale="90000" lnSpcReduction="10000"/>
          </a:bodyPr>
          <a:lstStyle/>
          <a:p>
            <a:pPr algn="ctr" fontAlgn="auto">
              <a:lnSpc>
                <a:spcPct val="130000"/>
              </a:lnSpc>
            </a:pPr>
            <a:r>
              <a:rPr lang="en-US" altLang="zh-CN" sz="3600" b="1" spc="150">
                <a:solidFill>
                  <a:schemeClr val="dk1"/>
                </a:solidFill>
                <a:latin typeface="MiSans" panose="00000500000000000000" charset="-122"/>
                <a:ea typeface="MiSans" panose="00000500000000000000" charset="-122"/>
                <a:cs typeface="MiSans Heavy" panose="00000A00000000000000" charset="-122"/>
                <a:sym typeface="MiSans" panose="00000500000000000000" charset="-122"/>
              </a:rPr>
              <a:t>02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服从行为的分类</a:t>
            </a: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 bwMode="auto">
          <a:xfrm>
            <a:off x="1108502" y="1598889"/>
            <a:ext cx="1179475" cy="1316695"/>
          </a:xfrm>
          <a:custGeom>
            <a:avLst/>
            <a:gdLst>
              <a:gd name="T0" fmla="*/ 21 w 518"/>
              <a:gd name="T1" fmla="*/ 145 h 578"/>
              <a:gd name="T2" fmla="*/ 5 w 518"/>
              <a:gd name="T3" fmla="*/ 421 h 578"/>
              <a:gd name="T4" fmla="*/ 180 w 518"/>
              <a:gd name="T5" fmla="*/ 537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1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1" y="145"/>
                </a:moveTo>
                <a:cubicBezTo>
                  <a:pt x="5" y="421"/>
                  <a:pt x="5" y="421"/>
                  <a:pt x="5" y="421"/>
                </a:cubicBezTo>
                <a:cubicBezTo>
                  <a:pt x="0" y="514"/>
                  <a:pt x="97" y="578"/>
                  <a:pt x="180" y="537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1" y="371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1" y="14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11" name="Freeform 11"/>
          <p:cNvSpPr/>
          <p:nvPr>
            <p:custDataLst>
              <p:tags r:id="rId4"/>
            </p:custDataLst>
          </p:nvPr>
        </p:nvSpPr>
        <p:spPr bwMode="auto">
          <a:xfrm>
            <a:off x="1245124" y="1524541"/>
            <a:ext cx="1181017" cy="1316695"/>
          </a:xfrm>
          <a:custGeom>
            <a:avLst/>
            <a:gdLst>
              <a:gd name="T0" fmla="*/ 22 w 518"/>
              <a:gd name="T1" fmla="*/ 145 h 578"/>
              <a:gd name="T2" fmla="*/ 6 w 518"/>
              <a:gd name="T3" fmla="*/ 421 h 578"/>
              <a:gd name="T4" fmla="*/ 181 w 518"/>
              <a:gd name="T5" fmla="*/ 536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2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2" y="145"/>
                </a:moveTo>
                <a:cubicBezTo>
                  <a:pt x="6" y="421"/>
                  <a:pt x="6" y="421"/>
                  <a:pt x="6" y="421"/>
                </a:cubicBezTo>
                <a:cubicBezTo>
                  <a:pt x="0" y="514"/>
                  <a:pt x="98" y="578"/>
                  <a:pt x="181" y="536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2" y="370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2" y="1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16" name="文本框 58"/>
          <p:cNvSpPr txBox="1"/>
          <p:nvPr>
            <p:custDataLst>
              <p:tags r:id="rId5"/>
            </p:custDataLst>
          </p:nvPr>
        </p:nvSpPr>
        <p:spPr>
          <a:xfrm>
            <a:off x="1400175" y="1901365"/>
            <a:ext cx="734666" cy="63709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>
                    <a:lumMod val="100000"/>
                  </a:schemeClr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1</a:t>
            </a:r>
          </a:p>
        </p:txBody>
      </p:sp>
      <p:sp>
        <p:nvSpPr>
          <p:cNvPr id="23" name="Freeform 10"/>
          <p:cNvSpPr/>
          <p:nvPr>
            <p:custDataLst>
              <p:tags r:id="rId6"/>
            </p:custDataLst>
          </p:nvPr>
        </p:nvSpPr>
        <p:spPr bwMode="auto">
          <a:xfrm flipH="1">
            <a:off x="3904473" y="1598889"/>
            <a:ext cx="1179475" cy="1316695"/>
          </a:xfrm>
          <a:custGeom>
            <a:avLst/>
            <a:gdLst>
              <a:gd name="T0" fmla="*/ 21 w 518"/>
              <a:gd name="T1" fmla="*/ 145 h 578"/>
              <a:gd name="T2" fmla="*/ 5 w 518"/>
              <a:gd name="T3" fmla="*/ 421 h 578"/>
              <a:gd name="T4" fmla="*/ 180 w 518"/>
              <a:gd name="T5" fmla="*/ 537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1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1" y="145"/>
                </a:moveTo>
                <a:cubicBezTo>
                  <a:pt x="5" y="421"/>
                  <a:pt x="5" y="421"/>
                  <a:pt x="5" y="421"/>
                </a:cubicBezTo>
                <a:cubicBezTo>
                  <a:pt x="0" y="514"/>
                  <a:pt x="97" y="578"/>
                  <a:pt x="180" y="537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1" y="371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1" y="14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24" name="Freeform 11"/>
          <p:cNvSpPr/>
          <p:nvPr>
            <p:custDataLst>
              <p:tags r:id="rId7"/>
            </p:custDataLst>
          </p:nvPr>
        </p:nvSpPr>
        <p:spPr bwMode="auto">
          <a:xfrm flipH="1">
            <a:off x="4041096" y="1524541"/>
            <a:ext cx="1181017" cy="1316695"/>
          </a:xfrm>
          <a:custGeom>
            <a:avLst/>
            <a:gdLst>
              <a:gd name="T0" fmla="*/ 22 w 518"/>
              <a:gd name="T1" fmla="*/ 145 h 578"/>
              <a:gd name="T2" fmla="*/ 6 w 518"/>
              <a:gd name="T3" fmla="*/ 421 h 578"/>
              <a:gd name="T4" fmla="*/ 181 w 518"/>
              <a:gd name="T5" fmla="*/ 536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2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2" y="145"/>
                </a:moveTo>
                <a:cubicBezTo>
                  <a:pt x="6" y="421"/>
                  <a:pt x="6" y="421"/>
                  <a:pt x="6" y="421"/>
                </a:cubicBezTo>
                <a:cubicBezTo>
                  <a:pt x="0" y="514"/>
                  <a:pt x="98" y="578"/>
                  <a:pt x="181" y="536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2" y="370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2" y="1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22" name="文本框 58"/>
          <p:cNvSpPr txBox="1"/>
          <p:nvPr>
            <p:custDataLst>
              <p:tags r:id="rId8"/>
            </p:custDataLst>
          </p:nvPr>
        </p:nvSpPr>
        <p:spPr>
          <a:xfrm>
            <a:off x="4301656" y="1901365"/>
            <a:ext cx="734666" cy="63709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>
                    <a:lumMod val="100000"/>
                  </a:schemeClr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2</a:t>
            </a:r>
          </a:p>
        </p:txBody>
      </p:sp>
      <p:sp>
        <p:nvSpPr>
          <p:cNvPr id="30" name="Freeform 10"/>
          <p:cNvSpPr/>
          <p:nvPr>
            <p:custDataLst>
              <p:tags r:id="rId9"/>
            </p:custDataLst>
          </p:nvPr>
        </p:nvSpPr>
        <p:spPr bwMode="auto">
          <a:xfrm>
            <a:off x="6912735" y="1598889"/>
            <a:ext cx="1179475" cy="1316695"/>
          </a:xfrm>
          <a:custGeom>
            <a:avLst/>
            <a:gdLst>
              <a:gd name="T0" fmla="*/ 21 w 518"/>
              <a:gd name="T1" fmla="*/ 145 h 578"/>
              <a:gd name="T2" fmla="*/ 5 w 518"/>
              <a:gd name="T3" fmla="*/ 421 h 578"/>
              <a:gd name="T4" fmla="*/ 180 w 518"/>
              <a:gd name="T5" fmla="*/ 537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1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1" y="145"/>
                </a:moveTo>
                <a:cubicBezTo>
                  <a:pt x="5" y="421"/>
                  <a:pt x="5" y="421"/>
                  <a:pt x="5" y="421"/>
                </a:cubicBezTo>
                <a:cubicBezTo>
                  <a:pt x="0" y="514"/>
                  <a:pt x="97" y="578"/>
                  <a:pt x="180" y="537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1" y="371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1" y="14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31" name="Freeform 11"/>
          <p:cNvSpPr/>
          <p:nvPr>
            <p:custDataLst>
              <p:tags r:id="rId10"/>
            </p:custDataLst>
          </p:nvPr>
        </p:nvSpPr>
        <p:spPr bwMode="auto">
          <a:xfrm>
            <a:off x="7049358" y="1524541"/>
            <a:ext cx="1181017" cy="1316695"/>
          </a:xfrm>
          <a:custGeom>
            <a:avLst/>
            <a:gdLst>
              <a:gd name="T0" fmla="*/ 22 w 518"/>
              <a:gd name="T1" fmla="*/ 145 h 578"/>
              <a:gd name="T2" fmla="*/ 6 w 518"/>
              <a:gd name="T3" fmla="*/ 421 h 578"/>
              <a:gd name="T4" fmla="*/ 181 w 518"/>
              <a:gd name="T5" fmla="*/ 536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2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2" y="145"/>
                </a:moveTo>
                <a:cubicBezTo>
                  <a:pt x="6" y="421"/>
                  <a:pt x="6" y="421"/>
                  <a:pt x="6" y="421"/>
                </a:cubicBezTo>
                <a:cubicBezTo>
                  <a:pt x="0" y="514"/>
                  <a:pt x="98" y="578"/>
                  <a:pt x="181" y="536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2" y="370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2" y="14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29" name="文本框 58"/>
          <p:cNvSpPr txBox="1"/>
          <p:nvPr>
            <p:custDataLst>
              <p:tags r:id="rId11"/>
            </p:custDataLst>
          </p:nvPr>
        </p:nvSpPr>
        <p:spPr>
          <a:xfrm>
            <a:off x="7203773" y="1901365"/>
            <a:ext cx="734666" cy="63709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>
                    <a:lumMod val="100000"/>
                  </a:schemeClr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A</a:t>
            </a:r>
          </a:p>
        </p:txBody>
      </p:sp>
      <p:sp>
        <p:nvSpPr>
          <p:cNvPr id="37" name="Freeform 10"/>
          <p:cNvSpPr/>
          <p:nvPr>
            <p:custDataLst>
              <p:tags r:id="rId12"/>
            </p:custDataLst>
          </p:nvPr>
        </p:nvSpPr>
        <p:spPr bwMode="auto">
          <a:xfrm flipH="1">
            <a:off x="9709342" y="1598889"/>
            <a:ext cx="1179475" cy="1316695"/>
          </a:xfrm>
          <a:custGeom>
            <a:avLst/>
            <a:gdLst>
              <a:gd name="T0" fmla="*/ 21 w 518"/>
              <a:gd name="T1" fmla="*/ 145 h 578"/>
              <a:gd name="T2" fmla="*/ 5 w 518"/>
              <a:gd name="T3" fmla="*/ 421 h 578"/>
              <a:gd name="T4" fmla="*/ 180 w 518"/>
              <a:gd name="T5" fmla="*/ 537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1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1" y="145"/>
                </a:moveTo>
                <a:cubicBezTo>
                  <a:pt x="5" y="421"/>
                  <a:pt x="5" y="421"/>
                  <a:pt x="5" y="421"/>
                </a:cubicBezTo>
                <a:cubicBezTo>
                  <a:pt x="0" y="514"/>
                  <a:pt x="97" y="578"/>
                  <a:pt x="180" y="537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1" y="371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1" y="14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38" name="Freeform 11"/>
          <p:cNvSpPr/>
          <p:nvPr>
            <p:custDataLst>
              <p:tags r:id="rId13"/>
            </p:custDataLst>
          </p:nvPr>
        </p:nvSpPr>
        <p:spPr bwMode="auto">
          <a:xfrm flipH="1">
            <a:off x="9845964" y="1524541"/>
            <a:ext cx="1181017" cy="1316695"/>
          </a:xfrm>
          <a:custGeom>
            <a:avLst/>
            <a:gdLst>
              <a:gd name="T0" fmla="*/ 22 w 518"/>
              <a:gd name="T1" fmla="*/ 145 h 578"/>
              <a:gd name="T2" fmla="*/ 6 w 518"/>
              <a:gd name="T3" fmla="*/ 421 h 578"/>
              <a:gd name="T4" fmla="*/ 181 w 518"/>
              <a:gd name="T5" fmla="*/ 536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2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2" y="145"/>
                </a:moveTo>
                <a:cubicBezTo>
                  <a:pt x="6" y="421"/>
                  <a:pt x="6" y="421"/>
                  <a:pt x="6" y="421"/>
                </a:cubicBezTo>
                <a:cubicBezTo>
                  <a:pt x="0" y="514"/>
                  <a:pt x="98" y="578"/>
                  <a:pt x="181" y="536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2" y="370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2" y="14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36" name="文本框 58"/>
          <p:cNvSpPr txBox="1"/>
          <p:nvPr>
            <p:custDataLst>
              <p:tags r:id="rId14"/>
            </p:custDataLst>
          </p:nvPr>
        </p:nvSpPr>
        <p:spPr>
          <a:xfrm>
            <a:off x="10106525" y="1901365"/>
            <a:ext cx="734666" cy="63709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>
                    <a:lumMod val="100000"/>
                  </a:schemeClr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B</a:t>
            </a:r>
          </a:p>
        </p:txBody>
      </p:sp>
      <p:sp>
        <p:nvSpPr>
          <p:cNvPr id="6" name="文本框 60"/>
          <p:cNvSpPr txBox="1"/>
          <p:nvPr>
            <p:custDataLst>
              <p:tags r:id="rId15"/>
            </p:custDataLst>
          </p:nvPr>
        </p:nvSpPr>
        <p:spPr>
          <a:xfrm>
            <a:off x="608400" y="3373711"/>
            <a:ext cx="2207854" cy="2841532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000" spc="150"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直接服从：直接按照指令或要求行事</a:t>
            </a:r>
          </a:p>
        </p:txBody>
      </p:sp>
      <p:sp>
        <p:nvSpPr>
          <p:cNvPr id="4" name="文本框 60"/>
          <p:cNvSpPr txBox="1"/>
          <p:nvPr>
            <p:custDataLst>
              <p:tags r:id="rId16"/>
            </p:custDataLst>
          </p:nvPr>
        </p:nvSpPr>
        <p:spPr>
          <a:xfrm>
            <a:off x="3495901" y="3373711"/>
            <a:ext cx="2207854" cy="2841532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000" spc="150"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间接服从：通过暗示、诱导等方式引导他人服从</a:t>
            </a:r>
          </a:p>
        </p:txBody>
      </p:sp>
      <p:sp>
        <p:nvSpPr>
          <p:cNvPr id="5" name="文本框 60"/>
          <p:cNvSpPr txBox="1"/>
          <p:nvPr>
            <p:custDataLst>
              <p:tags r:id="rId17"/>
            </p:custDataLst>
          </p:nvPr>
        </p:nvSpPr>
        <p:spPr>
          <a:xfrm>
            <a:off x="6432968" y="3373711"/>
            <a:ext cx="2207854" cy="2841532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000" spc="150"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主动服从：主动遵守规则、制度或道德规范</a:t>
            </a:r>
          </a:p>
        </p:txBody>
      </p:sp>
      <p:sp>
        <p:nvSpPr>
          <p:cNvPr id="7" name="文本框 60"/>
          <p:cNvSpPr txBox="1"/>
          <p:nvPr>
            <p:custDataLst>
              <p:tags r:id="rId18"/>
            </p:custDataLst>
          </p:nvPr>
        </p:nvSpPr>
        <p:spPr>
          <a:xfrm>
            <a:off x="9370034" y="3373711"/>
            <a:ext cx="2207854" cy="2841532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000" spc="150"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被动服从：由于压力、恐惧等原因被迫服从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/>
                  </a:solidFill>
                </a:ln>
                <a:noFill/>
              </a:rPr>
              <a:t>PART-02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3600">
                <a:solidFill>
                  <a:schemeClr val="tx1"/>
                </a:solidFill>
              </a:rPr>
              <a:t>服从行为的实验研究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米尔格拉姆实验</a:t>
            </a:r>
          </a:p>
        </p:txBody>
      </p:sp>
      <p:sp>
        <p:nvSpPr>
          <p:cNvPr id="11" name="矩形: 圆角 4"/>
          <p:cNvSpPr/>
          <p:nvPr>
            <p:custDataLst>
              <p:tags r:id="rId3"/>
            </p:custDataLst>
          </p:nvPr>
        </p:nvSpPr>
        <p:spPr>
          <a:xfrm>
            <a:off x="608400" y="2376312"/>
            <a:ext cx="2509037" cy="3379618"/>
          </a:xfrm>
          <a:prstGeom prst="roundRect">
            <a:avLst>
              <a:gd name="adj" fmla="val 5926"/>
            </a:avLst>
          </a:prstGeom>
          <a:solidFill>
            <a:sysClr val="window" lastClr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774542" y="2991866"/>
            <a:ext cx="2176295" cy="2489736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rPr>
              <a:t>实验目的：在面对权威者下达违背良心的命令时，人性所能发挥的拒绝力量到底有多少</a:t>
            </a:r>
          </a:p>
        </p:txBody>
      </p:sp>
      <p:sp>
        <p:nvSpPr>
          <p:cNvPr id="29" name="任意多边形: 形状 11"/>
          <p:cNvSpPr/>
          <p:nvPr>
            <p:custDataLst>
              <p:tags r:id="rId5"/>
            </p:custDataLst>
          </p:nvPr>
        </p:nvSpPr>
        <p:spPr>
          <a:xfrm>
            <a:off x="614766" y="5642501"/>
            <a:ext cx="2496630" cy="115112"/>
          </a:xfrm>
          <a:custGeom>
            <a:avLst/>
            <a:gdLst>
              <a:gd name="connsiteX0" fmla="*/ 0 w 2299702"/>
              <a:gd name="connsiteY0" fmla="*/ 0 h 105988"/>
              <a:gd name="connsiteX1" fmla="*/ 2299702 w 2299702"/>
              <a:gd name="connsiteY1" fmla="*/ 0 h 105988"/>
              <a:gd name="connsiteX2" fmla="*/ 2295200 w 2299702"/>
              <a:gd name="connsiteY2" fmla="*/ 22301 h 105988"/>
              <a:gd name="connsiteX3" fmla="*/ 2168945 w 2299702"/>
              <a:gd name="connsiteY3" fmla="*/ 105988 h 105988"/>
              <a:gd name="connsiteX4" fmla="*/ 130757 w 2299702"/>
              <a:gd name="connsiteY4" fmla="*/ 105988 h 105988"/>
              <a:gd name="connsiteX5" fmla="*/ 4502 w 2299702"/>
              <a:gd name="connsiteY5" fmla="*/ 22301 h 105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9702" h="105988">
                <a:moveTo>
                  <a:pt x="0" y="0"/>
                </a:moveTo>
                <a:lnTo>
                  <a:pt x="2299702" y="0"/>
                </a:lnTo>
                <a:lnTo>
                  <a:pt x="2295200" y="22301"/>
                </a:lnTo>
                <a:cubicBezTo>
                  <a:pt x="2274399" y="71481"/>
                  <a:pt x="2225702" y="105988"/>
                  <a:pt x="2168945" y="105988"/>
                </a:cubicBezTo>
                <a:lnTo>
                  <a:pt x="130757" y="105988"/>
                </a:lnTo>
                <a:cubicBezTo>
                  <a:pt x="74000" y="105988"/>
                  <a:pt x="25303" y="71481"/>
                  <a:pt x="4502" y="22301"/>
                </a:cubicBezTo>
                <a:close/>
              </a:path>
            </a:pathLst>
          </a:cu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>
            <a:outerShdw blurRad="203200" dist="76200" dir="5400000" sx="96000" sy="96000" algn="t" rotWithShape="0">
              <a:sysClr val="windowText" lastClr="000000">
                <a:lumMod val="50000"/>
                <a:lumOff val="50000"/>
                <a:alpha val="30000"/>
              </a:sysClr>
            </a:outerShdw>
          </a:effectLst>
        </p:spPr>
        <p:txBody>
          <a:bodyPr lIns="0" tIns="0" rIns="0" bIns="0" rtlCol="0" anchor="ctr">
            <a:normAutofit fontScale="4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gradFill>
                <a:gsLst>
                  <a:gs pos="5000">
                    <a:srgbClr val="BC1E1E"/>
                  </a:gs>
                  <a:gs pos="100000">
                    <a:srgbClr val="771313"/>
                  </a:gs>
                </a:gsLst>
                <a:lin ang="4800000" scaled="0"/>
              </a:gradFill>
              <a:effectLst/>
              <a:uLnTx/>
              <a:uFillTx/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30" name="矩形: 圆角 49"/>
          <p:cNvSpPr/>
          <p:nvPr>
            <p:custDataLst>
              <p:tags r:id="rId6"/>
            </p:custDataLst>
          </p:nvPr>
        </p:nvSpPr>
        <p:spPr>
          <a:xfrm>
            <a:off x="1472212" y="1982918"/>
            <a:ext cx="781661" cy="781661"/>
          </a:xfrm>
          <a:prstGeom prst="roundRect">
            <a:avLst>
              <a:gd name="adj" fmla="val 13544"/>
            </a:avLst>
          </a:prstGeom>
          <a:solidFill>
            <a:schemeClr val="accent1"/>
          </a:solidFill>
          <a:ln w="38100" cap="flat" cmpd="sng" algn="ctr">
            <a:noFill/>
            <a:prstDash val="solid"/>
            <a:miter lim="800000"/>
          </a:ln>
          <a:effectLst>
            <a:outerShdw blurRad="152400" dist="76200" dir="2700000" algn="tl" rotWithShape="0">
              <a:sysClr val="windowText" lastClr="000000">
                <a:lumMod val="50000"/>
                <a:lumOff val="50000"/>
                <a:alpha val="30000"/>
              </a:sysClr>
            </a:outerShdw>
          </a:effectLst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en-US" altLang="zh-CN" sz="2800" b="1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rPr>
              <a:t>01</a:t>
            </a:r>
          </a:p>
        </p:txBody>
      </p:sp>
      <p:sp>
        <p:nvSpPr>
          <p:cNvPr id="4" name="矩形: 圆角 12"/>
          <p:cNvSpPr/>
          <p:nvPr>
            <p:custDataLst>
              <p:tags r:id="rId7"/>
            </p:custDataLst>
          </p:nvPr>
        </p:nvSpPr>
        <p:spPr>
          <a:xfrm>
            <a:off x="3428360" y="2376312"/>
            <a:ext cx="2509037" cy="3379618"/>
          </a:xfrm>
          <a:prstGeom prst="roundRect">
            <a:avLst>
              <a:gd name="adj" fmla="val 5926"/>
            </a:avLst>
          </a:prstGeom>
          <a:solidFill>
            <a:sysClr val="window" lastClr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5" name="矩形: 圆角 20"/>
          <p:cNvSpPr/>
          <p:nvPr>
            <p:custDataLst>
              <p:tags r:id="rId8"/>
            </p:custDataLst>
          </p:nvPr>
        </p:nvSpPr>
        <p:spPr>
          <a:xfrm>
            <a:off x="4292172" y="1982918"/>
            <a:ext cx="781661" cy="781661"/>
          </a:xfrm>
          <a:prstGeom prst="roundRect">
            <a:avLst>
              <a:gd name="adj" fmla="val 13544"/>
            </a:avLst>
          </a:prstGeom>
          <a:solidFill>
            <a:schemeClr val="accent1"/>
          </a:solidFill>
          <a:ln w="38100" cap="flat" cmpd="sng" algn="ctr">
            <a:noFill/>
            <a:prstDash val="solid"/>
            <a:miter lim="800000"/>
          </a:ln>
          <a:effectLst>
            <a:outerShdw blurRad="152400" dist="76200" dir="2700000" algn="tl" rotWithShape="0">
              <a:sysClr val="windowText" lastClr="000000">
                <a:lumMod val="50000"/>
                <a:lumOff val="50000"/>
                <a:alpha val="30000"/>
              </a:sysClr>
            </a:outerShdw>
          </a:effectLst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en-US" altLang="zh-CN" sz="2800" b="1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rPr>
              <a:t>02</a:t>
            </a:r>
          </a:p>
        </p:txBody>
      </p:sp>
      <p:sp>
        <p:nvSpPr>
          <p:cNvPr id="8" name="任意多边形: 形状 24"/>
          <p:cNvSpPr/>
          <p:nvPr>
            <p:custDataLst>
              <p:tags r:id="rId9"/>
            </p:custDataLst>
          </p:nvPr>
        </p:nvSpPr>
        <p:spPr>
          <a:xfrm>
            <a:off x="3434726" y="5642501"/>
            <a:ext cx="2496630" cy="115112"/>
          </a:xfrm>
          <a:custGeom>
            <a:avLst/>
            <a:gdLst>
              <a:gd name="connsiteX0" fmla="*/ 0 w 2299702"/>
              <a:gd name="connsiteY0" fmla="*/ 0 h 105988"/>
              <a:gd name="connsiteX1" fmla="*/ 2299702 w 2299702"/>
              <a:gd name="connsiteY1" fmla="*/ 0 h 105988"/>
              <a:gd name="connsiteX2" fmla="*/ 2295200 w 2299702"/>
              <a:gd name="connsiteY2" fmla="*/ 22301 h 105988"/>
              <a:gd name="connsiteX3" fmla="*/ 2168945 w 2299702"/>
              <a:gd name="connsiteY3" fmla="*/ 105988 h 105988"/>
              <a:gd name="connsiteX4" fmla="*/ 130757 w 2299702"/>
              <a:gd name="connsiteY4" fmla="*/ 105988 h 105988"/>
              <a:gd name="connsiteX5" fmla="*/ 4502 w 2299702"/>
              <a:gd name="connsiteY5" fmla="*/ 22301 h 105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9702" h="105988">
                <a:moveTo>
                  <a:pt x="0" y="0"/>
                </a:moveTo>
                <a:lnTo>
                  <a:pt x="2299702" y="0"/>
                </a:lnTo>
                <a:lnTo>
                  <a:pt x="2295200" y="22301"/>
                </a:lnTo>
                <a:cubicBezTo>
                  <a:pt x="2274399" y="71481"/>
                  <a:pt x="2225702" y="105988"/>
                  <a:pt x="2168945" y="105988"/>
                </a:cubicBezTo>
                <a:lnTo>
                  <a:pt x="130757" y="105988"/>
                </a:lnTo>
                <a:cubicBezTo>
                  <a:pt x="74000" y="105988"/>
                  <a:pt x="25303" y="71481"/>
                  <a:pt x="4502" y="22301"/>
                </a:cubicBezTo>
                <a:close/>
              </a:path>
            </a:pathLst>
          </a:cu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>
            <a:outerShdw blurRad="203200" dist="76200" dir="5400000" sx="96000" sy="96000" algn="t" rotWithShape="0">
              <a:sysClr val="windowText" lastClr="000000">
                <a:lumMod val="50000"/>
                <a:lumOff val="50000"/>
                <a:alpha val="30000"/>
              </a:sysClr>
            </a:outerShdw>
          </a:effectLst>
        </p:spPr>
        <p:txBody>
          <a:bodyPr lIns="0" tIns="0" rIns="0" bIns="0" rtlCol="0" anchor="ctr">
            <a:normAutofit fontScale="4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gradFill>
                <a:gsLst>
                  <a:gs pos="5000">
                    <a:srgbClr val="BC1E1E"/>
                  </a:gs>
                  <a:gs pos="100000">
                    <a:srgbClr val="771313"/>
                  </a:gs>
                </a:gsLst>
                <a:lin ang="4800000" scaled="0"/>
              </a:gradFill>
              <a:effectLst/>
              <a:uLnTx/>
              <a:uFillTx/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3594502" y="2991866"/>
            <a:ext cx="2176295" cy="2489736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rPr>
              <a:t>实验方法：采用模拟权威情境，要求参与者对无辜受害者施加电击</a:t>
            </a:r>
          </a:p>
        </p:txBody>
      </p:sp>
      <p:sp>
        <p:nvSpPr>
          <p:cNvPr id="6" name="矩形: 圆角 12"/>
          <p:cNvSpPr/>
          <p:nvPr>
            <p:custDataLst>
              <p:tags r:id="rId11"/>
            </p:custDataLst>
          </p:nvPr>
        </p:nvSpPr>
        <p:spPr>
          <a:xfrm>
            <a:off x="6248321" y="2376312"/>
            <a:ext cx="2509037" cy="3379618"/>
          </a:xfrm>
          <a:prstGeom prst="roundRect">
            <a:avLst>
              <a:gd name="adj" fmla="val 5926"/>
            </a:avLst>
          </a:prstGeom>
          <a:solidFill>
            <a:sysClr val="window" lastClr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7" name="矩形: 圆角 20"/>
          <p:cNvSpPr/>
          <p:nvPr>
            <p:custDataLst>
              <p:tags r:id="rId12"/>
            </p:custDataLst>
          </p:nvPr>
        </p:nvSpPr>
        <p:spPr>
          <a:xfrm>
            <a:off x="7112132" y="1982918"/>
            <a:ext cx="781661" cy="781661"/>
          </a:xfrm>
          <a:prstGeom prst="roundRect">
            <a:avLst>
              <a:gd name="adj" fmla="val 13544"/>
            </a:avLst>
          </a:prstGeom>
          <a:solidFill>
            <a:schemeClr val="accent1"/>
          </a:solidFill>
          <a:ln w="38100" cap="flat" cmpd="sng" algn="ctr">
            <a:noFill/>
            <a:prstDash val="solid"/>
            <a:miter lim="800000"/>
          </a:ln>
          <a:effectLst>
            <a:outerShdw blurRad="152400" dist="76200" dir="2700000" algn="tl" rotWithShape="0">
              <a:sysClr val="windowText" lastClr="000000">
                <a:lumMod val="50000"/>
                <a:lumOff val="50000"/>
                <a:alpha val="30000"/>
              </a:sysClr>
            </a:outerShdw>
          </a:effectLst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en-US" altLang="zh-CN" sz="2800" b="1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rPr>
              <a:t>03</a:t>
            </a:r>
          </a:p>
        </p:txBody>
      </p:sp>
      <p:sp>
        <p:nvSpPr>
          <p:cNvPr id="9" name="任意多边形: 形状 24"/>
          <p:cNvSpPr/>
          <p:nvPr>
            <p:custDataLst>
              <p:tags r:id="rId13"/>
            </p:custDataLst>
          </p:nvPr>
        </p:nvSpPr>
        <p:spPr>
          <a:xfrm>
            <a:off x="6254686" y="5642501"/>
            <a:ext cx="2496630" cy="115112"/>
          </a:xfrm>
          <a:custGeom>
            <a:avLst/>
            <a:gdLst>
              <a:gd name="connsiteX0" fmla="*/ 0 w 2299702"/>
              <a:gd name="connsiteY0" fmla="*/ 0 h 105988"/>
              <a:gd name="connsiteX1" fmla="*/ 2299702 w 2299702"/>
              <a:gd name="connsiteY1" fmla="*/ 0 h 105988"/>
              <a:gd name="connsiteX2" fmla="*/ 2295200 w 2299702"/>
              <a:gd name="connsiteY2" fmla="*/ 22301 h 105988"/>
              <a:gd name="connsiteX3" fmla="*/ 2168945 w 2299702"/>
              <a:gd name="connsiteY3" fmla="*/ 105988 h 105988"/>
              <a:gd name="connsiteX4" fmla="*/ 130757 w 2299702"/>
              <a:gd name="connsiteY4" fmla="*/ 105988 h 105988"/>
              <a:gd name="connsiteX5" fmla="*/ 4502 w 2299702"/>
              <a:gd name="connsiteY5" fmla="*/ 22301 h 105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9702" h="105988">
                <a:moveTo>
                  <a:pt x="0" y="0"/>
                </a:moveTo>
                <a:lnTo>
                  <a:pt x="2299702" y="0"/>
                </a:lnTo>
                <a:lnTo>
                  <a:pt x="2295200" y="22301"/>
                </a:lnTo>
                <a:cubicBezTo>
                  <a:pt x="2274399" y="71481"/>
                  <a:pt x="2225702" y="105988"/>
                  <a:pt x="2168945" y="105988"/>
                </a:cubicBezTo>
                <a:lnTo>
                  <a:pt x="130757" y="105988"/>
                </a:lnTo>
                <a:cubicBezTo>
                  <a:pt x="74000" y="105988"/>
                  <a:pt x="25303" y="71481"/>
                  <a:pt x="4502" y="22301"/>
                </a:cubicBezTo>
                <a:close/>
              </a:path>
            </a:pathLst>
          </a:cu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>
            <a:outerShdw blurRad="203200" dist="76200" dir="5400000" sx="96000" sy="96000" algn="t" rotWithShape="0">
              <a:sysClr val="windowText" lastClr="000000">
                <a:lumMod val="50000"/>
                <a:lumOff val="50000"/>
                <a:alpha val="30000"/>
              </a:sysClr>
            </a:outerShdw>
          </a:effectLst>
        </p:spPr>
        <p:txBody>
          <a:bodyPr lIns="0" tIns="0" rIns="0" bIns="0" rtlCol="0" anchor="ctr">
            <a:normAutofit fontScale="4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gradFill>
                <a:gsLst>
                  <a:gs pos="5000">
                    <a:srgbClr val="BC1E1E"/>
                  </a:gs>
                  <a:gs pos="100000">
                    <a:srgbClr val="771313"/>
                  </a:gs>
                </a:gsLst>
                <a:lin ang="4800000" scaled="0"/>
              </a:gradFill>
              <a:effectLst/>
              <a:uLnTx/>
              <a:uFillTx/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4"/>
            </p:custDataLst>
          </p:nvPr>
        </p:nvSpPr>
        <p:spPr>
          <a:xfrm>
            <a:off x="6414463" y="2991866"/>
            <a:ext cx="2176295" cy="2489736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rPr>
              <a:t>实验结果：发现大多数人在权威压力下会服从命令，即使内心不愿意</a:t>
            </a:r>
          </a:p>
        </p:txBody>
      </p:sp>
      <p:sp>
        <p:nvSpPr>
          <p:cNvPr id="15" name="矩形: 圆角 12"/>
          <p:cNvSpPr/>
          <p:nvPr>
            <p:custDataLst>
              <p:tags r:id="rId15"/>
            </p:custDataLst>
          </p:nvPr>
        </p:nvSpPr>
        <p:spPr>
          <a:xfrm>
            <a:off x="9068281" y="2376312"/>
            <a:ext cx="2509037" cy="3379618"/>
          </a:xfrm>
          <a:prstGeom prst="roundRect">
            <a:avLst>
              <a:gd name="adj" fmla="val 5926"/>
            </a:avLst>
          </a:prstGeom>
          <a:solidFill>
            <a:sysClr val="window" lastClr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16" name="矩形: 圆角 20"/>
          <p:cNvSpPr/>
          <p:nvPr>
            <p:custDataLst>
              <p:tags r:id="rId16"/>
            </p:custDataLst>
          </p:nvPr>
        </p:nvSpPr>
        <p:spPr>
          <a:xfrm>
            <a:off x="9932093" y="1982918"/>
            <a:ext cx="781661" cy="781661"/>
          </a:xfrm>
          <a:prstGeom prst="roundRect">
            <a:avLst>
              <a:gd name="adj" fmla="val 13544"/>
            </a:avLst>
          </a:prstGeom>
          <a:solidFill>
            <a:schemeClr val="accent1"/>
          </a:solidFill>
          <a:ln w="38100" cap="flat" cmpd="sng" algn="ctr">
            <a:noFill/>
            <a:prstDash val="solid"/>
            <a:miter lim="800000"/>
          </a:ln>
          <a:effectLst>
            <a:outerShdw blurRad="152400" dist="76200" dir="2700000" algn="tl" rotWithShape="0">
              <a:sysClr val="windowText" lastClr="000000">
                <a:lumMod val="50000"/>
                <a:lumOff val="50000"/>
                <a:alpha val="30000"/>
              </a:sysClr>
            </a:outerShdw>
          </a:effectLst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en-US" altLang="zh-CN" sz="2800" b="1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rPr>
              <a:t>04</a:t>
            </a:r>
          </a:p>
        </p:txBody>
      </p:sp>
      <p:sp>
        <p:nvSpPr>
          <p:cNvPr id="17" name="任意多边形: 形状 24"/>
          <p:cNvSpPr/>
          <p:nvPr>
            <p:custDataLst>
              <p:tags r:id="rId17"/>
            </p:custDataLst>
          </p:nvPr>
        </p:nvSpPr>
        <p:spPr>
          <a:xfrm>
            <a:off x="9074647" y="5642501"/>
            <a:ext cx="2496630" cy="115112"/>
          </a:xfrm>
          <a:custGeom>
            <a:avLst/>
            <a:gdLst>
              <a:gd name="connsiteX0" fmla="*/ 0 w 2299702"/>
              <a:gd name="connsiteY0" fmla="*/ 0 h 105988"/>
              <a:gd name="connsiteX1" fmla="*/ 2299702 w 2299702"/>
              <a:gd name="connsiteY1" fmla="*/ 0 h 105988"/>
              <a:gd name="connsiteX2" fmla="*/ 2295200 w 2299702"/>
              <a:gd name="connsiteY2" fmla="*/ 22301 h 105988"/>
              <a:gd name="connsiteX3" fmla="*/ 2168945 w 2299702"/>
              <a:gd name="connsiteY3" fmla="*/ 105988 h 105988"/>
              <a:gd name="connsiteX4" fmla="*/ 130757 w 2299702"/>
              <a:gd name="connsiteY4" fmla="*/ 105988 h 105988"/>
              <a:gd name="connsiteX5" fmla="*/ 4502 w 2299702"/>
              <a:gd name="connsiteY5" fmla="*/ 22301 h 105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9702" h="105988">
                <a:moveTo>
                  <a:pt x="0" y="0"/>
                </a:moveTo>
                <a:lnTo>
                  <a:pt x="2299702" y="0"/>
                </a:lnTo>
                <a:lnTo>
                  <a:pt x="2295200" y="22301"/>
                </a:lnTo>
                <a:cubicBezTo>
                  <a:pt x="2274399" y="71481"/>
                  <a:pt x="2225702" y="105988"/>
                  <a:pt x="2168945" y="105988"/>
                </a:cubicBezTo>
                <a:lnTo>
                  <a:pt x="130757" y="105988"/>
                </a:lnTo>
                <a:cubicBezTo>
                  <a:pt x="74000" y="105988"/>
                  <a:pt x="25303" y="71481"/>
                  <a:pt x="4502" y="22301"/>
                </a:cubicBezTo>
                <a:close/>
              </a:path>
            </a:pathLst>
          </a:cu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>
            <a:outerShdw blurRad="203200" dist="76200" dir="5400000" sx="96000" sy="96000" algn="t" rotWithShape="0">
              <a:sysClr val="windowText" lastClr="000000">
                <a:lumMod val="50000"/>
                <a:lumOff val="50000"/>
                <a:alpha val="30000"/>
              </a:sysClr>
            </a:outerShdw>
          </a:effectLst>
        </p:spPr>
        <p:txBody>
          <a:bodyPr lIns="0" tIns="0" rIns="0" bIns="0" rtlCol="0" anchor="ctr">
            <a:normAutofit fontScale="4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gradFill>
                <a:gsLst>
                  <a:gs pos="5000">
                    <a:srgbClr val="BC1E1E"/>
                  </a:gs>
                  <a:gs pos="100000">
                    <a:srgbClr val="771313"/>
                  </a:gs>
                </a:gsLst>
                <a:lin ang="4800000" scaled="0"/>
              </a:gradFill>
              <a:effectLst/>
              <a:uLnTx/>
              <a:uFillTx/>
              <a:latin typeface="MiSans" panose="00000500000000000000" charset="-122"/>
              <a:ea typeface="MiSans" panose="00000500000000000000" charset="-122"/>
              <a:cs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9234423" y="2991866"/>
            <a:ext cx="2176295" cy="2489736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rPr>
              <a:t>实验结论：权威压力和道德冲突是导致服从行为的主要原因</a:t>
            </a:r>
          </a:p>
        </p:txBody>
      </p:sp>
      <p:pic>
        <p:nvPicPr>
          <p:cNvPr id="24" name="内容占位符 4" descr="图示&#10;&#10;描述已自动生成">
            <a:extLst>
              <a:ext uri="{FF2B5EF4-FFF2-40B4-BE49-F238E27FC236}">
                <a16:creationId xmlns:a16="http://schemas.microsoft.com/office/drawing/2014/main" id="{F539A7AE-AC7F-488D-9234-302BB7E762C4}"/>
              </a:ext>
            </a:extLst>
          </p:cNvPr>
          <p:cNvPicPr>
            <a:picLocks noGrp="1" noChangeAspect="1"/>
          </p:cNvPicPr>
          <p:nvPr>
            <p:ph idx="3"/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7" y="1805490"/>
            <a:ext cx="3338734" cy="4238629"/>
          </a:xfr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037FB137-07E0-43E3-B681-0C40DEAF07D1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200068" y="2206960"/>
            <a:ext cx="5352973" cy="3564421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1A0B724F-C959-45AA-A449-A6FA5DCBB33F}"/>
              </a:ext>
            </a:extLst>
          </p:cNvPr>
          <p:cNvSpPr txBox="1"/>
          <p:nvPr/>
        </p:nvSpPr>
        <p:spPr>
          <a:xfrm>
            <a:off x="5991933" y="2393996"/>
            <a:ext cx="6146930" cy="32308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Font typeface="+mj-lt"/>
              <a:buAutoNum type="arabicPeriod"/>
            </a:pPr>
            <a:r>
              <a:rPr lang="zh-CN" altLang="en-US" sz="3200"/>
              <a:t>请继续。</a:t>
            </a:r>
          </a:p>
          <a:p>
            <a:pPr>
              <a:lnSpc>
                <a:spcPct val="130000"/>
              </a:lnSpc>
              <a:buFont typeface="+mj-lt"/>
              <a:buAutoNum type="arabicPeriod"/>
            </a:pPr>
            <a:r>
              <a:rPr lang="zh-CN" altLang="en-US" sz="3200"/>
              <a:t>这个实验需要你继续进行，请继续。</a:t>
            </a:r>
          </a:p>
          <a:p>
            <a:pPr>
              <a:lnSpc>
                <a:spcPct val="130000"/>
              </a:lnSpc>
              <a:buFont typeface="+mj-lt"/>
              <a:buAutoNum type="arabicPeriod"/>
            </a:pPr>
            <a:r>
              <a:rPr lang="zh-CN" altLang="en-US" sz="3200"/>
              <a:t>你继续进行是必要的。</a:t>
            </a:r>
          </a:p>
          <a:p>
            <a:pPr>
              <a:lnSpc>
                <a:spcPct val="130000"/>
              </a:lnSpc>
              <a:buFont typeface="+mj-lt"/>
              <a:buAutoNum type="arabicPeriod"/>
            </a:pPr>
            <a:r>
              <a:rPr lang="zh-CN" altLang="en-US" sz="3200"/>
              <a:t>你没有选择，你必须继续。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1200486-015E-447D-AE1E-C3AFE4E8E15B}"/>
              </a:ext>
            </a:extLst>
          </p:cNvPr>
          <p:cNvSpPr txBox="1"/>
          <p:nvPr/>
        </p:nvSpPr>
        <p:spPr>
          <a:xfrm>
            <a:off x="3466217" y="3036092"/>
            <a:ext cx="7045705" cy="29333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服从命令者有更多以下特征：</a:t>
            </a:r>
            <a:endParaRPr lang="en-US" altLang="zh-CN" sz="2400">
              <a:effectLst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zh-CN" sz="240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世俗主义、重视社会压力及个人行为的社会价值；</a:t>
            </a:r>
            <a:endParaRPr lang="en-US" altLang="zh-CN" sz="2400">
              <a:effectLst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zh-CN" sz="240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毫不怀疑地接受权威的命令，并对违反社会习俗和社会价值的人不屑一顾；</a:t>
            </a:r>
            <a:endParaRPr lang="en-US" altLang="zh-CN" sz="2400">
              <a:effectLst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zh-CN" sz="240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多数不敢流露出真实的感受，思想个性并不明显；</a:t>
            </a:r>
            <a:endParaRPr lang="en-US" altLang="zh-CN" sz="2400">
              <a:effectLst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zh-CN" sz="240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喜欢跟着权威行事，害怕偏离社会准则</a:t>
            </a:r>
            <a:endParaRPr lang="zh-CN" altLang="en-US" sz="240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0A18505-F851-4ED5-AA83-0A2BE4F1BD24}"/>
              </a:ext>
            </a:extLst>
          </p:cNvPr>
          <p:cNvSpPr txBox="1"/>
          <p:nvPr/>
        </p:nvSpPr>
        <p:spPr>
          <a:xfrm>
            <a:off x="5403547" y="5915265"/>
            <a:ext cx="63744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62.5%</a:t>
            </a:r>
            <a:r>
              <a:rPr lang="zh-CN" altLang="zh-CN" sz="18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的参与者都达到了最大的</a:t>
            </a:r>
            <a:r>
              <a:rPr lang="en-US" altLang="zh-CN" sz="180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450</a:t>
            </a:r>
            <a:r>
              <a:rPr lang="zh-CN" altLang="en-US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伏特</a:t>
            </a:r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25" grpId="0" animBg="1"/>
      <p:bldP spid="25" grpId="1" animBg="1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ym typeface="+mn-ea"/>
              </a:rPr>
              <a:t>斯坦福监狱实验</a:t>
            </a: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 bwMode="auto">
          <a:xfrm>
            <a:off x="1108502" y="1598889"/>
            <a:ext cx="1179475" cy="1316695"/>
          </a:xfrm>
          <a:custGeom>
            <a:avLst/>
            <a:gdLst>
              <a:gd name="T0" fmla="*/ 21 w 518"/>
              <a:gd name="T1" fmla="*/ 145 h 578"/>
              <a:gd name="T2" fmla="*/ 5 w 518"/>
              <a:gd name="T3" fmla="*/ 421 h 578"/>
              <a:gd name="T4" fmla="*/ 180 w 518"/>
              <a:gd name="T5" fmla="*/ 537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1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1" y="145"/>
                </a:moveTo>
                <a:cubicBezTo>
                  <a:pt x="5" y="421"/>
                  <a:pt x="5" y="421"/>
                  <a:pt x="5" y="421"/>
                </a:cubicBezTo>
                <a:cubicBezTo>
                  <a:pt x="0" y="514"/>
                  <a:pt x="97" y="578"/>
                  <a:pt x="180" y="537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1" y="371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1" y="14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100000">
                <a:schemeClr val="accent1">
                  <a:alpha val="80000"/>
                </a:schemeClr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11" name="Freeform 11"/>
          <p:cNvSpPr/>
          <p:nvPr>
            <p:custDataLst>
              <p:tags r:id="rId4"/>
            </p:custDataLst>
          </p:nvPr>
        </p:nvSpPr>
        <p:spPr bwMode="auto">
          <a:xfrm>
            <a:off x="1245124" y="1524541"/>
            <a:ext cx="1181017" cy="1316695"/>
          </a:xfrm>
          <a:custGeom>
            <a:avLst/>
            <a:gdLst>
              <a:gd name="T0" fmla="*/ 22 w 518"/>
              <a:gd name="T1" fmla="*/ 145 h 578"/>
              <a:gd name="T2" fmla="*/ 6 w 518"/>
              <a:gd name="T3" fmla="*/ 421 h 578"/>
              <a:gd name="T4" fmla="*/ 181 w 518"/>
              <a:gd name="T5" fmla="*/ 536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2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2" y="145"/>
                </a:moveTo>
                <a:cubicBezTo>
                  <a:pt x="6" y="421"/>
                  <a:pt x="6" y="421"/>
                  <a:pt x="6" y="421"/>
                </a:cubicBezTo>
                <a:cubicBezTo>
                  <a:pt x="0" y="514"/>
                  <a:pt x="98" y="578"/>
                  <a:pt x="181" y="536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2" y="370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2" y="1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16" name="文本框 58"/>
          <p:cNvSpPr txBox="1"/>
          <p:nvPr>
            <p:custDataLst>
              <p:tags r:id="rId5"/>
            </p:custDataLst>
          </p:nvPr>
        </p:nvSpPr>
        <p:spPr>
          <a:xfrm>
            <a:off x="1400175" y="1901365"/>
            <a:ext cx="734666" cy="63709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>
                    <a:lumMod val="100000"/>
                  </a:schemeClr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01</a:t>
            </a:r>
          </a:p>
        </p:txBody>
      </p:sp>
      <p:sp>
        <p:nvSpPr>
          <p:cNvPr id="23" name="Freeform 10"/>
          <p:cNvSpPr/>
          <p:nvPr>
            <p:custDataLst>
              <p:tags r:id="rId6"/>
            </p:custDataLst>
          </p:nvPr>
        </p:nvSpPr>
        <p:spPr bwMode="auto">
          <a:xfrm>
            <a:off x="4009983" y="1598889"/>
            <a:ext cx="1179475" cy="1316695"/>
          </a:xfrm>
          <a:custGeom>
            <a:avLst/>
            <a:gdLst>
              <a:gd name="T0" fmla="*/ 21 w 518"/>
              <a:gd name="T1" fmla="*/ 145 h 578"/>
              <a:gd name="T2" fmla="*/ 5 w 518"/>
              <a:gd name="T3" fmla="*/ 421 h 578"/>
              <a:gd name="T4" fmla="*/ 180 w 518"/>
              <a:gd name="T5" fmla="*/ 537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1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1" y="145"/>
                </a:moveTo>
                <a:cubicBezTo>
                  <a:pt x="5" y="421"/>
                  <a:pt x="5" y="421"/>
                  <a:pt x="5" y="421"/>
                </a:cubicBezTo>
                <a:cubicBezTo>
                  <a:pt x="0" y="514"/>
                  <a:pt x="97" y="578"/>
                  <a:pt x="180" y="537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1" y="371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1" y="14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100000">
                <a:schemeClr val="accent2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24" name="Freeform 11"/>
          <p:cNvSpPr/>
          <p:nvPr>
            <p:custDataLst>
              <p:tags r:id="rId7"/>
            </p:custDataLst>
          </p:nvPr>
        </p:nvSpPr>
        <p:spPr bwMode="auto">
          <a:xfrm>
            <a:off x="4146606" y="1524541"/>
            <a:ext cx="1181017" cy="1316695"/>
          </a:xfrm>
          <a:custGeom>
            <a:avLst/>
            <a:gdLst>
              <a:gd name="T0" fmla="*/ 22 w 518"/>
              <a:gd name="T1" fmla="*/ 145 h 578"/>
              <a:gd name="T2" fmla="*/ 6 w 518"/>
              <a:gd name="T3" fmla="*/ 421 h 578"/>
              <a:gd name="T4" fmla="*/ 181 w 518"/>
              <a:gd name="T5" fmla="*/ 536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2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2" y="145"/>
                </a:moveTo>
                <a:cubicBezTo>
                  <a:pt x="6" y="421"/>
                  <a:pt x="6" y="421"/>
                  <a:pt x="6" y="421"/>
                </a:cubicBezTo>
                <a:cubicBezTo>
                  <a:pt x="0" y="514"/>
                  <a:pt x="98" y="578"/>
                  <a:pt x="181" y="536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2" y="370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2" y="1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22" name="文本框 58"/>
          <p:cNvSpPr txBox="1"/>
          <p:nvPr>
            <p:custDataLst>
              <p:tags r:id="rId8"/>
            </p:custDataLst>
          </p:nvPr>
        </p:nvSpPr>
        <p:spPr>
          <a:xfrm>
            <a:off x="4301656" y="1901365"/>
            <a:ext cx="734666" cy="63709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>
                    <a:lumMod val="100000"/>
                  </a:schemeClr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02</a:t>
            </a:r>
          </a:p>
        </p:txBody>
      </p:sp>
      <p:sp>
        <p:nvSpPr>
          <p:cNvPr id="30" name="Freeform 10"/>
          <p:cNvSpPr/>
          <p:nvPr>
            <p:custDataLst>
              <p:tags r:id="rId9"/>
            </p:custDataLst>
          </p:nvPr>
        </p:nvSpPr>
        <p:spPr bwMode="auto">
          <a:xfrm>
            <a:off x="6912735" y="1598889"/>
            <a:ext cx="1179475" cy="1316695"/>
          </a:xfrm>
          <a:custGeom>
            <a:avLst/>
            <a:gdLst>
              <a:gd name="T0" fmla="*/ 21 w 518"/>
              <a:gd name="T1" fmla="*/ 145 h 578"/>
              <a:gd name="T2" fmla="*/ 5 w 518"/>
              <a:gd name="T3" fmla="*/ 421 h 578"/>
              <a:gd name="T4" fmla="*/ 180 w 518"/>
              <a:gd name="T5" fmla="*/ 537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1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1" y="145"/>
                </a:moveTo>
                <a:cubicBezTo>
                  <a:pt x="5" y="421"/>
                  <a:pt x="5" y="421"/>
                  <a:pt x="5" y="421"/>
                </a:cubicBezTo>
                <a:cubicBezTo>
                  <a:pt x="0" y="514"/>
                  <a:pt x="97" y="578"/>
                  <a:pt x="180" y="537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1" y="371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1" y="14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100000">
                <a:schemeClr val="accent3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31" name="Freeform 11"/>
          <p:cNvSpPr/>
          <p:nvPr>
            <p:custDataLst>
              <p:tags r:id="rId10"/>
            </p:custDataLst>
          </p:nvPr>
        </p:nvSpPr>
        <p:spPr bwMode="auto">
          <a:xfrm>
            <a:off x="7049358" y="1524541"/>
            <a:ext cx="1181017" cy="1316695"/>
          </a:xfrm>
          <a:custGeom>
            <a:avLst/>
            <a:gdLst>
              <a:gd name="T0" fmla="*/ 22 w 518"/>
              <a:gd name="T1" fmla="*/ 145 h 578"/>
              <a:gd name="T2" fmla="*/ 6 w 518"/>
              <a:gd name="T3" fmla="*/ 421 h 578"/>
              <a:gd name="T4" fmla="*/ 181 w 518"/>
              <a:gd name="T5" fmla="*/ 536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2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2" y="145"/>
                </a:moveTo>
                <a:cubicBezTo>
                  <a:pt x="6" y="421"/>
                  <a:pt x="6" y="421"/>
                  <a:pt x="6" y="421"/>
                </a:cubicBezTo>
                <a:cubicBezTo>
                  <a:pt x="0" y="514"/>
                  <a:pt x="98" y="578"/>
                  <a:pt x="181" y="536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2" y="370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2" y="1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29" name="文本框 58"/>
          <p:cNvSpPr txBox="1"/>
          <p:nvPr>
            <p:custDataLst>
              <p:tags r:id="rId11"/>
            </p:custDataLst>
          </p:nvPr>
        </p:nvSpPr>
        <p:spPr>
          <a:xfrm>
            <a:off x="7203773" y="1901365"/>
            <a:ext cx="734666" cy="63709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>
                    <a:lumMod val="100000"/>
                  </a:schemeClr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03</a:t>
            </a:r>
          </a:p>
        </p:txBody>
      </p:sp>
      <p:sp>
        <p:nvSpPr>
          <p:cNvPr id="37" name="Freeform 10"/>
          <p:cNvSpPr/>
          <p:nvPr>
            <p:custDataLst>
              <p:tags r:id="rId12"/>
            </p:custDataLst>
          </p:nvPr>
        </p:nvSpPr>
        <p:spPr bwMode="auto">
          <a:xfrm>
            <a:off x="9814852" y="1598889"/>
            <a:ext cx="1179475" cy="1316695"/>
          </a:xfrm>
          <a:custGeom>
            <a:avLst/>
            <a:gdLst>
              <a:gd name="T0" fmla="*/ 21 w 518"/>
              <a:gd name="T1" fmla="*/ 145 h 578"/>
              <a:gd name="T2" fmla="*/ 5 w 518"/>
              <a:gd name="T3" fmla="*/ 421 h 578"/>
              <a:gd name="T4" fmla="*/ 180 w 518"/>
              <a:gd name="T5" fmla="*/ 537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1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1" y="145"/>
                </a:moveTo>
                <a:cubicBezTo>
                  <a:pt x="5" y="421"/>
                  <a:pt x="5" y="421"/>
                  <a:pt x="5" y="421"/>
                </a:cubicBezTo>
                <a:cubicBezTo>
                  <a:pt x="0" y="514"/>
                  <a:pt x="97" y="578"/>
                  <a:pt x="180" y="537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1" y="371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1" y="145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3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38" name="Freeform 11"/>
          <p:cNvSpPr/>
          <p:nvPr>
            <p:custDataLst>
              <p:tags r:id="rId13"/>
            </p:custDataLst>
          </p:nvPr>
        </p:nvSpPr>
        <p:spPr bwMode="auto">
          <a:xfrm>
            <a:off x="9951474" y="1524541"/>
            <a:ext cx="1181017" cy="1316695"/>
          </a:xfrm>
          <a:custGeom>
            <a:avLst/>
            <a:gdLst>
              <a:gd name="T0" fmla="*/ 22 w 518"/>
              <a:gd name="T1" fmla="*/ 145 h 578"/>
              <a:gd name="T2" fmla="*/ 6 w 518"/>
              <a:gd name="T3" fmla="*/ 421 h 578"/>
              <a:gd name="T4" fmla="*/ 181 w 518"/>
              <a:gd name="T5" fmla="*/ 536 h 578"/>
              <a:gd name="T6" fmla="*/ 428 w 518"/>
              <a:gd name="T7" fmla="*/ 412 h 578"/>
              <a:gd name="T8" fmla="*/ 440 w 518"/>
              <a:gd name="T9" fmla="*/ 203 h 578"/>
              <a:gd name="T10" fmla="*/ 209 w 518"/>
              <a:gd name="T11" fmla="*/ 51 h 578"/>
              <a:gd name="T12" fmla="*/ 22 w 518"/>
              <a:gd name="T13" fmla="*/ 14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78">
                <a:moveTo>
                  <a:pt x="22" y="145"/>
                </a:moveTo>
                <a:cubicBezTo>
                  <a:pt x="6" y="421"/>
                  <a:pt x="6" y="421"/>
                  <a:pt x="6" y="421"/>
                </a:cubicBezTo>
                <a:cubicBezTo>
                  <a:pt x="0" y="514"/>
                  <a:pt x="98" y="578"/>
                  <a:pt x="181" y="536"/>
                </a:cubicBezTo>
                <a:cubicBezTo>
                  <a:pt x="428" y="412"/>
                  <a:pt x="428" y="412"/>
                  <a:pt x="428" y="412"/>
                </a:cubicBezTo>
                <a:cubicBezTo>
                  <a:pt x="512" y="370"/>
                  <a:pt x="518" y="254"/>
                  <a:pt x="440" y="203"/>
                </a:cubicBezTo>
                <a:cubicBezTo>
                  <a:pt x="209" y="51"/>
                  <a:pt x="209" y="51"/>
                  <a:pt x="209" y="51"/>
                </a:cubicBezTo>
                <a:cubicBezTo>
                  <a:pt x="131" y="0"/>
                  <a:pt x="27" y="52"/>
                  <a:pt x="22" y="14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zh-CN" altLang="en-US">
              <a:solidFill>
                <a:schemeClr val="dk1"/>
              </a:solidFill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36" name="文本框 58"/>
          <p:cNvSpPr txBox="1"/>
          <p:nvPr>
            <p:custDataLst>
              <p:tags r:id="rId14"/>
            </p:custDataLst>
          </p:nvPr>
        </p:nvSpPr>
        <p:spPr>
          <a:xfrm>
            <a:off x="10106525" y="1901365"/>
            <a:ext cx="734666" cy="63709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spc="300">
                <a:solidFill>
                  <a:schemeClr val="lt1">
                    <a:lumMod val="100000"/>
                  </a:schemeClr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04</a:t>
            </a:r>
          </a:p>
        </p:txBody>
      </p:sp>
      <p:sp>
        <p:nvSpPr>
          <p:cNvPr id="6" name="文本框 60"/>
          <p:cNvSpPr txBox="1"/>
          <p:nvPr>
            <p:custDataLst>
              <p:tags r:id="rId15"/>
            </p:custDataLst>
          </p:nvPr>
        </p:nvSpPr>
        <p:spPr>
          <a:xfrm>
            <a:off x="608400" y="3373711"/>
            <a:ext cx="2303476" cy="1959748"/>
          </a:xfrm>
          <a:prstGeom prst="rect">
            <a:avLst/>
          </a:prstGeom>
          <a:noFill/>
        </p:spPr>
        <p:txBody>
          <a:bodyPr wrap="square" rIns="0" rtlCol="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000" spc="150"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实验目的：</a:t>
            </a:r>
            <a:r>
              <a:rPr lang="zh-CN" altLang="en-US" sz="2000"/>
              <a:t>了解模拟监狱环境中规范的发展以及角色、标签和社会期望的影响</a:t>
            </a:r>
            <a:endParaRPr lang="zh-CN" altLang="en-US" sz="2000" spc="150">
              <a:latin typeface="MiSans" panose="00000500000000000000" charset="-122"/>
              <a:ea typeface="MiSans" panose="00000500000000000000" charset="-122"/>
              <a:sym typeface="MiSans" panose="00000500000000000000" charset="-122"/>
            </a:endParaRPr>
          </a:p>
        </p:txBody>
      </p:sp>
      <p:sp>
        <p:nvSpPr>
          <p:cNvPr id="4" name="文本框 60"/>
          <p:cNvSpPr txBox="1"/>
          <p:nvPr>
            <p:custDataLst>
              <p:tags r:id="rId16"/>
            </p:custDataLst>
          </p:nvPr>
        </p:nvSpPr>
        <p:spPr>
          <a:xfrm>
            <a:off x="3495901" y="3373711"/>
            <a:ext cx="2207854" cy="1959748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000" spc="150"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实验设计：模拟监狱环境，将志愿者分为囚犯和狱警</a:t>
            </a:r>
          </a:p>
        </p:txBody>
      </p:sp>
      <p:sp>
        <p:nvSpPr>
          <p:cNvPr id="5" name="文本框 60"/>
          <p:cNvSpPr txBox="1"/>
          <p:nvPr>
            <p:custDataLst>
              <p:tags r:id="rId17"/>
            </p:custDataLst>
          </p:nvPr>
        </p:nvSpPr>
        <p:spPr>
          <a:xfrm>
            <a:off x="6432968" y="3373711"/>
            <a:ext cx="2207854" cy="1959748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000" spc="150"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实验结果：囚犯和狱警的行为表现出明显的服从倾向</a:t>
            </a:r>
          </a:p>
        </p:txBody>
      </p:sp>
      <p:sp>
        <p:nvSpPr>
          <p:cNvPr id="7" name="文本框 60"/>
          <p:cNvSpPr txBox="1"/>
          <p:nvPr>
            <p:custDataLst>
              <p:tags r:id="rId18"/>
            </p:custDataLst>
          </p:nvPr>
        </p:nvSpPr>
        <p:spPr>
          <a:xfrm>
            <a:off x="9370034" y="3373711"/>
            <a:ext cx="2207854" cy="1959748"/>
          </a:xfrm>
          <a:prstGeom prst="rect">
            <a:avLst/>
          </a:prstGeom>
          <a:noFill/>
        </p:spPr>
        <p:txBody>
          <a:bodyPr wrap="square" rIns="0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2000" spc="150"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rPr>
              <a:t>实验结论：环境因素和角色定位对服从行为具有重要影响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94ECCE3-4801-978B-979C-51882A8F2F73}"/>
              </a:ext>
            </a:extLst>
          </p:cNvPr>
          <p:cNvSpPr txBox="1"/>
          <p:nvPr/>
        </p:nvSpPr>
        <p:spPr>
          <a:xfrm>
            <a:off x="608400" y="5552574"/>
            <a:ext cx="11097825" cy="100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相关影视作品：</a:t>
            </a:r>
            <a:r>
              <a:rPr lang="en-US" altLang="zh-CN"/>
              <a:t>	</a:t>
            </a:r>
            <a:r>
              <a:rPr lang="zh-CN" altLang="en-US"/>
              <a:t>死亡实验</a:t>
            </a:r>
            <a:r>
              <a:rPr lang="en-US" altLang="zh-CN"/>
              <a:t>(</a:t>
            </a:r>
            <a:r>
              <a:rPr lang="zh-CN" altLang="en-US"/>
              <a:t>德</a:t>
            </a:r>
            <a:r>
              <a:rPr lang="en-US" altLang="zh-CN"/>
              <a:t>)</a:t>
            </a:r>
            <a:r>
              <a:rPr lang="zh-CN" altLang="en-US"/>
              <a:t> </a:t>
            </a:r>
            <a:r>
              <a:rPr lang="en-US" altLang="zh-CN"/>
              <a:t>Das Experiment</a:t>
            </a:r>
          </a:p>
          <a:p>
            <a:pPr>
              <a:lnSpc>
                <a:spcPct val="130000"/>
              </a:lnSpc>
            </a:pPr>
            <a:r>
              <a:rPr lang="en-US" altLang="zh-CN"/>
              <a:t>		</a:t>
            </a:r>
            <a:r>
              <a:rPr lang="zh-CN" altLang="en-US"/>
              <a:t>死亡实验</a:t>
            </a:r>
            <a:r>
              <a:rPr lang="en-US" altLang="zh-CN"/>
              <a:t>(</a:t>
            </a:r>
            <a:r>
              <a:rPr lang="zh-CN" altLang="en-US"/>
              <a:t>美</a:t>
            </a:r>
            <a:r>
              <a:rPr lang="en-US" altLang="zh-CN"/>
              <a:t>) The Experiment</a:t>
            </a:r>
          </a:p>
          <a:p>
            <a:r>
              <a:rPr lang="en-US" altLang="zh-CN"/>
              <a:t>		</a:t>
            </a:r>
            <a:r>
              <a:rPr lang="zh-CN" altLang="en-US"/>
              <a:t>沉默的愤怒：斯坦福监狱实验 </a:t>
            </a:r>
            <a:r>
              <a:rPr lang="en-US" altLang="zh-CN"/>
              <a:t>Quiet Rage: The Stanford Prison Experiment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/>
                  </a:solidFill>
                </a:ln>
                <a:noFill/>
              </a:rPr>
              <a:t>PART-</a:t>
            </a:r>
            <a:r>
              <a:rPr lang="en-US" altLang="zh-CN">
                <a:ln>
                  <a:solidFill>
                    <a:schemeClr val="accent1"/>
                  </a:solidFill>
                </a:ln>
                <a:noFill/>
              </a:rPr>
              <a:t>03</a:t>
            </a:r>
            <a:endParaRPr lang="zh-CN" altLang="en-US">
              <a:ln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3600">
                <a:solidFill>
                  <a:schemeClr val="tx1"/>
                </a:solidFill>
              </a:rPr>
              <a:t>服从行为的实际应用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企业管理中的服从行为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D8054E86-C778-8458-39EB-3F22313FF7AA}"/>
              </a:ext>
            </a:extLst>
          </p:cNvPr>
          <p:cNvGrpSpPr/>
          <p:nvPr/>
        </p:nvGrpSpPr>
        <p:grpSpPr>
          <a:xfrm>
            <a:off x="608400" y="1869248"/>
            <a:ext cx="2592742" cy="4001370"/>
            <a:chOff x="608400" y="1869248"/>
            <a:chExt cx="2592742" cy="4001370"/>
          </a:xfrm>
        </p:grpSpPr>
        <p:sp>
          <p:nvSpPr>
            <p:cNvPr id="27" name="圆角矩形 26"/>
            <p:cNvSpPr/>
            <p:nvPr>
              <p:custDataLst>
                <p:tags r:id="rId9"/>
              </p:custDataLst>
            </p:nvPr>
          </p:nvSpPr>
          <p:spPr>
            <a:xfrm>
              <a:off x="608400" y="1869248"/>
              <a:ext cx="2592742" cy="4001370"/>
            </a:xfrm>
            <a:prstGeom prst="roundRect">
              <a:avLst>
                <a:gd name="adj" fmla="val 0"/>
              </a:avLst>
            </a:prstGeom>
            <a:solidFill>
              <a:schemeClr val="lt1"/>
            </a:solidFill>
            <a:ln>
              <a:noFill/>
            </a:ln>
            <a:effectLst>
              <a:outerShdw blurRad="279400" dist="114300" dir="6360000" algn="bl" rotWithShape="0">
                <a:schemeClr val="l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rm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lt1"/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29" name="圆角矩形 28"/>
            <p:cNvSpPr/>
            <p:nvPr>
              <p:custDataLst>
                <p:tags r:id="rId10"/>
              </p:custDataLst>
            </p:nvPr>
          </p:nvSpPr>
          <p:spPr>
            <a:xfrm>
              <a:off x="610941" y="1869248"/>
              <a:ext cx="2587846" cy="212623"/>
            </a:xfrm>
            <a:prstGeom prst="roundRect">
              <a:avLst>
                <a:gd name="adj" fmla="val 7894"/>
              </a:avLst>
            </a:prstGeom>
            <a:solidFill>
              <a:schemeClr val="accent1"/>
            </a:solidFill>
            <a:ln>
              <a:noFill/>
            </a:ln>
            <a:effectLst>
              <a:outerShdw blurRad="381000" dist="63500" dir="18900000" algn="bl" rotWithShape="0">
                <a:schemeClr val="accent1">
                  <a:alpha val="4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rmAutofit fontScale="52500" lnSpcReduction="20000"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lt1"/>
                </a:solidFill>
                <a:effectLst/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32" name="文本框 31"/>
            <p:cNvSpPr txBox="1"/>
            <p:nvPr>
              <p:custDataLst>
                <p:tags r:id="rId11"/>
              </p:custDataLst>
            </p:nvPr>
          </p:nvSpPr>
          <p:spPr>
            <a:xfrm>
              <a:off x="763379" y="2290359"/>
              <a:ext cx="2282900" cy="3405176"/>
            </a:xfrm>
            <a:prstGeom prst="rect">
              <a:avLst/>
            </a:prstGeom>
            <a:noFill/>
          </p:spPr>
          <p:txBody>
            <a:bodyPr wrap="square" rtlCol="0" anchor="t" anchorCtr="0">
              <a:normAutofit/>
            </a:bodyPr>
            <a:lstStyle/>
            <a:p>
              <a:pPr algn="just" fontAlgn="auto">
                <a:lnSpc>
                  <a:spcPct val="120000"/>
                </a:lnSpc>
              </a:pPr>
              <a:r>
                <a:rPr lang="zh-CN" altLang="en-US" sz="2000" spc="200">
                  <a:solidFill>
                    <a:schemeClr val="dk1"/>
                  </a:solidFill>
                  <a:uFillTx/>
                  <a:latin typeface="MiSans" panose="00000500000000000000" charset="-122"/>
                  <a:ea typeface="MiSans" panose="00000500000000000000" charset="-122"/>
                  <a:sym typeface="MiSans" panose="00000500000000000000" charset="-122"/>
                </a:rPr>
                <a:t>企业管理者需要了解员工的服从行为，以便更好地管理团队。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C3C1D4AA-04EC-4D51-B349-7E08E11D80C6}"/>
              </a:ext>
            </a:extLst>
          </p:cNvPr>
          <p:cNvGrpSpPr/>
          <p:nvPr/>
        </p:nvGrpSpPr>
        <p:grpSpPr>
          <a:xfrm>
            <a:off x="4579655" y="1869248"/>
            <a:ext cx="2592742" cy="4001370"/>
            <a:chOff x="3400560" y="1869248"/>
            <a:chExt cx="2592742" cy="4001370"/>
          </a:xfrm>
        </p:grpSpPr>
        <p:sp>
          <p:nvSpPr>
            <p:cNvPr id="30" name="圆角矩形 29"/>
            <p:cNvSpPr/>
            <p:nvPr>
              <p:custDataLst>
                <p:tags r:id="rId6"/>
              </p:custDataLst>
            </p:nvPr>
          </p:nvSpPr>
          <p:spPr>
            <a:xfrm>
              <a:off x="3400560" y="1869248"/>
              <a:ext cx="2592742" cy="4001370"/>
            </a:xfrm>
            <a:prstGeom prst="roundRect">
              <a:avLst>
                <a:gd name="adj" fmla="val 0"/>
              </a:avLst>
            </a:prstGeom>
            <a:solidFill>
              <a:schemeClr val="lt1"/>
            </a:solidFill>
            <a:ln>
              <a:noFill/>
            </a:ln>
            <a:effectLst>
              <a:outerShdw blurRad="279400" dist="114300" dir="6360000" algn="bl" rotWithShape="0">
                <a:schemeClr val="l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rm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lt1"/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33" name="圆角矩形 32"/>
            <p:cNvSpPr/>
            <p:nvPr>
              <p:custDataLst>
                <p:tags r:id="rId7"/>
              </p:custDataLst>
            </p:nvPr>
          </p:nvSpPr>
          <p:spPr>
            <a:xfrm>
              <a:off x="3403101" y="1869248"/>
              <a:ext cx="2587846" cy="212623"/>
            </a:xfrm>
            <a:prstGeom prst="roundRect">
              <a:avLst>
                <a:gd name="adj" fmla="val 7894"/>
              </a:avLst>
            </a:prstGeom>
            <a:solidFill>
              <a:schemeClr val="accent1"/>
            </a:solidFill>
            <a:ln>
              <a:noFill/>
            </a:ln>
            <a:effectLst>
              <a:outerShdw blurRad="381000" dist="63500" dir="18900000" algn="bl" rotWithShape="0">
                <a:schemeClr val="accent1">
                  <a:alpha val="4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52500" lnSpcReduction="20000"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effectLst/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35" name="文本框 34"/>
            <p:cNvSpPr txBox="1"/>
            <p:nvPr>
              <p:custDataLst>
                <p:tags r:id="rId8"/>
              </p:custDataLst>
            </p:nvPr>
          </p:nvSpPr>
          <p:spPr>
            <a:xfrm>
              <a:off x="3558080" y="2290359"/>
              <a:ext cx="2280103" cy="3406519"/>
            </a:xfrm>
            <a:prstGeom prst="rect">
              <a:avLst/>
            </a:prstGeom>
            <a:noFill/>
          </p:spPr>
          <p:txBody>
            <a:bodyPr wrap="square" rtlCol="0" anchor="t" anchorCtr="0">
              <a:normAutofit/>
            </a:bodyPr>
            <a:lstStyle/>
            <a:p>
              <a:pPr lvl="0" algn="just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2000" spc="200">
                  <a:solidFill>
                    <a:schemeClr val="dk1"/>
                  </a:solidFill>
                  <a:uFillTx/>
                  <a:latin typeface="MiSans" panose="00000500000000000000" charset="-122"/>
                  <a:ea typeface="MiSans" panose="00000500000000000000" charset="-122"/>
                  <a:sym typeface="MiSans" panose="00000500000000000000" charset="-122"/>
                </a:rPr>
                <a:t>服从行为可以帮助企业管理者更好地制定和执行决策。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8CDA9289-CD0D-729A-3E62-FA2C9BC24AFF}"/>
              </a:ext>
            </a:extLst>
          </p:cNvPr>
          <p:cNvGrpSpPr/>
          <p:nvPr/>
        </p:nvGrpSpPr>
        <p:grpSpPr>
          <a:xfrm>
            <a:off x="8550910" y="1869248"/>
            <a:ext cx="2592742" cy="4001370"/>
            <a:chOff x="6192720" y="1869248"/>
            <a:chExt cx="2592742" cy="4001370"/>
          </a:xfrm>
        </p:grpSpPr>
        <p:sp>
          <p:nvSpPr>
            <p:cNvPr id="4" name="圆角矩形 3"/>
            <p:cNvSpPr/>
            <p:nvPr>
              <p:custDataLst>
                <p:tags r:id="rId3"/>
              </p:custDataLst>
            </p:nvPr>
          </p:nvSpPr>
          <p:spPr>
            <a:xfrm>
              <a:off x="6192720" y="1869248"/>
              <a:ext cx="2592742" cy="4001370"/>
            </a:xfrm>
            <a:prstGeom prst="roundRect">
              <a:avLst>
                <a:gd name="adj" fmla="val 0"/>
              </a:avLst>
            </a:prstGeom>
            <a:solidFill>
              <a:schemeClr val="lt1"/>
            </a:solidFill>
            <a:ln>
              <a:noFill/>
            </a:ln>
            <a:effectLst>
              <a:outerShdw blurRad="279400" dist="114300" dir="6360000" algn="bl" rotWithShape="0">
                <a:schemeClr val="l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rm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lt1"/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5" name="圆角矩形 4"/>
            <p:cNvSpPr/>
            <p:nvPr>
              <p:custDataLst>
                <p:tags r:id="rId4"/>
              </p:custDataLst>
            </p:nvPr>
          </p:nvSpPr>
          <p:spPr>
            <a:xfrm>
              <a:off x="6195261" y="1869248"/>
              <a:ext cx="2587846" cy="212623"/>
            </a:xfrm>
            <a:prstGeom prst="roundRect">
              <a:avLst>
                <a:gd name="adj" fmla="val 7894"/>
              </a:avLst>
            </a:prstGeom>
            <a:solidFill>
              <a:schemeClr val="accent1"/>
            </a:solidFill>
            <a:ln>
              <a:noFill/>
            </a:ln>
            <a:effectLst>
              <a:outerShdw blurRad="381000" dist="63500" dir="18900000" algn="bl" rotWithShape="0">
                <a:schemeClr val="accent1">
                  <a:alpha val="4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52500" lnSpcReduction="20000"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effectLst/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5"/>
              </p:custDataLst>
            </p:nvPr>
          </p:nvSpPr>
          <p:spPr>
            <a:xfrm>
              <a:off x="6349604" y="2290359"/>
              <a:ext cx="2280103" cy="3406519"/>
            </a:xfrm>
            <a:prstGeom prst="rect">
              <a:avLst/>
            </a:prstGeom>
            <a:noFill/>
          </p:spPr>
          <p:txBody>
            <a:bodyPr wrap="square" rtlCol="0" anchor="t" anchorCtr="0">
              <a:normAutofit/>
            </a:bodyPr>
            <a:lstStyle/>
            <a:p>
              <a:pPr lvl="0" algn="just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2000" spc="200">
                  <a:solidFill>
                    <a:schemeClr val="dk1"/>
                  </a:solidFill>
                  <a:uFillTx/>
                  <a:latin typeface="MiSans" panose="00000500000000000000" charset="-122"/>
                  <a:ea typeface="MiSans" panose="00000500000000000000" charset="-122"/>
                  <a:sym typeface="MiSans" panose="00000500000000000000" charset="-122"/>
                </a:rPr>
                <a:t>服从行为可以增强员工的团队精神和凝聚力，提高工作效率。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教育领域的服从行为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B5A8BF6-756B-CF7D-43C3-BA9BE77E5B92}"/>
              </a:ext>
            </a:extLst>
          </p:cNvPr>
          <p:cNvGrpSpPr/>
          <p:nvPr/>
        </p:nvGrpSpPr>
        <p:grpSpPr>
          <a:xfrm>
            <a:off x="2288536" y="4017065"/>
            <a:ext cx="2992803" cy="2232239"/>
            <a:chOff x="1358095" y="4017065"/>
            <a:chExt cx="2992803" cy="2232239"/>
          </a:xfrm>
        </p:grpSpPr>
        <p:sp>
          <p:nvSpPr>
            <p:cNvPr id="68" name="圆角矩形 67"/>
            <p:cNvSpPr/>
            <p:nvPr>
              <p:custDataLst>
                <p:tags r:id="rId12"/>
              </p:custDataLst>
            </p:nvPr>
          </p:nvSpPr>
          <p:spPr>
            <a:xfrm>
              <a:off x="1358095" y="4017065"/>
              <a:ext cx="2992265" cy="2231975"/>
            </a:xfrm>
            <a:prstGeom prst="roundRect">
              <a:avLst>
                <a:gd name="adj" fmla="val 4081"/>
              </a:avLst>
            </a:prstGeom>
            <a:solidFill>
              <a:schemeClr val="accent1"/>
            </a:solidFill>
            <a:ln>
              <a:noFill/>
            </a:ln>
            <a:effectLst>
              <a:outerShdw blurRad="457200" dist="50800" dir="2700000" sx="102000" sy="102000" algn="tl" rotWithShape="0">
                <a:schemeClr val="accent1">
                  <a:alpha val="4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rm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lt1"/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70" name="文本框 69"/>
            <p:cNvSpPr txBox="1"/>
            <p:nvPr>
              <p:custDataLst>
                <p:tags r:id="rId13"/>
              </p:custDataLst>
            </p:nvPr>
          </p:nvSpPr>
          <p:spPr>
            <a:xfrm>
              <a:off x="1514878" y="4151172"/>
              <a:ext cx="2680421" cy="137443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lvl="0" algn="just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2000" spc="200">
                  <a:solidFill>
                    <a:schemeClr val="lt1"/>
                  </a:solidFill>
                  <a:uFillTx/>
                  <a:latin typeface="MiSans" panose="00000500000000000000" charset="-122"/>
                  <a:ea typeface="MiSans" panose="00000500000000000000" charset="-122"/>
                  <a:sym typeface="MiSans" panose="00000500000000000000" charset="-122"/>
                </a:rPr>
                <a:t>考试制度：学生服从考试制度，遵守考试规则</a:t>
              </a:r>
            </a:p>
          </p:txBody>
        </p:sp>
        <p:sp>
          <p:nvSpPr>
            <p:cNvPr id="71" name="文本框 70"/>
            <p:cNvSpPr txBox="1"/>
            <p:nvPr>
              <p:custDataLst>
                <p:tags r:id="rId14"/>
              </p:custDataLst>
            </p:nvPr>
          </p:nvSpPr>
          <p:spPr>
            <a:xfrm>
              <a:off x="3385258" y="5456616"/>
              <a:ext cx="965640" cy="792688"/>
            </a:xfrm>
            <a:prstGeom prst="rect">
              <a:avLst/>
            </a:prstGeom>
            <a:noFill/>
            <a:effectLst>
              <a:reflection stA="65000" endPos="6000" dist="50800" dir="5400000" sy="-100000" algn="bl" rotWithShape="0"/>
            </a:effectLst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>
                <a:defRPr sz="4400" b="1">
                  <a:gradFill>
                    <a:gsLst>
                      <a:gs pos="77000">
                        <a:srgbClr val="80A0F4">
                          <a:alpha val="0"/>
                        </a:srgbClr>
                      </a:gs>
                      <a:gs pos="100000">
                        <a:schemeClr val="accent1">
                          <a:lumMod val="75000"/>
                          <a:alpha val="0"/>
                        </a:schemeClr>
                      </a:gs>
                      <a:gs pos="27000">
                        <a:srgbClr val="FFFFFF"/>
                      </a:gs>
                      <a:gs pos="0">
                        <a:srgbClr val="FFFFFF"/>
                      </a:gs>
                    </a:gsLst>
                    <a:lin ang="5400000" scaled="0"/>
                  </a:gradFill>
                </a:defRPr>
              </a:lvl1pPr>
            </a:lstStyle>
            <a:p>
              <a:r>
                <a:rPr lang="en-US" altLang="zh-CN">
                  <a:solidFill>
                    <a:schemeClr val="lt1"/>
                  </a:solidFill>
                  <a:latin typeface="MiSans" panose="00000500000000000000" charset="-122"/>
                  <a:ea typeface="MiSans" panose="00000500000000000000" charset="-122"/>
                  <a:sym typeface="MiSans" panose="00000500000000000000" charset="-122"/>
                </a:rPr>
                <a:t>03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F8056F1B-A7E7-6A15-9F36-4B300FEDD3F6}"/>
              </a:ext>
            </a:extLst>
          </p:cNvPr>
          <p:cNvGrpSpPr/>
          <p:nvPr/>
        </p:nvGrpSpPr>
        <p:grpSpPr>
          <a:xfrm>
            <a:off x="6520622" y="1549545"/>
            <a:ext cx="2992265" cy="2231975"/>
            <a:chOff x="6520622" y="1549545"/>
            <a:chExt cx="2992265" cy="2231975"/>
          </a:xfrm>
        </p:grpSpPr>
        <p:sp>
          <p:nvSpPr>
            <p:cNvPr id="60" name="圆角矩形 59"/>
            <p:cNvSpPr/>
            <p:nvPr>
              <p:custDataLst>
                <p:tags r:id="rId9"/>
              </p:custDataLst>
            </p:nvPr>
          </p:nvSpPr>
          <p:spPr>
            <a:xfrm>
              <a:off x="6520622" y="1549545"/>
              <a:ext cx="2992265" cy="2231975"/>
            </a:xfrm>
            <a:prstGeom prst="roundRect">
              <a:avLst>
                <a:gd name="adj" fmla="val 4081"/>
              </a:avLst>
            </a:prstGeom>
            <a:solidFill>
              <a:schemeClr val="accent1"/>
            </a:solidFill>
            <a:ln>
              <a:noFill/>
            </a:ln>
            <a:effectLst>
              <a:outerShdw blurRad="457200" dist="50800" dir="5700000" sx="105000" sy="105000" algn="l" rotWithShape="0">
                <a:schemeClr val="accent1">
                  <a:alpha val="4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rm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lt1"/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66" name="文本框 65"/>
            <p:cNvSpPr txBox="1"/>
            <p:nvPr>
              <p:custDataLst>
                <p:tags r:id="rId10"/>
              </p:custDataLst>
            </p:nvPr>
          </p:nvSpPr>
          <p:spPr>
            <a:xfrm>
              <a:off x="6676757" y="1683653"/>
              <a:ext cx="2680421" cy="137443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lvl="0" algn="just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2000" spc="200">
                  <a:solidFill>
                    <a:schemeClr val="lt1"/>
                  </a:solidFill>
                  <a:uFillTx/>
                  <a:latin typeface="MiSans" panose="00000500000000000000" charset="-122"/>
                  <a:ea typeface="MiSans" panose="00000500000000000000" charset="-122"/>
                  <a:sym typeface="MiSans" panose="00000500000000000000" charset="-122"/>
                </a:rPr>
                <a:t>学习任务：学生按照教师的要求完成学习任务</a:t>
              </a:r>
            </a:p>
          </p:txBody>
        </p:sp>
        <p:sp>
          <p:nvSpPr>
            <p:cNvPr id="67" name="文本框 66"/>
            <p:cNvSpPr txBox="1"/>
            <p:nvPr>
              <p:custDataLst>
                <p:tags r:id="rId11"/>
              </p:custDataLst>
            </p:nvPr>
          </p:nvSpPr>
          <p:spPr>
            <a:xfrm>
              <a:off x="8547137" y="2988448"/>
              <a:ext cx="965640" cy="792688"/>
            </a:xfrm>
            <a:prstGeom prst="rect">
              <a:avLst/>
            </a:prstGeom>
            <a:noFill/>
            <a:effectLst>
              <a:reflection stA="65000" endPos="6000" dist="50800" dir="5400000" sy="-100000" algn="bl" rotWithShape="0"/>
            </a:effectLst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>
                <a:defRPr sz="4400" b="1">
                  <a:gradFill>
                    <a:gsLst>
                      <a:gs pos="77000">
                        <a:srgbClr val="80A0F4">
                          <a:alpha val="0"/>
                        </a:srgbClr>
                      </a:gs>
                      <a:gs pos="100000">
                        <a:schemeClr val="accent1">
                          <a:lumMod val="75000"/>
                          <a:alpha val="0"/>
                        </a:schemeClr>
                      </a:gs>
                      <a:gs pos="27000">
                        <a:srgbClr val="FFFFFF"/>
                      </a:gs>
                      <a:gs pos="0">
                        <a:srgbClr val="FFFFFF"/>
                      </a:gs>
                    </a:gsLst>
                    <a:lin ang="5400000" scaled="0"/>
                  </a:gradFill>
                </a:defRPr>
              </a:lvl1pPr>
            </a:lstStyle>
            <a:p>
              <a:r>
                <a:rPr lang="en-US" altLang="zh-CN">
                  <a:solidFill>
                    <a:schemeClr val="lt1"/>
                  </a:solidFill>
                  <a:latin typeface="MiSans" panose="00000500000000000000" charset="-122"/>
                  <a:ea typeface="MiSans" panose="00000500000000000000" charset="-122"/>
                  <a:sym typeface="MiSans" panose="00000500000000000000" charset="-122"/>
                </a:rPr>
                <a:t>02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2E09284-8D32-70A1-4C1F-47FFFEC6BBA4}"/>
              </a:ext>
            </a:extLst>
          </p:cNvPr>
          <p:cNvGrpSpPr/>
          <p:nvPr/>
        </p:nvGrpSpPr>
        <p:grpSpPr>
          <a:xfrm>
            <a:off x="2288535" y="1510760"/>
            <a:ext cx="2992265" cy="2231975"/>
            <a:chOff x="2288535" y="1510760"/>
            <a:chExt cx="2992265" cy="2231975"/>
          </a:xfrm>
        </p:grpSpPr>
        <p:sp>
          <p:nvSpPr>
            <p:cNvPr id="76" name="圆角矩形 75"/>
            <p:cNvSpPr/>
            <p:nvPr>
              <p:custDataLst>
                <p:tags r:id="rId6"/>
              </p:custDataLst>
            </p:nvPr>
          </p:nvSpPr>
          <p:spPr>
            <a:xfrm>
              <a:off x="2288535" y="1510760"/>
              <a:ext cx="2992265" cy="2231975"/>
            </a:xfrm>
            <a:prstGeom prst="roundRect">
              <a:avLst>
                <a:gd name="adj" fmla="val 4081"/>
              </a:avLst>
            </a:prstGeom>
            <a:solidFill>
              <a:schemeClr val="accent1"/>
            </a:solidFill>
            <a:ln>
              <a:noFill/>
            </a:ln>
            <a:effectLst>
              <a:outerShdw blurRad="457200" dist="50800" dir="5700000" sx="105000" sy="105000" algn="l" rotWithShape="0">
                <a:schemeClr val="accent1">
                  <a:alpha val="4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rmAutofit/>
            </a:bodyPr>
            <a:lstStyle/>
            <a:p>
              <a:pPr algn="ctr"/>
              <a:endParaRPr lang="zh-CN" altLang="en-US">
                <a:ea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78" name="文本框 77"/>
            <p:cNvSpPr txBox="1"/>
            <p:nvPr>
              <p:custDataLst>
                <p:tags r:id="rId7"/>
              </p:custDataLst>
            </p:nvPr>
          </p:nvSpPr>
          <p:spPr>
            <a:xfrm>
              <a:off x="2444670" y="1644868"/>
              <a:ext cx="2680421" cy="137443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lvl="0" algn="just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2000" spc="200">
                  <a:solidFill>
                    <a:schemeClr val="lt1"/>
                  </a:solidFill>
                  <a:uFillTx/>
                  <a:latin typeface="MiSans" panose="00000500000000000000" charset="-122"/>
                  <a:ea typeface="MiSans" panose="00000500000000000000" charset="-122"/>
                  <a:sym typeface="MiSans" panose="00000500000000000000" charset="-122"/>
                </a:rPr>
                <a:t>课堂纪律：学生遵守课堂纪律，服从教师的管理</a:t>
              </a:r>
            </a:p>
          </p:txBody>
        </p:sp>
        <p:sp>
          <p:nvSpPr>
            <p:cNvPr id="79" name="文本框 78"/>
            <p:cNvSpPr txBox="1"/>
            <p:nvPr>
              <p:custDataLst>
                <p:tags r:id="rId8"/>
              </p:custDataLst>
            </p:nvPr>
          </p:nvSpPr>
          <p:spPr>
            <a:xfrm>
              <a:off x="4315050" y="2949663"/>
              <a:ext cx="965640" cy="792688"/>
            </a:xfrm>
            <a:prstGeom prst="rect">
              <a:avLst/>
            </a:prstGeom>
            <a:noFill/>
            <a:effectLst>
              <a:reflection stA="65000" endPos="6000" dist="50800" dir="5400000" sy="-100000" algn="bl" rotWithShape="0"/>
            </a:effectLst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>
                <a:buClrTx/>
                <a:buSzTx/>
                <a:buFontTx/>
                <a:defRPr sz="4400" b="1">
                  <a:gradFill>
                    <a:gsLst>
                      <a:gs pos="77000">
                        <a:schemeClr val="accent3">
                          <a:lumMod val="60000"/>
                          <a:lumOff val="40000"/>
                          <a:alpha val="0"/>
                        </a:schemeClr>
                      </a:gs>
                      <a:gs pos="100000">
                        <a:schemeClr val="accent3">
                          <a:lumMod val="75000"/>
                        </a:schemeClr>
                      </a:gs>
                      <a:gs pos="27000">
                        <a:srgbClr val="FFFFFF"/>
                      </a:gs>
                      <a:gs pos="0">
                        <a:srgbClr val="FFFFFF"/>
                      </a:gs>
                    </a:gsLst>
                    <a:lin ang="5400000" scaled="0"/>
                  </a:gradFill>
                </a:defRPr>
              </a:lvl1pPr>
            </a:lstStyle>
            <a:p>
              <a:r>
                <a:rPr lang="en-US" altLang="zh-CN">
                  <a:solidFill>
                    <a:schemeClr val="lt1"/>
                  </a:solidFill>
                  <a:latin typeface="MiSans" panose="00000500000000000000" charset="-122"/>
                  <a:ea typeface="MiSans" panose="00000500000000000000" charset="-122"/>
                  <a:sym typeface="MiSans" panose="00000500000000000000" charset="-122"/>
                </a:rPr>
                <a:t>01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9FA7CF36-5D4D-5C91-5F76-8C5926D44414}"/>
              </a:ext>
            </a:extLst>
          </p:cNvPr>
          <p:cNvGrpSpPr/>
          <p:nvPr/>
        </p:nvGrpSpPr>
        <p:grpSpPr>
          <a:xfrm>
            <a:off x="6520622" y="4017065"/>
            <a:ext cx="2992265" cy="2232239"/>
            <a:chOff x="7836075" y="4017065"/>
            <a:chExt cx="2992265" cy="2232239"/>
          </a:xfrm>
        </p:grpSpPr>
        <p:sp>
          <p:nvSpPr>
            <p:cNvPr id="14" name="圆角矩形 13"/>
            <p:cNvSpPr/>
            <p:nvPr>
              <p:custDataLst>
                <p:tags r:id="rId3"/>
              </p:custDataLst>
            </p:nvPr>
          </p:nvSpPr>
          <p:spPr>
            <a:xfrm>
              <a:off x="7836075" y="4017065"/>
              <a:ext cx="2992265" cy="2231975"/>
            </a:xfrm>
            <a:prstGeom prst="roundRect">
              <a:avLst>
                <a:gd name="adj" fmla="val 4081"/>
              </a:avLst>
            </a:prstGeom>
            <a:solidFill>
              <a:schemeClr val="accent1"/>
            </a:solidFill>
            <a:ln>
              <a:noFill/>
            </a:ln>
            <a:effectLst>
              <a:outerShdw blurRad="457200" dist="50800" dir="5700000" sx="105000" sy="105000" algn="l" rotWithShape="0">
                <a:schemeClr val="accent1">
                  <a:alpha val="41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rm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lt1"/>
                </a:solidFill>
                <a:latin typeface="MiSans" panose="00000500000000000000" charset="-122"/>
                <a:ea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4"/>
              </p:custDataLst>
            </p:nvPr>
          </p:nvSpPr>
          <p:spPr>
            <a:xfrm>
              <a:off x="7992210" y="4151172"/>
              <a:ext cx="2680421" cy="137443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lvl="0" algn="just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2000" spc="200">
                  <a:solidFill>
                    <a:schemeClr val="lt1"/>
                  </a:solidFill>
                  <a:uFillTx/>
                  <a:latin typeface="MiSans" panose="00000500000000000000" charset="-122"/>
                  <a:ea typeface="MiSans" panose="00000500000000000000" charset="-122"/>
                  <a:sym typeface="MiSans" panose="00000500000000000000" charset="-122"/>
                </a:rPr>
                <a:t>家庭教育：学生服从家长的教育要求和指导</a:t>
              </a:r>
            </a:p>
          </p:txBody>
        </p:sp>
        <p:sp>
          <p:nvSpPr>
            <p:cNvPr id="16" name="文本框 15"/>
            <p:cNvSpPr txBox="1"/>
            <p:nvPr>
              <p:custDataLst>
                <p:tags r:id="rId5"/>
              </p:custDataLst>
            </p:nvPr>
          </p:nvSpPr>
          <p:spPr>
            <a:xfrm>
              <a:off x="9862590" y="5456616"/>
              <a:ext cx="965640" cy="792688"/>
            </a:xfrm>
            <a:prstGeom prst="rect">
              <a:avLst/>
            </a:prstGeom>
            <a:noFill/>
            <a:effectLst>
              <a:reflection stA="65000" endPos="6000" dist="50800" dir="5400000" sy="-100000" algn="bl" rotWithShape="0"/>
            </a:effectLst>
          </p:spPr>
          <p:txBody>
            <a:bodyPr wrap="square" rtlCol="0">
              <a:normAutofit/>
            </a:bodyPr>
            <a:lstStyle>
              <a:defPPr>
                <a:defRPr lang="zh-CN"/>
              </a:defPPr>
              <a:lvl1pPr>
                <a:defRPr sz="4400" b="1">
                  <a:gradFill>
                    <a:gsLst>
                      <a:gs pos="77000">
                        <a:srgbClr val="80A0F4">
                          <a:alpha val="0"/>
                        </a:srgbClr>
                      </a:gs>
                      <a:gs pos="100000">
                        <a:schemeClr val="accent1">
                          <a:lumMod val="75000"/>
                          <a:alpha val="0"/>
                        </a:schemeClr>
                      </a:gs>
                      <a:gs pos="27000">
                        <a:srgbClr val="FFFFFF"/>
                      </a:gs>
                      <a:gs pos="0">
                        <a:srgbClr val="FFFFFF"/>
                      </a:gs>
                    </a:gsLst>
                    <a:lin ang="5400000" scaled="0"/>
                  </a:gradFill>
                </a:defRPr>
              </a:lvl1pPr>
            </a:lstStyle>
            <a:p>
              <a:r>
                <a:rPr lang="en-US" altLang="zh-CN">
                  <a:solidFill>
                    <a:schemeClr val="lt1"/>
                  </a:solidFill>
                  <a:latin typeface="MiSans" panose="00000500000000000000" charset="-122"/>
                  <a:ea typeface="MiSans" panose="00000500000000000000" charset="-122"/>
                  <a:sym typeface="MiSans" panose="00000500000000000000" charset="-122"/>
                </a:rPr>
                <a:t>04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>
                <a:solidFill>
                  <a:schemeClr val="tx1">
                    <a:lumMod val="85000"/>
                    <a:lumOff val="15000"/>
                  </a:schemeClr>
                </a:solidFill>
                <a:sym typeface="+mn-ea"/>
              </a:rPr>
              <a:t>社会现象中的服从行为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63367EBE-A22D-838E-1C32-187416F74907}"/>
              </a:ext>
            </a:extLst>
          </p:cNvPr>
          <p:cNvGrpSpPr/>
          <p:nvPr/>
        </p:nvGrpSpPr>
        <p:grpSpPr>
          <a:xfrm>
            <a:off x="608400" y="1790165"/>
            <a:ext cx="2488339" cy="4122960"/>
            <a:chOff x="608400" y="1790165"/>
            <a:chExt cx="2488339" cy="4122960"/>
          </a:xfrm>
        </p:grpSpPr>
        <p:sp>
          <p:nvSpPr>
            <p:cNvPr id="8" name="五边形 2"/>
            <p:cNvSpPr/>
            <p:nvPr>
              <p:custDataLst>
                <p:tags r:id="rId13"/>
              </p:custDataLst>
            </p:nvPr>
          </p:nvSpPr>
          <p:spPr>
            <a:xfrm rot="16200000" flipH="1">
              <a:off x="1424826" y="1616498"/>
              <a:ext cx="855618" cy="2488208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65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9" name="五边形 3"/>
            <p:cNvSpPr/>
            <p:nvPr>
              <p:custDataLst>
                <p:tags r:id="rId14"/>
              </p:custDataLst>
            </p:nvPr>
          </p:nvSpPr>
          <p:spPr>
            <a:xfrm rot="16200000" flipH="1">
              <a:off x="1447255" y="4389398"/>
              <a:ext cx="813383" cy="2234071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65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10" name="任意多边形 4"/>
            <p:cNvSpPr/>
            <p:nvPr>
              <p:custDataLst>
                <p:tags r:id="rId15"/>
              </p:custDataLst>
            </p:nvPr>
          </p:nvSpPr>
          <p:spPr>
            <a:xfrm>
              <a:off x="736567" y="2429720"/>
              <a:ext cx="2234071" cy="3371497"/>
            </a:xfrm>
            <a:custGeom>
              <a:avLst/>
              <a:gdLst>
                <a:gd name="connsiteX0" fmla="*/ 0 w 2424214"/>
                <a:gd name="connsiteY0" fmla="*/ 0 h 3657136"/>
                <a:gd name="connsiteX1" fmla="*/ 2424214 w 2424214"/>
                <a:gd name="connsiteY1" fmla="*/ 0 h 3657136"/>
                <a:gd name="connsiteX2" fmla="*/ 2424214 w 2424214"/>
                <a:gd name="connsiteY2" fmla="*/ 2775392 h 3657136"/>
                <a:gd name="connsiteX3" fmla="*/ 2424214 w 2424214"/>
                <a:gd name="connsiteY3" fmla="*/ 2838918 h 3657136"/>
                <a:gd name="connsiteX4" fmla="*/ 2424214 w 2424214"/>
                <a:gd name="connsiteY4" fmla="*/ 3216264 h 3657136"/>
                <a:gd name="connsiteX5" fmla="*/ 1212107 w 2424214"/>
                <a:gd name="connsiteY5" fmla="*/ 3657136 h 3657136"/>
                <a:gd name="connsiteX6" fmla="*/ 0 w 2424214"/>
                <a:gd name="connsiteY6" fmla="*/ 3216264 h 3657136"/>
                <a:gd name="connsiteX7" fmla="*/ 0 w 2424214"/>
                <a:gd name="connsiteY7" fmla="*/ 2838918 h 3657136"/>
                <a:gd name="connsiteX8" fmla="*/ 0 w 2424214"/>
                <a:gd name="connsiteY8" fmla="*/ 2775392 h 3657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4214" h="3657136">
                  <a:moveTo>
                    <a:pt x="0" y="0"/>
                  </a:moveTo>
                  <a:lnTo>
                    <a:pt x="2424214" y="0"/>
                  </a:lnTo>
                  <a:lnTo>
                    <a:pt x="2424214" y="2775392"/>
                  </a:lnTo>
                  <a:lnTo>
                    <a:pt x="2424214" y="2838918"/>
                  </a:lnTo>
                  <a:lnTo>
                    <a:pt x="2424214" y="3216264"/>
                  </a:lnTo>
                  <a:lnTo>
                    <a:pt x="1212107" y="3657136"/>
                  </a:lnTo>
                  <a:lnTo>
                    <a:pt x="0" y="3216264"/>
                  </a:lnTo>
                  <a:lnTo>
                    <a:pt x="0" y="2838918"/>
                  </a:lnTo>
                  <a:lnTo>
                    <a:pt x="0" y="2775392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65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11" name="任意多边形 5"/>
            <p:cNvSpPr/>
            <p:nvPr>
              <p:custDataLst>
                <p:tags r:id="rId16"/>
              </p:custDataLst>
            </p:nvPr>
          </p:nvSpPr>
          <p:spPr>
            <a:xfrm flipV="1">
              <a:off x="608400" y="1790165"/>
              <a:ext cx="2488208" cy="1196408"/>
            </a:xfrm>
            <a:custGeom>
              <a:avLst/>
              <a:gdLst>
                <a:gd name="connsiteX0" fmla="*/ 0 w 2700000"/>
                <a:gd name="connsiteY0" fmla="*/ 1299162 h 1299162"/>
                <a:gd name="connsiteX1" fmla="*/ 2700000 w 2700000"/>
                <a:gd name="connsiteY1" fmla="*/ 1299162 h 1299162"/>
                <a:gd name="connsiteX2" fmla="*/ 2700000 w 2700000"/>
                <a:gd name="connsiteY2" fmla="*/ 982054 h 1299162"/>
                <a:gd name="connsiteX3" fmla="*/ 2700000 w 2700000"/>
                <a:gd name="connsiteY3" fmla="*/ 927772 h 1299162"/>
                <a:gd name="connsiteX4" fmla="*/ 2700000 w 2700000"/>
                <a:gd name="connsiteY4" fmla="*/ 491027 h 1299162"/>
                <a:gd name="connsiteX5" fmla="*/ 1350000 w 2700000"/>
                <a:gd name="connsiteY5" fmla="*/ 0 h 1299162"/>
                <a:gd name="connsiteX6" fmla="*/ 0 w 2700000"/>
                <a:gd name="connsiteY6" fmla="*/ 491027 h 1299162"/>
                <a:gd name="connsiteX7" fmla="*/ 0 w 2700000"/>
                <a:gd name="connsiteY7" fmla="*/ 927772 h 1299162"/>
                <a:gd name="connsiteX8" fmla="*/ 0 w 2700000"/>
                <a:gd name="connsiteY8" fmla="*/ 982054 h 1299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0000" h="1299162">
                  <a:moveTo>
                    <a:pt x="0" y="1299162"/>
                  </a:moveTo>
                  <a:lnTo>
                    <a:pt x="2700000" y="1299162"/>
                  </a:lnTo>
                  <a:lnTo>
                    <a:pt x="2700000" y="982054"/>
                  </a:lnTo>
                  <a:lnTo>
                    <a:pt x="2700000" y="927772"/>
                  </a:lnTo>
                  <a:lnTo>
                    <a:pt x="2700000" y="491027"/>
                  </a:lnTo>
                  <a:lnTo>
                    <a:pt x="1350000" y="0"/>
                  </a:lnTo>
                  <a:lnTo>
                    <a:pt x="0" y="491027"/>
                  </a:lnTo>
                  <a:lnTo>
                    <a:pt x="0" y="927772"/>
                  </a:lnTo>
                  <a:lnTo>
                    <a:pt x="0" y="98205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65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736567" y="3139126"/>
              <a:ext cx="2234071" cy="2012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marR="0" lvl="0" indent="0" defTabSz="1219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chemeClr val="dk1"/>
                  </a:solidFill>
                  <a:effectLst/>
                  <a:uLnTx/>
                  <a:uFillTx/>
                  <a:latin typeface="MiSans" panose="00000500000000000000" charset="-122"/>
                  <a:ea typeface="MiSans" panose="00000500000000000000" charset="-122"/>
                  <a:cs typeface="MiSans" panose="00000500000000000000" charset="-122"/>
                  <a:sym typeface="MiSans" panose="00000500000000000000" charset="-122"/>
                </a:rPr>
                <a:t>权威效应：人们倾向于服从权威人士的指示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129A3E2A-85F9-D7BF-2AF3-EDE7F8F2BEC5}"/>
              </a:ext>
            </a:extLst>
          </p:cNvPr>
          <p:cNvGrpSpPr/>
          <p:nvPr/>
        </p:nvGrpSpPr>
        <p:grpSpPr>
          <a:xfrm>
            <a:off x="9089872" y="1828615"/>
            <a:ext cx="2488339" cy="4121766"/>
            <a:chOff x="9089872" y="1828615"/>
            <a:chExt cx="2488339" cy="4121766"/>
          </a:xfrm>
        </p:grpSpPr>
        <p:sp>
          <p:nvSpPr>
            <p:cNvPr id="20" name="五边形 23"/>
            <p:cNvSpPr/>
            <p:nvPr>
              <p:custDataLst>
                <p:tags r:id="rId8"/>
              </p:custDataLst>
            </p:nvPr>
          </p:nvSpPr>
          <p:spPr>
            <a:xfrm rot="16200000" flipH="1">
              <a:off x="9906298" y="1654307"/>
              <a:ext cx="855618" cy="2488208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65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21" name="五边形 24"/>
            <p:cNvSpPr/>
            <p:nvPr>
              <p:custDataLst>
                <p:tags r:id="rId9"/>
              </p:custDataLst>
            </p:nvPr>
          </p:nvSpPr>
          <p:spPr>
            <a:xfrm rot="16200000" flipH="1">
              <a:off x="9928087" y="4425926"/>
              <a:ext cx="813383" cy="2235528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65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23" name="任意多边形 25"/>
            <p:cNvSpPr/>
            <p:nvPr>
              <p:custDataLst>
                <p:tags r:id="rId10"/>
              </p:custDataLst>
            </p:nvPr>
          </p:nvSpPr>
          <p:spPr>
            <a:xfrm>
              <a:off x="9216758" y="2466888"/>
              <a:ext cx="2235528" cy="3371497"/>
            </a:xfrm>
            <a:custGeom>
              <a:avLst/>
              <a:gdLst>
                <a:gd name="connsiteX0" fmla="*/ 0 w 2424214"/>
                <a:gd name="connsiteY0" fmla="*/ 0 h 3657136"/>
                <a:gd name="connsiteX1" fmla="*/ 2424214 w 2424214"/>
                <a:gd name="connsiteY1" fmla="*/ 0 h 3657136"/>
                <a:gd name="connsiteX2" fmla="*/ 2424214 w 2424214"/>
                <a:gd name="connsiteY2" fmla="*/ 2775392 h 3657136"/>
                <a:gd name="connsiteX3" fmla="*/ 2424214 w 2424214"/>
                <a:gd name="connsiteY3" fmla="*/ 2838918 h 3657136"/>
                <a:gd name="connsiteX4" fmla="*/ 2424214 w 2424214"/>
                <a:gd name="connsiteY4" fmla="*/ 3216264 h 3657136"/>
                <a:gd name="connsiteX5" fmla="*/ 1212107 w 2424214"/>
                <a:gd name="connsiteY5" fmla="*/ 3657136 h 3657136"/>
                <a:gd name="connsiteX6" fmla="*/ 0 w 2424214"/>
                <a:gd name="connsiteY6" fmla="*/ 3216264 h 3657136"/>
                <a:gd name="connsiteX7" fmla="*/ 0 w 2424214"/>
                <a:gd name="connsiteY7" fmla="*/ 2838918 h 3657136"/>
                <a:gd name="connsiteX8" fmla="*/ 0 w 2424214"/>
                <a:gd name="connsiteY8" fmla="*/ 2775392 h 3657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4214" h="3657136">
                  <a:moveTo>
                    <a:pt x="0" y="0"/>
                  </a:moveTo>
                  <a:lnTo>
                    <a:pt x="2424214" y="0"/>
                  </a:lnTo>
                  <a:lnTo>
                    <a:pt x="2424214" y="2775392"/>
                  </a:lnTo>
                  <a:lnTo>
                    <a:pt x="2424214" y="2838918"/>
                  </a:lnTo>
                  <a:lnTo>
                    <a:pt x="2424214" y="3216264"/>
                  </a:lnTo>
                  <a:lnTo>
                    <a:pt x="1212107" y="3657136"/>
                  </a:lnTo>
                  <a:lnTo>
                    <a:pt x="0" y="3216264"/>
                  </a:lnTo>
                  <a:lnTo>
                    <a:pt x="0" y="2838918"/>
                  </a:lnTo>
                  <a:lnTo>
                    <a:pt x="0" y="2775392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65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24" name="任意多边形 26"/>
            <p:cNvSpPr/>
            <p:nvPr>
              <p:custDataLst>
                <p:tags r:id="rId11"/>
              </p:custDataLst>
            </p:nvPr>
          </p:nvSpPr>
          <p:spPr>
            <a:xfrm flipV="1">
              <a:off x="9089872" y="1828615"/>
              <a:ext cx="2488208" cy="1196408"/>
            </a:xfrm>
            <a:custGeom>
              <a:avLst/>
              <a:gdLst>
                <a:gd name="connsiteX0" fmla="*/ 0 w 2700000"/>
                <a:gd name="connsiteY0" fmla="*/ 1299162 h 1299162"/>
                <a:gd name="connsiteX1" fmla="*/ 2700000 w 2700000"/>
                <a:gd name="connsiteY1" fmla="*/ 1299162 h 1299162"/>
                <a:gd name="connsiteX2" fmla="*/ 2700000 w 2700000"/>
                <a:gd name="connsiteY2" fmla="*/ 982054 h 1299162"/>
                <a:gd name="connsiteX3" fmla="*/ 2700000 w 2700000"/>
                <a:gd name="connsiteY3" fmla="*/ 927772 h 1299162"/>
                <a:gd name="connsiteX4" fmla="*/ 2700000 w 2700000"/>
                <a:gd name="connsiteY4" fmla="*/ 491027 h 1299162"/>
                <a:gd name="connsiteX5" fmla="*/ 1350000 w 2700000"/>
                <a:gd name="connsiteY5" fmla="*/ 0 h 1299162"/>
                <a:gd name="connsiteX6" fmla="*/ 0 w 2700000"/>
                <a:gd name="connsiteY6" fmla="*/ 491027 h 1299162"/>
                <a:gd name="connsiteX7" fmla="*/ 0 w 2700000"/>
                <a:gd name="connsiteY7" fmla="*/ 927772 h 1299162"/>
                <a:gd name="connsiteX8" fmla="*/ 0 w 2700000"/>
                <a:gd name="connsiteY8" fmla="*/ 982054 h 1299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0000" h="1299162">
                  <a:moveTo>
                    <a:pt x="0" y="1299162"/>
                  </a:moveTo>
                  <a:lnTo>
                    <a:pt x="2700000" y="1299162"/>
                  </a:lnTo>
                  <a:lnTo>
                    <a:pt x="2700000" y="982054"/>
                  </a:lnTo>
                  <a:lnTo>
                    <a:pt x="2700000" y="927772"/>
                  </a:lnTo>
                  <a:lnTo>
                    <a:pt x="2700000" y="491027"/>
                  </a:lnTo>
                  <a:lnTo>
                    <a:pt x="1350000" y="0"/>
                  </a:lnTo>
                  <a:lnTo>
                    <a:pt x="0" y="491027"/>
                  </a:lnTo>
                  <a:lnTo>
                    <a:pt x="0" y="927772"/>
                  </a:lnTo>
                  <a:lnTo>
                    <a:pt x="0" y="98205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65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9217399" y="3176294"/>
              <a:ext cx="2234071" cy="2012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lvl="0" indent="0" defTabSz="1219200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sz="2000" err="1">
                  <a:solidFill>
                    <a:schemeClr val="dk1"/>
                  </a:solidFill>
                  <a:latin typeface="MiSans" panose="00000500000000000000" charset="-122"/>
                  <a:ea typeface="MiSans" panose="00000500000000000000" charset="-122"/>
                  <a:cs typeface="MiSans" panose="00000500000000000000" charset="-122"/>
                  <a:sym typeface="MiSans" panose="00000500000000000000" charset="-122"/>
                </a:rPr>
                <a:t>社会规范：在社会规范下，人们可能会表现出服从行为，以符合社会期望</a:t>
              </a:r>
              <a:endParaRPr sz="2000">
                <a:solidFill>
                  <a:schemeClr val="dk1"/>
                </a:solidFill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0908A1CB-C3D4-1442-00EC-8FEAA8A81617}"/>
              </a:ext>
            </a:extLst>
          </p:cNvPr>
          <p:cNvGrpSpPr/>
          <p:nvPr/>
        </p:nvGrpSpPr>
        <p:grpSpPr>
          <a:xfrm>
            <a:off x="4849136" y="1803622"/>
            <a:ext cx="2488339" cy="4122320"/>
            <a:chOff x="3533819" y="1803622"/>
            <a:chExt cx="2488339" cy="4122320"/>
          </a:xfrm>
        </p:grpSpPr>
        <p:sp>
          <p:nvSpPr>
            <p:cNvPr id="15" name="五边形 9"/>
            <p:cNvSpPr/>
            <p:nvPr>
              <p:custDataLst>
                <p:tags r:id="rId3"/>
              </p:custDataLst>
            </p:nvPr>
          </p:nvSpPr>
          <p:spPr>
            <a:xfrm rot="16200000" flipH="1">
              <a:off x="4350245" y="1629315"/>
              <a:ext cx="855618" cy="2488208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65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16" name="五边形 10"/>
            <p:cNvSpPr/>
            <p:nvPr>
              <p:custDataLst>
                <p:tags r:id="rId4"/>
              </p:custDataLst>
            </p:nvPr>
          </p:nvSpPr>
          <p:spPr>
            <a:xfrm rot="16200000" flipH="1">
              <a:off x="4372033" y="4402215"/>
              <a:ext cx="813383" cy="2234071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65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17" name="任意多边形 11"/>
            <p:cNvSpPr/>
            <p:nvPr>
              <p:custDataLst>
                <p:tags r:id="rId5"/>
              </p:custDataLst>
            </p:nvPr>
          </p:nvSpPr>
          <p:spPr>
            <a:xfrm>
              <a:off x="3661346" y="2441896"/>
              <a:ext cx="2234071" cy="3371497"/>
            </a:xfrm>
            <a:custGeom>
              <a:avLst/>
              <a:gdLst>
                <a:gd name="connsiteX0" fmla="*/ 0 w 2424214"/>
                <a:gd name="connsiteY0" fmla="*/ 0 h 3657136"/>
                <a:gd name="connsiteX1" fmla="*/ 2424214 w 2424214"/>
                <a:gd name="connsiteY1" fmla="*/ 0 h 3657136"/>
                <a:gd name="connsiteX2" fmla="*/ 2424214 w 2424214"/>
                <a:gd name="connsiteY2" fmla="*/ 2775392 h 3657136"/>
                <a:gd name="connsiteX3" fmla="*/ 2424214 w 2424214"/>
                <a:gd name="connsiteY3" fmla="*/ 2838918 h 3657136"/>
                <a:gd name="connsiteX4" fmla="*/ 2424214 w 2424214"/>
                <a:gd name="connsiteY4" fmla="*/ 3216264 h 3657136"/>
                <a:gd name="connsiteX5" fmla="*/ 1212107 w 2424214"/>
                <a:gd name="connsiteY5" fmla="*/ 3657136 h 3657136"/>
                <a:gd name="connsiteX6" fmla="*/ 0 w 2424214"/>
                <a:gd name="connsiteY6" fmla="*/ 3216264 h 3657136"/>
                <a:gd name="connsiteX7" fmla="*/ 0 w 2424214"/>
                <a:gd name="connsiteY7" fmla="*/ 2838918 h 3657136"/>
                <a:gd name="connsiteX8" fmla="*/ 0 w 2424214"/>
                <a:gd name="connsiteY8" fmla="*/ 2775392 h 3657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4214" h="3657136">
                  <a:moveTo>
                    <a:pt x="0" y="0"/>
                  </a:moveTo>
                  <a:lnTo>
                    <a:pt x="2424214" y="0"/>
                  </a:lnTo>
                  <a:lnTo>
                    <a:pt x="2424214" y="2775392"/>
                  </a:lnTo>
                  <a:lnTo>
                    <a:pt x="2424214" y="2838918"/>
                  </a:lnTo>
                  <a:lnTo>
                    <a:pt x="2424214" y="3216264"/>
                  </a:lnTo>
                  <a:lnTo>
                    <a:pt x="1212107" y="3657136"/>
                  </a:lnTo>
                  <a:lnTo>
                    <a:pt x="0" y="3216264"/>
                  </a:lnTo>
                  <a:lnTo>
                    <a:pt x="0" y="2838918"/>
                  </a:lnTo>
                  <a:lnTo>
                    <a:pt x="0" y="2775392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4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18" name="任意多边形 12"/>
            <p:cNvSpPr/>
            <p:nvPr>
              <p:custDataLst>
                <p:tags r:id="rId6"/>
              </p:custDataLst>
            </p:nvPr>
          </p:nvSpPr>
          <p:spPr>
            <a:xfrm flipV="1">
              <a:off x="3533819" y="1803622"/>
              <a:ext cx="2488208" cy="1196408"/>
            </a:xfrm>
            <a:custGeom>
              <a:avLst/>
              <a:gdLst>
                <a:gd name="connsiteX0" fmla="*/ 0 w 2700000"/>
                <a:gd name="connsiteY0" fmla="*/ 1299162 h 1299162"/>
                <a:gd name="connsiteX1" fmla="*/ 2700000 w 2700000"/>
                <a:gd name="connsiteY1" fmla="*/ 1299162 h 1299162"/>
                <a:gd name="connsiteX2" fmla="*/ 2700000 w 2700000"/>
                <a:gd name="connsiteY2" fmla="*/ 982054 h 1299162"/>
                <a:gd name="connsiteX3" fmla="*/ 2700000 w 2700000"/>
                <a:gd name="connsiteY3" fmla="*/ 927772 h 1299162"/>
                <a:gd name="connsiteX4" fmla="*/ 2700000 w 2700000"/>
                <a:gd name="connsiteY4" fmla="*/ 491027 h 1299162"/>
                <a:gd name="connsiteX5" fmla="*/ 1350000 w 2700000"/>
                <a:gd name="connsiteY5" fmla="*/ 0 h 1299162"/>
                <a:gd name="connsiteX6" fmla="*/ 0 w 2700000"/>
                <a:gd name="connsiteY6" fmla="*/ 491027 h 1299162"/>
                <a:gd name="connsiteX7" fmla="*/ 0 w 2700000"/>
                <a:gd name="connsiteY7" fmla="*/ 927772 h 1299162"/>
                <a:gd name="connsiteX8" fmla="*/ 0 w 2700000"/>
                <a:gd name="connsiteY8" fmla="*/ 982054 h 1299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0000" h="1299162">
                  <a:moveTo>
                    <a:pt x="0" y="1299162"/>
                  </a:moveTo>
                  <a:lnTo>
                    <a:pt x="2700000" y="1299162"/>
                  </a:lnTo>
                  <a:lnTo>
                    <a:pt x="2700000" y="982054"/>
                  </a:lnTo>
                  <a:lnTo>
                    <a:pt x="2700000" y="927772"/>
                  </a:lnTo>
                  <a:lnTo>
                    <a:pt x="2700000" y="491027"/>
                  </a:lnTo>
                  <a:lnTo>
                    <a:pt x="1350000" y="0"/>
                  </a:lnTo>
                  <a:lnTo>
                    <a:pt x="0" y="491027"/>
                  </a:lnTo>
                  <a:lnTo>
                    <a:pt x="0" y="927772"/>
                  </a:lnTo>
                  <a:lnTo>
                    <a:pt x="0" y="98205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65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  <a:sym typeface="MiSans" panose="00000500000000000000" charset="-122"/>
              </a:endParaRPr>
            </a:p>
          </p:txBody>
        </p:sp>
        <p:sp>
          <p:nvSpPr>
  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661346" y="3151302"/>
              <a:ext cx="2234071" cy="2012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 lnSpcReduction="10000"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lvl="0" indent="0" defTabSz="1219200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chemeClr val="dk1"/>
                  </a:solidFill>
                  <a:latin typeface="MiSans" panose="00000500000000000000" charset="-122"/>
                  <a:ea typeface="MiSans" panose="00000500000000000000" charset="-122"/>
                  <a:cs typeface="MiSans" panose="00000500000000000000" charset="-122"/>
                  <a:sym typeface="MiSans" panose="00000500000000000000" charset="-122"/>
                </a:rPr>
                <a:t>群体压力：在群体中，人们容易受到他人行为的影响，从而表现出服从行为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ln>
                  <a:solidFill>
                    <a:schemeClr val="accent1"/>
                  </a:solidFill>
                </a:ln>
                <a:noFill/>
              </a:rPr>
              <a:t>PART-</a:t>
            </a:r>
            <a:r>
              <a:rPr lang="en-US" altLang="zh-CN">
                <a:ln>
                  <a:solidFill>
                    <a:schemeClr val="accent1"/>
                  </a:solidFill>
                </a:ln>
                <a:noFill/>
              </a:rPr>
              <a:t>04</a:t>
            </a:r>
            <a:endParaRPr lang="zh-CN" altLang="en-US">
              <a:ln>
                <a:solidFill>
                  <a:schemeClr val="accent1"/>
                </a:solidFill>
              </a:ln>
              <a:noFill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 idx="2"/>
            <p:custDataLst>
              <p:tags r:id="rId3"/>
            </p:custDataLst>
          </p:nvPr>
        </p:nvSpPr>
        <p:spPr/>
        <p:txBody>
          <a:bodyPr/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3600">
                <a:solidFill>
                  <a:schemeClr val="tx1"/>
                </a:solidFill>
              </a:rPr>
              <a:t>服从行为和依从行为的</a:t>
            </a:r>
            <a:r>
              <a:rPr lang="zh-CN" altLang="en-US"/>
              <a:t>差异</a:t>
            </a:r>
            <a:endParaRPr lang="zh-CN" altLang="en-US" sz="360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 txBox="1">
            <a:spLocks noGrp="1"/>
          </p:cNvSpPr>
          <p:nvPr>
            <p:ph type="title" idx="2"/>
            <p:custDataLst>
              <p:tags r:id="rId2"/>
            </p:custDataLst>
          </p:nvPr>
        </p:nvSpPr>
        <p:spPr>
          <a:noFill/>
          <a:ln>
            <a:noFill/>
            <a:prstDash val="sysDash"/>
          </a:ln>
        </p:spPr>
        <p:txBody>
          <a:bodyPr vert="horz" wrap="square" lIns="91440" tIns="45720" rIns="91440" bIns="45720" rtlCol="0" anchor="ctr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600" b="0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MiSans Normal" panose="00000500000000000000" charset="-122"/>
              </a:defRPr>
            </a:lvl1pPr>
          </a:lstStyle>
          <a:p>
            <a:pPr lvl="0" algn="l"/>
            <a:r>
              <a:rPr lang="zh-CN" altLang="en-US" sz="3600">
                <a:solidFill>
                  <a:schemeClr val="tx1"/>
                </a:solidFill>
              </a:rPr>
              <a:t>服从和依从的差异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005B825-3F6F-DC45-DD47-749109F30113}"/>
              </a:ext>
            </a:extLst>
          </p:cNvPr>
          <p:cNvSpPr txBox="1"/>
          <p:nvPr/>
        </p:nvSpPr>
        <p:spPr>
          <a:xfrm>
            <a:off x="608400" y="1572126"/>
            <a:ext cx="10969200" cy="929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00"/>
              <a:t>依从是指个人在特定社会情境中，通过对客体提供的社会信息的概括、判断和推理，为寻求奖赏或免受惩罚而产生的与客体一致的行为或态度。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1E8E4CDF-C47A-ADE1-350D-C4C2C96DF2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728858"/>
              </p:ext>
            </p:extLst>
          </p:nvPr>
        </p:nvGraphicFramePr>
        <p:xfrm>
          <a:off x="608399" y="2946580"/>
          <a:ext cx="10969199" cy="277200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830001">
                  <a:extLst>
                    <a:ext uri="{9D8B030D-6E8A-4147-A177-3AD203B41FA5}">
                      <a16:colId xmlns:a16="http://schemas.microsoft.com/office/drawing/2014/main" val="2116071717"/>
                    </a:ext>
                  </a:extLst>
                </a:gridCol>
                <a:gridCol w="5525815">
                  <a:extLst>
                    <a:ext uri="{9D8B030D-6E8A-4147-A177-3AD203B41FA5}">
                      <a16:colId xmlns:a16="http://schemas.microsoft.com/office/drawing/2014/main" val="3204478226"/>
                    </a:ext>
                  </a:extLst>
                </a:gridCol>
                <a:gridCol w="3613383">
                  <a:extLst>
                    <a:ext uri="{9D8B030D-6E8A-4147-A177-3AD203B41FA5}">
                      <a16:colId xmlns:a16="http://schemas.microsoft.com/office/drawing/2014/main" val="2472551767"/>
                    </a:ext>
                  </a:extLst>
                </a:gridCol>
              </a:tblGrid>
              <a:tr h="667483">
                <a:tc>
                  <a:txBody>
                    <a:bodyPr/>
                    <a:lstStyle/>
                    <a:p>
                      <a:pPr rtl="0" fontAlgn="b"/>
                      <a:r>
                        <a:rPr lang="zh-CN" altLang="en-US" sz="2200">
                          <a:effectLst/>
                        </a:rPr>
                        <a:t>特征</a:t>
                      </a:r>
                    </a:p>
                  </a:txBody>
                  <a:tcPr marL="26723" marR="26723" marT="17815" marB="178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zh-CN" altLang="en-US" sz="2200">
                          <a:effectLst/>
                        </a:rPr>
                        <a:t>依从</a:t>
                      </a:r>
                    </a:p>
                  </a:txBody>
                  <a:tcPr marL="26723" marR="26723" marT="17815" marB="178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zh-CN" altLang="en-US" sz="2200">
                          <a:effectLst/>
                        </a:rPr>
                        <a:t>服从</a:t>
                      </a:r>
                    </a:p>
                  </a:txBody>
                  <a:tcPr marL="26723" marR="26723" marT="17815" marB="178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9553995"/>
                  </a:ext>
                </a:extLst>
              </a:tr>
              <a:tr h="611455">
                <a:tc>
                  <a:txBody>
                    <a:bodyPr/>
                    <a:lstStyle/>
                    <a:p>
                      <a:pPr rtl="0" fontAlgn="b"/>
                      <a:r>
                        <a:rPr lang="zh-CN" altLang="en-US" sz="1800">
                          <a:effectLst/>
                        </a:rPr>
                        <a:t>行为动机</a:t>
                      </a:r>
                    </a:p>
                  </a:txBody>
                  <a:tcPr marL="26723" marR="26723" marT="17815" marB="178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zh-CN" altLang="en-US" sz="1800">
                          <a:effectLst/>
                        </a:rPr>
                        <a:t>出于对奖赏或免受惩罚的期望</a:t>
                      </a:r>
                    </a:p>
                  </a:txBody>
                  <a:tcPr marL="26723" marR="26723" marT="17815" marB="178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zh-CN" altLang="en-US" sz="1800">
                          <a:effectLst/>
                        </a:rPr>
                        <a:t>出于对他人或群体的认可</a:t>
                      </a:r>
                    </a:p>
                  </a:txBody>
                  <a:tcPr marL="0" marR="0" marT="17815" marB="178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95508"/>
                  </a:ext>
                </a:extLst>
              </a:tr>
              <a:tr h="643631">
                <a:tc>
                  <a:txBody>
                    <a:bodyPr/>
                    <a:lstStyle/>
                    <a:p>
                      <a:pPr rtl="0" fontAlgn="b"/>
                      <a:r>
                        <a:rPr lang="zh-CN" altLang="en-US" sz="1800">
                          <a:effectLst/>
                        </a:rPr>
                        <a:t>行为对象</a:t>
                      </a:r>
                    </a:p>
                  </a:txBody>
                  <a:tcPr marL="26723" marR="26723" marT="17815" marB="178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zh-CN" altLang="en-US" sz="1800">
                          <a:effectLst/>
                        </a:rPr>
                        <a:t>个人或群体</a:t>
                      </a:r>
                    </a:p>
                  </a:txBody>
                  <a:tcPr marL="26723" marR="26723" marT="17815" marB="178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zh-CN" altLang="en-US" sz="1800">
                          <a:effectLst/>
                        </a:rPr>
                        <a:t>权威人士或群体</a:t>
                      </a:r>
                    </a:p>
                  </a:txBody>
                  <a:tcPr marL="26723" marR="26723" marT="17815" marB="178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63903766"/>
                  </a:ext>
                </a:extLst>
              </a:tr>
              <a:tr h="849431">
                <a:tc>
                  <a:txBody>
                    <a:bodyPr/>
                    <a:lstStyle/>
                    <a:p>
                      <a:pPr rtl="0" fontAlgn="b"/>
                      <a:r>
                        <a:rPr lang="zh-CN" altLang="en-US" sz="1800">
                          <a:effectLst/>
                        </a:rPr>
                        <a:t>行为内容</a:t>
                      </a:r>
                    </a:p>
                  </a:txBody>
                  <a:tcPr marL="26723" marR="26723" marT="17815" marB="178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zh-CN" altLang="en-US" sz="1800">
                          <a:effectLst/>
                        </a:rPr>
                        <a:t>可以与个人意愿相符，也可以与个人意愿相悖</a:t>
                      </a:r>
                    </a:p>
                  </a:txBody>
                  <a:tcPr marL="26723" marR="26723" marT="17815" marB="178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zh-CN" altLang="en-US" sz="1800">
                          <a:effectLst/>
                        </a:rPr>
                        <a:t>通常与个人意愿相符</a:t>
                      </a:r>
                    </a:p>
                  </a:txBody>
                  <a:tcPr marL="0" marR="0" marT="17815" marB="1781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67883092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tx1"/>
                </a:solidFill>
              </a:rPr>
              <a:t>感谢您的观看</a:t>
            </a:r>
          </a:p>
        </p:txBody>
      </p:sp>
      <p:sp>
        <p:nvSpPr>
          <p:cNvPr id="2" name="文本占位符 1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>
                <a:solidFill>
                  <a:schemeClr val="dk1"/>
                </a:solidFill>
              </a:rPr>
              <a:t>汇报人：许荣仁</a:t>
            </a:r>
            <a:endParaRPr lang="en-US" altLang="zh-CN">
              <a:solidFill>
                <a:schemeClr val="dk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GViOTI5MjdiNDlmMjA4MzMxMDRkMTA3N2YzMzRhOG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9"/>
  <p:tag name="KSO_WM_SPECIAL_SOURCE" val="bdnull"/>
  <p:tag name="KSO_WM_TEMPLATE_THUMBS_INDEX" val="1、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UNIT_CONTENT_GROUP_TYPE" val="contentchip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SUBTYPE" val="b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1"/>
  <p:tag name="KSO_WM_UNIT_LAYERLEVEL" val="1"/>
  <p:tag name="KSO_WM_TAG_VERSION" val="1.0"/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UNIT_INDEX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PRESET_TEXT" val="CONTENT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PART-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PRESET_TEXT" val="单击此处添加标题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PRESET_TEXT" val="单击此处添加标题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副标题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  <p:tag name="KSO_WM_UNIT_CONTENT_GROUP_TYPE" val="contentchip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SUBTYPE" val="b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9"/>
  <p:tag name="KSO_WM_SPECIAL_SOURCE" val="bdnull"/>
  <p:tag name="KSO_WM_TEMPLATE_THUMBS_INDEX" val="1、9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UNIT_CONTENT_GROUP_TYPE" val="contentchip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SUBTYPE" val="b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1"/>
  <p:tag name="KSO_WM_UNIT_LAYERLEVEL" val="1"/>
  <p:tag name="KSO_WM_TAG_VERSION" val="1.0"/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UNIT_INDEX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PRESET_TEXT" val="CONTENT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PART-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PRESET_TEXT" val="单击此处添加标题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PRESET_TEXT" val="单击此处添加标题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副标题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  <p:tag name="KSO_WM_UNIT_CONTENT_GROUP_TYPE" val="contentchip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SUBTYPE" val="b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9"/>
  <p:tag name="KSO_WM_SPECIAL_SOURCE" val="bdnull"/>
  <p:tag name="KSO_WM_TEMPLATE_THUMBS_INDEX" val="1、9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UNIT_CONTENT_GROUP_TYPE" val="contentchip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SUBTYPE" val="b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1"/>
  <p:tag name="KSO_WM_UNIT_LAYERLEVEL" val="1"/>
  <p:tag name="KSO_WM_TAG_VERSION" val="1.0"/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UNIT_INDEX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PRESET_TEXT" val="CONTENT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PART-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PRESET_TEXT" val="单击此处添加标题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PRESET_TEXT" val="单击此处添加标题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副标题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  <p:tag name="KSO_WM_UNIT_CONTENT_GROUP_TYPE" val="contentchip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SUBTYPE" val="b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9"/>
  <p:tag name="KSO_WM_SPECIAL_SOURCE" val="bdnull"/>
  <p:tag name="KSO_WM_TEMPLATE_THUMBS_INDEX" val="1、9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UNIT_CONTENT_GROUP_TYPE" val="contentchip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SUBTYPE" val="b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1"/>
  <p:tag name="KSO_WM_UNIT_LAYERLEVEL" val="1"/>
  <p:tag name="KSO_WM_TAG_VERSION" val="1.0"/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UNIT_INDEX" val="1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PRESET_TEXT" val="CONTENT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PART-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PRESET_TEXT" val="单击此处添加标题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PRESET_TEXT" val="单击此处添加标题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副标题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  <p:tag name="KSO_WM_UNIT_CONTENT_GROUP_TYPE" val="contentchip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SUBTYPE" val="b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9"/>
  <p:tag name="KSO_WM_SPECIAL_SOURCE" val="bdnull"/>
  <p:tag name="KSO_WM_TEMPLATE_THUMBS_INDEX" val="1、9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UNIT_CONTENT_GROUP_TYPE" val="contentchip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SUBTYPE" val="b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1"/>
  <p:tag name="KSO_WM_UNIT_LAYERLEVEL" val="1"/>
  <p:tag name="KSO_WM_TAG_VERSION" val="1.0"/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UNIT_INDEX" val="1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PRESET_TEXT" val="CONTENT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PART-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PRESET_TEXT" val="单击此处添加标题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PRESET_TEXT" val="单击此处添加标题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副标题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  <p:tag name="KSO_WM_UNIT_CONTENT_GROUP_TYPE" val="contentchip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SUBTYPE" val="b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9"/>
  <p:tag name="KSO_WM_SPECIAL_SOURCE" val="bdnull"/>
  <p:tag name="KSO_WM_TEMPLATE_THUMBS_INDEX" val="1、9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UNIT_CONTENT_GROUP_TYPE" val="contentchip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SUBTYPE" val="b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1"/>
  <p:tag name="KSO_WM_UNIT_LAYERLEVEL" val="1"/>
  <p:tag name="KSO_WM_TAG_VERSION" val="1.0"/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UNIT_INDEX" val="1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PRESET_TEXT" val="CONTENT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PART-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PRESET_TEXT" val="单击此处添加标题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PRESET_TEXT" val="单击此处添加标题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副标题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  <p:tag name="KSO_WM_UNIT_CONTENT_GROUP_TYPE" val="contentchip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SUBTYPE" val="b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1.0"/>
  <p:tag name="KSO_WM_UNIT_TYPE" val="i"/>
  <p:tag name="KSO_WM_UNIT_INDEX" val="2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259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259"/>
  <p:tag name="KSO_WM_SPECIAL_SOURCE" val="bdnull"/>
  <p:tag name="KSO_WM_TEMPLATE_THUMBS_INDEX" val="1、9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1.0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1.0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1.0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1.0"/>
  <p:tag name="KSO_WM_UNIT_CONTENT_GROUP_TYPE" val="contentchip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1.0"/>
  <p:tag name="KSO_WM_UNIT_CONTENT_GROUP_TYPE" val="contentchip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1.0"/>
  <p:tag name="KSO_WM_BEAUTIFY_FLAG" val="#wm#"/>
  <p:tag name="KSO_WM_UNIT_CONTENT_GROUP_TYPE" val="contentchip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1.0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1.0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1.0"/>
  <p:tag name="KSO_WM_BEAUTIFY_FLAG" val="#wm#"/>
  <p:tag name="KSO_WM_UNIT_SUBTYPE" val="b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WPS,a click to unlimited possibilitie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1.0"/>
  <p:tag name="KSO_WM_BEAUTIFY_FLAG" val="#wm#"/>
  <p:tag name="KSO_WM_UNIT_TEXT_FILL_FORE_SCHEMECOLOR_INDEX_BRIGHTNESS" val="0"/>
  <p:tag name="KSO_WM_UNIT_TEXT_FILL_FORE_SCHEMECOLOR_INDEX" val="6"/>
  <p:tag name="KSO_WM_UNIT_TEXT_FILL_TYPE" val="1"/>
  <p:tag name="KSO_WM_UNIT_CONTENT_GROUP_TYPE" val="contentchip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1.0"/>
  <p:tag name="KSO_WM_UNIT_TYPE" val="i"/>
  <p:tag name="KSO_WM_UNIT_INDEX" val="1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1.0"/>
  <p:tag name="KSO_WM_BEAUTIFY_FLAG" val="#wm#"/>
  <p:tag name="KSO_WM_UNIT_PRESET_TEXT" val="单击此处编辑母版文本样式&#10;第二级&#10;第三级&#10;第四级&#10;第五级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1.0"/>
  <p:tag name="KSO_WM_UNIT_TYPE" val="i"/>
  <p:tag name="KSO_WM_UNIT_INDEX" val="2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1"/>
  <p:tag name="KSO_WM_UNIT_LAYERLEVEL" val="1"/>
  <p:tag name="KSO_WM_TAG_VERSION" val="1.0"/>
  <p:tag name="KSO_WM_BEAUTIFY_FLAG" val="#wm#"/>
  <p:tag name="KSO_WM_SLIDE_CONTENT_AREA" val="{&quot;left&quot;:&quot;64.60551&quot;,&quot;top&quot;:&quot;122.9434&quot;,&quot;width&quot;:&quot;806.9443&quot;,&quot;height&quot;:&quot;334.4065&quot;}"/>
  <p:tag name="KSO_WM_UNIT_INDEX" val="1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PRESET_TEXT" val="CONTENT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1.0"/>
  <p:tag name="KSO_WM_BEAUTIFY_FLAG" val="#wm#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PART-01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1.0"/>
  <p:tag name="KSO_WM_BEAUTIFY_FLAG" val="#wm#"/>
  <p:tag name="KSO_WM_UNIT_CONTENT_GROUP_TYPE" val="contentchip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1"/>
  <p:tag name="KSO_WM_UNIT_LAYERLEVEL" val="1"/>
  <p:tag name="KSO_WM_TAG_VERSION" val="1.0"/>
  <p:tag name="KSO_WM_UNIT_TYPE" val="i"/>
  <p:tag name="KSO_WM_UNIT_INDEX" val="1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5*i*2"/>
  <p:tag name="KSO_WM_UNIT_LAYERLEVEL" val="1"/>
  <p:tag name="KSO_WM_TAG_VERSION" val="1.0"/>
  <p:tag name="KSO_WM_UNIT_TYPE" val="i"/>
  <p:tag name="KSO_WM_UNIT_INDEX" val="2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UNIT_TYPE" val="i"/>
  <p:tag name="KSO_WM_UNIT_INDEX" val="1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UNIT_TYPE" val="i"/>
  <p:tag name="KSO_WM_UNIT_INDEX" val="2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1.0"/>
  <p:tag name="KSO_WM_BEAUTIFY_FLAG" val="#wm#"/>
  <p:tag name="KSO_WM_UNIT_PRESET_TEXT" val="单击此处添加标题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1.0"/>
  <p:tag name="KSO_WM_BEAUTIFY_FLAG" val="#wm#"/>
  <p:tag name="KSO_WM_UNIT_PRESET_TEXT" val="单击此处添加标题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1"/>
  <p:tag name="KSO_WM_UNIT_LAYERLEVEL" val="1"/>
  <p:tag name="KSO_WM_TAG_VERSION" val="1.0"/>
  <p:tag name="KSO_WM_UNIT_TYPE" val="i"/>
  <p:tag name="KSO_WM_UNIT_INDEX" val="1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7*i*2"/>
  <p:tag name="KSO_WM_UNIT_LAYERLEVEL" val="1"/>
  <p:tag name="KSO_WM_TAG_VERSION" val="1.0"/>
  <p:tag name="KSO_WM_UNIT_TYPE" val="i"/>
  <p:tag name="KSO_WM_UNIT_INDEX" val="2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2"/>
  <p:tag name="KSO_WM_UNIT_LAYERLEVEL" val="1"/>
  <p:tag name="KSO_WM_TAG_VERSION" val="1.0"/>
  <p:tag name="KSO_WM_UNIT_TYPE" val="i"/>
  <p:tag name="KSO_WM_UNIT_INDEX" val="2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8*i*1"/>
  <p:tag name="KSO_WM_UNIT_LAYERLEVEL" val="1"/>
  <p:tag name="KSO_WM_TAG_VERSION" val="1.0"/>
  <p:tag name="KSO_WM_UNIT_TYPE" val="i"/>
  <p:tag name="KSO_WM_UNIT_INDEX" val="1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1.0"/>
  <p:tag name="KSO_WM_UNIT_TYPE" val="i"/>
  <p:tag name="KSO_WM_UNIT_INDEX" val="1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1.0"/>
  <p:tag name="KSO_WM_UNIT_TYPE" val="i"/>
  <p:tag name="KSO_WM_UNIT_INDEX" val="2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根据需要可酌情增减文字，以便观者准确的理解您传达的思想。单击此处添加文本具体内容，简明扼要的阐述您的观点。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1.0"/>
  <p:tag name="KSO_WM_UNIT_TYPE" val="i"/>
  <p:tag name="KSO_WM_UNIT_INDEX" val="1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1.0"/>
  <p:tag name="KSO_WM_UNIT_TYPE" val="i"/>
  <p:tag name="KSO_WM_UNIT_INDEX" val="2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副标题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  <p:tag name="KSO_WM_UNIT_CONTENT_GROUP_TYPE" val="contentchip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  <p:tag name="KSO_WM_UNIT_CONTENT_GROUP_TYPE" val="contentchip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UNIT_TYPE" val="i"/>
  <p:tag name="KSO_WM_UNIT_INDEX" val="6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感谢您的观看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1.0"/>
  <p:tag name="KSO_WM_BEAUTIFY_FLAG" val="#wm#"/>
  <p:tag name="KSO_WM_UNIT_CONTENT_GROUP_TYPE" val="contentchip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汇报人：稻小壳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1.0"/>
  <p:tag name="KSO_WM_BEAUTIFY_FLAG" val="#wm#"/>
  <p:tag name="KSO_WM_UNIT_SUBTYPE" val="b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0259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259"/>
  <p:tag name="KSO_WM_SLIDE_TYPE" val="title"/>
  <p:tag name="KSO_WM_SLIDE_SUBTYPE" val="pureTxt"/>
  <p:tag name="KSO_WM_SLIDE_LAYOUT" val="a_b_f"/>
  <p:tag name="KSO_WM_SLIDE_LAYOUT_CNT" val="1_1_1"/>
  <p:tag name="KSO_WM_SPECIAL_SOURCE" val="bdnull"/>
  <p:tag name="KSO_WM_TEMPLATE_THUMBS_INDEX" val="1、9"/>
  <p:tag name="KSO_WM_SLIDE_CONTENT_AREA" val="{&quot;left&quot;:&quot;115.4&quot;,&quot;top&quot;:&quot;72.4&quot;,&quot;width&quot;:&quot;732.2&quot;,&quot;height&quot;:&quot;358&quot;}"/>
  <p:tag name="KSO_WM_SLIDE_THEME_ID" val="3302748"/>
  <p:tag name="KSO_WM_SLIDE_THEME_NAME" val="清新弥散风主题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1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单击添加文档标题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0259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259"/>
  <p:tag name="KSO_WM_SLIDE_TYPE" val="contents"/>
  <p:tag name="KSO_WM_SLIDE_SUBTYPE" val="diag"/>
  <p:tag name="KSO_WM_SLIDE_LAYOUT" val="a_l"/>
  <p:tag name="KSO_WM_SLIDE_LAYOUT_CNT" val="1_1"/>
  <p:tag name="KSO_WM_SPECIAL_SOURCE" val="bdnull"/>
  <p:tag name="KSO_WM_DIAGRAM_GROUP_CODE" val="l1-1"/>
  <p:tag name="KSO_WM_SLIDE_DIAGTYPE" val="l"/>
  <p:tag name="KSO_WM_SLIDE_THEME_ID" val="3302748"/>
  <p:tag name="KSO_WM_SLIDE_THEME_NAME" val="清新弥散风主题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6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DIAGRAM_GROUP_CODE" val="l1-1"/>
  <p:tag name="KSO_WM_UNIT_PRESET_TEXT" val="CONTENT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1"/>
  <p:tag name="KSO_WM_UNIT_ID" val="custom20230259_6*l_h_i*1_6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6"/>
  <p:tag name="KSO_WM_DIAGRAM_MAX_ITEMCNT" val="6"/>
  <p:tag name="KSO_WM_DIAGRAM_MIN_ITEMCNT" val="2"/>
  <p:tag name="KSO_WM_DIAGRAM_VIRTUALLY_FRAME" val="{&quot;height&quot;:279.75,&quot;width&quot;:906}"/>
  <p:tag name="KSO_WM_UNIT_TEXT_FILL_FORE_SCHEMECOLOR_INDEX_BRIGHTNESS" val="0"/>
  <p:tag name="KSO_WM_UNIT_TEXT_FILL_FORE_SCHEMECOLOR_INDEX" val="13"/>
  <p:tag name="KSO_WM_UNIT_TEXT_FILL_TYPE" val="1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6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6*l_h_a*1_6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UNIT_TEXT_FILL_FORE_SCHEMECOLOR_INDEX_BRIGHTNESS" val="0.15"/>
  <p:tag name="KSO_WM_UNIT_TEXT_FILL_FORE_SCHEMECOLOR_INDEX" val="13"/>
  <p:tag name="KSO_WM_UNIT_TEXT_FILL_TYPE" val="1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6*l_h_i*1_6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6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UNIT_LINE_FORE_SCHEMECOLOR_INDEX_BRIGHTNESS" val="-0.25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30259_6*l_h_i*1_4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4"/>
  <p:tag name="KSO_WM_DIAGRAM_MAX_ITEMCNT" val="6"/>
  <p:tag name="KSO_WM_DIAGRAM_MIN_ITEMCNT" val="2"/>
  <p:tag name="KSO_WM_DIAGRAM_VIRTUALLY_FRAME" val="{&quot;height&quot;:279.75,&quot;width&quot;:906}"/>
  <p:tag name="KSO_WM_UNIT_TEXT_FILL_FORE_SCHEMECOLOR_INDEX_BRIGHTNESS" val="0"/>
  <p:tag name="KSO_WM_UNIT_TEXT_FILL_FORE_SCHEMECOLOR_INDEX" val="13"/>
  <p:tag name="KSO_WM_UNIT_TEXT_FILL_TYPE" val="1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4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6*l_h_a*1_4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UNIT_TEXT_FILL_FORE_SCHEMECOLOR_INDEX_BRIGHTNESS" val="0.15"/>
  <p:tag name="KSO_WM_UNIT_TEXT_FILL_FORE_SCHEMECOLOR_INDEX" val="13"/>
  <p:tag name="KSO_WM_UNIT_TEXT_FILL_TYPE" val="1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6*l_h_i*1_4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4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UNIT_LINE_FORE_SCHEMECOLOR_INDEX_BRIGHTNESS" val="-0.25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6*l_h_i*1_2_1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2_1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UNIT_LINE_FORE_SCHEMECOLOR_INDEX_BRIGHTNESS" val="-0.25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259_6*l_h_i*1_2_2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2"/>
  <p:tag name="KSO_WM_DIAGRAM_MAX_ITEMCNT" val="6"/>
  <p:tag name="KSO_WM_DIAGRAM_MIN_ITEMCNT" val="2"/>
  <p:tag name="KSO_WM_DIAGRAM_VIRTUALLY_FRAME" val="{&quot;height&quot;:279.75,&quot;width&quot;:906}"/>
  <p:tag name="KSO_WM_UNIT_TEXT_FILL_FORE_SCHEMECOLOR_INDEX_BRIGHTNESS" val="0"/>
  <p:tag name="KSO_WM_UNIT_TEXT_FILL_FORE_SCHEMECOLOR_INDEX" val="13"/>
  <p:tag name="KSO_WM_UNIT_TEXT_FILL_TYPE" val="1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2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6*l_h_a*1_2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UNIT_TEXT_FILL_FORE_SCHEMECOLOR_INDEX_BRIGHTNESS" val="0.15"/>
  <p:tag name="KSO_WM_UNIT_TEXT_FILL_FORE_SCHEMECOLOR_INDEX" val="13"/>
  <p:tag name="KSO_WM_UNIT_TEXT_FILL_TYPE" val="1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259_6*l_h_i*1_1_2"/>
  <p:tag name="KSO_WM_TEMPLATE_CATEGORY" val="custom"/>
  <p:tag name="KSO_WM_TEMPLATE_INDEX" val="20230259"/>
  <p:tag name="KSO_WM_UNIT_LAYERLEVEL" val="1_1_1"/>
  <p:tag name="KSO_WM_TAG_VERSION" val="1.0"/>
  <p:tag name="KSO_WM_DIAGRAM_GROUP_CODE" val="l1-1"/>
  <p:tag name="KSO_WM_UNIT_TYPE" val="l_h_i"/>
  <p:tag name="KSO_WM_UNIT_INDEX" val="1_1_2"/>
  <p:tag name="KSO_WM_DIAGRAM_VERSION" val="3"/>
  <p:tag name="KSO_WM_DIAGRAM_MAX_ITEMCNT" val="6"/>
  <p:tag name="KSO_WM_DIAGRAM_MIN_ITEMCNT" val="2"/>
  <p:tag name="KSO_WM_DIAGRAM_VIRTUALLY_FRAME" val="{&quot;height&quot;:279.75,&quot;width&quot;:906}"/>
  <p:tag name="KSO_WM_UNIT_LINE_FORE_SCHEMECOLOR_INDEX_BRIGHTNESS" val="-0.25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30259_6*l_h_i*1_1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DIAGRAM_VERSION" val="3"/>
  <p:tag name="KSO_WM_UNIT_PRESET_TEXT" val="01"/>
  <p:tag name="KSO_WM_DIAGRAM_MAX_ITEMCNT" val="6"/>
  <p:tag name="KSO_WM_DIAGRAM_MIN_ITEMCNT" val="2"/>
  <p:tag name="KSO_WM_DIAGRAM_VIRTUALLY_FRAME" val="{&quot;height&quot;:279.75,&quot;width&quot;:906}"/>
  <p:tag name="KSO_WM_UNIT_TEXT_FILL_FORE_SCHEMECOLOR_INDEX_BRIGHTNESS" val="0"/>
  <p:tag name="KSO_WM_UNIT_TEXT_FILL_FORE_SCHEMECOLOR_INDEX" val="13"/>
  <p:tag name="KSO_WM_UNIT_TEXT_FILL_TYPE" val="1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_1_1"/>
  <p:tag name="KSO_WM_TEMPLATE_CATEGORY" val="custom"/>
  <p:tag name="KSO_WM_TEMPLATE_INDEX" val="20230259"/>
  <p:tag name="KSO_WM_UNIT_LAYERLEVEL" val="1_1_1"/>
  <p:tag name="KSO_WM_TAG_VERSION" val="1.0"/>
  <p:tag name="KSO_WM_BEAUTIFY_FLAG" val="#wm#"/>
  <p:tag name="KSO_WM_DIAGRAM_GROUP_CODE" val="l1-1"/>
  <p:tag name="KSO_WM_UNIT_TYPE" val="l_h_a"/>
  <p:tag name="KSO_WM_UNIT_ID" val="custom20230259_6*l_h_a*1_1_1"/>
  <p:tag name="KSO_WM_DIAGRAM_VERSION" val="3"/>
  <p:tag name="KSO_WM_UNIT_PRESET_TEXT" val="目录标题"/>
  <p:tag name="KSO_WM_DIAGRAM_MAX_ITEMCNT" val="6"/>
  <p:tag name="KSO_WM_DIAGRAM_MIN_ITEMCNT" val="2"/>
  <p:tag name="KSO_WM_DIAGRAM_VIRTUALLY_FRAME" val="{&quot;height&quot;:279.75,&quot;width&quot;:906}"/>
  <p:tag name="KSO_WM_UNIT_TEXT_FILL_FORE_SCHEMECOLOR_INDEX_BRIGHTNESS" val="0.15"/>
  <p:tag name="KSO_WM_UNIT_TEXT_FILL_FORE_SCHEMECOLOR_INDEX" val="13"/>
  <p:tag name="KSO_WM_UNIT_TEXT_FILL_TYPE" val="1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  <p:tag name="KSO_WM_SLIDE_THEME_ID" val="3302748"/>
  <p:tag name="KSO_WM_SLIDE_THEME_NAME" val="清新弥散风主题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1"/>
  <p:tag name="KSO_WM_UNIT_TEXT_FORE_SCHEMECOLOR_INDEX_BRIGHTNESS" val="0"/>
  <p:tag name="KSO_WM_UNIT_TEXT_FORE_SCHEMECOLOR_INDEX" val="5"/>
  <p:tag name="KSO_WM_UNIT_TEXT_LINE_FILL_TYPE" val="2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30238"/>
  <p:tag name="KSO_WM_SLIDE_THEME_ID" val="3302748"/>
  <p:tag name="KSO_WM_SLIDE_THEME_NAME" val="清新弥散风主题"/>
  <p:tag name="KSO_WM_SLIDE_TYPE" val="text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5_3*l_h_i*1_3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5_3*l_h_i*1_3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05_3*l_h_i*1_3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5_3*l_h_f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UNIT_TEXT_FILL_FORE_SCHEMECOLOR_INDEX" val="13"/>
  <p:tag name="KSO_WM_UNIT_TEXT_FILL_TYPE" val="1"/>
  <p:tag name="KSO_WM_UNIT_USESOURCEFORMAT_APPLY" val="0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6"/>
  <p:tag name="KSO_WM_UNIT_ID" val="diagram20231305_3*l_h_i*1_3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5"/>
  <p:tag name="KSO_WM_UNIT_ID" val="diagram20231305_3*l_h_i*1_3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305_3*l_h_i*1_3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UNIT_TEXT_FILL_FORE_SCHEMECOLOR_INDEX" val="13"/>
  <p:tag name="KSO_WM_UNIT_TEXT_FILL_TYPE" val="1"/>
  <p:tag name="KSO_WM_UNIT_USESOURCEFORMAT_APPLY" val="0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5_3*l_h_i*1_4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5_3*l_h_i*1_4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05_3*l_h_i*1_4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5_3*l_h_f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UNIT_TEXT_FILL_FORE_SCHEMECOLOR_INDEX" val="13"/>
  <p:tag name="KSO_WM_UNIT_TEXT_FILL_TYPE" val="1"/>
  <p:tag name="KSO_WM_UNIT_USESOURCEFORMAT_APPLY" val="0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6"/>
  <p:tag name="KSO_WM_UNIT_ID" val="diagram20231305_3*l_h_i*1_4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5"/>
  <p:tag name="KSO_WM_UNIT_ID" val="diagram20231305_3*l_h_i*1_4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1305_3*l_h_i*1_4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UNIT_TEXT_FILL_FORE_SCHEMECOLOR_INDEX" val="13"/>
  <p:tag name="KSO_WM_UNIT_TEXT_FILL_TYPE" val="1"/>
  <p:tag name="KSO_WM_UNIT_USESOURCEFORMAT_APPLY" val="0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5_3*l_h_i*1_1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5_3*l_h_i*1_1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05_3*l_h_i*1_1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5_3*l_h_f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UNIT_TEXT_FILL_FORE_SCHEMECOLOR_INDEX" val="13"/>
  <p:tag name="KSO_WM_UNIT_TEXT_FILL_TYPE" val="1"/>
  <p:tag name="KSO_WM_UNIT_USESOURCEFORMAT_APPLY" val="0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6"/>
  <p:tag name="KSO_WM_UNIT_ID" val="diagram20231305_3*l_h_i*1_1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1305_3*l_h_i*1_1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05_3*l_h_i*1_1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UNIT_TEXT_FILL_FORE_SCHEMECOLOR_INDEX" val="13"/>
  <p:tag name="KSO_WM_UNIT_TEXT_FILL_TYPE" val="1"/>
  <p:tag name="KSO_WM_UNIT_USESOURCEFORMAT_APPLY" val="0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5_3*l_h_i*1_2_2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LINE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5_3*l_h_i*1_2_3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05_3*l_h_i*1_2_4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5_3*l_h_f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，为了最终演示发布的良好效果"/>
  <p:tag name="KSO_WM_DIAGRAM_MAX_ITEMCNT" val="6"/>
  <p:tag name="KSO_WM_DIAGRAM_MIN_ITEMCNT" val="2"/>
  <p:tag name="KSO_WM_DIAGRAM_VIRTUALLY_FRAME" val="{&quot;height&quot;:373.7506299212598,&quot;width&quot;:862.1668503937007}"/>
  <p:tag name="KSO_WM_UNIT_TEXT_FILL_FORE_SCHEMECOLOR_INDEX" val="13"/>
  <p:tag name="KSO_WM_UNIT_TEXT_FILL_TYPE" val="1"/>
  <p:tag name="KSO_WM_UNIT_USESOURCEFORMAT_APPLY" val="0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6"/>
  <p:tag name="KSO_WM_UNIT_ID" val="diagram20231305_3*l_h_i*1_2_6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5"/>
  <p:tag name="KSO_WM_UNIT_ID" val="diagram20231305_3*l_h_i*1_2_5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3.7506299212598,&quot;width&quot;:862.1668503937007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05_3*l_h_i*1_2_1"/>
  <p:tag name="KSO_WM_TEMPLATE_CATEGORY" val="diagram"/>
  <p:tag name="KSO_WM_TEMPLATE_INDEX" val="2023130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3.7506299212598,&quot;width&quot;:862.1668503937007}"/>
  <p:tag name="KSO_WM_UNIT_TEXT_FILL_FORE_SCHEMECOLOR_INDEX" val="13"/>
  <p:tag name="KSO_WM_UNIT_TEXT_FILL_TYPE" val="1"/>
  <p:tag name="KSO_WM_UNIT_USESOURCEFORMAT_APPLY" val="0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HEME_ID" val="3302748"/>
  <p:tag name="KSO_WM_SLIDE_THEME_NAME" val="清新弥散风主题"/>
  <p:tag name="KSO_WM_SLIDE_TYPE" val="text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1_2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UNIT_FILL_FORE_SCHEMECOLOR_INDEX_1_BRIGHTNESS" val="0.95"/>
  <p:tag name="KSO_WM_UNIT_FILL_FORE_SCHEMECOLOR_INDEX_1" val="5"/>
  <p:tag name="KSO_WM_UNIT_FILL_FORE_SCHEMECOLOR_INDEX_1_POS" val="0"/>
  <p:tag name="KSO_WM_UNIT_FILL_FORE_SCHEMECOLOR_INDEX_1_TRANS" val="0.7"/>
  <p:tag name="KSO_WM_UNIT_FILL_FORE_SCHEMECOLOR_INDEX_2_BRIGHTNESS" val="0"/>
  <p:tag name="KSO_WM_UNIT_FILL_FORE_SCHEMECOLOR_INDEX_2" val="5"/>
  <p:tag name="KSO_WM_UNIT_FILL_FORE_SCHEMECOLOR_INDEX_2_POS" val="1"/>
  <p:tag name="KSO_WM_UNIT_FILL_FORE_SCHEMECOLOR_INDEX_2_TRANS" val="0.2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1_3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3"/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1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1_1"/>
  <p:tag name="KSO_WM_UNIT_TEXT_FILL_FORE_SCHEMECOLOR_INDEX_BRIGHTNESS" val="0"/>
  <p:tag name="KSO_WM_UNIT_TEXT_FILL_TYPE" val="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2_2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UNIT_FILL_FORE_SCHEMECOLOR_INDEX_1_BRIGHTNESS" val="0.95"/>
  <p:tag name="KSO_WM_UNIT_FILL_FORE_SCHEMECOLOR_INDEX_1" val="5"/>
  <p:tag name="KSO_WM_UNIT_FILL_FORE_SCHEMECOLOR_INDEX_1_POS" val="0"/>
  <p:tag name="KSO_WM_UNIT_FILL_FORE_SCHEMECOLOR_INDEX_1_TRANS" val="0.7"/>
  <p:tag name="KSO_WM_UNIT_FILL_FORE_SCHEMECOLOR_INDEX_2_BRIGHTNESS" val="0"/>
  <p:tag name="KSO_WM_UNIT_FILL_FORE_SCHEMECOLOR_INDEX_2" val="7"/>
  <p:tag name="KSO_WM_UNIT_FILL_FORE_SCHEMECOLOR_INDEX_2_POS" val="1"/>
  <p:tag name="KSO_WM_UNIT_FILL_FORE_SCHEMECOLOR_INDEX_2_TRANS" val="0.2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2_3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3"/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2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2_1"/>
  <p:tag name="KSO_WM_UNIT_TEXT_FILL_FORE_SCHEMECOLOR_INDEX_BRIGHTNESS" val="0"/>
  <p:tag name="KSO_WM_UNIT_TEXT_FILL_TYPE" val="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3_2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UNIT_FILL_FORE_SCHEMECOLOR_INDEX_1_BRIGHTNESS" val="0.95"/>
  <p:tag name="KSO_WM_UNIT_FILL_FORE_SCHEMECOLOR_INDEX_1" val="5"/>
  <p:tag name="KSO_WM_UNIT_FILL_FORE_SCHEMECOLOR_INDEX_1_POS" val="0"/>
  <p:tag name="KSO_WM_UNIT_FILL_FORE_SCHEMECOLOR_INDEX_1_TRANS" val="0.7"/>
  <p:tag name="KSO_WM_UNIT_FILL_FORE_SCHEMECOLOR_INDEX_2_BRIGHTNESS" val="0"/>
  <p:tag name="KSO_WM_UNIT_FILL_FORE_SCHEMECOLOR_INDEX_2" val="9"/>
  <p:tag name="KSO_WM_UNIT_FILL_FORE_SCHEMECOLOR_INDEX_2_POS" val="1"/>
  <p:tag name="KSO_WM_UNIT_FILL_FORE_SCHEMECOLOR_INDEX_2_TRANS" val="0.2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3_3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3"/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3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3_1"/>
  <p:tag name="KSO_WM_UNIT_TEXT_FILL_FORE_SCHEMECOLOR_INDEX_BRIGHTNESS" val="0"/>
  <p:tag name="KSO_WM_UNIT_TEXT_FILL_TYPE" val="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4_2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UNIT_FILL_FORE_SCHEMECOLOR_INDEX_1_BRIGHTNESS" val="0.95"/>
  <p:tag name="KSO_WM_UNIT_FILL_FORE_SCHEMECOLOR_INDEX_1" val="5"/>
  <p:tag name="KSO_WM_UNIT_FILL_FORE_SCHEMECOLOR_INDEX_1_POS" val="0"/>
  <p:tag name="KSO_WM_UNIT_FILL_FORE_SCHEMECOLOR_INDEX_1_TRANS" val="0.7"/>
  <p:tag name="KSO_WM_UNIT_FILL_FORE_SCHEMECOLOR_INDEX_2_BRIGHTNESS" val="0"/>
  <p:tag name="KSO_WM_UNIT_FILL_FORE_SCHEMECOLOR_INDEX_2" val="10"/>
  <p:tag name="KSO_WM_UNIT_FILL_FORE_SCHEMECOLOR_INDEX_2_POS" val="1"/>
  <p:tag name="KSO_WM_UNIT_FILL_FORE_SCHEMECOLOR_INDEX_2_TRANS" val="0.2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4_3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3"/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4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4_1"/>
  <p:tag name="KSO_WM_UNIT_TEXT_FILL_FORE_SCHEMECOLOR_INDEX_BRIGHTNESS" val="0"/>
  <p:tag name="KSO_WM_UNIT_TEXT_FILL_TYPE" val="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8_3*l_h_f*1_1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DIAGRAM_VERSION" val="3"/>
  <p:tag name="KSO_WM_DIAGRAM_COLOR_TEXT_CAN_REMOVE" val="n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8_3*l_h_f*1_2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DIAGRAM_VERSION" val="3"/>
  <p:tag name="KSO_WM_DIAGRAM_COLOR_TEXT_CAN_REMOVE" val="n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8_3*l_h_f*1_3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DIAGRAM_VERSION" val="3"/>
  <p:tag name="KSO_WM_DIAGRAM_COLOR_TEXT_CAN_REMOVE" val="n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8_3*l_h_f*1_4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DIAGRAM_VERSION" val="3"/>
  <p:tag name="KSO_WM_DIAGRAM_COLOR_TEXT_CAN_REMOVE" val="n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  <p:tag name="KSO_WM_SLIDE_THEME_ID" val="3302748"/>
  <p:tag name="KSO_WM_SLIDE_THEME_NAME" val="清新弥散风主题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2"/>
  <p:tag name="KSO_WM_UNIT_TEXT_FORE_SCHEMECOLOR_INDEX_BRIGHTNESS" val="0"/>
  <p:tag name="KSO_WM_UNIT_TEXT_FORE_SCHEMECOLOR_INDEX" val="5"/>
  <p:tag name="KSO_WM_UNIT_TEXT_LINE_FILL_TYPE" val="2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30238"/>
  <p:tag name="KSO_WM_SLIDE_THEME_ID" val="3302748"/>
  <p:tag name="KSO_WM_SLIDE_THEME_NAME" val="清新弥散风主题"/>
  <p:tag name="KSO_WM_SLIDE_TYPE" val="text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56_3*l_h_i*1_1_2"/>
  <p:tag name="KSO_WM_TEMPLATE_CATEGORY" val="diagram"/>
  <p:tag name="KSO_WM_TEMPLATE_INDEX" val="20231356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UNIT_LINE_FILL_TYPE" val="2"/>
  <p:tag name="KSO_WM_UNIT_USESOURCEFORMAT_APPLY" val="0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56_3*l_h_f*1_1_1"/>
  <p:tag name="KSO_WM_TEMPLATE_CATEGORY" val="diagram"/>
  <p:tag name="KSO_WM_TEMPLATE_INDEX" val="20231356"/>
  <p:tag name="KSO_WM_UNIT_LAYERLEVEL" val="1_1_1"/>
  <p:tag name="KSO_WM_TAG_VERSION" val="3.0"/>
  <p:tag name="KSO_WM_UNIT_PRESET_TEXT" val="单击此处输入你的正文，文字是您思想的提炼，为了最终演示发布良好效果。"/>
  <p:tag name="KSO_WM_DIAGRAM_MAX_ITEMCNT" val="6"/>
  <p:tag name="KSO_WM_DIAGRAM_MIN_ITEMCNT" val="2"/>
  <p:tag name="KSO_WM_DIAGRAM_VIRTUALLY_FRAME" val="{&quot;height&quot;:258.3922047244094,&quot;width&quot;:856.44031496063}"/>
  <p:tag name="KSO_WM_UNIT_USESOURCEFORMAT_APPLY" val="0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56_3*l_h_i*1_1_3"/>
  <p:tag name="KSO_WM_TEMPLATE_CATEGORY" val="diagram"/>
  <p:tag name="KSO_WM_TEMPLATE_INDEX" val="20231356"/>
  <p:tag name="KSO_WM_UNIT_LAYERLEVEL" val="1_1_1"/>
  <p:tag name="KSO_WM_TAG_VERSION" val="3.0"/>
  <p:tag name="KSO_WM_UNIT_FILL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UNIT_FILL_TYPE" val="1"/>
  <p:tag name="KSO_WM_UNIT_USESOURCEFORMAT_APPLY" val="0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356_3*l_h_i*1_1_1"/>
  <p:tag name="KSO_WM_TEMPLATE_CATEGORY" val="diagram"/>
  <p:tag name="KSO_WM_TEMPLATE_INDEX" val="20231356"/>
  <p:tag name="KSO_WM_UNIT_LAYERLEVEL" val="1_1_1"/>
  <p:tag name="KSO_WM_TAG_VERSION" val="3.0"/>
  <p:tag name="KSO_WM_UNIT_FILL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56_3*l_h_i*1_2_2"/>
  <p:tag name="KSO_WM_TEMPLATE_CATEGORY" val="diagram"/>
  <p:tag name="KSO_WM_TEMPLATE_INDEX" val="20231356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UNIT_LINE_FILL_TYPE" val="2"/>
  <p:tag name="KSO_WM_UNIT_USESOURCEFORMAT_APPLY" val="0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56_3*l_h_i*1_2_1"/>
  <p:tag name="KSO_WM_TEMPLATE_CATEGORY" val="diagram"/>
  <p:tag name="KSO_WM_TEMPLATE_INDEX" val="20231356"/>
  <p:tag name="KSO_WM_UNIT_LAYERLEVEL" val="1_1_1"/>
  <p:tag name="KSO_WM_TAG_VERSION" val="3.0"/>
  <p:tag name="KSO_WM_UNIT_FILL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56_3*l_h_i*1_2_3"/>
  <p:tag name="KSO_WM_TEMPLATE_CATEGORY" val="diagram"/>
  <p:tag name="KSO_WM_TEMPLATE_INDEX" val="20231356"/>
  <p:tag name="KSO_WM_UNIT_LAYERLEVEL" val="1_1_1"/>
  <p:tag name="KSO_WM_TAG_VERSION" val="3.0"/>
  <p:tag name="KSO_WM_UNIT_FILL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UNIT_FILL_TYPE" val="1"/>
  <p:tag name="KSO_WM_UNIT_USESOURCEFORMAT_APPLY" val="0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56_3*l_h_f*1_2_1"/>
  <p:tag name="KSO_WM_TEMPLATE_CATEGORY" val="diagram"/>
  <p:tag name="KSO_WM_TEMPLATE_INDEX" val="20231356"/>
  <p:tag name="KSO_WM_UNIT_LAYERLEVEL" val="1_1_1"/>
  <p:tag name="KSO_WM_TAG_VERSION" val="3.0"/>
  <p:tag name="KSO_WM_UNIT_PRESET_TEXT" val="单击此处输入你的正文，文字是您思想的提炼，为了最终演示发布良好效果。"/>
  <p:tag name="KSO_WM_DIAGRAM_MAX_ITEMCNT" val="6"/>
  <p:tag name="KSO_WM_DIAGRAM_MIN_ITEMCNT" val="2"/>
  <p:tag name="KSO_WM_DIAGRAM_VIRTUALLY_FRAME" val="{&quot;height&quot;:258.3922047244094,&quot;width&quot;:856.44031496063}"/>
  <p:tag name="KSO_WM_UNIT_USESOURCEFORMAT_APPLY" val="0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56_3*l_h_i*1_3_2"/>
  <p:tag name="KSO_WM_TEMPLATE_CATEGORY" val="diagram"/>
  <p:tag name="KSO_WM_TEMPLATE_INDEX" val="20231356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UNIT_LINE_FILL_TYPE" val="2"/>
  <p:tag name="KSO_WM_UNIT_USESOURCEFORMAT_APPLY" val="0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356_3*l_h_i*1_3_1"/>
  <p:tag name="KSO_WM_TEMPLATE_CATEGORY" val="diagram"/>
  <p:tag name="KSO_WM_TEMPLATE_INDEX" val="20231356"/>
  <p:tag name="KSO_WM_UNIT_LAYERLEVEL" val="1_1_1"/>
  <p:tag name="KSO_WM_TAG_VERSION" val="3.0"/>
  <p:tag name="KSO_WM_UNIT_FILL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56_3*l_h_i*1_3_3"/>
  <p:tag name="KSO_WM_TEMPLATE_CATEGORY" val="diagram"/>
  <p:tag name="KSO_WM_TEMPLATE_INDEX" val="20231356"/>
  <p:tag name="KSO_WM_UNIT_LAYERLEVEL" val="1_1_1"/>
  <p:tag name="KSO_WM_TAG_VERSION" val="3.0"/>
  <p:tag name="KSO_WM_UNIT_FILL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UNIT_FILL_TYPE" val="1"/>
  <p:tag name="KSO_WM_UNIT_USESOURCEFORMAT_APPLY" val="0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56_3*l_h_f*1_3_1"/>
  <p:tag name="KSO_WM_TEMPLATE_CATEGORY" val="diagram"/>
  <p:tag name="KSO_WM_TEMPLATE_INDEX" val="20231356"/>
  <p:tag name="KSO_WM_UNIT_LAYERLEVEL" val="1_1_1"/>
  <p:tag name="KSO_WM_TAG_VERSION" val="3.0"/>
  <p:tag name="KSO_WM_UNIT_PRESET_TEXT" val="单击此处输入你的正文，文字是您思想的提炼，为了最终演示发布良好效果。"/>
  <p:tag name="KSO_WM_DIAGRAM_MAX_ITEMCNT" val="6"/>
  <p:tag name="KSO_WM_DIAGRAM_MIN_ITEMCNT" val="2"/>
  <p:tag name="KSO_WM_DIAGRAM_VIRTUALLY_FRAME" val="{&quot;height&quot;:258.3922047244094,&quot;width&quot;:856.44031496063}"/>
  <p:tag name="KSO_WM_UNIT_USESOURCEFORMAT_APPLY" val="0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56_3*l_h_i*1_4_2"/>
  <p:tag name="KSO_WM_TEMPLATE_CATEGORY" val="diagram"/>
  <p:tag name="KSO_WM_TEMPLATE_INDEX" val="20231356"/>
  <p:tag name="KSO_WM_UNIT_LAYERLEVEL" val="1_1_1"/>
  <p:tag name="KSO_WM_TAG_VERSION" val="3.0"/>
  <p:tag name="KSO_WM_UNIT_LINE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UNIT_LINE_FILL_TYPE" val="2"/>
  <p:tag name="KSO_WM_UNIT_USESOURCEFORMAT_APPLY" val="0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1356_3*l_h_i*1_4_1"/>
  <p:tag name="KSO_WM_TEMPLATE_CATEGORY" val="diagram"/>
  <p:tag name="KSO_WM_TEMPLATE_INDEX" val="20231356"/>
  <p:tag name="KSO_WM_UNIT_LAYERLEVEL" val="1_1_1"/>
  <p:tag name="KSO_WM_TAG_VERSION" val="3.0"/>
  <p:tag name="KSO_WM_UNIT_FILL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56_3*l_h_i*1_4_3"/>
  <p:tag name="KSO_WM_TEMPLATE_CATEGORY" val="diagram"/>
  <p:tag name="KSO_WM_TEMPLATE_INDEX" val="20231356"/>
  <p:tag name="KSO_WM_UNIT_LAYERLEVEL" val="1_1_1"/>
  <p:tag name="KSO_WM_TAG_VERSION" val="3.0"/>
  <p:tag name="KSO_WM_UNIT_FILL_FORE_SCHEMECOLOR_INDEX" val="5"/>
  <p:tag name="KSO_WM_DIAGRAM_MAX_ITEMCNT" val="6"/>
  <p:tag name="KSO_WM_DIAGRAM_MIN_ITEMCNT" val="2"/>
  <p:tag name="KSO_WM_DIAGRAM_VIRTUALLY_FRAME" val="{&quot;height&quot;:258.3922047244094,&quot;width&quot;:856.44031496063}"/>
  <p:tag name="KSO_WM_UNIT_FILL_TYPE" val="1"/>
  <p:tag name="KSO_WM_UNIT_USESOURCEFORMAT_APPLY" val="0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56_3*l_h_f*1_4_1"/>
  <p:tag name="KSO_WM_TEMPLATE_CATEGORY" val="diagram"/>
  <p:tag name="KSO_WM_TEMPLATE_INDEX" val="20231356"/>
  <p:tag name="KSO_WM_UNIT_LAYERLEVEL" val="1_1_1"/>
  <p:tag name="KSO_WM_TAG_VERSION" val="3.0"/>
  <p:tag name="KSO_WM_UNIT_PRESET_TEXT" val="单击此处输入你的正文，文字是您思想的提炼，为了最终演示发布良好效果。"/>
  <p:tag name="KSO_WM_DIAGRAM_MAX_ITEMCNT" val="6"/>
  <p:tag name="KSO_WM_DIAGRAM_MIN_ITEMCNT" val="2"/>
  <p:tag name="KSO_WM_DIAGRAM_VIRTUALLY_FRAME" val="{&quot;height&quot;:258.3922047244094,&quot;width&quot;:856.44031496063}"/>
  <p:tag name="KSO_WM_UNIT_USESOURCEFORMAT_APPLY" val="0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HEME_ID" val="3302748"/>
  <p:tag name="KSO_WM_SLIDE_THEME_NAME" val="清新弥散风主题"/>
  <p:tag name="KSO_WM_SLIDE_TYPE" val="text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1_2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UNIT_FILL_FORE_SCHEMECOLOR_INDEX_1_BRIGHTNESS" val="0.95"/>
  <p:tag name="KSO_WM_UNIT_FILL_FORE_SCHEMECOLOR_INDEX_1" val="5"/>
  <p:tag name="KSO_WM_UNIT_FILL_FORE_SCHEMECOLOR_INDEX_1_POS" val="0"/>
  <p:tag name="KSO_WM_UNIT_FILL_FORE_SCHEMECOLOR_INDEX_1_TRANS" val="0.7"/>
  <p:tag name="KSO_WM_UNIT_FILL_FORE_SCHEMECOLOR_INDEX_2_BRIGHTNESS" val="0"/>
  <p:tag name="KSO_WM_UNIT_FILL_FORE_SCHEMECOLOR_INDEX_2" val="5"/>
  <p:tag name="KSO_WM_UNIT_FILL_FORE_SCHEMECOLOR_INDEX_2_POS" val="1"/>
  <p:tag name="KSO_WM_UNIT_FILL_FORE_SCHEMECOLOR_INDEX_2_TRANS" val="0.2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1_3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3"/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1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1_1"/>
  <p:tag name="KSO_WM_UNIT_TEXT_FILL_FORE_SCHEMECOLOR_INDEX_BRIGHTNESS" val="0"/>
  <p:tag name="KSO_WM_UNIT_TEXT_FILL_TYPE" val="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2_2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UNIT_FILL_FORE_SCHEMECOLOR_INDEX_1_BRIGHTNESS" val="0.95"/>
  <p:tag name="KSO_WM_UNIT_FILL_FORE_SCHEMECOLOR_INDEX_1" val="5"/>
  <p:tag name="KSO_WM_UNIT_FILL_FORE_SCHEMECOLOR_INDEX_1_POS" val="0"/>
  <p:tag name="KSO_WM_UNIT_FILL_FORE_SCHEMECOLOR_INDEX_1_TRANS" val="0.7"/>
  <p:tag name="KSO_WM_UNIT_FILL_FORE_SCHEMECOLOR_INDEX_2_BRIGHTNESS" val="0"/>
  <p:tag name="KSO_WM_UNIT_FILL_FORE_SCHEMECOLOR_INDEX_2" val="7"/>
  <p:tag name="KSO_WM_UNIT_FILL_FORE_SCHEMECOLOR_INDEX_2_POS" val="1"/>
  <p:tag name="KSO_WM_UNIT_FILL_FORE_SCHEMECOLOR_INDEX_2_TRANS" val="0.2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2_3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3"/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2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2_1"/>
  <p:tag name="KSO_WM_UNIT_TEXT_FILL_FORE_SCHEMECOLOR_INDEX_BRIGHTNESS" val="0"/>
  <p:tag name="KSO_WM_UNIT_TEXT_FILL_TYPE" val="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3_2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UNIT_FILL_FORE_SCHEMECOLOR_INDEX_1_BRIGHTNESS" val="0.95"/>
  <p:tag name="KSO_WM_UNIT_FILL_FORE_SCHEMECOLOR_INDEX_1" val="5"/>
  <p:tag name="KSO_WM_UNIT_FILL_FORE_SCHEMECOLOR_INDEX_1_POS" val="0"/>
  <p:tag name="KSO_WM_UNIT_FILL_FORE_SCHEMECOLOR_INDEX_1_TRANS" val="0.7"/>
  <p:tag name="KSO_WM_UNIT_FILL_FORE_SCHEMECOLOR_INDEX_2_BRIGHTNESS" val="0"/>
  <p:tag name="KSO_WM_UNIT_FILL_FORE_SCHEMECOLOR_INDEX_2" val="9"/>
  <p:tag name="KSO_WM_UNIT_FILL_FORE_SCHEMECOLOR_INDEX_2_POS" val="1"/>
  <p:tag name="KSO_WM_UNIT_FILL_FORE_SCHEMECOLOR_INDEX_2_TRANS" val="0.2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3_3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3"/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3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3_1"/>
  <p:tag name="KSO_WM_UNIT_TEXT_FILL_FORE_SCHEMECOLOR_INDEX_BRIGHTNESS" val="0"/>
  <p:tag name="KSO_WM_UNIT_TEXT_FILL_TYPE" val="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4_2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UNIT_FILL_FORE_SCHEMECOLOR_INDEX_1_BRIGHTNESS" val="0.95"/>
  <p:tag name="KSO_WM_UNIT_FILL_FORE_SCHEMECOLOR_INDEX_1" val="5"/>
  <p:tag name="KSO_WM_UNIT_FILL_FORE_SCHEMECOLOR_INDEX_1_POS" val="0"/>
  <p:tag name="KSO_WM_UNIT_FILL_FORE_SCHEMECOLOR_INDEX_1_TRANS" val="0.7"/>
  <p:tag name="KSO_WM_UNIT_FILL_FORE_SCHEMECOLOR_INDEX_2_BRIGHTNESS" val="0"/>
  <p:tag name="KSO_WM_UNIT_FILL_FORE_SCHEMECOLOR_INDEX_2" val="10"/>
  <p:tag name="KSO_WM_UNIT_FILL_FORE_SCHEMECOLOR_INDEX_2_POS" val="1"/>
  <p:tag name="KSO_WM_UNIT_FILL_FORE_SCHEMECOLOR_INDEX_2_TRANS" val="0.2"/>
  <p:tag name="KSO_WM_UNIT_FILL_GRADIENT_TYPE" val="0"/>
  <p:tag name="KSO_WM_UNIT_FILL_GRADIENT_ANGLE" val="90"/>
  <p:tag name="KSO_WM_UNIT_FILL_GRADIENT_DIRECTION" val="1"/>
  <p:tag name="KSO_WM_UNIT_FILL_TYPE" val="3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4_3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3"/>
  <p:tag name="KSO_WM_UNIT_FILL_FORE_SCHEMECOLOR_INDEX_BRIGHTNESS" val="0"/>
  <p:tag name="KSO_WM_UNIT_FILL_TYPE" val="1"/>
  <p:tag name="KSO_WM_UNIT_TEXT_FILL_FORE_SCHEMECOLOR_INDEX_BRIGHTNESS" val="0"/>
  <p:tag name="KSO_WM_UNIT_TEXT_FILL_TYPE" val="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8_3*l_h_i*1_4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DIAGRAM_GROUP_CODE" val="l1-1"/>
  <p:tag name="KSO_WM_UNIT_SUBTYPE" val="d"/>
  <p:tag name="KSO_WM_UNIT_TYPE" val="l_h_i"/>
  <p:tag name="KSO_WM_UNIT_INDEX" val="1_4_1"/>
  <p:tag name="KSO_WM_UNIT_TEXT_FILL_FORE_SCHEMECOLOR_INDEX_BRIGHTNESS" val="0"/>
  <p:tag name="KSO_WM_UNIT_TEXT_FILL_TYPE" val="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8_3*l_h_f*1_1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DIAGRAM_VERSION" val="3"/>
  <p:tag name="KSO_WM_DIAGRAM_COLOR_TEXT_CAN_REMOVE" val="n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8_3*l_h_f*1_2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DIAGRAM_VERSION" val="3"/>
  <p:tag name="KSO_WM_DIAGRAM_COLOR_TEXT_CAN_REMOVE" val="n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8_3*l_h_f*1_3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DIAGRAM_VERSION" val="3"/>
  <p:tag name="KSO_WM_DIAGRAM_COLOR_TEXT_CAN_REMOVE" val="n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8_3*l_h_f*1_4_1"/>
  <p:tag name="KSO_WM_TEMPLATE_CATEGORY" val="diagram"/>
  <p:tag name="KSO_WM_TEMPLATE_INDEX" val="20231318"/>
  <p:tag name="KSO_WM_UNIT_LAYERLEVEL" val="1_1_1"/>
  <p:tag name="KSO_WM_TAG_VERSION" val="3.0"/>
  <p:tag name="KSO_WM_BEAUTIFY_FLAG" val="#wm#"/>
  <p:tag name="KSO_WM_UNIT_TEXT_FILL_FORE_SCHEMECOLOR_INDEX_BRIGHTNESS" val="0"/>
  <p:tag name="KSO_WM_UNIT_TEXT_FILL_TYPE" val="1"/>
  <p:tag name="KSO_WM_DIAGRAM_VERSION" val="3"/>
  <p:tag name="KSO_WM_DIAGRAM_COLOR_TEXT_CAN_REMOVE" val="n"/>
  <p:tag name="KSO_WM_UNIT_PRESET_TEXT" val="单击此处输入你的正文，文字是您思想的提炼，为了最终演示发布的良好效果。"/>
  <p:tag name="KSO_WM_DIAGRAM_MAX_ITEMCNT" val="6"/>
  <p:tag name="KSO_WM_DIAGRAM_MIN_ITEMCNT" val="2"/>
  <p:tag name="KSO_WM_DIAGRAM_VIRTUALLY_FRAME" val="{&quot;height&quot;:314.7823622047244,&quot;width&quot;:859.0757480314962}"/>
  <p:tag name="KSO_WM_UNIT_USESOURCEFORMAT_APPLY" val="0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  <p:tag name="KSO_WM_SLIDE_THEME_ID" val="3302748"/>
  <p:tag name="KSO_WM_SLIDE_THEME_NAME" val="清新弥散风主题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4"/>
  <p:tag name="KSO_WM_UNIT_TEXT_FORE_SCHEMECOLOR_INDEX_BRIGHTNESS" val="0"/>
  <p:tag name="KSO_WM_UNIT_TEXT_FORE_SCHEMECOLOR_INDEX" val="5"/>
  <p:tag name="KSO_WM_UNIT_TEXT_LINE_FILL_TYPE" val="2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30238"/>
  <p:tag name="KSO_WM_SLIDE_THEME_ID" val="3302748"/>
  <p:tag name="KSO_WM_SLIDE_THEME_NAME" val="清新弥散风主题"/>
  <p:tag name="KSO_WM_SLIDE_TYPE" val="text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UNIT_TEXT_FILL_FORE_SCHEMECOLOR_INDEX" val="13"/>
  <p:tag name="KSO_WM_UNIT_TEXT_FILL_TYPE" val="1"/>
  <p:tag name="KSO_WM_UNIT_USESOURCEFORMAT_APPLY" val="0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UNIT_TEXT_FILL_FORE_SCHEMECOLOR_INDEX" val="13"/>
  <p:tag name="KSO_WM_UNIT_TEXT_FILL_TYPE" val="1"/>
  <p:tag name="KSO_WM_UNIT_USESOURCEFORMAT_APPLY" val="0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UNIT_TEXT_FILL_FORE_SCHEMECOLOR_INDEX" val="13"/>
  <p:tag name="KSO_WM_UNIT_TEXT_FILL_TYPE" val="1"/>
  <p:tag name="KSO_WM_UNIT_USESOURCEFORMAT_APPLY" val="0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HEME_ID" val="3302748"/>
  <p:tag name="KSO_WM_SLIDE_THEME_NAME" val="清新弥散风主题"/>
  <p:tag name="KSO_WM_SLIDE_TYPE" val="text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355_5*l_h_i*1_6_2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26535433070865,&quot;width&quot;:730.8654330708662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5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1355_5*l_h_f*1_6_1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67.26535433070865,&quot;width&quot;:730.8654330708662}"/>
  <p:tag name="KSO_WM_UNIT_TEXT_FILL_FORE_SCHEMECOLOR_INDEX" val="2"/>
  <p:tag name="KSO_WM_UNIT_TEXT_FILL_TYPE" val="1"/>
  <p:tag name="KSO_WM_UNIT_USESOURCEFORMAT_APPLY" val="0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6_1"/>
  <p:tag name="KSO_WM_UNIT_ID" val="diagram20231355_5*l_h_i*1_6_1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26535433070865,&quot;width&quot;:730.8654330708662}"/>
  <p:tag name="KSO_WM_UNIT_TEXT_FILL_FORE_SCHEMECOLOR_INDEX" val="5"/>
  <p:tag name="KSO_WM_UNIT_TEXT_FILL_TYPE" val="1"/>
  <p:tag name="KSO_WM_UNIT_USESOURCEFORMAT_APPLY" val="0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55_5*l_h_i*1_2_2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67.26535433070865,&quot;width&quot;:730.8654330708662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5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55_5*l_h_f*1_2_1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67.26535433070865,&quot;width&quot;:730.8654330708662}"/>
  <p:tag name="KSO_WM_UNIT_TEXT_FILL_FORE_SCHEMECOLOR_INDEX" val="2"/>
  <p:tag name="KSO_WM_UNIT_TEXT_FILL_TYPE" val="1"/>
  <p:tag name="KSO_WM_UNIT_USESOURCEFORMAT_APPLY" val="0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355_5*l_h_i*1_2_1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26535433070865,&quot;width&quot;:730.8654330708662}"/>
  <p:tag name="KSO_WM_UNIT_TEXT_FILL_FORE_SCHEMECOLOR_INDEX" val="7"/>
  <p:tag name="KSO_WM_UNIT_TEXT_FILL_TYPE" val="1"/>
  <p:tag name="KSO_WM_UNIT_USESOURCEFORMAT_APPLY" val="0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55_5*l_h_i*1_3_2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26535433070865,&quot;width&quot;:730.8654330708662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5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55_5*l_h_f*1_3_1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67.26535433070865,&quot;width&quot;:730.8654330708662}"/>
  <p:tag name="KSO_WM_UNIT_TEXT_FILL_FORE_SCHEMECOLOR_INDEX" val="2"/>
  <p:tag name="KSO_WM_UNIT_TEXT_FILL_TYPE" val="1"/>
  <p:tag name="KSO_WM_UNIT_USESOURCEFORMAT_APPLY" val="0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355_5*l_h_i*1_3_1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26535433070865,&quot;width&quot;:730.8654330708662}"/>
  <p:tag name="KSO_WM_UNIT_TEXT_FILL_FORE_SCHEMECOLOR_INDEX" val="5"/>
  <p:tag name="KSO_WM_UNIT_TEXT_FILL_TYPE" val="1"/>
  <p:tag name="KSO_WM_UNIT_USESOURCEFORMAT_APPLY" val="0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55_5*l_h_i*1_4_2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67.26535433070865,&quot;width&quot;:730.8654330708662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NOCLEAR" val="0"/>
  <p:tag name="KSO_WM_UNIT_VALUE" val="5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55_5*l_h_f*1_4_1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67.26535433070865,&quot;width&quot;:730.8654330708662}"/>
  <p:tag name="KSO_WM_UNIT_TEXT_FILL_FORE_SCHEMECOLOR_INDEX" val="2"/>
  <p:tag name="KSO_WM_UNIT_TEXT_FILL_TYPE" val="1"/>
  <p:tag name="KSO_WM_UNIT_USESOURCEFORMAT_APPLY" val="0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1355_5*l_h_i*1_4_1"/>
  <p:tag name="KSO_WM_TEMPLATE_CATEGORY" val="diagram"/>
  <p:tag name="KSO_WM_TEMPLATE_INDEX" val="20231355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67.26535433070865,&quot;width&quot;:730.8654330708662}"/>
  <p:tag name="KSO_WM_UNIT_TEXT_FILL_FORE_SCHEMECOLOR_INDEX" val="5"/>
  <p:tag name="KSO_WM_UNIT_TEXT_FILL_TYPE" val="1"/>
  <p:tag name="KSO_WM_UNIT_USESOURCEFORMAT_APPLY" val="0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HEME_ID" val="3302748"/>
  <p:tag name="KSO_WM_SLIDE_THEME_NAME" val="清新弥散风主题"/>
  <p:tag name="KSO_WM_SLIDE_TYPE" val="text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UNIT_FILL_TYPE" val="1"/>
  <p:tag name="KSO_WM_UNIT_USESOURCEFORMAT_APPLY" val="0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UNIT_FILL_TYPE" val="1"/>
  <p:tag name="KSO_WM_UNIT_USESOURCEFORMAT_APPLY" val="0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UNIT_FILL_FORE_SCHEMECOLOR_INDEX" val="16"/>
  <p:tag name="KSO_WM_UNIT_FILL_TYPE" val="1"/>
  <p:tag name="KSO_WM_UNIT_USESOURCEFORMAT_APPLY" val="0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UNIT_FILL_TYPE" val="1"/>
  <p:tag name="KSO_WM_UNIT_USESOURCEFORMAT_APPLY" val="0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UNIT_TEXT_FILL_FORE_SCHEMECOLOR_INDEX" val="13"/>
  <p:tag name="KSO_WM_UNIT_TEXT_FILL_TYPE" val="1"/>
  <p:tag name="KSO_WM_UNIT_USESOURCEFORMAT_APPLY" val="0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UNIT_FILL_TYPE" val="1"/>
  <p:tag name="KSO_WM_UNIT_USESOURCEFORMAT_APPLY" val="0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UNIT_FILL_TYPE" val="1"/>
  <p:tag name="KSO_WM_UNIT_USESOURCEFORMAT_APPLY" val="0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UNIT_FILL_FORE_SCHEMECOLOR_INDEX" val="16"/>
  <p:tag name="KSO_WM_UNIT_FILL_TYPE" val="1"/>
  <p:tag name="KSO_WM_UNIT_USESOURCEFORMAT_APPLY" val="0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UNIT_FILL_TYPE" val="1"/>
  <p:tag name="KSO_WM_UNIT_USESOURCEFORMAT_APPLY" val="0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UNIT_TEXT_FILL_FORE_SCHEMECOLOR_INDEX" val="13"/>
  <p:tag name="KSO_WM_UNIT_TEXT_FILL_TYPE" val="1"/>
  <p:tag name="KSO_WM_UNIT_USESOURCEFORMAT_APPLY" val="0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UNIT_FILL_TYPE" val="1"/>
  <p:tag name="KSO_WM_UNIT_USESOURCEFORMAT_APPLY" val="0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UNIT_FILL_TYPE" val="1"/>
  <p:tag name="KSO_WM_UNIT_USESOURCEFORMAT_APPLY" val="0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UNIT_FILL_FORE_SCHEMECOLOR_INDEX" val="16"/>
  <p:tag name="KSO_WM_UNIT_FILL_TYPE" val="1"/>
  <p:tag name="KSO_WM_UNIT_USESOURCEFORMAT_APPLY" val="0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UNIT_FILL_TYPE" val="1"/>
  <p:tag name="KSO_WM_UNIT_USESOURCEFORMAT_APPLY" val="0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UNIT_TEXT_FILL_FORE_SCHEMECOLOR_INDEX" val="13"/>
  <p:tag name="KSO_WM_UNIT_TEXT_FILL_TYPE" val="1"/>
  <p:tag name="KSO_WM_UNIT_USESOURCEFORMAT_APPLY" val="0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0259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259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CONTENT_AREA" val="{&quot;left&quot;:&quot;137.35&quot;,&quot;top&quot;:&quot;152.65&quot;,&quot;width&quot;:&quot;731.15&quot;,&quot;height&quot;:&quot;223.6&quot;}"/>
  <p:tag name="KSO_WM_SLIDE_THEME_ID" val="3302748"/>
  <p:tag name="KSO_WM_SLIDE_THEME_NAME" val="清新弥散风主题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30259_7*e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PART-06"/>
  <p:tag name="KSO_WM_UNIT_TEXT_FORE_SCHEMECOLOR_INDEX_BRIGHTNESS" val="0"/>
  <p:tag name="KSO_WM_UNIT_TEXT_FORE_SCHEMECOLOR_INDEX" val="5"/>
  <p:tag name="KSO_WM_UNIT_TEXT_LINE_FILL_TYPE" val="2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7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添加章节标题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30275"/>
  <p:tag name="KSO_WM_SLIDE_THEME_ID" val="3302748"/>
  <p:tag name="KSO_WM_SLIDE_THEME_NAME" val="清新弥散风主题"/>
  <p:tag name="KSO_WM_SLIDE_TYPE" val="text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1.0"/>
  <p:tag name="KSO_WM_BEAUTIFY_FLAG" val="#wm#"/>
  <p:tag name="KSO_WM_UNIT_CONTENT_GROUP_TYPE" val="titlestyle"/>
  <p:tag name="KSO_WM_UNIT_PRESET_TEXT" val="单击此处添加标题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30259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259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CONTENT_AREA" val="{&quot;left&quot;:&quot;115.4&quot;,&quot;top&quot;:&quot;60.95&quot;,&quot;width&quot;:&quot;732.2&quot;,&quot;height&quot;:&quot;372.4&quot;}"/>
  <p:tag name="KSO_WM_SLIDE_THEME_ID" val="3302748"/>
  <p:tag name="KSO_WM_SLIDE_THEME_NAME" val="清新弥散风主题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59_9*a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CONTENT_GROUP_TYPE" val="contentchip"/>
  <p:tag name="KSO_WM_UNIT_PRESET_TEXT" val="感谢您的观看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259_9*f*1"/>
  <p:tag name="KSO_WM_TEMPLATE_CATEGORY" val="custom"/>
  <p:tag name="KSO_WM_TEMPLATE_INDEX" val="20230259"/>
  <p:tag name="KSO_WM_UNIT_LAYERLEVEL" val="1"/>
  <p:tag name="KSO_WM_TAG_VERSION" val="1.0"/>
  <p:tag name="KSO_WM_BEAUTIFY_FLAG" val="#wm#"/>
  <p:tag name="KSO_WM_UNIT_SUBTYPE" val="b"/>
  <p:tag name="KSO_WM_UNIT_PRESET_TEXT" val="汇报人：WPS"/>
  <p:tag name="KSO_WM_UNIT_TEXT_FILL_FORE_SCHEMECOLOR_INDEX_BRIGHTNESS" val="0"/>
  <p:tag name="KSO_WM_UNIT_TEXT_FILL_FORE_SCHEMECOLOR_INDEX" val="13"/>
  <p:tag name="KSO_WM_UNIT_TEXT_FILL_TYPE" val="1"/>
</p:tagLst>
</file>

<file path=ppt/theme/theme1.xml><?xml version="1.0" encoding="utf-8"?>
<a:theme xmlns:a="http://schemas.openxmlformats.org/drawingml/2006/main" name="3_Office 主题">
  <a:themeElements>
    <a:clrScheme name="自定义 77">
      <a:dk1>
        <a:sysClr val="windowText" lastClr="000000"/>
      </a:dk1>
      <a:lt1>
        <a:sysClr val="window" lastClr="FFFFFF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8_Office 主题">
  <a:themeElements>
    <a:clrScheme name="自定义 77">
      <a:dk1>
        <a:sysClr val="windowText" lastClr="000000"/>
      </a:dk1>
      <a:lt1>
        <a:sysClr val="window" lastClr="FFFFFF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自定义 77">
      <a:dk1>
        <a:sysClr val="windowText" lastClr="000000"/>
      </a:dk1>
      <a:lt1>
        <a:sysClr val="window" lastClr="FFFFFF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0_Office 主题">
  <a:themeElements>
    <a:clrScheme name="自定义 77">
      <a:dk1>
        <a:sysClr val="windowText" lastClr="000000"/>
      </a:dk1>
      <a:lt1>
        <a:sysClr val="window" lastClr="FFFFFF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主题">
  <a:themeElements>
    <a:clrScheme name="自定义 77">
      <a:dk1>
        <a:sysClr val="windowText" lastClr="000000"/>
      </a:dk1>
      <a:lt1>
        <a:sysClr val="window" lastClr="FFFFFF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Office 主题">
  <a:themeElements>
    <a:clrScheme name="自定义 77">
      <a:dk1>
        <a:sysClr val="windowText" lastClr="000000"/>
      </a:dk1>
      <a:lt1>
        <a:sysClr val="window" lastClr="FFFFFF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Office 主题">
  <a:themeElements>
    <a:clrScheme name="自定义 77">
      <a:dk1>
        <a:sysClr val="windowText" lastClr="000000"/>
      </a:dk1>
      <a:lt1>
        <a:sysClr val="window" lastClr="FFFFFF"/>
      </a:lt1>
      <a:dk2>
        <a:srgbClr val="283B19"/>
      </a:dk2>
      <a:lt2>
        <a:srgbClr val="E3EDE4"/>
      </a:lt2>
      <a:accent1>
        <a:srgbClr val="548235"/>
      </a:accent1>
      <a:accent2>
        <a:srgbClr val="507952"/>
      </a:accent2>
      <a:accent3>
        <a:srgbClr val="4C706E"/>
      </a:accent3>
      <a:accent4>
        <a:srgbClr val="48688B"/>
      </a:accent4>
      <a:accent5>
        <a:srgbClr val="445FA7"/>
      </a:accent5>
      <a:accent6>
        <a:srgbClr val="4056C4"/>
      </a:accent6>
      <a:hlink>
        <a:srgbClr val="0563C1"/>
      </a:hlink>
      <a:folHlink>
        <a:srgbClr val="954F72"/>
      </a:folHlink>
    </a:clrScheme>
    <a:fontScheme name="自定义 21">
      <a:majorFont>
        <a:latin typeface="MiSans Heavy"/>
        <a:ea typeface="MiSans Heavy"/>
        <a:cs typeface=""/>
      </a:majorFont>
      <a:minorFont>
        <a:latin typeface="MiSans Normal"/>
        <a:ea typeface="MiSans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15</Slides>
  <Notes>3</Notes>
  <HiddenSlides>0</HiddenSlide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3_Office 主题</vt:lpstr>
      <vt:lpstr>8_Office 主题</vt:lpstr>
      <vt:lpstr>1_Office 主题</vt:lpstr>
      <vt:lpstr>10_Office 主题</vt:lpstr>
      <vt:lpstr>5_Office 主题</vt:lpstr>
      <vt:lpstr>7_Office 主题</vt:lpstr>
      <vt:lpstr>2_Office 主题</vt:lpstr>
      <vt:lpstr>服从</vt:lpstr>
      <vt:lpstr>CONTENT</vt:lpstr>
      <vt:lpstr>服从行为的概念</vt:lpstr>
      <vt:lpstr>服从行为的概念</vt:lpstr>
      <vt:lpstr>服从行为的分类</vt:lpstr>
      <vt:lpstr>服从行为的实验研究</vt:lpstr>
      <vt:lpstr>米尔格拉姆实验</vt:lpstr>
      <vt:lpstr>斯坦福监狱实验</vt:lpstr>
      <vt:lpstr>服从行为的实际应用</vt:lpstr>
      <vt:lpstr>企业管理中的服从行为</vt:lpstr>
      <vt:lpstr>教育领域的服从行为</vt:lpstr>
      <vt:lpstr>社会现象中的服从行为</vt:lpstr>
      <vt:lpstr>服从行为和依从行为的差异</vt:lpstr>
      <vt:lpstr>服从和依从的差异</vt:lpstr>
      <vt:lpstr>感谢您的观看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Rongren Xu</dc:creator>
  <cp:revision>1</cp:revision>
  <dcterms:created xsi:type="dcterms:W3CDTF">2019-06-19T02:08:00Z</dcterms:created>
  <dcterms:modified xsi:type="dcterms:W3CDTF">2023-10-23T05:53:16Z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7123C9D2505845EB9B33B31A0A16E2B1_11</vt:lpwstr>
  </property>
</Properties>
</file>