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  <p:sldId id="266" r:id="rId10"/>
    <p:sldId id="267" r:id="rId11"/>
    <p:sldId id="264" r:id="rId12"/>
    <p:sldId id="268" r:id="rId13"/>
    <p:sldId id="271" r:id="rId14"/>
    <p:sldId id="269" r:id="rId15"/>
    <p:sldId id="2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0CD0A-49C2-344C-A265-017589A521BA}" v="2992" dt="2021-12-16T05:04:23.336"/>
    <p1510:client id="{72A370F9-268A-41F3-A951-E23000C7E3E5}" v="431" dt="2021-12-15T16:58:30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72A370F9-268A-41F3-A951-E23000C7E3E5}"/>
    <pc:docChg chg="undo custSel addSld modSld modMainMaster">
      <pc:chgData name="许 荣仁" userId="a51c77e00fced653" providerId="LiveId" clId="{72A370F9-268A-41F3-A951-E23000C7E3E5}" dt="2021-12-15T16:58:30.501" v="787"/>
      <pc:docMkLst>
        <pc:docMk/>
      </pc:docMkLst>
      <pc:sldChg chg="addSp delSp modSp mod modTransition setBg">
        <pc:chgData name="许 荣仁" userId="a51c77e00fced653" providerId="LiveId" clId="{72A370F9-268A-41F3-A951-E23000C7E3E5}" dt="2021-12-15T16:58:18.137" v="786"/>
        <pc:sldMkLst>
          <pc:docMk/>
          <pc:sldMk cId="4120786212" sldId="256"/>
        </pc:sldMkLst>
        <pc:spChg chg="add mod">
          <ac:chgData name="许 荣仁" userId="a51c77e00fced653" providerId="LiveId" clId="{72A370F9-268A-41F3-A951-E23000C7E3E5}" dt="2021-12-15T11:32:58.337" v="180" actId="1076"/>
          <ac:spMkLst>
            <pc:docMk/>
            <pc:sldMk cId="4120786212" sldId="256"/>
            <ac:spMk id="4" creationId="{B4953D89-A4E5-44C6-B1C1-093911926E6C}"/>
          </ac:spMkLst>
        </pc:spChg>
        <pc:picChg chg="add del mod">
          <ac:chgData name="许 荣仁" userId="a51c77e00fced653" providerId="LiveId" clId="{72A370F9-268A-41F3-A951-E23000C7E3E5}" dt="2021-12-15T16:43:51.574" v="629" actId="478"/>
          <ac:picMkLst>
            <pc:docMk/>
            <pc:sldMk cId="4120786212" sldId="256"/>
            <ac:picMk id="6" creationId="{CF858A18-69A1-445D-BF51-957916CC5465}"/>
          </ac:picMkLst>
        </pc:picChg>
      </pc:sldChg>
      <pc:sldChg chg="addSp delSp modSp mod modTransition setBg modAnim">
        <pc:chgData name="许 荣仁" userId="a51c77e00fced653" providerId="LiveId" clId="{72A370F9-268A-41F3-A951-E23000C7E3E5}" dt="2021-12-15T16:58:08.738" v="785"/>
        <pc:sldMkLst>
          <pc:docMk/>
          <pc:sldMk cId="4189420370" sldId="257"/>
        </pc:sldMkLst>
        <pc:picChg chg="add del mod ord">
          <ac:chgData name="许 荣仁" userId="a51c77e00fced653" providerId="LiveId" clId="{72A370F9-268A-41F3-A951-E23000C7E3E5}" dt="2021-12-15T16:38:44.887" v="628" actId="478"/>
          <ac:picMkLst>
            <pc:docMk/>
            <pc:sldMk cId="4189420370" sldId="257"/>
            <ac:picMk id="8" creationId="{DC3C6478-3FAC-43F8-9C9F-65DA9DD17A2E}"/>
          </ac:picMkLst>
        </pc:picChg>
      </pc:sldChg>
      <pc:sldChg chg="addSp modSp mod modTransition setBg">
        <pc:chgData name="许 荣仁" userId="a51c77e00fced653" providerId="LiveId" clId="{72A370F9-268A-41F3-A951-E23000C7E3E5}" dt="2021-12-15T16:58:08.738" v="785"/>
        <pc:sldMkLst>
          <pc:docMk/>
          <pc:sldMk cId="3934487423" sldId="258"/>
        </pc:sldMkLst>
        <pc:spChg chg="mod">
          <ac:chgData name="许 荣仁" userId="a51c77e00fced653" providerId="LiveId" clId="{72A370F9-268A-41F3-A951-E23000C7E3E5}" dt="2021-12-15T16:55:38.687" v="756"/>
          <ac:spMkLst>
            <pc:docMk/>
            <pc:sldMk cId="3934487423" sldId="258"/>
            <ac:spMk id="2" creationId="{8F3BB11A-C158-4E75-893A-F08E52F43073}"/>
          </ac:spMkLst>
        </pc:spChg>
        <pc:spChg chg="mod">
          <ac:chgData name="许 荣仁" userId="a51c77e00fced653" providerId="LiveId" clId="{72A370F9-268A-41F3-A951-E23000C7E3E5}" dt="2021-12-15T16:55:38.687" v="756"/>
          <ac:spMkLst>
            <pc:docMk/>
            <pc:sldMk cId="3934487423" sldId="258"/>
            <ac:spMk id="3" creationId="{DFDC2F97-976F-4CD7-A42B-4227AC0F42DF}"/>
          </ac:spMkLst>
        </pc:spChg>
        <pc:spChg chg="mod">
          <ac:chgData name="许 荣仁" userId="a51c77e00fced653" providerId="LiveId" clId="{72A370F9-268A-41F3-A951-E23000C7E3E5}" dt="2021-12-15T16:55:38.687" v="756"/>
          <ac:spMkLst>
            <pc:docMk/>
            <pc:sldMk cId="3934487423" sldId="258"/>
            <ac:spMk id="4" creationId="{1AF455E8-D14A-6B44-8172-A580FAEEB550}"/>
          </ac:spMkLst>
        </pc:spChg>
        <pc:picChg chg="add mod">
          <ac:chgData name="许 荣仁" userId="a51c77e00fced653" providerId="LiveId" clId="{72A370F9-268A-41F3-A951-E23000C7E3E5}" dt="2021-12-15T16:53:13.280" v="736" actId="962"/>
          <ac:picMkLst>
            <pc:docMk/>
            <pc:sldMk cId="3934487423" sldId="258"/>
            <ac:picMk id="6" creationId="{98320A3A-7802-40A4-B466-D6A110BD70A0}"/>
          </ac:picMkLst>
        </pc:picChg>
        <pc:picChg chg="add mod">
          <ac:chgData name="许 荣仁" userId="a51c77e00fced653" providerId="LiveId" clId="{72A370F9-268A-41F3-A951-E23000C7E3E5}" dt="2021-12-15T16:53:13.280" v="735" actId="27614"/>
          <ac:picMkLst>
            <pc:docMk/>
            <pc:sldMk cId="3934487423" sldId="258"/>
            <ac:picMk id="8" creationId="{E9AF1731-579D-427E-AA9E-E20F073768D7}"/>
          </ac:picMkLst>
        </pc:picChg>
      </pc:sldChg>
      <pc:sldChg chg="modSp mod modTransition setBg">
        <pc:chgData name="许 荣仁" userId="a51c77e00fced653" providerId="LiveId" clId="{72A370F9-268A-41F3-A951-E23000C7E3E5}" dt="2021-12-15T16:58:08.738" v="785"/>
        <pc:sldMkLst>
          <pc:docMk/>
          <pc:sldMk cId="3608134091" sldId="259"/>
        </pc:sldMkLst>
        <pc:spChg chg="mod">
          <ac:chgData name="许 荣仁" userId="a51c77e00fced653" providerId="LiveId" clId="{72A370F9-268A-41F3-A951-E23000C7E3E5}" dt="2021-12-15T16:55:31.834" v="755"/>
          <ac:spMkLst>
            <pc:docMk/>
            <pc:sldMk cId="3608134091" sldId="259"/>
            <ac:spMk id="2" creationId="{DB012272-AC0F-425D-B946-A420C27C0E5D}"/>
          </ac:spMkLst>
        </pc:spChg>
        <pc:spChg chg="mod">
          <ac:chgData name="许 荣仁" userId="a51c77e00fced653" providerId="LiveId" clId="{72A370F9-268A-41F3-A951-E23000C7E3E5}" dt="2021-12-15T16:55:31.834" v="755"/>
          <ac:spMkLst>
            <pc:docMk/>
            <pc:sldMk cId="3608134091" sldId="259"/>
            <ac:spMk id="3" creationId="{F9CE11FE-F456-443B-A439-C7B004F77CF7}"/>
          </ac:spMkLst>
        </pc:spChg>
        <pc:spChg chg="mod">
          <ac:chgData name="许 荣仁" userId="a51c77e00fced653" providerId="LiveId" clId="{72A370F9-268A-41F3-A951-E23000C7E3E5}" dt="2021-12-15T16:55:31.834" v="755"/>
          <ac:spMkLst>
            <pc:docMk/>
            <pc:sldMk cId="3608134091" sldId="259"/>
            <ac:spMk id="4" creationId="{4FA92542-7860-0D4A-BFD7-BF9A2DEDAF32}"/>
          </ac:spMkLst>
        </pc:spChg>
      </pc:sldChg>
      <pc:sldChg chg="addSp delSp modSp new mod modTransition setBg">
        <pc:chgData name="许 荣仁" userId="a51c77e00fced653" providerId="LiveId" clId="{72A370F9-268A-41F3-A951-E23000C7E3E5}" dt="2021-12-15T16:58:08.738" v="785"/>
        <pc:sldMkLst>
          <pc:docMk/>
          <pc:sldMk cId="2739427349" sldId="260"/>
        </pc:sldMkLst>
        <pc:spChg chg="mod">
          <ac:chgData name="许 荣仁" userId="a51c77e00fced653" providerId="LiveId" clId="{72A370F9-268A-41F3-A951-E23000C7E3E5}" dt="2021-12-15T16:55:39.938" v="757"/>
          <ac:spMkLst>
            <pc:docMk/>
            <pc:sldMk cId="2739427349" sldId="260"/>
            <ac:spMk id="2" creationId="{2BD35614-40AF-4793-82BE-D466B2757068}"/>
          </ac:spMkLst>
        </pc:spChg>
        <pc:spChg chg="del">
          <ac:chgData name="许 荣仁" userId="a51c77e00fced653" providerId="LiveId" clId="{72A370F9-268A-41F3-A951-E23000C7E3E5}" dt="2021-12-15T11:31:17.801" v="71" actId="931"/>
          <ac:spMkLst>
            <pc:docMk/>
            <pc:sldMk cId="2739427349" sldId="260"/>
            <ac:spMk id="3" creationId="{5718E973-7247-4041-AF90-0ADF5AEB10D6}"/>
          </ac:spMkLst>
        </pc:spChg>
        <pc:spChg chg="mod">
          <ac:chgData name="许 荣仁" userId="a51c77e00fced653" providerId="LiveId" clId="{72A370F9-268A-41F3-A951-E23000C7E3E5}" dt="2021-12-15T16:55:39.938" v="757"/>
          <ac:spMkLst>
            <pc:docMk/>
            <pc:sldMk cId="2739427349" sldId="260"/>
            <ac:spMk id="3" creationId="{57913249-7093-AE4F-A2DC-8B4CA115C9D9}"/>
          </ac:spMkLst>
        </pc:spChg>
        <pc:spChg chg="add mod">
          <ac:chgData name="许 荣仁" userId="a51c77e00fced653" providerId="LiveId" clId="{72A370F9-268A-41F3-A951-E23000C7E3E5}" dt="2021-12-15T11:38:21.466" v="361" actId="20577"/>
          <ac:spMkLst>
            <pc:docMk/>
            <pc:sldMk cId="2739427349" sldId="260"/>
            <ac:spMk id="6" creationId="{672EA8B5-609F-4439-B748-385C8311C9C0}"/>
          </ac:spMkLst>
        </pc:spChg>
        <pc:picChg chg="add mod">
          <ac:chgData name="许 荣仁" userId="a51c77e00fced653" providerId="LiveId" clId="{72A370F9-268A-41F3-A951-E23000C7E3E5}" dt="2021-12-15T11:32:05.839" v="144" actId="14100"/>
          <ac:picMkLst>
            <pc:docMk/>
            <pc:sldMk cId="2739427349" sldId="260"/>
            <ac:picMk id="5" creationId="{6571A4B7-EE0F-4C97-85EE-CEB8BCA76BEA}"/>
          </ac:picMkLst>
        </pc:picChg>
      </pc:sldChg>
      <pc:sldChg chg="modSp new mod modTransition setBg">
        <pc:chgData name="许 荣仁" userId="a51c77e00fced653" providerId="LiveId" clId="{72A370F9-268A-41F3-A951-E23000C7E3E5}" dt="2021-12-15T16:58:08.738" v="785"/>
        <pc:sldMkLst>
          <pc:docMk/>
          <pc:sldMk cId="2169754686" sldId="261"/>
        </pc:sldMkLst>
        <pc:spChg chg="mod">
          <ac:chgData name="许 荣仁" userId="a51c77e00fced653" providerId="LiveId" clId="{72A370F9-268A-41F3-A951-E23000C7E3E5}" dt="2021-12-15T16:56:10.758" v="768" actId="1076"/>
          <ac:spMkLst>
            <pc:docMk/>
            <pc:sldMk cId="2169754686" sldId="261"/>
            <ac:spMk id="2" creationId="{F1B45830-D220-494E-B4ED-802489F4DFDE}"/>
          </ac:spMkLst>
        </pc:spChg>
        <pc:spChg chg="mod">
          <ac:chgData name="许 荣仁" userId="a51c77e00fced653" providerId="LiveId" clId="{72A370F9-268A-41F3-A951-E23000C7E3E5}" dt="2021-12-15T11:59:39.713" v="365"/>
          <ac:spMkLst>
            <pc:docMk/>
            <pc:sldMk cId="2169754686" sldId="261"/>
            <ac:spMk id="5" creationId="{BBC17615-C316-D341-B9AA-B620CEBEEE21}"/>
          </ac:spMkLst>
        </pc:spChg>
        <pc:spChg chg="mod">
          <ac:chgData name="许 荣仁" userId="a51c77e00fced653" providerId="LiveId" clId="{72A370F9-268A-41F3-A951-E23000C7E3E5}" dt="2021-12-15T16:55:40.862" v="758"/>
          <ac:spMkLst>
            <pc:docMk/>
            <pc:sldMk cId="2169754686" sldId="261"/>
            <ac:spMk id="6" creationId="{772F70EE-BF05-3942-B83F-6184397B5355}"/>
          </ac:spMkLst>
        </pc:spChg>
        <pc:picChg chg="mod">
          <ac:chgData name="许 荣仁" userId="a51c77e00fced653" providerId="LiveId" clId="{72A370F9-268A-41F3-A951-E23000C7E3E5}" dt="2021-12-15T16:56:05.996" v="767" actId="1076"/>
          <ac:picMkLst>
            <pc:docMk/>
            <pc:sldMk cId="2169754686" sldId="261"/>
            <ac:picMk id="4" creationId="{D5EB7FFF-8949-204B-8616-7AEB2224630A}"/>
          </ac:picMkLst>
        </pc:picChg>
      </pc:sldChg>
      <pc:sldChg chg="modSp modTransition setBg">
        <pc:chgData name="许 荣仁" userId="a51c77e00fced653" providerId="LiveId" clId="{72A370F9-268A-41F3-A951-E23000C7E3E5}" dt="2021-12-15T16:58:08.738" v="785"/>
        <pc:sldMkLst>
          <pc:docMk/>
          <pc:sldMk cId="1662707717" sldId="262"/>
        </pc:sldMkLst>
        <pc:spChg chg="mod">
          <ac:chgData name="许 荣仁" userId="a51c77e00fced653" providerId="LiveId" clId="{72A370F9-268A-41F3-A951-E23000C7E3E5}" dt="2021-12-15T16:55:42.143" v="759"/>
          <ac:spMkLst>
            <pc:docMk/>
            <pc:sldMk cId="1662707717" sldId="262"/>
            <ac:spMk id="2" creationId="{0164F742-0648-A444-8535-4FD9BDA1B631}"/>
          </ac:spMkLst>
        </pc:spChg>
        <pc:spChg chg="mod">
          <ac:chgData name="许 荣仁" userId="a51c77e00fced653" providerId="LiveId" clId="{72A370F9-268A-41F3-A951-E23000C7E3E5}" dt="2021-12-15T16:55:42.143" v="759"/>
          <ac:spMkLst>
            <pc:docMk/>
            <pc:sldMk cId="1662707717" sldId="262"/>
            <ac:spMk id="8" creationId="{D075804C-E91A-4A4E-AA06-31C41CBBEA4F}"/>
          </ac:spMkLst>
        </pc:spChg>
      </pc:sldChg>
      <pc:sldChg chg="modSp mod modTransition setBg">
        <pc:chgData name="许 荣仁" userId="a51c77e00fced653" providerId="LiveId" clId="{72A370F9-268A-41F3-A951-E23000C7E3E5}" dt="2021-12-15T16:58:08.738" v="785"/>
        <pc:sldMkLst>
          <pc:docMk/>
          <pc:sldMk cId="1204460587" sldId="264"/>
        </pc:sldMkLst>
        <pc:spChg chg="mod">
          <ac:chgData name="许 荣仁" userId="a51c77e00fced653" providerId="LiveId" clId="{72A370F9-268A-41F3-A951-E23000C7E3E5}" dt="2021-12-15T16:55:45.817" v="763"/>
          <ac:spMkLst>
            <pc:docMk/>
            <pc:sldMk cId="1204460587" sldId="264"/>
            <ac:spMk id="2" creationId="{FB1C6D67-9040-6745-AACC-6D133114263C}"/>
          </ac:spMkLst>
        </pc:spChg>
        <pc:spChg chg="mod">
          <ac:chgData name="许 荣仁" userId="a51c77e00fced653" providerId="LiveId" clId="{72A370F9-268A-41F3-A951-E23000C7E3E5}" dt="2021-12-15T16:55:45.817" v="763"/>
          <ac:spMkLst>
            <pc:docMk/>
            <pc:sldMk cId="1204460587" sldId="264"/>
            <ac:spMk id="6" creationId="{59404F23-5BA5-FF40-854E-7641CB286068}"/>
          </ac:spMkLst>
        </pc:spChg>
        <pc:picChg chg="mod">
          <ac:chgData name="许 荣仁" userId="a51c77e00fced653" providerId="LiveId" clId="{72A370F9-268A-41F3-A951-E23000C7E3E5}" dt="2021-12-15T16:56:28.351" v="770" actId="1076"/>
          <ac:picMkLst>
            <pc:docMk/>
            <pc:sldMk cId="1204460587" sldId="264"/>
            <ac:picMk id="4" creationId="{0F2EBE1B-BFA8-514F-9B3B-C528F58EED7C}"/>
          </ac:picMkLst>
        </pc:picChg>
      </pc:sldChg>
      <pc:sldChg chg="modSp mod modTransition setBg">
        <pc:chgData name="许 荣仁" userId="a51c77e00fced653" providerId="LiveId" clId="{72A370F9-268A-41F3-A951-E23000C7E3E5}" dt="2021-12-15T16:58:08.738" v="785"/>
        <pc:sldMkLst>
          <pc:docMk/>
          <pc:sldMk cId="499232266" sldId="265"/>
        </pc:sldMkLst>
        <pc:spChg chg="mod">
          <ac:chgData name="许 荣仁" userId="a51c77e00fced653" providerId="LiveId" clId="{72A370F9-268A-41F3-A951-E23000C7E3E5}" dt="2021-12-15T16:55:43.503" v="760"/>
          <ac:spMkLst>
            <pc:docMk/>
            <pc:sldMk cId="499232266" sldId="265"/>
            <ac:spMk id="2" creationId="{0164F742-0648-A444-8535-4FD9BDA1B631}"/>
          </ac:spMkLst>
        </pc:spChg>
        <pc:spChg chg="mod">
          <ac:chgData name="许 荣仁" userId="a51c77e00fced653" providerId="LiveId" clId="{72A370F9-268A-41F3-A951-E23000C7E3E5}" dt="2021-12-15T16:55:43.503" v="760"/>
          <ac:spMkLst>
            <pc:docMk/>
            <pc:sldMk cId="499232266" sldId="265"/>
            <ac:spMk id="11" creationId="{FACD6058-97E1-F24A-950D-BAEA4AC5F384}"/>
          </ac:spMkLst>
        </pc:spChg>
        <pc:picChg chg="mod">
          <ac:chgData name="许 荣仁" userId="a51c77e00fced653" providerId="LiveId" clId="{72A370F9-268A-41F3-A951-E23000C7E3E5}" dt="2021-12-15T16:56:17.303" v="769" actId="1076"/>
          <ac:picMkLst>
            <pc:docMk/>
            <pc:sldMk cId="499232266" sldId="265"/>
            <ac:picMk id="10" creationId="{74C56809-F08F-FA49-B21D-789C55E100DD}"/>
          </ac:picMkLst>
        </pc:picChg>
      </pc:sldChg>
      <pc:sldChg chg="modSp modTransition setBg">
        <pc:chgData name="许 荣仁" userId="a51c77e00fced653" providerId="LiveId" clId="{72A370F9-268A-41F3-A951-E23000C7E3E5}" dt="2021-12-15T16:58:08.738" v="785"/>
        <pc:sldMkLst>
          <pc:docMk/>
          <pc:sldMk cId="1769182351" sldId="266"/>
        </pc:sldMkLst>
        <pc:spChg chg="mod">
          <ac:chgData name="许 荣仁" userId="a51c77e00fced653" providerId="LiveId" clId="{72A370F9-268A-41F3-A951-E23000C7E3E5}" dt="2021-12-15T16:55:44.120" v="761"/>
          <ac:spMkLst>
            <pc:docMk/>
            <pc:sldMk cId="1769182351" sldId="266"/>
            <ac:spMk id="2" creationId="{0164F742-0648-A444-8535-4FD9BDA1B631}"/>
          </ac:spMkLst>
        </pc:spChg>
        <pc:spChg chg="mod">
          <ac:chgData name="许 荣仁" userId="a51c77e00fced653" providerId="LiveId" clId="{72A370F9-268A-41F3-A951-E23000C7E3E5}" dt="2021-12-15T16:55:44.120" v="761"/>
          <ac:spMkLst>
            <pc:docMk/>
            <pc:sldMk cId="1769182351" sldId="266"/>
            <ac:spMk id="13" creationId="{73F43B83-869D-2443-9A7A-D044E4D263CB}"/>
          </ac:spMkLst>
        </pc:spChg>
      </pc:sldChg>
      <pc:sldChg chg="modSp modTransition setBg">
        <pc:chgData name="许 荣仁" userId="a51c77e00fced653" providerId="LiveId" clId="{72A370F9-268A-41F3-A951-E23000C7E3E5}" dt="2021-12-15T16:58:08.738" v="785"/>
        <pc:sldMkLst>
          <pc:docMk/>
          <pc:sldMk cId="2087022362" sldId="267"/>
        </pc:sldMkLst>
        <pc:spChg chg="mod">
          <ac:chgData name="许 荣仁" userId="a51c77e00fced653" providerId="LiveId" clId="{72A370F9-268A-41F3-A951-E23000C7E3E5}" dt="2021-12-15T16:55:45.242" v="762"/>
          <ac:spMkLst>
            <pc:docMk/>
            <pc:sldMk cId="2087022362" sldId="267"/>
            <ac:spMk id="2" creationId="{0164F742-0648-A444-8535-4FD9BDA1B631}"/>
          </ac:spMkLst>
        </pc:spChg>
        <pc:spChg chg="mod">
          <ac:chgData name="许 荣仁" userId="a51c77e00fced653" providerId="LiveId" clId="{72A370F9-268A-41F3-A951-E23000C7E3E5}" dt="2021-12-15T16:55:45.242" v="762"/>
          <ac:spMkLst>
            <pc:docMk/>
            <pc:sldMk cId="2087022362" sldId="267"/>
            <ac:spMk id="6" creationId="{33DF8AA3-FDE7-D046-A11E-BF4D635F7631}"/>
          </ac:spMkLst>
        </pc:spChg>
        <pc:picChg chg="mod">
          <ac:chgData name="许 荣仁" userId="a51c77e00fced653" providerId="LiveId" clId="{72A370F9-268A-41F3-A951-E23000C7E3E5}" dt="2021-12-15T16:55:45.242" v="762"/>
          <ac:picMkLst>
            <pc:docMk/>
            <pc:sldMk cId="2087022362" sldId="267"/>
            <ac:picMk id="5" creationId="{B7531ADC-C255-2D44-8374-8CCB9017E956}"/>
          </ac:picMkLst>
        </pc:picChg>
      </pc:sldChg>
      <pc:sldChg chg="addSp modSp add mod modTransition setBg modNotesTx">
        <pc:chgData name="许 荣仁" userId="a51c77e00fced653" providerId="LiveId" clId="{72A370F9-268A-41F3-A951-E23000C7E3E5}" dt="2021-12-15T16:58:08.738" v="785"/>
        <pc:sldMkLst>
          <pc:docMk/>
          <pc:sldMk cId="2703636169" sldId="268"/>
        </pc:sldMkLst>
        <pc:spChg chg="mod">
          <ac:chgData name="许 荣仁" userId="a51c77e00fced653" providerId="LiveId" clId="{72A370F9-268A-41F3-A951-E23000C7E3E5}" dt="2021-12-15T16:55:46.717" v="764"/>
          <ac:spMkLst>
            <pc:docMk/>
            <pc:sldMk cId="2703636169" sldId="268"/>
            <ac:spMk id="7" creationId="{F6DFDBAB-9FD5-A943-BA00-80F9B1F05100}"/>
          </ac:spMkLst>
        </pc:spChg>
        <pc:spChg chg="add mod">
          <ac:chgData name="许 荣仁" userId="a51c77e00fced653" providerId="LiveId" clId="{72A370F9-268A-41F3-A951-E23000C7E3E5}" dt="2021-12-15T16:55:46.717" v="764"/>
          <ac:spMkLst>
            <pc:docMk/>
            <pc:sldMk cId="2703636169" sldId="268"/>
            <ac:spMk id="9" creationId="{E3B06CA0-4BD8-4103-A7B4-3666F272B5B6}"/>
          </ac:spMkLst>
        </pc:spChg>
        <pc:spChg chg="mod">
          <ac:chgData name="许 荣仁" userId="a51c77e00fced653" providerId="LiveId" clId="{72A370F9-268A-41F3-A951-E23000C7E3E5}" dt="2021-12-15T16:50:21.064" v="714" actId="1076"/>
          <ac:spMkLst>
            <pc:docMk/>
            <pc:sldMk cId="2703636169" sldId="268"/>
            <ac:spMk id="12" creationId="{8A7B8C15-5A83-AC4E-82A3-CEE1A3F59D16}"/>
          </ac:spMkLst>
        </pc:spChg>
        <pc:picChg chg="mod">
          <ac:chgData name="许 荣仁" userId="a51c77e00fced653" providerId="LiveId" clId="{72A370F9-268A-41F3-A951-E23000C7E3E5}" dt="2021-12-15T16:56:36.486" v="771" actId="1076"/>
          <ac:picMkLst>
            <pc:docMk/>
            <pc:sldMk cId="2703636169" sldId="268"/>
            <ac:picMk id="5" creationId="{B54FADEB-E991-1349-A996-A4B7C7B4707E}"/>
          </ac:picMkLst>
        </pc:picChg>
        <pc:picChg chg="mod">
          <ac:chgData name="许 荣仁" userId="a51c77e00fced653" providerId="LiveId" clId="{72A370F9-268A-41F3-A951-E23000C7E3E5}" dt="2021-12-15T13:19:27.969" v="374" actId="1035"/>
          <ac:picMkLst>
            <pc:docMk/>
            <pc:sldMk cId="2703636169" sldId="268"/>
            <ac:picMk id="6" creationId="{1995B804-14B6-FD45-A1B3-841764F541DE}"/>
          </ac:picMkLst>
        </pc:picChg>
      </pc:sldChg>
      <pc:sldChg chg="modSp modTransition setBg">
        <pc:chgData name="许 荣仁" userId="a51c77e00fced653" providerId="LiveId" clId="{72A370F9-268A-41F3-A951-E23000C7E3E5}" dt="2021-12-15T16:58:08.738" v="785"/>
        <pc:sldMkLst>
          <pc:docMk/>
          <pc:sldMk cId="3151273573" sldId="269"/>
        </pc:sldMkLst>
        <pc:spChg chg="mod">
          <ac:chgData name="许 荣仁" userId="a51c77e00fced653" providerId="LiveId" clId="{72A370F9-268A-41F3-A951-E23000C7E3E5}" dt="2021-12-15T16:55:48.279" v="766"/>
          <ac:spMkLst>
            <pc:docMk/>
            <pc:sldMk cId="3151273573" sldId="269"/>
            <ac:spMk id="2" creationId="{9326F821-398D-5D4D-9762-DF64313128DA}"/>
          </ac:spMkLst>
        </pc:spChg>
        <pc:spChg chg="mod">
          <ac:chgData name="许 荣仁" userId="a51c77e00fced653" providerId="LiveId" clId="{72A370F9-268A-41F3-A951-E23000C7E3E5}" dt="2021-12-15T16:55:48.279" v="766"/>
          <ac:spMkLst>
            <pc:docMk/>
            <pc:sldMk cId="3151273573" sldId="269"/>
            <ac:spMk id="3" creationId="{3DD950A1-A978-4146-B9BE-26D064CAC50F}"/>
          </ac:spMkLst>
        </pc:spChg>
        <pc:spChg chg="mod">
          <ac:chgData name="许 荣仁" userId="a51c77e00fced653" providerId="LiveId" clId="{72A370F9-268A-41F3-A951-E23000C7E3E5}" dt="2021-12-15T16:55:48.279" v="766"/>
          <ac:spMkLst>
            <pc:docMk/>
            <pc:sldMk cId="3151273573" sldId="269"/>
            <ac:spMk id="4" creationId="{27148C55-8734-9D41-8CD2-756746E5FAA7}"/>
          </ac:spMkLst>
        </pc:spChg>
      </pc:sldChg>
      <pc:sldChg chg="modSp mod modTransition setBg">
        <pc:chgData name="许 荣仁" userId="a51c77e00fced653" providerId="LiveId" clId="{72A370F9-268A-41F3-A951-E23000C7E3E5}" dt="2021-12-15T16:58:30.501" v="787"/>
        <pc:sldMkLst>
          <pc:docMk/>
          <pc:sldMk cId="3629228946" sldId="270"/>
        </pc:sldMkLst>
        <pc:spChg chg="mod">
          <ac:chgData name="许 荣仁" userId="a51c77e00fced653" providerId="LiveId" clId="{72A370F9-268A-41F3-A951-E23000C7E3E5}" dt="2021-12-15T16:46:50.933" v="680" actId="1076"/>
          <ac:spMkLst>
            <pc:docMk/>
            <pc:sldMk cId="3629228946" sldId="270"/>
            <ac:spMk id="2" creationId="{F86D89A3-9F35-F44F-AABB-C75CB3BD6C1B}"/>
          </ac:spMkLst>
        </pc:spChg>
        <pc:spChg chg="mod">
          <ac:chgData name="许 荣仁" userId="a51c77e00fced653" providerId="LiveId" clId="{72A370F9-268A-41F3-A951-E23000C7E3E5}" dt="2021-12-15T16:46:06.270" v="661"/>
          <ac:spMkLst>
            <pc:docMk/>
            <pc:sldMk cId="3629228946" sldId="270"/>
            <ac:spMk id="4" creationId="{2D37D367-1E47-3440-B022-E8D559720136}"/>
          </ac:spMkLst>
        </pc:spChg>
      </pc:sldChg>
      <pc:sldChg chg="modSp modTransition setBg">
        <pc:chgData name="许 荣仁" userId="a51c77e00fced653" providerId="LiveId" clId="{72A370F9-268A-41F3-A951-E23000C7E3E5}" dt="2021-12-15T16:58:08.738" v="785"/>
        <pc:sldMkLst>
          <pc:docMk/>
          <pc:sldMk cId="1227008602" sldId="271"/>
        </pc:sldMkLst>
        <pc:spChg chg="mod">
          <ac:chgData name="许 荣仁" userId="a51c77e00fced653" providerId="LiveId" clId="{72A370F9-268A-41F3-A951-E23000C7E3E5}" dt="2021-12-15T16:55:47.244" v="765"/>
          <ac:spMkLst>
            <pc:docMk/>
            <pc:sldMk cId="1227008602" sldId="271"/>
            <ac:spMk id="2" creationId="{C31616C9-AB89-474F-B639-CEB731926D88}"/>
          </ac:spMkLst>
        </pc:spChg>
        <pc:spChg chg="mod">
          <ac:chgData name="许 荣仁" userId="a51c77e00fced653" providerId="LiveId" clId="{72A370F9-268A-41F3-A951-E23000C7E3E5}" dt="2021-12-15T16:55:47.244" v="765"/>
          <ac:spMkLst>
            <pc:docMk/>
            <pc:sldMk cId="1227008602" sldId="271"/>
            <ac:spMk id="3" creationId="{B0985874-E7B2-3D42-B6FC-4C536BDB8097}"/>
          </ac:spMkLst>
        </pc:spChg>
        <pc:spChg chg="mod">
          <ac:chgData name="许 荣仁" userId="a51c77e00fced653" providerId="LiveId" clId="{72A370F9-268A-41F3-A951-E23000C7E3E5}" dt="2021-12-15T16:55:47.244" v="765"/>
          <ac:spMkLst>
            <pc:docMk/>
            <pc:sldMk cId="1227008602" sldId="271"/>
            <ac:spMk id="4" creationId="{69685612-7B0A-574D-9D25-08CBF59C411A}"/>
          </ac:spMkLst>
        </pc:spChg>
      </pc:sldChg>
      <pc:sldMasterChg chg="modTransition setBg modSldLayout">
        <pc:chgData name="许 荣仁" userId="a51c77e00fced653" providerId="LiveId" clId="{72A370F9-268A-41F3-A951-E23000C7E3E5}" dt="2021-12-15T16:58:08.738" v="785"/>
        <pc:sldMasterMkLst>
          <pc:docMk/>
          <pc:sldMasterMk cId="2044975335" sldId="2147483648"/>
        </pc:sldMasterMkLst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1116535421" sldId="2147483649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4141575491" sldId="2147483650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3280058371" sldId="2147483651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946934653" sldId="2147483652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716500178" sldId="2147483653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1244509786" sldId="2147483654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439722710" sldId="2147483655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3075162260" sldId="2147483656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3085894046" sldId="2147483657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2071675602" sldId="2147483658"/>
          </pc:sldLayoutMkLst>
        </pc:sldLayoutChg>
        <pc:sldLayoutChg chg="modTransition setBg">
          <pc:chgData name="许 荣仁" userId="a51c77e00fced653" providerId="LiveId" clId="{72A370F9-268A-41F3-A951-E23000C7E3E5}" dt="2021-12-15T16:58:08.738" v="785"/>
          <pc:sldLayoutMkLst>
            <pc:docMk/>
            <pc:sldMasterMk cId="2044975335" sldId="2147483648"/>
            <pc:sldLayoutMk cId="3940587223" sldId="2147483659"/>
          </pc:sldLayoutMkLst>
        </pc:sldLayoutChg>
      </pc:sldMasterChg>
    </pc:docChg>
  </pc:docChgLst>
  <pc:docChgLst>
    <pc:chgData name="Xuu Rongen" userId="a51c77e00fced653" providerId="LiveId" clId="{3EB0CD0A-49C2-344C-A265-017589A521BA}"/>
    <pc:docChg chg="undo custSel addSld delSld modSld sldOrd modMainMaster">
      <pc:chgData name="Xuu Rongen" userId="a51c77e00fced653" providerId="LiveId" clId="{3EB0CD0A-49C2-344C-A265-017589A521BA}" dt="2021-12-16T05:04:23.336" v="3319"/>
      <pc:docMkLst>
        <pc:docMk/>
      </pc:docMkLst>
      <pc:sldChg chg="addSp delSp modSp mod modTransition setBg modNotesTx">
        <pc:chgData name="Xuu Rongen" userId="a51c77e00fced653" providerId="LiveId" clId="{3EB0CD0A-49C2-344C-A265-017589A521BA}" dt="2021-12-16T04:58:23.238" v="3284"/>
        <pc:sldMkLst>
          <pc:docMk/>
          <pc:sldMk cId="4120786212" sldId="256"/>
        </pc:sldMkLst>
        <pc:spChg chg="mod">
          <ac:chgData name="Xuu Rongen" userId="a51c77e00fced653" providerId="LiveId" clId="{3EB0CD0A-49C2-344C-A265-017589A521BA}" dt="2021-12-15T13:51:28.457" v="1086" actId="20577"/>
          <ac:spMkLst>
            <pc:docMk/>
            <pc:sldMk cId="4120786212" sldId="256"/>
            <ac:spMk id="2" creationId="{7B6CC0BF-9374-4AED-B2DF-3B53EDDFAC51}"/>
          </ac:spMkLst>
        </pc:spChg>
        <pc:spChg chg="mod">
          <ac:chgData name="Xuu Rongen" userId="a51c77e00fced653" providerId="LiveId" clId="{3EB0CD0A-49C2-344C-A265-017589A521BA}" dt="2021-12-15T13:51:03.902" v="1076" actId="948"/>
          <ac:spMkLst>
            <pc:docMk/>
            <pc:sldMk cId="4120786212" sldId="256"/>
            <ac:spMk id="3" creationId="{C2D9F2D9-2866-4379-88C6-A889F1947BDA}"/>
          </ac:spMkLst>
        </pc:spChg>
        <pc:spChg chg="add del mod">
          <ac:chgData name="Xuu Rongen" userId="a51c77e00fced653" providerId="LiveId" clId="{3EB0CD0A-49C2-344C-A265-017589A521BA}" dt="2021-12-15T15:52:32.948" v="2555"/>
          <ac:spMkLst>
            <pc:docMk/>
            <pc:sldMk cId="4120786212" sldId="256"/>
            <ac:spMk id="5" creationId="{528A16DB-D0EC-1A46-AA16-D427101FC10F}"/>
          </ac:spMkLst>
        </pc:spChg>
      </pc:sldChg>
      <pc:sldChg chg="addSp modSp modTransition setBg modAnim modNotesTx">
        <pc:chgData name="Xuu Rongen" userId="a51c77e00fced653" providerId="LiveId" clId="{3EB0CD0A-49C2-344C-A265-017589A521BA}" dt="2021-12-16T04:41:12.372" v="3222"/>
        <pc:sldMkLst>
          <pc:docMk/>
          <pc:sldMk cId="4189420370" sldId="257"/>
        </pc:sldMkLst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4189420370" sldId="257"/>
            <ac:spMk id="3" creationId="{986B17E9-7E65-794F-B130-1B47A773F34E}"/>
          </ac:spMkLst>
        </pc:spChg>
        <pc:spChg chg="mod">
          <ac:chgData name="Xuu Rongen" userId="a51c77e00fced653" providerId="LiveId" clId="{3EB0CD0A-49C2-344C-A265-017589A521BA}" dt="2021-12-15T16:15:42.741" v="2699" actId="20577"/>
          <ac:spMkLst>
            <pc:docMk/>
            <pc:sldMk cId="4189420370" sldId="257"/>
            <ac:spMk id="42" creationId="{CEF75569-D4A4-4E07-BA36-0E2B7DF8A608}"/>
          </ac:spMkLst>
        </pc:spChg>
      </pc:sldChg>
      <pc:sldChg chg="addSp modSp mod modTransition setBg">
        <pc:chgData name="Xuu Rongen" userId="a51c77e00fced653" providerId="LiveId" clId="{3EB0CD0A-49C2-344C-A265-017589A521BA}" dt="2021-12-16T05:02:38.960" v="3307"/>
        <pc:sldMkLst>
          <pc:docMk/>
          <pc:sldMk cId="3934487423" sldId="258"/>
        </pc:sldMkLst>
        <pc:spChg chg="mod">
          <ac:chgData name="Xuu Rongen" userId="a51c77e00fced653" providerId="LiveId" clId="{3EB0CD0A-49C2-344C-A265-017589A521BA}" dt="2021-12-15T14:01:31.828" v="1631" actId="20577"/>
          <ac:spMkLst>
            <pc:docMk/>
            <pc:sldMk cId="3934487423" sldId="258"/>
            <ac:spMk id="2" creationId="{8F3BB11A-C158-4E75-893A-F08E52F43073}"/>
          </ac:spMkLst>
        </pc:spChg>
        <pc:spChg chg="mod">
          <ac:chgData name="Xuu Rongen" userId="a51c77e00fced653" providerId="LiveId" clId="{3EB0CD0A-49C2-344C-A265-017589A521BA}" dt="2021-12-16T02:28:13.522" v="2858" actId="404"/>
          <ac:spMkLst>
            <pc:docMk/>
            <pc:sldMk cId="3934487423" sldId="258"/>
            <ac:spMk id="3" creationId="{DFDC2F97-976F-4CD7-A42B-4227AC0F42DF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3934487423" sldId="258"/>
            <ac:spMk id="4" creationId="{1AF455E8-D14A-6B44-8172-A580FAEEB550}"/>
          </ac:spMkLst>
        </pc:spChg>
      </pc:sldChg>
      <pc:sldChg chg="addSp modSp mod modTransition setBg">
        <pc:chgData name="Xuu Rongen" userId="a51c77e00fced653" providerId="LiveId" clId="{3EB0CD0A-49C2-344C-A265-017589A521BA}" dt="2021-12-16T05:04:13.493" v="3318"/>
        <pc:sldMkLst>
          <pc:docMk/>
          <pc:sldMk cId="3608134091" sldId="259"/>
        </pc:sldMkLst>
        <pc:spChg chg="mod">
          <ac:chgData name="Xuu Rongen" userId="a51c77e00fced653" providerId="LiveId" clId="{3EB0CD0A-49C2-344C-A265-017589A521BA}" dt="2021-12-15T16:21:47.999" v="2813" actId="20577"/>
          <ac:spMkLst>
            <pc:docMk/>
            <pc:sldMk cId="3608134091" sldId="259"/>
            <ac:spMk id="3" creationId="{F9CE11FE-F456-443B-A439-C7B004F77CF7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3608134091" sldId="259"/>
            <ac:spMk id="4" creationId="{4FA92542-7860-0D4A-BFD7-BF9A2DEDAF32}"/>
          </ac:spMkLst>
        </pc:spChg>
      </pc:sldChg>
      <pc:sldChg chg="addSp modSp mod modTransition setBg modNotesTx">
        <pc:chgData name="Xuu Rongen" userId="a51c77e00fced653" providerId="LiveId" clId="{3EB0CD0A-49C2-344C-A265-017589A521BA}" dt="2021-12-16T05:03:15.433" v="3313" actId="1076"/>
        <pc:sldMkLst>
          <pc:docMk/>
          <pc:sldMk cId="2739427349" sldId="260"/>
        </pc:sldMkLst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2739427349" sldId="260"/>
            <ac:spMk id="3" creationId="{57913249-7093-AE4F-A2DC-8B4CA115C9D9}"/>
          </ac:spMkLst>
        </pc:spChg>
        <pc:spChg chg="mod">
          <ac:chgData name="Xuu Rongen" userId="a51c77e00fced653" providerId="LiveId" clId="{3EB0CD0A-49C2-344C-A265-017589A521BA}" dt="2021-12-15T11:46:27.479" v="7" actId="20577"/>
          <ac:spMkLst>
            <pc:docMk/>
            <pc:sldMk cId="2739427349" sldId="260"/>
            <ac:spMk id="6" creationId="{672EA8B5-609F-4439-B748-385C8311C9C0}"/>
          </ac:spMkLst>
        </pc:spChg>
        <pc:picChg chg="mod">
          <ac:chgData name="Xuu Rongen" userId="a51c77e00fced653" providerId="LiveId" clId="{3EB0CD0A-49C2-344C-A265-017589A521BA}" dt="2021-12-16T05:03:15.433" v="3313" actId="1076"/>
          <ac:picMkLst>
            <pc:docMk/>
            <pc:sldMk cId="2739427349" sldId="260"/>
            <ac:picMk id="5" creationId="{6571A4B7-EE0F-4C97-85EE-CEB8BCA76BEA}"/>
          </ac:picMkLst>
        </pc:picChg>
      </pc:sldChg>
      <pc:sldChg chg="addSp delSp modSp mod modTransition setBg modNotesTx">
        <pc:chgData name="Xuu Rongen" userId="a51c77e00fced653" providerId="LiveId" clId="{3EB0CD0A-49C2-344C-A265-017589A521BA}" dt="2021-12-16T05:04:23.336" v="3319"/>
        <pc:sldMkLst>
          <pc:docMk/>
          <pc:sldMk cId="2169754686" sldId="261"/>
        </pc:sldMkLst>
        <pc:spChg chg="mod">
          <ac:chgData name="Xuu Rongen" userId="a51c77e00fced653" providerId="LiveId" clId="{3EB0CD0A-49C2-344C-A265-017589A521BA}" dt="2021-12-15T11:46:32.169" v="8"/>
          <ac:spMkLst>
            <pc:docMk/>
            <pc:sldMk cId="2169754686" sldId="261"/>
            <ac:spMk id="2" creationId="{F1B45830-D220-494E-B4ED-802489F4DFDE}"/>
          </ac:spMkLst>
        </pc:spChg>
        <pc:spChg chg="del">
          <ac:chgData name="Xuu Rongen" userId="a51c77e00fced653" providerId="LiveId" clId="{3EB0CD0A-49C2-344C-A265-017589A521BA}" dt="2021-12-15T11:47:58.623" v="9"/>
          <ac:spMkLst>
            <pc:docMk/>
            <pc:sldMk cId="2169754686" sldId="261"/>
            <ac:spMk id="3" creationId="{EDEF2B2E-352E-484A-84F3-00A89E20E057}"/>
          </ac:spMkLst>
        </pc:spChg>
        <pc:spChg chg="add mod">
          <ac:chgData name="Xuu Rongen" userId="a51c77e00fced653" providerId="LiveId" clId="{3EB0CD0A-49C2-344C-A265-017589A521BA}" dt="2021-12-16T02:51:21.207" v="3149" actId="5793"/>
          <ac:spMkLst>
            <pc:docMk/>
            <pc:sldMk cId="2169754686" sldId="261"/>
            <ac:spMk id="5" creationId="{BBC17615-C316-D341-B9AA-B620CEBEEE21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2169754686" sldId="261"/>
            <ac:spMk id="6" creationId="{772F70EE-BF05-3942-B83F-6184397B5355}"/>
          </ac:spMkLst>
        </pc:spChg>
        <pc:picChg chg="add mod">
          <ac:chgData name="Xuu Rongen" userId="a51c77e00fced653" providerId="LiveId" clId="{3EB0CD0A-49C2-344C-A265-017589A521BA}" dt="2021-12-15T11:48:01.760" v="10" actId="1076"/>
          <ac:picMkLst>
            <pc:docMk/>
            <pc:sldMk cId="2169754686" sldId="261"/>
            <ac:picMk id="4" creationId="{D5EB7FFF-8949-204B-8616-7AEB2224630A}"/>
          </ac:picMkLst>
        </pc:picChg>
      </pc:sldChg>
      <pc:sldChg chg="addSp delSp modSp new mod modTransition setBg">
        <pc:chgData name="Xuu Rongen" userId="a51c77e00fced653" providerId="LiveId" clId="{3EB0CD0A-49C2-344C-A265-017589A521BA}" dt="2021-12-16T04:41:46.751" v="3227"/>
        <pc:sldMkLst>
          <pc:docMk/>
          <pc:sldMk cId="1662707717" sldId="262"/>
        </pc:sldMkLst>
        <pc:spChg chg="mod">
          <ac:chgData name="Xuu Rongen" userId="a51c77e00fced653" providerId="LiveId" clId="{3EB0CD0A-49C2-344C-A265-017589A521BA}" dt="2021-12-15T12:07:42.676" v="104" actId="20577"/>
          <ac:spMkLst>
            <pc:docMk/>
            <pc:sldMk cId="1662707717" sldId="262"/>
            <ac:spMk id="2" creationId="{0164F742-0648-A444-8535-4FD9BDA1B631}"/>
          </ac:spMkLst>
        </pc:spChg>
        <pc:spChg chg="del">
          <ac:chgData name="Xuu Rongen" userId="a51c77e00fced653" providerId="LiveId" clId="{3EB0CD0A-49C2-344C-A265-017589A521BA}" dt="2021-12-15T12:08:05.577" v="105"/>
          <ac:spMkLst>
            <pc:docMk/>
            <pc:sldMk cId="1662707717" sldId="262"/>
            <ac:spMk id="3" creationId="{30CE1E71-7591-E945-9556-44F4A3B9FA32}"/>
          </ac:spMkLst>
        </pc:spChg>
        <pc:spChg chg="add mod">
          <ac:chgData name="Xuu Rongen" userId="a51c77e00fced653" providerId="LiveId" clId="{3EB0CD0A-49C2-344C-A265-017589A521BA}" dt="2021-12-15T16:04:12.797" v="2561" actId="20578"/>
          <ac:spMkLst>
            <pc:docMk/>
            <pc:sldMk cId="1662707717" sldId="262"/>
            <ac:spMk id="5" creationId="{389A5709-B5C3-464F-A44F-F435BB846645}"/>
          </ac:spMkLst>
        </pc:spChg>
        <pc:spChg chg="add del mod">
          <ac:chgData name="Xuu Rongen" userId="a51c77e00fced653" providerId="LiveId" clId="{3EB0CD0A-49C2-344C-A265-017589A521BA}" dt="2021-12-15T16:02:48.511" v="2558" actId="478"/>
          <ac:spMkLst>
            <pc:docMk/>
            <pc:sldMk cId="1662707717" sldId="262"/>
            <ac:spMk id="6" creationId="{19341DE6-9C9F-734B-B186-78FAD952C556}"/>
          </ac:spMkLst>
        </pc:spChg>
        <pc:spChg chg="add del mod">
          <ac:chgData name="Xuu Rongen" userId="a51c77e00fced653" providerId="LiveId" clId="{3EB0CD0A-49C2-344C-A265-017589A521BA}" dt="2021-12-15T16:02:50.341" v="2559" actId="478"/>
          <ac:spMkLst>
            <pc:docMk/>
            <pc:sldMk cId="1662707717" sldId="262"/>
            <ac:spMk id="7" creationId="{89152FA0-962B-DA42-A634-0CE10B43D5CA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1662707717" sldId="262"/>
            <ac:spMk id="8" creationId="{D075804C-E91A-4A4E-AA06-31C41CBBEA4F}"/>
          </ac:spMkLst>
        </pc:spChg>
        <pc:picChg chg="add mod">
          <ac:chgData name="Xuu Rongen" userId="a51c77e00fced653" providerId="LiveId" clId="{3EB0CD0A-49C2-344C-A265-017589A521BA}" dt="2021-12-15T12:19:16.247" v="221" actId="1038"/>
          <ac:picMkLst>
            <pc:docMk/>
            <pc:sldMk cId="1662707717" sldId="262"/>
            <ac:picMk id="4" creationId="{CC67F555-3A29-B148-B257-77662E4D6EF5}"/>
          </ac:picMkLst>
        </pc:picChg>
      </pc:sldChg>
      <pc:sldChg chg="addSp delSp modSp add del mod ord setBg modShow">
        <pc:chgData name="Xuu Rongen" userId="a51c77e00fced653" providerId="LiveId" clId="{3EB0CD0A-49C2-344C-A265-017589A521BA}" dt="2021-12-15T16:14:07.167" v="2692" actId="2696"/>
        <pc:sldMkLst>
          <pc:docMk/>
          <pc:sldMk cId="846933637" sldId="263"/>
        </pc:sldMkLst>
        <pc:spChg chg="mod">
          <ac:chgData name="Xuu Rongen" userId="a51c77e00fced653" providerId="LiveId" clId="{3EB0CD0A-49C2-344C-A265-017589A521BA}" dt="2021-12-15T12:01:17.094" v="95" actId="26606"/>
          <ac:spMkLst>
            <pc:docMk/>
            <pc:sldMk cId="846933637" sldId="263"/>
            <ac:spMk id="2" creationId="{F1B45830-D220-494E-B4ED-802489F4DFDE}"/>
          </ac:spMkLst>
        </pc:spChg>
        <pc:spChg chg="add del mod">
          <ac:chgData name="Xuu Rongen" userId="a51c77e00fced653" providerId="LiveId" clId="{3EB0CD0A-49C2-344C-A265-017589A521BA}" dt="2021-12-15T15:01:53.312" v="1974"/>
          <ac:spMkLst>
            <pc:docMk/>
            <pc:sldMk cId="846933637" sldId="263"/>
            <ac:spMk id="5" creationId="{BBC17615-C316-D341-B9AA-B620CEBEEE21}"/>
          </ac:spMkLst>
        </pc:spChg>
        <pc:spChg chg="add del mod">
          <ac:chgData name="Xuu Rongen" userId="a51c77e00fced653" providerId="LiveId" clId="{3EB0CD0A-49C2-344C-A265-017589A521BA}" dt="2021-12-15T12:02:56.874" v="102" actId="478"/>
          <ac:spMkLst>
            <pc:docMk/>
            <pc:sldMk cId="846933637" sldId="263"/>
            <ac:spMk id="6" creationId="{70A51330-174D-8F42-8138-25F12D0BFF4E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846933637" sldId="263"/>
            <ac:spMk id="8" creationId="{7F939E01-896E-0949-89D6-8257055D90EE}"/>
          </ac:spMkLst>
        </pc:spChg>
        <pc:spChg chg="add del">
          <ac:chgData name="Xuu Rongen" userId="a51c77e00fced653" providerId="LiveId" clId="{3EB0CD0A-49C2-344C-A265-017589A521BA}" dt="2021-12-15T12:01:17.094" v="95" actId="26606"/>
          <ac:spMkLst>
            <pc:docMk/>
            <pc:sldMk cId="846933637" sldId="263"/>
            <ac:spMk id="12" creationId="{2B566528-1B12-4246-9431-5C2D7D081168}"/>
          </ac:spMkLst>
        </pc:spChg>
        <pc:grpChg chg="add del">
          <ac:chgData name="Xuu Rongen" userId="a51c77e00fced653" providerId="LiveId" clId="{3EB0CD0A-49C2-344C-A265-017589A521BA}" dt="2021-12-15T12:01:17.094" v="95" actId="26606"/>
          <ac:grpSpMkLst>
            <pc:docMk/>
            <pc:sldMk cId="846933637" sldId="263"/>
            <ac:grpSpMk id="14" creationId="{828A5161-06F1-46CF-8AD7-844680A59E13}"/>
          </ac:grpSpMkLst>
        </pc:grpChg>
        <pc:grpChg chg="add del">
          <ac:chgData name="Xuu Rongen" userId="a51c77e00fced653" providerId="LiveId" clId="{3EB0CD0A-49C2-344C-A265-017589A521BA}" dt="2021-12-15T12:01:17.094" v="95" actId="26606"/>
          <ac:grpSpMkLst>
            <pc:docMk/>
            <pc:sldMk cId="846933637" sldId="263"/>
            <ac:grpSpMk id="18" creationId="{5995D10D-E9C9-47DB-AE7E-801FEF38F5C9}"/>
          </ac:grpSpMkLst>
        </pc:grpChg>
        <pc:picChg chg="del">
          <ac:chgData name="Xuu Rongen" userId="a51c77e00fced653" providerId="LiveId" clId="{3EB0CD0A-49C2-344C-A265-017589A521BA}" dt="2021-12-15T12:01:05.347" v="92" actId="478"/>
          <ac:picMkLst>
            <pc:docMk/>
            <pc:sldMk cId="846933637" sldId="263"/>
            <ac:picMk id="4" creationId="{D5EB7FFF-8949-204B-8616-7AEB2224630A}"/>
          </ac:picMkLst>
        </pc:picChg>
        <pc:picChg chg="add mod">
          <ac:chgData name="Xuu Rongen" userId="a51c77e00fced653" providerId="LiveId" clId="{3EB0CD0A-49C2-344C-A265-017589A521BA}" dt="2021-12-15T12:01:54.425" v="99" actId="14100"/>
          <ac:picMkLst>
            <pc:docMk/>
            <pc:sldMk cId="846933637" sldId="263"/>
            <ac:picMk id="7" creationId="{640698A7-11EB-624F-BF75-BF78E00D8684}"/>
          </ac:picMkLst>
        </pc:picChg>
      </pc:sldChg>
      <pc:sldChg chg="addSp delSp modSp new mod ord modTransition setBg modNotesTx">
        <pc:chgData name="Xuu Rongen" userId="a51c77e00fced653" providerId="LiveId" clId="{3EB0CD0A-49C2-344C-A265-017589A521BA}" dt="2021-12-16T04:42:09.390" v="3231"/>
        <pc:sldMkLst>
          <pc:docMk/>
          <pc:sldMk cId="1204460587" sldId="264"/>
        </pc:sldMkLst>
        <pc:spChg chg="mod">
          <ac:chgData name="Xuu Rongen" userId="a51c77e00fced653" providerId="LiveId" clId="{3EB0CD0A-49C2-344C-A265-017589A521BA}" dt="2021-12-15T13:00:53.885" v="714"/>
          <ac:spMkLst>
            <pc:docMk/>
            <pc:sldMk cId="1204460587" sldId="264"/>
            <ac:spMk id="2" creationId="{FB1C6D67-9040-6745-AACC-6D133114263C}"/>
          </ac:spMkLst>
        </pc:spChg>
        <pc:spChg chg="del">
          <ac:chgData name="Xuu Rongen" userId="a51c77e00fced653" providerId="LiveId" clId="{3EB0CD0A-49C2-344C-A265-017589A521BA}" dt="2021-12-15T12:56:22.568" v="597"/>
          <ac:spMkLst>
            <pc:docMk/>
            <pc:sldMk cId="1204460587" sldId="264"/>
            <ac:spMk id="3" creationId="{B57566A7-154C-FF41-B184-FB67A99AFDF2}"/>
          </ac:spMkLst>
        </pc:spChg>
        <pc:spChg chg="add mod">
          <ac:chgData name="Xuu Rongen" userId="a51c77e00fced653" providerId="LiveId" clId="{3EB0CD0A-49C2-344C-A265-017589A521BA}" dt="2021-12-15T16:08:10.298" v="2645" actId="20577"/>
          <ac:spMkLst>
            <pc:docMk/>
            <pc:sldMk cId="1204460587" sldId="264"/>
            <ac:spMk id="5" creationId="{77BF32AD-8CAC-884E-8D89-B98D921F897C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1204460587" sldId="264"/>
            <ac:spMk id="6" creationId="{59404F23-5BA5-FF40-854E-7641CB286068}"/>
          </ac:spMkLst>
        </pc:spChg>
        <pc:picChg chg="add mod">
          <ac:chgData name="Xuu Rongen" userId="a51c77e00fced653" providerId="LiveId" clId="{3EB0CD0A-49C2-344C-A265-017589A521BA}" dt="2021-12-15T12:56:25.592" v="598" actId="1076"/>
          <ac:picMkLst>
            <pc:docMk/>
            <pc:sldMk cId="1204460587" sldId="264"/>
            <ac:picMk id="4" creationId="{0F2EBE1B-BFA8-514F-9B3B-C528F58EED7C}"/>
          </ac:picMkLst>
        </pc:picChg>
      </pc:sldChg>
      <pc:sldChg chg="add del">
        <pc:chgData name="Xuu Rongen" userId="a51c77e00fced653" providerId="LiveId" clId="{3EB0CD0A-49C2-344C-A265-017589A521BA}" dt="2021-12-15T12:00:48.504" v="91"/>
        <pc:sldMkLst>
          <pc:docMk/>
          <pc:sldMk cId="4209336283" sldId="264"/>
        </pc:sldMkLst>
      </pc:sldChg>
      <pc:sldChg chg="addSp delSp modSp add mod modTransition setBg modNotesTx">
        <pc:chgData name="Xuu Rongen" userId="a51c77e00fced653" providerId="LiveId" clId="{3EB0CD0A-49C2-344C-A265-017589A521BA}" dt="2021-12-16T04:41:52.361" v="3228"/>
        <pc:sldMkLst>
          <pc:docMk/>
          <pc:sldMk cId="499232266" sldId="265"/>
        </pc:sldMkLst>
        <pc:spChg chg="mod">
          <ac:chgData name="Xuu Rongen" userId="a51c77e00fced653" providerId="LiveId" clId="{3EB0CD0A-49C2-344C-A265-017589A521BA}" dt="2021-12-15T16:22:44.925" v="2821" actId="20577"/>
          <ac:spMkLst>
            <pc:docMk/>
            <pc:sldMk cId="499232266" sldId="265"/>
            <ac:spMk id="2" creationId="{0164F742-0648-A444-8535-4FD9BDA1B631}"/>
          </ac:spMkLst>
        </pc:spChg>
        <pc:spChg chg="mod">
          <ac:chgData name="Xuu Rongen" userId="a51c77e00fced653" providerId="LiveId" clId="{3EB0CD0A-49C2-344C-A265-017589A521BA}" dt="2021-12-15T12:26:12.409" v="380" actId="20577"/>
          <ac:spMkLst>
            <pc:docMk/>
            <pc:sldMk cId="499232266" sldId="265"/>
            <ac:spMk id="5" creationId="{389A5709-B5C3-464F-A44F-F435BB846645}"/>
          </ac:spMkLst>
        </pc:spChg>
        <pc:spChg chg="del">
          <ac:chgData name="Xuu Rongen" userId="a51c77e00fced653" providerId="LiveId" clId="{3EB0CD0A-49C2-344C-A265-017589A521BA}" dt="2021-12-15T12:23:53.771" v="241" actId="478"/>
          <ac:spMkLst>
            <pc:docMk/>
            <pc:sldMk cId="499232266" sldId="265"/>
            <ac:spMk id="6" creationId="{19341DE6-9C9F-734B-B186-78FAD952C556}"/>
          </ac:spMkLst>
        </pc:spChg>
        <pc:spChg chg="del">
          <ac:chgData name="Xuu Rongen" userId="a51c77e00fced653" providerId="LiveId" clId="{3EB0CD0A-49C2-344C-A265-017589A521BA}" dt="2021-12-15T12:23:55.721" v="242" actId="478"/>
          <ac:spMkLst>
            <pc:docMk/>
            <pc:sldMk cId="499232266" sldId="265"/>
            <ac:spMk id="7" creationId="{89152FA0-962B-DA42-A634-0CE10B43D5CA}"/>
          </ac:spMkLst>
        </pc:spChg>
        <pc:spChg chg="add del mod">
          <ac:chgData name="Xuu Rongen" userId="a51c77e00fced653" providerId="LiveId" clId="{3EB0CD0A-49C2-344C-A265-017589A521BA}" dt="2021-12-15T12:23:50.120" v="239"/>
          <ac:spMkLst>
            <pc:docMk/>
            <pc:sldMk cId="499232266" sldId="265"/>
            <ac:spMk id="9" creationId="{3EEA6A7F-D9BE-4541-893F-736601201E2B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499232266" sldId="265"/>
            <ac:spMk id="11" creationId="{FACD6058-97E1-F24A-950D-BAEA4AC5F384}"/>
          </ac:spMkLst>
        </pc:spChg>
        <pc:picChg chg="add del">
          <ac:chgData name="Xuu Rongen" userId="a51c77e00fced653" providerId="LiveId" clId="{3EB0CD0A-49C2-344C-A265-017589A521BA}" dt="2021-12-15T12:23:47.569" v="238" actId="478"/>
          <ac:picMkLst>
            <pc:docMk/>
            <pc:sldMk cId="499232266" sldId="265"/>
            <ac:picMk id="3" creationId="{2817CEFA-9E0C-7141-8A8A-A205A1CB02BE}"/>
          </ac:picMkLst>
        </pc:picChg>
        <pc:picChg chg="del">
          <ac:chgData name="Xuu Rongen" userId="a51c77e00fced653" providerId="LiveId" clId="{3EB0CD0A-49C2-344C-A265-017589A521BA}" dt="2021-12-15T12:23:36.363" v="237" actId="478"/>
          <ac:picMkLst>
            <pc:docMk/>
            <pc:sldMk cId="499232266" sldId="265"/>
            <ac:picMk id="4" creationId="{CC67F555-3A29-B148-B257-77662E4D6EF5}"/>
          </ac:picMkLst>
        </pc:picChg>
        <pc:picChg chg="add mod modCrop">
          <ac:chgData name="Xuu Rongen" userId="a51c77e00fced653" providerId="LiveId" clId="{3EB0CD0A-49C2-344C-A265-017589A521BA}" dt="2021-12-15T12:25:17.907" v="336" actId="732"/>
          <ac:picMkLst>
            <pc:docMk/>
            <pc:sldMk cId="499232266" sldId="265"/>
            <ac:picMk id="10" creationId="{74C56809-F08F-FA49-B21D-789C55E100DD}"/>
          </ac:picMkLst>
        </pc:picChg>
      </pc:sldChg>
      <pc:sldChg chg="addSp delSp modSp add mod ord modTransition setBg">
        <pc:chgData name="Xuu Rongen" userId="a51c77e00fced653" providerId="LiveId" clId="{3EB0CD0A-49C2-344C-A265-017589A521BA}" dt="2021-12-16T04:41:57.547" v="3229"/>
        <pc:sldMkLst>
          <pc:docMk/>
          <pc:sldMk cId="1769182351" sldId="266"/>
        </pc:sldMkLst>
        <pc:spChg chg="mod">
          <ac:chgData name="Xuu Rongen" userId="a51c77e00fced653" providerId="LiveId" clId="{3EB0CD0A-49C2-344C-A265-017589A521BA}" dt="2021-12-15T12:36:03.942" v="428" actId="20577"/>
          <ac:spMkLst>
            <pc:docMk/>
            <pc:sldMk cId="1769182351" sldId="266"/>
            <ac:spMk id="2" creationId="{0164F742-0648-A444-8535-4FD9BDA1B631}"/>
          </ac:spMkLst>
        </pc:spChg>
        <pc:spChg chg="del mod">
          <ac:chgData name="Xuu Rongen" userId="a51c77e00fced653" providerId="LiveId" clId="{3EB0CD0A-49C2-344C-A265-017589A521BA}" dt="2021-12-15T12:35:14.114" v="390"/>
          <ac:spMkLst>
            <pc:docMk/>
            <pc:sldMk cId="1769182351" sldId="266"/>
            <ac:spMk id="5" creationId="{389A5709-B5C3-464F-A44F-F435BB846645}"/>
          </ac:spMkLst>
        </pc:spChg>
        <pc:spChg chg="add del mod">
          <ac:chgData name="Xuu Rongen" userId="a51c77e00fced653" providerId="LiveId" clId="{3EB0CD0A-49C2-344C-A265-017589A521BA}" dt="2021-12-15T12:34:24.842" v="385"/>
          <ac:spMkLst>
            <pc:docMk/>
            <pc:sldMk cId="1769182351" sldId="266"/>
            <ac:spMk id="6" creationId="{E93C10A4-8D45-944C-B844-F0E1313E4572}"/>
          </ac:spMkLst>
        </pc:spChg>
        <pc:spChg chg="add del mod">
          <ac:chgData name="Xuu Rongen" userId="a51c77e00fced653" providerId="LiveId" clId="{3EB0CD0A-49C2-344C-A265-017589A521BA}" dt="2021-12-15T12:35:32.812" v="392"/>
          <ac:spMkLst>
            <pc:docMk/>
            <pc:sldMk cId="1769182351" sldId="266"/>
            <ac:spMk id="9" creationId="{45A0FECC-5CC2-6743-A192-CB8FEC02C2D4}"/>
          </ac:spMkLst>
        </pc:spChg>
        <pc:spChg chg="add mod">
          <ac:chgData name="Xuu Rongen" userId="a51c77e00fced653" providerId="LiveId" clId="{3EB0CD0A-49C2-344C-A265-017589A521BA}" dt="2021-12-15T12:36:49.095" v="483" actId="20577"/>
          <ac:spMkLst>
            <pc:docMk/>
            <pc:sldMk cId="1769182351" sldId="266"/>
            <ac:spMk id="12" creationId="{8A7B8C15-5A83-AC4E-82A3-CEE1A3F59D16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1769182351" sldId="266"/>
            <ac:spMk id="13" creationId="{73F43B83-869D-2443-9A7A-D044E4D263CB}"/>
          </ac:spMkLst>
        </pc:spChg>
        <pc:picChg chg="add del">
          <ac:chgData name="Xuu Rongen" userId="a51c77e00fced653" providerId="LiveId" clId="{3EB0CD0A-49C2-344C-A265-017589A521BA}" dt="2021-12-15T12:34:21.709" v="384" actId="21"/>
          <ac:picMkLst>
            <pc:docMk/>
            <pc:sldMk cId="1769182351" sldId="266"/>
            <ac:picMk id="3" creationId="{E0895814-8A5D-B842-9FC9-B434CA5702E2}"/>
          </ac:picMkLst>
        </pc:picChg>
        <pc:picChg chg="add del mod">
          <ac:chgData name="Xuu Rongen" userId="a51c77e00fced653" providerId="LiveId" clId="{3EB0CD0A-49C2-344C-A265-017589A521BA}" dt="2021-12-15T12:35:29.823" v="391" actId="478"/>
          <ac:picMkLst>
            <pc:docMk/>
            <pc:sldMk cId="1769182351" sldId="266"/>
            <ac:picMk id="8" creationId="{EFCDB241-F1A1-8C45-90DE-65064D0893AC}"/>
          </ac:picMkLst>
        </pc:picChg>
        <pc:picChg chg="del">
          <ac:chgData name="Xuu Rongen" userId="a51c77e00fced653" providerId="LiveId" clId="{3EB0CD0A-49C2-344C-A265-017589A521BA}" dt="2021-12-15T12:34:17.952" v="383" actId="478"/>
          <ac:picMkLst>
            <pc:docMk/>
            <pc:sldMk cId="1769182351" sldId="266"/>
            <ac:picMk id="10" creationId="{74C56809-F08F-FA49-B21D-789C55E100DD}"/>
          </ac:picMkLst>
        </pc:picChg>
        <pc:picChg chg="add mod">
          <ac:chgData name="Xuu Rongen" userId="a51c77e00fced653" providerId="LiveId" clId="{3EB0CD0A-49C2-344C-A265-017589A521BA}" dt="2021-12-15T12:35:39.239" v="394" actId="1076"/>
          <ac:picMkLst>
            <pc:docMk/>
            <pc:sldMk cId="1769182351" sldId="266"/>
            <ac:picMk id="11" creationId="{92E6A94E-9727-674C-A2F5-7C5DB92D82DF}"/>
          </ac:picMkLst>
        </pc:picChg>
      </pc:sldChg>
      <pc:sldChg chg="addSp delSp modSp add mod modTransition setBg modNotesTx">
        <pc:chgData name="Xuu Rongen" userId="a51c77e00fced653" providerId="LiveId" clId="{3EB0CD0A-49C2-344C-A265-017589A521BA}" dt="2021-12-16T04:42:04.378" v="3230"/>
        <pc:sldMkLst>
          <pc:docMk/>
          <pc:sldMk cId="2087022362" sldId="267"/>
        </pc:sldMkLst>
        <pc:spChg chg="mod">
          <ac:chgData name="Xuu Rongen" userId="a51c77e00fced653" providerId="LiveId" clId="{3EB0CD0A-49C2-344C-A265-017589A521BA}" dt="2021-12-15T12:45:50.541" v="589" actId="20577"/>
          <ac:spMkLst>
            <pc:docMk/>
            <pc:sldMk cId="2087022362" sldId="267"/>
            <ac:spMk id="2" creationId="{0164F742-0648-A444-8535-4FD9BDA1B631}"/>
          </ac:spMkLst>
        </pc:spChg>
        <pc:spChg chg="add del mod">
          <ac:chgData name="Xuu Rongen" userId="a51c77e00fced653" providerId="LiveId" clId="{3EB0CD0A-49C2-344C-A265-017589A521BA}" dt="2021-12-15T12:43:49.207" v="489"/>
          <ac:spMkLst>
            <pc:docMk/>
            <pc:sldMk cId="2087022362" sldId="267"/>
            <ac:spMk id="4" creationId="{37151CFE-0C1F-8B47-8BFD-7C54B543040F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2087022362" sldId="267"/>
            <ac:spMk id="6" creationId="{33DF8AA3-FDE7-D046-A11E-BF4D635F7631}"/>
          </ac:spMkLst>
        </pc:spChg>
        <pc:spChg chg="mod">
          <ac:chgData name="Xuu Rongen" userId="a51c77e00fced653" providerId="LiveId" clId="{3EB0CD0A-49C2-344C-A265-017589A521BA}" dt="2021-12-15T16:05:49.779" v="2574" actId="20577"/>
          <ac:spMkLst>
            <pc:docMk/>
            <pc:sldMk cId="2087022362" sldId="267"/>
            <ac:spMk id="12" creationId="{8A7B8C15-5A83-AC4E-82A3-CEE1A3F59D16}"/>
          </ac:spMkLst>
        </pc:spChg>
        <pc:picChg chg="add mod">
          <ac:chgData name="Xuu Rongen" userId="a51c77e00fced653" providerId="LiveId" clId="{3EB0CD0A-49C2-344C-A265-017589A521BA}" dt="2021-12-15T12:45:34.799" v="575" actId="1076"/>
          <ac:picMkLst>
            <pc:docMk/>
            <pc:sldMk cId="2087022362" sldId="267"/>
            <ac:picMk id="5" creationId="{B7531ADC-C255-2D44-8374-8CCB9017E956}"/>
          </ac:picMkLst>
        </pc:picChg>
        <pc:picChg chg="del mod">
          <ac:chgData name="Xuu Rongen" userId="a51c77e00fced653" providerId="LiveId" clId="{3EB0CD0A-49C2-344C-A265-017589A521BA}" dt="2021-12-15T12:43:45.119" v="488" actId="478"/>
          <ac:picMkLst>
            <pc:docMk/>
            <pc:sldMk cId="2087022362" sldId="267"/>
            <ac:picMk id="11" creationId="{92E6A94E-9727-674C-A2F5-7C5DB92D82DF}"/>
          </ac:picMkLst>
        </pc:picChg>
      </pc:sldChg>
      <pc:sldChg chg="addSp delSp modSp mod modTransition setBg modNotesTx">
        <pc:chgData name="Xuu Rongen" userId="a51c77e00fced653" providerId="LiveId" clId="{3EB0CD0A-49C2-344C-A265-017589A521BA}" dt="2021-12-16T05:03:31.218" v="3315"/>
        <pc:sldMkLst>
          <pc:docMk/>
          <pc:sldMk cId="2703636169" sldId="268"/>
        </pc:sldMkLst>
        <pc:spChg chg="del mod">
          <ac:chgData name="Xuu Rongen" userId="a51c77e00fced653" providerId="LiveId" clId="{3EB0CD0A-49C2-344C-A265-017589A521BA}" dt="2021-12-15T13:17:03.516" v="801" actId="478"/>
          <ac:spMkLst>
            <pc:docMk/>
            <pc:sldMk cId="2703636169" sldId="268"/>
            <ac:spMk id="2" creationId="{0164F742-0648-A444-8535-4FD9BDA1B631}"/>
          </ac:spMkLst>
        </pc:spChg>
        <pc:spChg chg="add del mod">
          <ac:chgData name="Xuu Rongen" userId="a51c77e00fced653" providerId="LiveId" clId="{3EB0CD0A-49C2-344C-A265-017589A521BA}" dt="2021-12-15T13:09:59.861" v="716"/>
          <ac:spMkLst>
            <pc:docMk/>
            <pc:sldMk cId="2703636169" sldId="268"/>
            <ac:spMk id="4" creationId="{A6BDAE4B-AE79-4043-BB4A-91C3C7BCB264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2703636169" sldId="268"/>
            <ac:spMk id="7" creationId="{F6DFDBAB-9FD5-A943-BA00-80F9B1F05100}"/>
          </ac:spMkLst>
        </pc:spChg>
        <pc:spChg chg="mod">
          <ac:chgData name="Xuu Rongen" userId="a51c77e00fced653" providerId="LiveId" clId="{3EB0CD0A-49C2-344C-A265-017589A521BA}" dt="2021-12-15T13:18:29.245" v="845" actId="20577"/>
          <ac:spMkLst>
            <pc:docMk/>
            <pc:sldMk cId="2703636169" sldId="268"/>
            <ac:spMk id="12" creationId="{8A7B8C15-5A83-AC4E-82A3-CEE1A3F59D16}"/>
          </ac:spMkLst>
        </pc:spChg>
        <pc:picChg chg="add mod">
          <ac:chgData name="Xuu Rongen" userId="a51c77e00fced653" providerId="LiveId" clId="{3EB0CD0A-49C2-344C-A265-017589A521BA}" dt="2021-12-15T13:15:15.305" v="763" actId="1076"/>
          <ac:picMkLst>
            <pc:docMk/>
            <pc:sldMk cId="2703636169" sldId="268"/>
            <ac:picMk id="5" creationId="{B54FADEB-E991-1349-A996-A4B7C7B4707E}"/>
          </ac:picMkLst>
        </pc:picChg>
        <pc:picChg chg="add mod">
          <ac:chgData name="Xuu Rongen" userId="a51c77e00fced653" providerId="LiveId" clId="{3EB0CD0A-49C2-344C-A265-017589A521BA}" dt="2021-12-15T13:15:51.192" v="772" actId="14100"/>
          <ac:picMkLst>
            <pc:docMk/>
            <pc:sldMk cId="2703636169" sldId="268"/>
            <ac:picMk id="6" creationId="{1995B804-14B6-FD45-A1B3-841764F541DE}"/>
          </ac:picMkLst>
        </pc:picChg>
        <pc:picChg chg="del">
          <ac:chgData name="Xuu Rongen" userId="a51c77e00fced653" providerId="LiveId" clId="{3EB0CD0A-49C2-344C-A265-017589A521BA}" dt="2021-12-15T13:09:57.215" v="715" actId="478"/>
          <ac:picMkLst>
            <pc:docMk/>
            <pc:sldMk cId="2703636169" sldId="268"/>
            <ac:picMk id="11" creationId="{92E6A94E-9727-674C-A2F5-7C5DB92D82DF}"/>
          </ac:picMkLst>
        </pc:picChg>
      </pc:sldChg>
      <pc:sldChg chg="addSp modSp new mod modTransition setBg">
        <pc:chgData name="Xuu Rongen" userId="a51c77e00fced653" providerId="LiveId" clId="{3EB0CD0A-49C2-344C-A265-017589A521BA}" dt="2021-12-16T05:03:42.595" v="3317"/>
        <pc:sldMkLst>
          <pc:docMk/>
          <pc:sldMk cId="3151273573" sldId="269"/>
        </pc:sldMkLst>
        <pc:spChg chg="mod">
          <ac:chgData name="Xuu Rongen" userId="a51c77e00fced653" providerId="LiveId" clId="{3EB0CD0A-49C2-344C-A265-017589A521BA}" dt="2021-12-15T13:40:35.472" v="1064" actId="20577"/>
          <ac:spMkLst>
            <pc:docMk/>
            <pc:sldMk cId="3151273573" sldId="269"/>
            <ac:spMk id="2" creationId="{9326F821-398D-5D4D-9762-DF64313128DA}"/>
          </ac:spMkLst>
        </pc:spChg>
        <pc:spChg chg="mod">
          <ac:chgData name="Xuu Rongen" userId="a51c77e00fced653" providerId="LiveId" clId="{3EB0CD0A-49C2-344C-A265-017589A521BA}" dt="2021-12-15T16:13:49.718" v="2691" actId="20577"/>
          <ac:spMkLst>
            <pc:docMk/>
            <pc:sldMk cId="3151273573" sldId="269"/>
            <ac:spMk id="3" creationId="{3DD950A1-A978-4146-B9BE-26D064CAC50F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3151273573" sldId="269"/>
            <ac:spMk id="4" creationId="{27148C55-8734-9D41-8CD2-756746E5FAA7}"/>
          </ac:spMkLst>
        </pc:spChg>
      </pc:sldChg>
      <pc:sldChg chg="addSp delSp modSp new mod modTransition setBg">
        <pc:chgData name="Xuu Rongen" userId="a51c77e00fced653" providerId="LiveId" clId="{3EB0CD0A-49C2-344C-A265-017589A521BA}" dt="2021-12-16T04:58:47.492" v="3289"/>
        <pc:sldMkLst>
          <pc:docMk/>
          <pc:sldMk cId="3629228946" sldId="270"/>
        </pc:sldMkLst>
        <pc:spChg chg="mod">
          <ac:chgData name="Xuu Rongen" userId="a51c77e00fced653" providerId="LiveId" clId="{3EB0CD0A-49C2-344C-A265-017589A521BA}" dt="2021-12-15T16:23:08.647" v="2824" actId="1076"/>
          <ac:spMkLst>
            <pc:docMk/>
            <pc:sldMk cId="3629228946" sldId="270"/>
            <ac:spMk id="2" creationId="{F86D89A3-9F35-F44F-AABB-C75CB3BD6C1B}"/>
          </ac:spMkLst>
        </pc:spChg>
        <pc:spChg chg="del">
          <ac:chgData name="Xuu Rongen" userId="a51c77e00fced653" providerId="LiveId" clId="{3EB0CD0A-49C2-344C-A265-017589A521BA}" dt="2021-12-15T16:22:59.596" v="2822" actId="478"/>
          <ac:spMkLst>
            <pc:docMk/>
            <pc:sldMk cId="3629228946" sldId="270"/>
            <ac:spMk id="3" creationId="{B1CCC7D5-465B-554B-8133-0596BCC48B38}"/>
          </ac:spMkLst>
        </pc:spChg>
        <pc:spChg chg="add mod">
          <ac:chgData name="Xuu Rongen" userId="a51c77e00fced653" providerId="LiveId" clId="{3EB0CD0A-49C2-344C-A265-017589A521BA}" dt="2021-12-15T15:52:24.541" v="2554"/>
          <ac:spMkLst>
            <pc:docMk/>
            <pc:sldMk cId="3629228946" sldId="270"/>
            <ac:spMk id="4" creationId="{2D37D367-1E47-3440-B022-E8D559720136}"/>
          </ac:spMkLst>
        </pc:spChg>
      </pc:sldChg>
      <pc:sldChg chg="modSp new mod modTransition setBg">
        <pc:chgData name="Xuu Rongen" userId="a51c77e00fced653" providerId="LiveId" clId="{3EB0CD0A-49C2-344C-A265-017589A521BA}" dt="2021-12-16T05:03:36.325" v="3316"/>
        <pc:sldMkLst>
          <pc:docMk/>
          <pc:sldMk cId="1227008602" sldId="271"/>
        </pc:sldMkLst>
        <pc:spChg chg="mod">
          <ac:chgData name="Xuu Rongen" userId="a51c77e00fced653" providerId="LiveId" clId="{3EB0CD0A-49C2-344C-A265-017589A521BA}" dt="2021-12-16T02:43:17.582" v="2881" actId="20577"/>
          <ac:spMkLst>
            <pc:docMk/>
            <pc:sldMk cId="1227008602" sldId="271"/>
            <ac:spMk id="2" creationId="{C31616C9-AB89-474F-B639-CEB731926D88}"/>
          </ac:spMkLst>
        </pc:spChg>
        <pc:spChg chg="mod">
          <ac:chgData name="Xuu Rongen" userId="a51c77e00fced653" providerId="LiveId" clId="{3EB0CD0A-49C2-344C-A265-017589A521BA}" dt="2021-12-16T02:43:12.026" v="2878" actId="21"/>
          <ac:spMkLst>
            <pc:docMk/>
            <pc:sldMk cId="1227008602" sldId="271"/>
            <ac:spMk id="3" creationId="{B0985874-E7B2-3D42-B6FC-4C536BDB8097}"/>
          </ac:spMkLst>
        </pc:spChg>
      </pc:sldChg>
      <pc:sldMasterChg chg="modTransition setBg modSldLayout">
        <pc:chgData name="Xuu Rongen" userId="a51c77e00fced653" providerId="LiveId" clId="{3EB0CD0A-49C2-344C-A265-017589A521BA}" dt="2021-12-15T17:00:33.064" v="2849"/>
        <pc:sldMasterMkLst>
          <pc:docMk/>
          <pc:sldMasterMk cId="2044975335" sldId="2147483648"/>
        </pc:sldMasterMkLst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1116535421" sldId="2147483649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4141575491" sldId="2147483650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3280058371" sldId="2147483651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946934653" sldId="2147483652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716500178" sldId="2147483653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1244509786" sldId="2147483654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439722710" sldId="2147483655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3075162260" sldId="2147483656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3085894046" sldId="2147483657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2071675602" sldId="2147483658"/>
          </pc:sldLayoutMkLst>
        </pc:sldLayoutChg>
        <pc:sldLayoutChg chg="modTransition setBg">
          <pc:chgData name="Xuu Rongen" userId="a51c77e00fced653" providerId="LiveId" clId="{3EB0CD0A-49C2-344C-A265-017589A521BA}" dt="2021-12-15T17:00:33.064" v="2849"/>
          <pc:sldLayoutMkLst>
            <pc:docMk/>
            <pc:sldMasterMk cId="2044975335" sldId="2147483648"/>
            <pc:sldLayoutMk cId="3940587223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48448-CA13-DE4B-90A8-3F22A15377E9}" type="datetimeFigureOut">
              <a:rPr kumimoji="1" lang="zh-CN" altLang="en-US" smtClean="0"/>
              <a:t>2021/12/15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F2642-DC4D-C04D-93F8-75AB98E2C71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795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大家下午好，我分享的内容是 通过</a:t>
            </a:r>
            <a:r>
              <a:rPr kumimoji="1" lang="en-US" altLang="zh-CN"/>
              <a:t>xxx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2429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中心法则我们都已经很清楚了，</a:t>
            </a:r>
            <a:r>
              <a:rPr kumimoji="1" lang="en-US" altLang="zh-CN"/>
              <a:t>DNA</a:t>
            </a:r>
            <a:r>
              <a:rPr kumimoji="1" lang="zh-CN" altLang="en-US"/>
              <a:t>转录为</a:t>
            </a:r>
            <a:r>
              <a:rPr kumimoji="1" lang="en-US" altLang="zh-CN"/>
              <a:t>RNA</a:t>
            </a:r>
            <a:r>
              <a:rPr kumimoji="1" lang="zh-CN" altLang="en-US"/>
              <a:t>，</a:t>
            </a:r>
            <a:r>
              <a:rPr kumimoji="1" lang="en-US" altLang="zh-CN"/>
              <a:t>RNA</a:t>
            </a:r>
            <a:r>
              <a:rPr kumimoji="1" lang="zh-CN" altLang="en-US"/>
              <a:t>翻译出蛋白质，这是真核生物一个完整的基因表达的过程。但如果转录出</a:t>
            </a:r>
            <a:r>
              <a:rPr kumimoji="1" lang="en-US" altLang="zh-CN"/>
              <a:t>RNA</a:t>
            </a:r>
            <a:r>
              <a:rPr kumimoji="1" lang="zh-CN" altLang="en-US"/>
              <a:t>之后就停了，不再翻译成蛋白质，这种</a:t>
            </a:r>
            <a:r>
              <a:rPr kumimoji="1" lang="en-US" altLang="zh-CN"/>
              <a:t>RNA</a:t>
            </a:r>
            <a:r>
              <a:rPr kumimoji="1" lang="zh-CN" altLang="en-US"/>
              <a:t>就是非编码</a:t>
            </a:r>
            <a:r>
              <a:rPr kumimoji="1" lang="en-US" altLang="zh-CN"/>
              <a:t>RNA</a:t>
            </a:r>
            <a:r>
              <a:rPr kumimoji="1" lang="zh-CN" altLang="en-US"/>
              <a:t>，也是细胞生存所必需的物质，对转录翻译等过程起调节作用。广泛地说，非编码</a:t>
            </a:r>
            <a:r>
              <a:rPr kumimoji="1" lang="en-US" altLang="zh-CN"/>
              <a:t>RNA</a:t>
            </a:r>
            <a:r>
              <a:rPr kumimoji="1" lang="zh-CN" altLang="en-US"/>
              <a:t>包括很多种，但</a:t>
            </a:r>
            <a:r>
              <a:rPr kumimoji="1" lang="en-US" altLang="zh-CN"/>
              <a:t>rRNA</a:t>
            </a:r>
            <a:r>
              <a:rPr kumimoji="1" lang="zh-CN" altLang="en-US"/>
              <a:t>、</a:t>
            </a:r>
            <a:r>
              <a:rPr kumimoji="1" lang="en-US" altLang="zh-CN"/>
              <a:t>tRNA</a:t>
            </a:r>
            <a:r>
              <a:rPr kumimoji="1" lang="zh-CN" altLang="en-US"/>
              <a:t>和</a:t>
            </a:r>
            <a:r>
              <a:rPr kumimoji="1" lang="en-US" altLang="zh-CN"/>
              <a:t>mRNA</a:t>
            </a:r>
            <a:r>
              <a:rPr kumimoji="1" lang="zh-CN" altLang="en-US"/>
              <a:t>的功能已经非常明确，所以有时非编码</a:t>
            </a:r>
            <a:r>
              <a:rPr kumimoji="1" lang="en-US" altLang="zh-CN"/>
              <a:t>RNA</a:t>
            </a:r>
            <a:r>
              <a:rPr kumimoji="1" lang="zh-CN" altLang="en-US"/>
              <a:t>的概念会把这几种排除在外。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0014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首先是识别出与生存相关的</a:t>
            </a:r>
            <a:r>
              <a:rPr kumimoji="1" lang="en-US" altLang="zh-CN"/>
              <a:t>snoRNA</a:t>
            </a:r>
            <a:r>
              <a:rPr kumimoji="1" lang="zh-CN" altLang="en-US"/>
              <a:t>，通过单变量</a:t>
            </a:r>
            <a:r>
              <a:rPr kumimoji="1" lang="en-US" altLang="zh-CN"/>
              <a:t>cox</a:t>
            </a:r>
            <a:r>
              <a:rPr kumimoji="1" lang="zh-CN" altLang="en-US"/>
              <a:t>分析，</a:t>
            </a:r>
            <a:r>
              <a:rPr kumimoji="1" lang="en-US" altLang="zh-CN"/>
              <a:t>LASSO</a:t>
            </a:r>
            <a:r>
              <a:rPr kumimoji="1" lang="zh-CN" altLang="en-US"/>
              <a:t>分析和多变量</a:t>
            </a:r>
            <a:r>
              <a:rPr kumimoji="1" lang="en-US" altLang="zh-CN"/>
              <a:t>cox</a:t>
            </a:r>
            <a:r>
              <a:rPr kumimoji="1" lang="zh-CN" altLang="en-US"/>
              <a:t>分析建立</a:t>
            </a:r>
            <a:r>
              <a:rPr kumimoji="1" lang="en-US" altLang="zh-CN"/>
              <a:t>5-snoRNA</a:t>
            </a:r>
            <a:r>
              <a:rPr kumimoji="1" lang="zh-CN" altLang="en-US"/>
              <a:t>特征模型，再进行</a:t>
            </a:r>
            <a:r>
              <a:rPr kumimoji="1" lang="en-US" altLang="zh-CN"/>
              <a:t>snoRNA</a:t>
            </a:r>
            <a:r>
              <a:rPr kumimoji="1" lang="zh-CN" altLang="en-US"/>
              <a:t>和</a:t>
            </a:r>
            <a:r>
              <a:rPr kumimoji="1" lang="en-US" altLang="zh-CN"/>
              <a:t>PCG</a:t>
            </a:r>
            <a:r>
              <a:rPr kumimoji="1" lang="zh-CN" altLang="en-US"/>
              <a:t>（蛋白编码基因）的共表达分析</a:t>
            </a:r>
            <a:endParaRPr kumimoji="1"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968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/>
              <a:t>Hazard</a:t>
            </a:r>
            <a:r>
              <a:rPr kumimoji="1" lang="zh-CN" altLang="en-US"/>
              <a:t> </a:t>
            </a:r>
            <a:r>
              <a:rPr kumimoji="1" lang="en-US" altLang="zh-CN"/>
              <a:t>Ratio</a:t>
            </a:r>
            <a:r>
              <a:rPr kumimoji="1" lang="zh-CN" altLang="en-US"/>
              <a:t>是风险比率，</a:t>
            </a:r>
            <a:r>
              <a:rPr kumimoji="1" lang="en-US" altLang="zh-CN"/>
              <a:t>&gt;1</a:t>
            </a:r>
            <a:r>
              <a:rPr kumimoji="1" lang="zh-CN" altLang="en-US"/>
              <a:t>表示该因素会增加风险，反之则表示可以降低风险</a:t>
            </a:r>
            <a:endParaRPr kumimoji="1" lang="en-US" altLang="zh-CN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/>
              <a:t>明显相关是指</a:t>
            </a:r>
            <a:r>
              <a:rPr kumimoji="1" lang="en-US" altLang="zh-CN"/>
              <a:t>P&lt;0.05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/>
              <a:t>Beta</a:t>
            </a:r>
            <a:r>
              <a:rPr kumimoji="1" lang="zh-CN" altLang="en-US"/>
              <a:t>值是用最大似然的方法学习出来的</a:t>
            </a:r>
            <a:endParaRPr kumimoji="1"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86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1713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Hazard</a:t>
            </a:r>
            <a:r>
              <a:rPr kumimoji="1" lang="zh-CN" altLang="en-US"/>
              <a:t> </a:t>
            </a:r>
            <a:r>
              <a:rPr kumimoji="1" lang="en-US" altLang="zh-CN"/>
              <a:t>Ratio</a:t>
            </a:r>
            <a:r>
              <a:rPr kumimoji="1" lang="zh-CN" altLang="en-US"/>
              <a:t>：高风险组的风险约为低风险组的</a:t>
            </a:r>
            <a:r>
              <a:rPr kumimoji="1" lang="en-US" altLang="zh-CN"/>
              <a:t>2.53</a:t>
            </a:r>
            <a:r>
              <a:rPr kumimoji="1" lang="zh-CN" altLang="en-US"/>
              <a:t>倍，</a:t>
            </a:r>
            <a:r>
              <a:rPr kumimoji="1" lang="en-US" altLang="zh-CN"/>
              <a:t>95%</a:t>
            </a:r>
            <a:r>
              <a:rPr kumimoji="1" lang="zh-CN" altLang="en-US"/>
              <a:t>置信区间是</a:t>
            </a:r>
            <a:r>
              <a:rPr kumimoji="1" lang="en-US" altLang="zh-CN"/>
              <a:t>1.79-3.59</a:t>
            </a:r>
          </a:p>
          <a:p>
            <a:r>
              <a:rPr kumimoji="1" lang="zh-CN" altLang="en-US"/>
              <a:t>用</a:t>
            </a:r>
            <a:r>
              <a:rPr kumimoji="1" lang="en-US" altLang="zh-CN" err="1"/>
              <a:t>logrank</a:t>
            </a:r>
            <a:r>
              <a:rPr kumimoji="1" lang="zh-CN" altLang="en-US"/>
              <a:t>计算</a:t>
            </a:r>
            <a:r>
              <a:rPr kumimoji="1" lang="en-US" altLang="zh-CN"/>
              <a:t>p</a:t>
            </a:r>
            <a:r>
              <a:rPr kumimoji="1" lang="zh-CN" altLang="en-US"/>
              <a:t>值，</a:t>
            </a:r>
            <a:r>
              <a:rPr kumimoji="1" lang="en-US" altLang="zh-CN"/>
              <a:t>P&lt;=0.05</a:t>
            </a:r>
            <a:r>
              <a:rPr kumimoji="1" lang="zh-CN" altLang="en-US"/>
              <a:t>就可以认为两组差别显著，本图中值</a:t>
            </a:r>
            <a:r>
              <a:rPr kumimoji="1" lang="en-US" altLang="zh-CN"/>
              <a:t>&lt;0.0001,</a:t>
            </a:r>
            <a:r>
              <a:rPr kumimoji="1" lang="zh-CN" altLang="en-US"/>
              <a:t>所以使用</a:t>
            </a:r>
            <a:r>
              <a:rPr kumimoji="1" lang="en-US" altLang="zh-CN"/>
              <a:t>5-snoRNA</a:t>
            </a:r>
            <a:r>
              <a:rPr kumimoji="1" lang="zh-CN" altLang="en-US"/>
              <a:t>的分类效果非常显著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9223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为了确定其他可能的因素，如性别、年龄、临床阶段、组织学等级和其他影响患者生存的临床特征，还根据上述变量对患者进行分组，然后我们将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5-snoRNA </a:t>
            </a:r>
            <a:r>
              <a:rPr lang="zh-CN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特征应用于不同的亚组</a:t>
            </a:r>
            <a:r>
              <a:rPr lang="zh-CN" altLang="zh-CN">
                <a:effectLst/>
              </a:rPr>
              <a:t> 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559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snoRNA</a:t>
            </a:r>
            <a:r>
              <a:rPr kumimoji="1" lang="zh-CN" altLang="en-US"/>
              <a:t>风险分数是</a:t>
            </a:r>
            <a:r>
              <a:rPr kumimoji="1" lang="en-US" altLang="zh-CN"/>
              <a:t>2.2</a:t>
            </a:r>
            <a:r>
              <a:rPr kumimoji="1" lang="zh-CN" altLang="en-US"/>
              <a:t>，性别男，年龄</a:t>
            </a:r>
            <a:r>
              <a:rPr kumimoji="1" lang="en-US" altLang="zh-CN"/>
              <a:t>40</a:t>
            </a:r>
            <a:r>
              <a:rPr kumimoji="1" lang="zh-CN" altLang="en-US"/>
              <a:t>，其他因素</a:t>
            </a:r>
            <a:r>
              <a:rPr kumimoji="1" lang="en-US" altLang="zh-CN"/>
              <a:t>n</a:t>
            </a:r>
            <a:r>
              <a:rPr kumimoji="1" lang="zh-CN" altLang="en-US"/>
              <a:t>都按最低得分算，都是</a:t>
            </a:r>
            <a:r>
              <a:rPr kumimoji="1" lang="en-US" altLang="zh-CN"/>
              <a:t>0</a:t>
            </a:r>
            <a:r>
              <a:rPr kumimoji="1" lang="zh-CN" altLang="en-US"/>
              <a:t>。患者总分是</a:t>
            </a:r>
            <a:r>
              <a:rPr kumimoji="1" lang="en-US" altLang="zh-CN"/>
              <a:t>40+20=60</a:t>
            </a:r>
            <a:r>
              <a:rPr kumimoji="1" lang="zh-CN" altLang="en-US"/>
              <a:t>，找到</a:t>
            </a:r>
            <a:r>
              <a:rPr kumimoji="1" lang="en-US" altLang="zh-CN" err="1"/>
              <a:t>totalPoint</a:t>
            </a:r>
            <a:r>
              <a:rPr kumimoji="1" lang="en-US" altLang="zh-CN"/>
              <a:t>=60</a:t>
            </a:r>
            <a:r>
              <a:rPr kumimoji="1" lang="zh-CN" altLang="en-US"/>
              <a:t>的点，对照生存概率的线条，</a:t>
            </a:r>
            <a:r>
              <a:rPr kumimoji="1" lang="en-US" altLang="zh-CN"/>
              <a:t>1</a:t>
            </a:r>
            <a:r>
              <a:rPr kumimoji="1" lang="zh-CN" altLang="en-US"/>
              <a:t>年</a:t>
            </a:r>
            <a:r>
              <a:rPr kumimoji="1" lang="en-US" altLang="zh-CN"/>
              <a:t>0.92</a:t>
            </a:r>
            <a:r>
              <a:rPr kumimoji="1" lang="zh-CN" altLang="en-US"/>
              <a:t>，</a:t>
            </a:r>
            <a:r>
              <a:rPr kumimoji="1" lang="en-US" altLang="zh-CN"/>
              <a:t>3</a:t>
            </a:r>
            <a:r>
              <a:rPr kumimoji="1" lang="zh-CN" altLang="en-US"/>
              <a:t>年</a:t>
            </a:r>
            <a:r>
              <a:rPr kumimoji="1" lang="en-US" altLang="zh-CN"/>
              <a:t>0.79</a:t>
            </a:r>
            <a:r>
              <a:rPr kumimoji="1" lang="zh-CN" altLang="en-US"/>
              <a:t>，</a:t>
            </a:r>
            <a:r>
              <a:rPr kumimoji="1" lang="en-US" altLang="zh-CN"/>
              <a:t>5</a:t>
            </a:r>
            <a:r>
              <a:rPr kumimoji="1" lang="zh-CN" altLang="en-US"/>
              <a:t>年</a:t>
            </a:r>
            <a:r>
              <a:rPr kumimoji="1" lang="en-US" altLang="zh-CN"/>
              <a:t>0.7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4628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例如 </a:t>
            </a:r>
            <a:r>
              <a:rPr lang="en-US" altLang="zh-CN"/>
              <a:t>36B</a:t>
            </a:r>
            <a:r>
              <a:rPr lang="zh-CN" altLang="en-US"/>
              <a:t>参与了</a:t>
            </a:r>
            <a:r>
              <a:rPr lang="en-US" altLang="zh-CN"/>
              <a:t>DNA</a:t>
            </a:r>
            <a:r>
              <a:rPr lang="zh-CN" altLang="en-US"/>
              <a:t>模板调控。</a:t>
            </a:r>
            <a:r>
              <a:rPr lang="en-US" altLang="zh-CN"/>
              <a:t>114-17</a:t>
            </a:r>
            <a:r>
              <a:rPr lang="zh-CN" altLang="en-US"/>
              <a:t>参与细胞黏附、侵袭和转移，还参与</a:t>
            </a:r>
            <a:r>
              <a:rPr lang="en-US" altLang="zh-CN"/>
              <a:t>PI3K-AKT</a:t>
            </a:r>
            <a:r>
              <a:rPr lang="zh-CN" altLang="en-US"/>
              <a:t>信号通路这样的癌症相关通路，可能是恶性表型的重要调节因子。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F2642-DC4D-C04D-93F8-75AB98E2C715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022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771259-6A17-40BB-956B-F44BF40ED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632F1D1-A081-482A-B7CB-B88C3634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47E52B-92B8-40C2-B95A-37C147D7B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1C149-4EA8-6441-BE1B-F7D6F0E08266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642E80-0996-48C4-BA49-46C07551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5312B1-A339-46BC-808B-CC4E70D7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535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79E60B-C58D-4F31-83EF-260A7538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396083-F7BB-4E58-A797-731C8803E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9BBB97-6E62-4796-9261-D083DC75F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E741-2D8A-024F-BC65-98D72F451C0E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2EF6B3-3C8E-4C6D-A3D9-1C915DA9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6158A8-A594-48F4-94CB-B46E7C03E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575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F29767-A57B-40AD-AC3D-CF5C3CDA0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3586BC-3679-430D-B48A-42B4DB972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86E1F1-8C56-4186-B151-52D4A0223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6A3D4-013B-E44A-B5DA-A82EB03EC71F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858C37-64E5-4DF7-9FA6-3D3C4B44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359EEF-300C-4C7A-BCB7-A5E77B533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058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E341FC-9776-4FDD-9689-928DF90D3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554C44-84D3-43CF-B303-CFBF5BDFE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0BBC608-B041-46A6-AAE9-D7F26A6DA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48AAE8-77CA-4819-80A7-71D081CF3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33D6-12F7-B544-B493-24F3EDAD0B13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BB296F-D133-43D2-BAE5-0CD9F31C4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FACE2C-6411-45B7-BDEC-A4C261CC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93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42B656-49B2-42E2-B3A8-5FA15E113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37FF0E-C558-4053-B31D-79D6228D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4BC2852-B113-4A2E-BFFF-337816BE6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0E6A174-26E9-4283-8E70-DC394C1E6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EA48C91-9F55-4010-B2CF-964E0F8D77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E1BAEE3-4169-4C57-A096-90DB383D3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A086-BA49-6B47-BADF-A1BDEC4738D7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FF842E3-7351-4825-8959-DCE7653A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E9F8AF6-CBAD-405D-81F3-00CFFD7E4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500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C8C091-16E7-458C-9FD1-002E82E86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9C7A3A5-31E5-4717-A22C-FB26E1E53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443AF-0FDB-4744-94A1-7F0BF987B201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54D0BCB-B4DE-41DE-8352-ECA1CB9DF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FF7AB43-AD4A-4BB0-BEB7-33D76C30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509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EAB2102-2E49-4B09-B284-2291D6E77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8786F-6AFB-CA4E-9B26-E4000F731711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F655E89-8D5F-4DD1-B211-8C71F468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98A876-1E7E-4E56-9161-F77029A3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72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81EBC9-9938-4EBF-885A-B8EC2D12A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45A448-A789-4F8A-9FC0-368D7AD5A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212BE4-8E4C-4723-8A7C-2FC617741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D71AB2-966E-4A41-965C-0772BC1E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6906C-750F-ED4A-9DC9-0A41D3AA6E66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F6B5C2-9F01-43B4-9D27-5F94A1F3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758242-903A-4367-8ECC-437139B4C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16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D3BEA6-DCF6-4D5A-935D-08E17F3FB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D956AA5-279B-42C7-BB32-E5909FC39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3BA786-4507-47F8-AB67-EAA4B65DE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5728F82-8739-4853-A022-50403AA4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4458-E54D-614E-AD53-566A2A93602D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8B6257-9289-46A8-91B6-33CAE0F6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459DA7F-217B-4349-B994-39D9AC0F0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89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6FFF93-7CF0-42C1-9B4A-04657264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B8F9110-E089-4998-9883-1CBCB124A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2E80AC-4255-4971-A3EE-81BB84A1B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04EE8-6AA7-8440-A04C-BBFEF5196629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906150-68DE-4532-9BA5-496BC7021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48223C-1751-476C-90A8-56AA51D5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675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5778DAC-7E78-42C9-9965-9FBEF02A4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6EA5C82-3C51-4D8A-9EC8-A45F381E3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88366F-6E80-4A23-8643-EA01B2040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ABA1-C317-9944-8526-91D2B5BD9A8F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7A9D38-F7F8-447E-8A21-97C4AB3E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10EA47-F39C-449B-AD60-69E976056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587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265DA8A-B5B1-4640-AF58-83917C7B8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3605C89-DE5E-4586-A9CA-A5A05BC2E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A9B61C-5441-4F05-ADDB-AFC7C35A72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CE013-52D2-9E4B-A215-9AC8E1685351}" type="datetime1">
              <a:rPr lang="zh-CN" altLang="en-US" smtClean="0"/>
              <a:t>2021/12/15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DB3D09-DA93-4AC1-941B-CE04D15193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0C80EA-0079-44B2-8526-B0927810AC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CA27D-0675-4F00-8EF9-7310EE6456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975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45000"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6CC0BF-9374-4AED-B2DF-3B53EDDFAC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zh-CN" sz="48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通过机器学习识别的</a:t>
            </a:r>
            <a:r>
              <a:rPr lang="en-US" altLang="zh-CN" sz="480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en-US" altLang="zh-CN" sz="4800">
                <a:effectLst/>
                <a:latin typeface="等线" panose="02010600030101010101" pitchFamily="2" charset="-122"/>
                <a:cs typeface="MS Gothic" panose="020B0609070205080204" pitchFamily="49" charset="-128"/>
              </a:rPr>
              <a:t>noRNA</a:t>
            </a:r>
            <a:r>
              <a:rPr lang="zh-CN" altLang="zh-CN" sz="48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特征表达评分作为头颈癌的预后预测因子</a:t>
            </a:r>
            <a:endParaRPr lang="zh-CN" altLang="en-US" sz="1660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2D9F2D9-2866-4379-88C6-A889F1947B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>
                <a:effectLst/>
                <a:latin typeface="等线" panose="02010600030101010101" pitchFamily="2" charset="-122"/>
                <a:cs typeface="Times New Roman" panose="02020603050405020304" pitchFamily="18" charset="0"/>
              </a:rPr>
              <a:t>Expression scoring of a small‐nucleolar‐RNA signature identified by machine learning serves as a prognostic predictor for head and neck cancer</a:t>
            </a:r>
            <a:endParaRPr lang="zh-CN" altLang="en-US" sz="36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4953D89-A4E5-44C6-B1C1-093911926E6C}"/>
              </a:ext>
            </a:extLst>
          </p:cNvPr>
          <p:cNvSpPr txBox="1"/>
          <p:nvPr/>
        </p:nvSpPr>
        <p:spPr>
          <a:xfrm>
            <a:off x="7725294" y="5349875"/>
            <a:ext cx="2942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/>
              <a:t>SA21011147</a:t>
            </a:r>
          </a:p>
          <a:p>
            <a:pPr algn="r"/>
            <a:r>
              <a:rPr lang="zh-CN" altLang="en-US"/>
              <a:t>许荣仁</a:t>
            </a:r>
          </a:p>
        </p:txBody>
      </p:sp>
    </p:spTree>
    <p:extLst>
      <p:ext uri="{BB962C8B-B14F-4D97-AF65-F5344CB8AC3E}">
        <p14:creationId xmlns:p14="http://schemas.microsoft.com/office/powerpoint/2010/main" val="4120786212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1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68971EC-7E95-4765-97EE-280FE9E9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en-US" altLang="zh-CN" sz="4000"/>
              <a:t>snoRNA</a:t>
            </a:r>
            <a:endParaRPr lang="zh-CN" altLang="en-US" sz="4000"/>
          </a:p>
        </p:txBody>
      </p:sp>
      <p:sp>
        <p:nvSpPr>
          <p:cNvPr id="42" name="Content Placeholder 28">
            <a:extLst>
              <a:ext uri="{FF2B5EF4-FFF2-40B4-BE49-F238E27FC236}">
                <a16:creationId xmlns:a16="http://schemas.microsoft.com/office/drawing/2014/main" id="{CEF75569-D4A4-4E07-BA36-0E2B7DF8A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/>
              <a:t>非编码</a:t>
            </a:r>
            <a:r>
              <a:rPr lang="en-US" sz="2000"/>
              <a:t>RNA</a:t>
            </a:r>
          </a:p>
          <a:p>
            <a:pPr lvl="1">
              <a:lnSpc>
                <a:spcPct val="125000"/>
              </a:lnSpc>
            </a:pPr>
            <a:r>
              <a:rPr lang="en-US" altLang="zh-CN" sz="1600"/>
              <a:t>rRNA</a:t>
            </a:r>
            <a:r>
              <a:rPr lang="zh-CN" altLang="en-US" sz="1600"/>
              <a:t>、</a:t>
            </a:r>
            <a:r>
              <a:rPr lang="en-US" altLang="zh-CN" sz="1600"/>
              <a:t>tRNA</a:t>
            </a:r>
            <a:r>
              <a:rPr lang="zh-CN" altLang="en-US" sz="1600"/>
              <a:t>、</a:t>
            </a:r>
            <a:r>
              <a:rPr lang="en-US" altLang="zh-CN" sz="1600"/>
              <a:t>mRNA</a:t>
            </a:r>
          </a:p>
          <a:p>
            <a:pPr lvl="1">
              <a:lnSpc>
                <a:spcPct val="125000"/>
              </a:lnSpc>
            </a:pPr>
            <a:r>
              <a:rPr lang="en-US" altLang="zh-CN" sz="1600"/>
              <a:t>snRNA</a:t>
            </a:r>
          </a:p>
          <a:p>
            <a:pPr lvl="1">
              <a:lnSpc>
                <a:spcPct val="125000"/>
              </a:lnSpc>
            </a:pPr>
            <a:r>
              <a:rPr lang="en-US" altLang="zh-CN" sz="1600"/>
              <a:t>snoRNA</a:t>
            </a:r>
          </a:p>
          <a:p>
            <a:pPr lvl="1">
              <a:lnSpc>
                <a:spcPct val="125000"/>
              </a:lnSpc>
            </a:pPr>
            <a:r>
              <a:rPr lang="en-US" altLang="zh-CN" sz="1600"/>
              <a:t>microRNA</a:t>
            </a:r>
          </a:p>
          <a:p>
            <a:pPr lvl="1">
              <a:lnSpc>
                <a:spcPct val="125000"/>
              </a:lnSpc>
            </a:pPr>
            <a:r>
              <a:rPr lang="en-US" altLang="zh-CN" sz="1600" err="1"/>
              <a:t>CircularRNA</a:t>
            </a:r>
            <a:endParaRPr lang="en-US" altLang="zh-CN" sz="1600"/>
          </a:p>
          <a:p>
            <a:pPr lvl="1">
              <a:lnSpc>
                <a:spcPct val="125000"/>
              </a:lnSpc>
            </a:pPr>
            <a:r>
              <a:rPr lang="en-US" altLang="zh-CN" sz="1600"/>
              <a:t>……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en-US" altLang="zh-CN" sz="2000"/>
              <a:t>snoRNA</a:t>
            </a:r>
            <a:r>
              <a:rPr lang="zh-CN" altLang="en-US" sz="2000"/>
              <a:t>即小核仁</a:t>
            </a:r>
            <a:r>
              <a:rPr lang="en-US" sz="2000"/>
              <a:t>RNA</a:t>
            </a:r>
            <a:r>
              <a:rPr lang="zh-CN" altLang="en-US" sz="2000"/>
              <a:t>，主要修饰</a:t>
            </a:r>
            <a:r>
              <a:rPr lang="en-US" altLang="zh-CN" sz="2000"/>
              <a:t>rRNA</a:t>
            </a:r>
            <a:endParaRPr lang="en-US" sz="2000"/>
          </a:p>
        </p:txBody>
      </p:sp>
      <p:pic>
        <p:nvPicPr>
          <p:cNvPr id="25" name="内容占位符 24" descr="图示&#10;&#10;描述已自动生成">
            <a:extLst>
              <a:ext uri="{FF2B5EF4-FFF2-40B4-BE49-F238E27FC236}">
                <a16:creationId xmlns:a16="http://schemas.microsoft.com/office/drawing/2014/main" id="{326CA695-7701-4D95-B8C6-2398306D73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7" t="1126" r="24010" b="2"/>
          <a:stretch/>
        </p:blipFill>
        <p:spPr>
          <a:xfrm>
            <a:off x="6792884" y="365125"/>
            <a:ext cx="4560916" cy="5597075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C8DFD558-1EDC-4596-B749-55E8318FB13B}"/>
              </a:ext>
            </a:extLst>
          </p:cNvPr>
          <p:cNvSpPr/>
          <p:nvPr/>
        </p:nvSpPr>
        <p:spPr>
          <a:xfrm>
            <a:off x="7519273" y="3957764"/>
            <a:ext cx="3563956" cy="19848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86B17E9-7E65-794F-B130-1B47A773F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42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012272-AC0F-425D-B946-A420C27C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头颈部鳞状细胞癌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E11FE-F456-443B-A439-C7B004F77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头颈鳞状细胞癌是全球第六大常见癌症，每年诊断出超过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600,000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例，超过三分之一来自发展中国家</a:t>
            </a:r>
            <a:endParaRPr lang="en-US" altLang="zh-CN" sz="180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被诊断出的患者年龄约为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岁，男性发病率高于女性</a:t>
            </a:r>
            <a:r>
              <a:rPr lang="zh-CN" altLang="en-US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每年造成约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350,000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人死亡</a:t>
            </a:r>
            <a:endParaRPr lang="en-US" altLang="zh-CN" sz="180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主要治疗策略包括手术切除、放疗、化疗和生物治疗</a:t>
            </a:r>
            <a:endParaRPr lang="en-US" altLang="zh-CN" sz="180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缺乏有效的预测标志物等早期诊断工具，大多数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HNSCC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患者被诊断为晚期，失去了早期干预的最佳机会</a:t>
            </a:r>
            <a:endParaRPr lang="en-US" altLang="zh-CN" sz="1800"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对患者诊断后的预后知之甚少，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HNSCC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患者往往管理不善，医疗资源分布不均</a:t>
            </a:r>
            <a:endParaRPr lang="en-US" altLang="zh-CN" sz="180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尽管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HNSCC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的治疗管理最近取得了进展，但由于缺乏诊断和预后标志物，</a:t>
            </a:r>
            <a:r>
              <a:rPr lang="en-US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HNSCC</a:t>
            </a:r>
            <a:r>
              <a:rPr lang="zh-CN" altLang="zh-CN" sz="180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患者的总生存期几乎没有改善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A92542-7860-0D4A-BFD7-BF9A2DEDA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1340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3BB11A-C158-4E75-893A-F08E52F43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数据来源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DC2F97-976F-4CD7-A42B-4227AC0F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/>
              <a:t>1524</a:t>
            </a:r>
            <a:r>
              <a:rPr lang="zh-CN" altLang="en-US"/>
              <a:t>个</a:t>
            </a:r>
            <a:r>
              <a:rPr lang="en-US" altLang="zh-CN"/>
              <a:t>snoRNA</a:t>
            </a:r>
          </a:p>
          <a:p>
            <a:pPr lvl="1">
              <a:lnSpc>
                <a:spcPct val="120000"/>
              </a:lnSpc>
            </a:pPr>
            <a:r>
              <a:rPr lang="en-US" altLang="zh-CN" sz="2000"/>
              <a:t>UCSC Genome Browser (403)</a:t>
            </a:r>
          </a:p>
          <a:p>
            <a:pPr lvl="1">
              <a:lnSpc>
                <a:spcPct val="120000"/>
              </a:lnSpc>
            </a:pPr>
            <a:r>
              <a:rPr lang="en-US" altLang="zh-CN" sz="2000"/>
              <a:t>GENCODE (1457)</a:t>
            </a:r>
          </a:p>
          <a:p>
            <a:pPr>
              <a:lnSpc>
                <a:spcPct val="120000"/>
              </a:lnSpc>
            </a:pPr>
            <a:r>
              <a:rPr lang="en-US" altLang="zh-CN"/>
              <a:t>510</a:t>
            </a:r>
            <a:r>
              <a:rPr lang="zh-CN" altLang="en-US"/>
              <a:t>名</a:t>
            </a:r>
            <a:r>
              <a:rPr lang="en-US" altLang="zh-CN"/>
              <a:t>HNSCC</a:t>
            </a:r>
            <a:r>
              <a:rPr lang="zh-CN" altLang="en-US"/>
              <a:t>患者</a:t>
            </a:r>
            <a:r>
              <a:rPr lang="en-US" altLang="zh-CN"/>
              <a:t>(</a:t>
            </a:r>
            <a:r>
              <a:rPr lang="zh-CN" altLang="en-US"/>
              <a:t>生存时间大于</a:t>
            </a:r>
            <a:r>
              <a:rPr lang="en-US" altLang="zh-CN"/>
              <a:t>30</a:t>
            </a:r>
            <a:r>
              <a:rPr lang="zh-CN" altLang="en-US"/>
              <a:t>天</a:t>
            </a:r>
            <a:r>
              <a:rPr lang="en-US" altLang="zh-CN"/>
              <a:t>)</a:t>
            </a:r>
          </a:p>
          <a:p>
            <a:pPr lvl="1">
              <a:lnSpc>
                <a:spcPct val="120000"/>
              </a:lnSpc>
            </a:pPr>
            <a:r>
              <a:rPr lang="en-US" altLang="zh-CN" sz="2000"/>
              <a:t>UCSC </a:t>
            </a:r>
            <a:r>
              <a:rPr lang="en-US" altLang="zh-CN" sz="2000" err="1"/>
              <a:t>Xena</a:t>
            </a:r>
            <a:r>
              <a:rPr lang="en-US" altLang="zh-CN" sz="2000"/>
              <a:t> </a:t>
            </a:r>
          </a:p>
          <a:p>
            <a:pPr>
              <a:lnSpc>
                <a:spcPct val="120000"/>
              </a:lnSpc>
            </a:pPr>
            <a:r>
              <a:rPr lang="zh-CN" altLang="en-US"/>
              <a:t>蛋白质编码基因 </a:t>
            </a:r>
            <a:r>
              <a:rPr lang="en-US" altLang="zh-CN"/>
              <a:t>(PCG) </a:t>
            </a:r>
            <a:r>
              <a:rPr lang="zh-CN" altLang="en-US"/>
              <a:t>表达数据</a:t>
            </a:r>
            <a:endParaRPr lang="en-US" altLang="zh-CN"/>
          </a:p>
          <a:p>
            <a:pPr lvl="1">
              <a:lnSpc>
                <a:spcPct val="120000"/>
              </a:lnSpc>
            </a:pPr>
            <a:r>
              <a:rPr lang="en-US" altLang="zh-CN" sz="2000"/>
              <a:t>UCSC </a:t>
            </a:r>
            <a:r>
              <a:rPr lang="en-US" altLang="zh-CN" sz="2000" err="1"/>
              <a:t>Xena</a:t>
            </a:r>
            <a:r>
              <a:rPr lang="zh-CN" altLang="zh-CN" sz="2000"/>
              <a:t> </a:t>
            </a:r>
            <a:endParaRPr lang="zh-CN" altLang="en-US" sz="200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F455E8-D14A-6B44-8172-A580FAEE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6" name="图片 5" descr="徽标&#10;&#10;描述已自动生成">
            <a:extLst>
              <a:ext uri="{FF2B5EF4-FFF2-40B4-BE49-F238E27FC236}">
                <a16:creationId xmlns:a16="http://schemas.microsoft.com/office/drawing/2014/main" id="{98320A3A-7802-40A4-B466-D6A110BD70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085" y="2165393"/>
            <a:ext cx="1841270" cy="698413"/>
          </a:xfrm>
          <a:prstGeom prst="rect">
            <a:avLst/>
          </a:prstGeom>
        </p:spPr>
      </p:pic>
      <p:pic>
        <p:nvPicPr>
          <p:cNvPr id="8" name="图片 7" descr="图片包含 公司名称&#10;&#10;描述已自动生成">
            <a:extLst>
              <a:ext uri="{FF2B5EF4-FFF2-40B4-BE49-F238E27FC236}">
                <a16:creationId xmlns:a16="http://schemas.microsoft.com/office/drawing/2014/main" id="{E9AF1731-579D-427E-AA9E-E20F0737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085" y="3869055"/>
            <a:ext cx="19050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87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D35614-40AF-4793-82BE-D466B2757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研究流程</a:t>
            </a:r>
          </a:p>
        </p:txBody>
      </p:sp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6571A4B7-EE0F-4C97-85EE-CEB8BCA76B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60" y="0"/>
            <a:ext cx="6624533" cy="6824750"/>
          </a:xfr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7913249-7093-AE4F-A2DC-8B4CA115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2EA8B5-609F-4439-B748-385C8311C9C0}"/>
              </a:ext>
            </a:extLst>
          </p:cNvPr>
          <p:cNvSpPr txBox="1"/>
          <p:nvPr/>
        </p:nvSpPr>
        <p:spPr>
          <a:xfrm>
            <a:off x="838200" y="1690688"/>
            <a:ext cx="3891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Identification of survival related snoRNAs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Construction of 5-snoRNA signature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Co-expression analysis between snoRNAs and PCGs</a:t>
            </a:r>
          </a:p>
        </p:txBody>
      </p:sp>
    </p:spTree>
    <p:extLst>
      <p:ext uri="{BB962C8B-B14F-4D97-AF65-F5344CB8AC3E}">
        <p14:creationId xmlns:p14="http://schemas.microsoft.com/office/powerpoint/2010/main" val="2739427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B45830-D220-494E-B4ED-802489F4D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70" y="658812"/>
            <a:ext cx="10515600" cy="1325563"/>
          </a:xfrm>
        </p:spPr>
        <p:txBody>
          <a:bodyPr/>
          <a:lstStyle/>
          <a:p>
            <a:r>
              <a:rPr lang="en-US" altLang="zh-CN"/>
              <a:t>Identification of survival related snoRNAs</a:t>
            </a:r>
            <a:br>
              <a:rPr lang="en-US" altLang="zh-CN"/>
            </a:br>
            <a:endParaRPr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D5EB7FFF-8949-204B-8616-7AEB22246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741450" y="1847850"/>
            <a:ext cx="4774620" cy="4351338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2F70EE-BF05-3942-B83F-6184397B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6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BC17615-C316-D341-B9AA-B620CEBEEE21}"/>
                  </a:ext>
                </a:extLst>
              </p:cNvPr>
              <p:cNvSpPr txBox="1"/>
              <p:nvPr/>
            </p:nvSpPr>
            <p:spPr>
              <a:xfrm>
                <a:off x="838200" y="2242457"/>
                <a:ext cx="5597324" cy="4445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/>
                  <a:t>单变量</a:t>
                </a:r>
                <a:r>
                  <a:rPr kumimoji="1" lang="en-US" altLang="zh-CN"/>
                  <a:t>Cox</a:t>
                </a:r>
                <a:r>
                  <a:rPr kumimoji="1" lang="zh-CN" altLang="en-US"/>
                  <a:t>分析识别出的</a:t>
                </a:r>
                <a:r>
                  <a:rPr kumimoji="1" lang="en-US" altLang="zh-CN"/>
                  <a:t>113</a:t>
                </a:r>
                <a:r>
                  <a:rPr kumimoji="1" lang="zh-CN" altLang="en-US"/>
                  <a:t>个明显生存相关的</a:t>
                </a:r>
                <a:r>
                  <a:rPr kumimoji="1" lang="en-US" altLang="zh-CN"/>
                  <a:t>snoRNA</a:t>
                </a:r>
                <a:r>
                  <a:rPr kumimoji="1" lang="zh-CN" altLang="en-US"/>
                  <a:t>，</a:t>
                </a:r>
                <a:r>
                  <a:rPr kumimoji="1" lang="en-US" altLang="zh-CN"/>
                  <a:t>a</a:t>
                </a:r>
                <a:r>
                  <a:rPr kumimoji="1" lang="zh-CN" altLang="en-US"/>
                  <a:t>展示了前</a:t>
                </a:r>
                <a:r>
                  <a:rPr kumimoji="1" lang="en-US" altLang="zh-CN"/>
                  <a:t>20</a:t>
                </a:r>
                <a:r>
                  <a:rPr kumimoji="1" lang="zh-CN" altLang="en-US"/>
                  <a:t>个</a:t>
                </a:r>
                <a:endParaRPr kumimoji="1" lang="en-US" altLang="zh-CN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kumimoji="1" lang="en-US" altLang="zh-CN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/>
                  <a:t>风险函数与因素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zh-CN" i="1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的</m:t>
                    </m:r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关系</m:t>
                    </m:r>
                    <m:r>
                      <a:rPr kumimoji="1" lang="zh-CN" altLang="en-US" b="0" i="1" smtClean="0">
                        <a:latin typeface="Cambria Math" panose="02040503050406030204" pitchFamily="18" charset="0"/>
                      </a:rPr>
                      <m:t>：</m:t>
                    </m:r>
                  </m:oMath>
                </a14:m>
                <a:endParaRPr kumimoji="1" lang="en-US" altLang="zh-CN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kumimoji="1" lang="en-US" altLang="zh-CN" b="0" i="1" dirty="0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1" lang="en-US" altLang="zh-CN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1" lang="en-US" altLang="zh-CN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1" lang="en-US" altLang="zh-CN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kumimoji="1" lang="en-US" altLang="zh-CN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/>
                  <a:t>分别求出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zh-CN" i="1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kumimoji="1" lang="zh-CN" altLang="en-US"/>
                  <a:t>在不同取值下的风险函数，两个风险函数的比值就是与</a:t>
                </a:r>
                <a:r>
                  <a:rPr kumimoji="1" lang="en-US" altLang="zh-CN"/>
                  <a:t>t</a:t>
                </a:r>
                <a:r>
                  <a:rPr kumimoji="1" lang="zh-CN" altLang="en-US"/>
                  <a:t>无关的值，代表了因素</a:t>
                </a:r>
                <a:r>
                  <a:rPr kumimoji="1" lang="en-US" altLang="zh-CN"/>
                  <a:t>X</a:t>
                </a:r>
                <a:r>
                  <a:rPr kumimoji="1" lang="zh-CN" altLang="en-US"/>
                  <a:t>对结局的影响</a:t>
                </a:r>
                <a:endParaRPr kumimoji="1" lang="en-US" altLang="zh-CN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𝐻𝑅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/>
                              </m:sSubSup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/>
                              </m:sSubSup>
                            </m:sup>
                          </m:sSup>
                        </m:den>
                      </m:f>
                      <m:r>
                        <a:rPr kumimoji="1"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kumimoji="1"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/>
                  <a:t>通过</a:t>
                </a:r>
                <a:r>
                  <a:rPr kumimoji="1" lang="en-US" altLang="zh-CN"/>
                  <a:t>LASSO</a:t>
                </a:r>
                <a:r>
                  <a:rPr kumimoji="1" lang="zh-CN" altLang="en-US"/>
                  <a:t>回归模型对</a:t>
                </a:r>
                <a:r>
                  <a:rPr kumimoji="1" lang="en-US" altLang="zh-CN"/>
                  <a:t>113</a:t>
                </a:r>
                <a:r>
                  <a:rPr kumimoji="1" lang="zh-CN" altLang="en-US"/>
                  <a:t>个</a:t>
                </a:r>
                <a:r>
                  <a:rPr kumimoji="1" lang="en-US" altLang="zh-CN"/>
                  <a:t>snoRNAs</a:t>
                </a:r>
                <a:r>
                  <a:rPr kumimoji="1" lang="zh-CN" altLang="en-US"/>
                  <a:t>做进一步筛选，得到</a:t>
                </a:r>
                <a:r>
                  <a:rPr kumimoji="1" lang="en-US" altLang="zh-CN"/>
                  <a:t>19</a:t>
                </a:r>
                <a:r>
                  <a:rPr kumimoji="1" lang="zh-CN" altLang="en-US"/>
                  <a:t>个回归系数非</a:t>
                </a:r>
                <a:r>
                  <a:rPr kumimoji="1" lang="en-US" altLang="zh-CN"/>
                  <a:t>0</a:t>
                </a:r>
                <a:r>
                  <a:rPr kumimoji="1" lang="zh-CN" altLang="en-US"/>
                  <a:t>的</a:t>
                </a:r>
                <a:r>
                  <a:rPr kumimoji="1" lang="en-US" altLang="zh-CN"/>
                  <a:t>snoRNAs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en-US" altLang="zh-CN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zh-CN" altLang="en-US"/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BC17615-C316-D341-B9AA-B620CEBEE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42457"/>
                <a:ext cx="5597324" cy="4445512"/>
              </a:xfrm>
              <a:prstGeom prst="rect">
                <a:avLst/>
              </a:prstGeom>
              <a:blipFill>
                <a:blip r:embed="rId6"/>
                <a:stretch>
                  <a:fillRect l="-763" t="-823" r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9754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4F742-0648-A444-8535-4FD9BDA1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Construction of 5-snoRNA signature</a:t>
            </a:r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CC67F555-3A29-B148-B257-77662E4D6E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11448" y="1817115"/>
            <a:ext cx="6460364" cy="4351338"/>
          </a:xfrm>
          <a:prstGeom prst="rect">
            <a:avLst/>
          </a:prstGeom>
        </p:spPr>
      </p:pic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D075804C-E91A-4A4E-AA06-31C41CBB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9A5709-B5C3-464F-A44F-F435BB846645}"/>
              </a:ext>
            </a:extLst>
          </p:cNvPr>
          <p:cNvSpPr txBox="1"/>
          <p:nvPr/>
        </p:nvSpPr>
        <p:spPr>
          <a:xfrm>
            <a:off x="838200" y="2046514"/>
            <a:ext cx="43216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通过</a:t>
            </a:r>
            <a:r>
              <a:rPr kumimoji="1" lang="en-US" altLang="zh-CN"/>
              <a:t>LASSO</a:t>
            </a:r>
            <a:r>
              <a:rPr kumimoji="1" lang="zh-CN" altLang="en-US"/>
              <a:t>得到的</a:t>
            </a:r>
            <a:r>
              <a:rPr kumimoji="1" lang="en-US" altLang="zh-CN"/>
              <a:t>snoRNAs</a:t>
            </a:r>
            <a:r>
              <a:rPr kumimoji="1" lang="zh-CN" altLang="en-US"/>
              <a:t>继续进行</a:t>
            </a:r>
            <a:r>
              <a:rPr lang="zh-CN" altLang="zh-CN"/>
              <a:t>多变量</a:t>
            </a:r>
            <a:r>
              <a:rPr lang="en-US" altLang="zh-CN"/>
              <a:t> Cox </a:t>
            </a:r>
            <a:r>
              <a:rPr lang="zh-CN" altLang="zh-CN"/>
              <a:t>比例风险回归分析 </a:t>
            </a:r>
            <a:r>
              <a:rPr lang="zh-CN" altLang="en-US"/>
              <a:t>，</a:t>
            </a:r>
            <a:r>
              <a:rPr lang="zh-CN" altLang="zh-CN"/>
              <a:t>得到了基于</a:t>
            </a:r>
            <a:r>
              <a:rPr lang="en-US" altLang="zh-CN"/>
              <a:t>5</a:t>
            </a:r>
            <a:r>
              <a:rPr lang="zh-CN" altLang="zh-CN"/>
              <a:t>个</a:t>
            </a:r>
            <a:r>
              <a:rPr lang="en-US" altLang="zh-CN"/>
              <a:t>snoRNA</a:t>
            </a:r>
            <a:r>
              <a:rPr lang="zh-CN" altLang="zh-CN"/>
              <a:t>的风险模型</a:t>
            </a:r>
            <a:r>
              <a:rPr lang="zh-CN" altLang="en-US"/>
              <a:t>。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SNORA36B </a:t>
            </a:r>
            <a:r>
              <a:rPr lang="zh-CN" altLang="zh-CN"/>
              <a:t>和</a:t>
            </a:r>
            <a:r>
              <a:rPr lang="en-US" altLang="zh-CN"/>
              <a:t> U3 (chr17)</a:t>
            </a:r>
            <a:r>
              <a:rPr lang="zh-CN" altLang="zh-CN"/>
              <a:t>，是保护因素，另外三个是风险因素。 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2707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4F742-0648-A444-8535-4FD9BDA1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在训练集的表现</a:t>
            </a:r>
            <a:endParaRPr kumimoji="1" lang="zh-CN" altLang="en-US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74C56809-F08F-FA49-B21D-789C55E10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tretch/>
        </p:blipFill>
        <p:spPr>
          <a:xfrm>
            <a:off x="5922977" y="1690688"/>
            <a:ext cx="4826605" cy="4351338"/>
          </a:xfrm>
          <a:prstGeom prst="rect">
            <a:avLst/>
          </a:prstGeom>
        </p:spPr>
      </p:pic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FACD6058-97E1-F24A-950D-BAEA4AC5F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9A5709-B5C3-464F-A44F-F435BB846645}"/>
              </a:ext>
            </a:extLst>
          </p:cNvPr>
          <p:cNvSpPr txBox="1"/>
          <p:nvPr/>
        </p:nvSpPr>
        <p:spPr>
          <a:xfrm>
            <a:off x="838200" y="2046514"/>
            <a:ext cx="4321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由</a:t>
            </a:r>
            <a:r>
              <a:rPr kumimoji="1" lang="en-US" altLang="zh-CN"/>
              <a:t>5-snoRNA</a:t>
            </a:r>
            <a:r>
              <a:rPr kumimoji="1" lang="zh-CN" altLang="en-US"/>
              <a:t>划分的高风险组和低风险组患者的生存概率</a:t>
            </a:r>
            <a:endParaRPr kumimoji="1"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低风险组的生存概率显著更高</a:t>
            </a:r>
          </a:p>
        </p:txBody>
      </p:sp>
    </p:spTree>
    <p:extLst>
      <p:ext uri="{BB962C8B-B14F-4D97-AF65-F5344CB8AC3E}">
        <p14:creationId xmlns:p14="http://schemas.microsoft.com/office/powerpoint/2010/main" val="499232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4F742-0648-A444-8535-4FD9BDA1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在测试集的表现</a:t>
            </a:r>
            <a:endParaRPr kumimoji="1" lang="zh-CN" altLang="en-US"/>
          </a:p>
        </p:txBody>
      </p:sp>
      <p:pic>
        <p:nvPicPr>
          <p:cNvPr id="11" name="内容占位符 10">
            <a:extLst>
              <a:ext uri="{FF2B5EF4-FFF2-40B4-BE49-F238E27FC236}">
                <a16:creationId xmlns:a16="http://schemas.microsoft.com/office/drawing/2014/main" id="{92E6A94E-9727-674C-A2F5-7C5DB92D8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498058" y="1810635"/>
            <a:ext cx="4682284" cy="4351338"/>
          </a:xfrm>
          <a:prstGeom prst="rect">
            <a:avLst/>
          </a:prstGeom>
        </p:spPr>
      </p:pic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73F43B83-869D-2443-9A7A-D044E4D26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A7B8C15-5A83-AC4E-82A3-CEE1A3F59D16}"/>
              </a:ext>
            </a:extLst>
          </p:cNvPr>
          <p:cNvSpPr txBox="1"/>
          <p:nvPr/>
        </p:nvSpPr>
        <p:spPr>
          <a:xfrm>
            <a:off x="838200" y="2046514"/>
            <a:ext cx="432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与在训练集的表现相近</a:t>
            </a:r>
          </a:p>
        </p:txBody>
      </p:sp>
    </p:spTree>
    <p:extLst>
      <p:ext uri="{BB962C8B-B14F-4D97-AF65-F5344CB8AC3E}">
        <p14:creationId xmlns:p14="http://schemas.microsoft.com/office/powerpoint/2010/main" val="1769182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4F742-0648-A444-8535-4FD9BDA1B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在亚组的表现</a:t>
            </a:r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7531ADC-C255-2D44-8374-8CCB9017E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38423" y="1825625"/>
            <a:ext cx="10115153" cy="4351338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DF8AA3-FDE7-D046-A11E-BF4D635F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A7B8C15-5A83-AC4E-82A3-CEE1A3F59D16}"/>
              </a:ext>
            </a:extLst>
          </p:cNvPr>
          <p:cNvSpPr txBox="1"/>
          <p:nvPr/>
        </p:nvSpPr>
        <p:spPr>
          <a:xfrm>
            <a:off x="1472784" y="1560413"/>
            <a:ext cx="8860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在不同的性别、年龄、组织学分级、临床阶段、解剖亚组中的分类表现</a:t>
            </a:r>
          </a:p>
        </p:txBody>
      </p:sp>
    </p:spTree>
    <p:extLst>
      <p:ext uri="{BB962C8B-B14F-4D97-AF65-F5344CB8AC3E}">
        <p14:creationId xmlns:p14="http://schemas.microsoft.com/office/powerpoint/2010/main" val="2087022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1C6D67-9040-6745-AACC-6D1331142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/>
              <a:t>列线图 </a:t>
            </a:r>
            <a:endParaRPr kumimoji="1" lang="zh-CN" altLang="en-US"/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0F2EBE1B-BFA8-514F-9B3B-C528F58EE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632280" y="1847850"/>
            <a:ext cx="6721520" cy="4351338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404F23-5BA5-FF40-854E-7641CB28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7BF32AD-8CAC-884E-8D89-B98D921F897C}"/>
              </a:ext>
            </a:extLst>
          </p:cNvPr>
          <p:cNvSpPr txBox="1"/>
          <p:nvPr/>
        </p:nvSpPr>
        <p:spPr>
          <a:xfrm>
            <a:off x="729342" y="2090057"/>
            <a:ext cx="3685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/>
              <a:t>将一些临床病理特征（</a:t>
            </a:r>
            <a:r>
              <a:rPr lang="zh-CN" altLang="en-US"/>
              <a:t>性别、</a:t>
            </a:r>
            <a:r>
              <a:rPr lang="zh-CN" altLang="zh-CN"/>
              <a:t>年龄、解剖亚组、</a:t>
            </a:r>
            <a:r>
              <a:rPr lang="zh-CN" altLang="en-US"/>
              <a:t>组织学分级和</a:t>
            </a:r>
            <a:r>
              <a:rPr lang="zh-CN" altLang="zh-CN"/>
              <a:t>临床分期）与</a:t>
            </a:r>
            <a:r>
              <a:rPr lang="en-US" altLang="zh-CN"/>
              <a:t> 5-snoRNA </a:t>
            </a:r>
            <a:r>
              <a:rPr lang="zh-CN" altLang="zh-CN"/>
              <a:t>特征相结合，用于预测患者的预后</a:t>
            </a:r>
            <a:r>
              <a:rPr lang="en-US" altLang="zh-CN"/>
              <a:t>1</a:t>
            </a:r>
            <a:r>
              <a:rPr lang="zh-CN" altLang="zh-CN"/>
              <a:t>、</a:t>
            </a:r>
            <a:r>
              <a:rPr lang="en-US" altLang="zh-CN"/>
              <a:t>3</a:t>
            </a:r>
            <a:r>
              <a:rPr lang="zh-CN" altLang="zh-CN"/>
              <a:t>和</a:t>
            </a:r>
            <a:r>
              <a:rPr lang="en-US" altLang="zh-CN"/>
              <a:t> 5</a:t>
            </a:r>
            <a:r>
              <a:rPr lang="zh-CN" altLang="zh-CN"/>
              <a:t>年生存概率 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1204460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600">
        <p:push dir="u"/>
      </p:transition>
    </mc:Choice>
    <mc:Fallback>
      <p:transition spd="med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8A7B8C15-5A83-AC4E-82A3-CEE1A3F59D16}"/>
              </a:ext>
            </a:extLst>
          </p:cNvPr>
          <p:cNvSpPr txBox="1"/>
          <p:nvPr/>
        </p:nvSpPr>
        <p:spPr>
          <a:xfrm>
            <a:off x="577299" y="1562007"/>
            <a:ext cx="10550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/>
              <a:t>对</a:t>
            </a:r>
            <a:r>
              <a:rPr kumimoji="1" lang="en-US" altLang="zh-CN"/>
              <a:t>5</a:t>
            </a:r>
            <a:r>
              <a:rPr kumimoji="1" lang="zh-CN" altLang="en-US"/>
              <a:t>个</a:t>
            </a:r>
            <a:r>
              <a:rPr kumimoji="1" lang="en-US" altLang="zh-CN"/>
              <a:t>snoRNA</a:t>
            </a:r>
            <a:r>
              <a:rPr kumimoji="1" lang="zh-CN" altLang="en-US"/>
              <a:t>进行的基因本体富集和</a:t>
            </a:r>
            <a:r>
              <a:rPr kumimoji="1" lang="en-US" altLang="zh-CN"/>
              <a:t>KECG</a:t>
            </a:r>
            <a:r>
              <a:rPr kumimoji="1" lang="zh-CN" altLang="en-US"/>
              <a:t>通路分析，给出了它们的潜在功能</a:t>
            </a:r>
            <a:endParaRPr kumimoji="1" lang="en-US" altLang="zh-CN"/>
          </a:p>
          <a:p>
            <a:endParaRPr kumimoji="1"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E3B06CA0-4BD8-4103-A7B4-3666F272B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与</a:t>
            </a:r>
            <a:r>
              <a:rPr lang="en-US" altLang="zh-CN"/>
              <a:t>PCGs</a:t>
            </a:r>
            <a:r>
              <a:rPr lang="zh-CN" altLang="en-US"/>
              <a:t>共表达分析</a:t>
            </a:r>
            <a:r>
              <a:rPr lang="zh-CN" altLang="zh-CN"/>
              <a:t> </a:t>
            </a:r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54FADEB-E991-1349-A996-A4B7C7B47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419619" y="2485337"/>
            <a:ext cx="6381961" cy="4351338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DFDBAB-9FD5-A943-BA00-80F9B1F05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95B804-14B6-FD45-A1B3-841764F541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328" y="2356655"/>
            <a:ext cx="5265833" cy="444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36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16C9-AB89-474F-B639-CEB73192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局限性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985874-E7B2-3D42-B6FC-4C536BDB8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/>
              <a:t>主要集中在数据挖掘和数据分析上，结果没有</a:t>
            </a:r>
            <a:r>
              <a:rPr lang="zh-CN" altLang="en-US"/>
              <a:t>经过临床</a:t>
            </a:r>
            <a:r>
              <a:rPr lang="zh-CN" altLang="zh-CN"/>
              <a:t>实验验证</a:t>
            </a:r>
            <a:endParaRPr lang="en-US" altLang="zh-CN"/>
          </a:p>
          <a:p>
            <a:endParaRPr lang="en-US" altLang="zh-CN"/>
          </a:p>
          <a:p>
            <a:r>
              <a:rPr lang="zh-CN" altLang="zh-CN"/>
              <a:t>数据集有</a:t>
            </a:r>
            <a:r>
              <a:rPr lang="zh-CN" altLang="en-US"/>
              <a:t>限</a:t>
            </a:r>
            <a:endParaRPr lang="en-US" altLang="zh-CN"/>
          </a:p>
          <a:p>
            <a:endParaRPr lang="en-US" altLang="zh-CN"/>
          </a:p>
          <a:p>
            <a:r>
              <a:rPr lang="zh-CN" altLang="zh-CN"/>
              <a:t>检测</a:t>
            </a:r>
            <a:r>
              <a:rPr lang="en-US" altLang="zh-CN"/>
              <a:t>snoRNAs</a:t>
            </a:r>
            <a:r>
              <a:rPr lang="zh-CN" altLang="zh-CN"/>
              <a:t>的不同方法可能导致不同的结果，因此</a:t>
            </a:r>
            <a:r>
              <a:rPr lang="en-US" altLang="zh-CN"/>
              <a:t>snoRNAs</a:t>
            </a:r>
            <a:r>
              <a:rPr lang="zh-CN" altLang="zh-CN"/>
              <a:t>转录组学活性的检测、定量和测定程序必须标准化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685612-7B0A-574D-9D25-08CBF59C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008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91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26F821-398D-5D4D-9762-DF6431312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结论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D950A1-A978-4146-B9BE-26D064CAC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zh-CN"/>
              <a:t>为</a:t>
            </a:r>
            <a:r>
              <a:rPr lang="en-US" altLang="zh-CN"/>
              <a:t> HNSCC </a:t>
            </a:r>
            <a:r>
              <a:rPr lang="zh-CN" altLang="zh-CN"/>
              <a:t>鉴定了一个新的</a:t>
            </a:r>
            <a:r>
              <a:rPr lang="en-US" altLang="zh-CN"/>
              <a:t> 5-snoRNA </a:t>
            </a:r>
            <a:r>
              <a:rPr lang="zh-CN" altLang="zh-CN"/>
              <a:t>特征，它是一个有前途的独立生存预测因子，并且是指导</a:t>
            </a:r>
            <a:r>
              <a:rPr lang="en-US" altLang="zh-CN"/>
              <a:t> HNSCC </a:t>
            </a:r>
            <a:r>
              <a:rPr lang="zh-CN" altLang="zh-CN"/>
              <a:t>患者临床治疗以改善患者管理的重要生物标志物</a:t>
            </a:r>
            <a:endParaRPr lang="en-US" altLang="zh-CN"/>
          </a:p>
          <a:p>
            <a:r>
              <a:rPr lang="zh-CN" altLang="zh-CN"/>
              <a:t>提供了对</a:t>
            </a:r>
            <a:r>
              <a:rPr lang="en-US" altLang="zh-CN"/>
              <a:t> HNSCC </a:t>
            </a:r>
            <a:r>
              <a:rPr lang="zh-CN" altLang="zh-CN"/>
              <a:t>下的分子机制的新见解 </a:t>
            </a:r>
            <a:endParaRPr kumimoji="1" lang="en-US" altLang="zh-CN"/>
          </a:p>
          <a:p>
            <a:r>
              <a:rPr lang="zh-CN" altLang="zh-CN"/>
              <a:t>强调了</a:t>
            </a:r>
            <a:r>
              <a:rPr lang="en-US" altLang="zh-CN"/>
              <a:t> snoRNA </a:t>
            </a:r>
            <a:r>
              <a:rPr lang="zh-CN" altLang="zh-CN"/>
              <a:t>的预后价值并探索了它们的潜在功能</a:t>
            </a:r>
            <a:endParaRPr lang="en-US" altLang="zh-CN"/>
          </a:p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148C55-8734-9D41-8CD2-756746E5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273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r="45000" b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6D89A3-9F35-F44F-AABB-C75CB3BD6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390" y="2766218"/>
            <a:ext cx="2865699" cy="1325563"/>
          </a:xfrm>
        </p:spPr>
        <p:txBody>
          <a:bodyPr/>
          <a:lstStyle/>
          <a:p>
            <a:r>
              <a:rPr kumimoji="1" lang="en-US" altLang="zh-CN"/>
              <a:t>Thanks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37D367-1E47-3440-B022-E8D55972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CA27D-0675-4F00-8EF9-7310EE64564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228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r"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15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主题​​</vt:lpstr>
      <vt:lpstr>通过机器学习识别的snoRNA特征表达评分作为头颈癌的预后预测因子</vt:lpstr>
      <vt:lpstr>snoRNA</vt:lpstr>
      <vt:lpstr>头颈部鳞状细胞癌</vt:lpstr>
      <vt:lpstr>数据来源</vt:lpstr>
      <vt:lpstr>研究流程</vt:lpstr>
      <vt:lpstr>Identification of survival related snoRNAs </vt:lpstr>
      <vt:lpstr>Construction of 5-snoRNA signature</vt:lpstr>
      <vt:lpstr>在训练集的表现</vt:lpstr>
      <vt:lpstr>在测试集的表现</vt:lpstr>
      <vt:lpstr>在亚组的表现</vt:lpstr>
      <vt:lpstr>列线图 </vt:lpstr>
      <vt:lpstr>与PCGs共表达分析 </vt:lpstr>
      <vt:lpstr>局限性</vt:lpstr>
      <vt:lpstr>结论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通过机器学习识别的小核仁RNA（snoRNA）特征的表达评分作为头颈癌的预后预测因子</dc:title>
  <dc:creator>许 荣仁</dc:creator>
  <cp:revision>1</cp:revision>
  <dcterms:created xsi:type="dcterms:W3CDTF">2021-12-15T07:04:38Z</dcterms:created>
  <dcterms:modified xsi:type="dcterms:W3CDTF">2021-12-16T05:04:52Z</dcterms:modified>
</cp:coreProperties>
</file>